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1954" r:id="rId6"/>
    <p:sldId id="1990" r:id="rId7"/>
    <p:sldId id="2020" r:id="rId8"/>
    <p:sldId id="1959" r:id="rId9"/>
    <p:sldId id="2004" r:id="rId10"/>
    <p:sldId id="2023" r:id="rId11"/>
    <p:sldId id="2009" r:id="rId12"/>
    <p:sldId id="2022" r:id="rId13"/>
    <p:sldId id="2011" r:id="rId14"/>
    <p:sldId id="2012" r:id="rId15"/>
    <p:sldId id="2010" r:id="rId16"/>
    <p:sldId id="2005" r:id="rId17"/>
    <p:sldId id="2021" r:id="rId18"/>
    <p:sldId id="2014" r:id="rId19"/>
    <p:sldId id="2015" r:id="rId20"/>
    <p:sldId id="2024" r:id="rId21"/>
    <p:sldId id="2016" r:id="rId22"/>
    <p:sldId id="2025" r:id="rId23"/>
    <p:sldId id="2026" r:id="rId24"/>
    <p:sldId id="2019" r:id="rId25"/>
    <p:sldId id="2006" r:id="rId26"/>
    <p:sldId id="2007" r:id="rId27"/>
    <p:sldId id="2017" r:id="rId28"/>
    <p:sldId id="2018" r:id="rId29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7F20"/>
    <a:srgbClr val="777777"/>
    <a:srgbClr val="070707"/>
    <a:srgbClr val="0E3689"/>
    <a:srgbClr val="1D9CE4"/>
    <a:srgbClr val="FFD53A"/>
    <a:srgbClr val="702076"/>
    <a:srgbClr val="5EBF33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3DEFC-0073-4929-B035-0E84275F2DB5}" v="1852" dt="2023-10-09T15:49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523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282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Ruppert - M91221" userId="7fe7afe2-cb92-4781-8254-d27073042507" providerId="ADAL" clId="{0823DEFC-0073-4929-B035-0E84275F2DB5}"/>
    <pc:docChg chg="undo custSel addSld delSld modSld sldOrd">
      <pc:chgData name="Martin Ruppert - M91221" userId="7fe7afe2-cb92-4781-8254-d27073042507" providerId="ADAL" clId="{0823DEFC-0073-4929-B035-0E84275F2DB5}" dt="2023-10-09T15:49:58.464" v="2839" actId="20577"/>
      <pc:docMkLst>
        <pc:docMk/>
      </pc:docMkLst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865931360" sldId="281"/>
        </pc:sldMkLst>
      </pc:sldChg>
      <pc:sldChg chg="modSp mod">
        <pc:chgData name="Martin Ruppert - M91221" userId="7fe7afe2-cb92-4781-8254-d27073042507" providerId="ADAL" clId="{0823DEFC-0073-4929-B035-0E84275F2DB5}" dt="2023-10-09T14:51:08.875" v="8" actId="20577"/>
        <pc:sldMkLst>
          <pc:docMk/>
          <pc:sldMk cId="2176522384" sldId="1954"/>
        </pc:sldMkLst>
        <pc:spChg chg="mod">
          <ac:chgData name="Martin Ruppert - M91221" userId="7fe7afe2-cb92-4781-8254-d27073042507" providerId="ADAL" clId="{0823DEFC-0073-4929-B035-0E84275F2DB5}" dt="2023-10-09T14:51:08.875" v="8" actId="20577"/>
          <ac:spMkLst>
            <pc:docMk/>
            <pc:sldMk cId="2176522384" sldId="1954"/>
            <ac:spMk id="2" creationId="{5E8D854E-F0FA-DA43-9468-0509537A29BE}"/>
          </ac:spMkLst>
        </pc:spChg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705613229" sldId="195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67256940" sldId="195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22945752" sldId="196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236161991" sldId="196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49734539" sldId="196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65485817" sldId="196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4727508" sldId="196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61065694" sldId="197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68500271" sldId="198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78266295" sldId="198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333713770" sldId="198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36613386" sldId="198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80941953" sldId="198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857169392" sldId="198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23473449" sldId="199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07443244" sldId="199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4294031806" sldId="199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91558241" sldId="199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23168063" sldId="199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530768247" sldId="199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804296227" sldId="199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33816120" sldId="199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708258868" sldId="199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56420490" sldId="199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941850948" sldId="200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32584735" sldId="200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701221679" sldId="200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3871404" sldId="2003"/>
        </pc:sldMkLst>
      </pc:sldChg>
      <pc:sldChg chg="addSp delSp modSp mod modAnim">
        <pc:chgData name="Martin Ruppert - M91221" userId="7fe7afe2-cb92-4781-8254-d27073042507" providerId="ADAL" clId="{0823DEFC-0073-4929-B035-0E84275F2DB5}" dt="2023-10-09T15:11:17.549" v="801" actId="14861"/>
        <pc:sldMkLst>
          <pc:docMk/>
          <pc:sldMk cId="3340314853" sldId="2005"/>
        </pc:sldMkLst>
        <pc:picChg chg="add del">
          <ac:chgData name="Martin Ruppert - M91221" userId="7fe7afe2-cb92-4781-8254-d27073042507" providerId="ADAL" clId="{0823DEFC-0073-4929-B035-0E84275F2DB5}" dt="2023-10-09T15:10:44.507" v="798" actId="22"/>
          <ac:picMkLst>
            <pc:docMk/>
            <pc:sldMk cId="3340314853" sldId="2005"/>
            <ac:picMk id="9" creationId="{AC378BA6-C24F-6CCF-CC97-EE673EA5E3A8}"/>
          </ac:picMkLst>
        </pc:picChg>
        <pc:picChg chg="add mod">
          <ac:chgData name="Martin Ruppert - M91221" userId="7fe7afe2-cb92-4781-8254-d27073042507" providerId="ADAL" clId="{0823DEFC-0073-4929-B035-0E84275F2DB5}" dt="2023-10-09T15:11:17.549" v="801" actId="14861"/>
          <ac:picMkLst>
            <pc:docMk/>
            <pc:sldMk cId="3340314853" sldId="2005"/>
            <ac:picMk id="12" creationId="{C0555B2C-198E-0120-B25C-EFF5BEEE8408}"/>
          </ac:picMkLst>
        </pc:picChg>
      </pc:sldChg>
      <pc:sldChg chg="addSp modSp modAnim">
        <pc:chgData name="Martin Ruppert - M91221" userId="7fe7afe2-cb92-4781-8254-d27073042507" providerId="ADAL" clId="{0823DEFC-0073-4929-B035-0E84275F2DB5}" dt="2023-10-09T15:30:37.586" v="1634" actId="20577"/>
        <pc:sldMkLst>
          <pc:docMk/>
          <pc:sldMk cId="3020322963" sldId="2006"/>
        </pc:sldMkLst>
        <pc:spChg chg="add mod">
          <ac:chgData name="Martin Ruppert - M91221" userId="7fe7afe2-cb92-4781-8254-d27073042507" providerId="ADAL" clId="{0823DEFC-0073-4929-B035-0E84275F2DB5}" dt="2023-10-09T15:30:37.586" v="1634" actId="20577"/>
          <ac:spMkLst>
            <pc:docMk/>
            <pc:sldMk cId="3020322963" sldId="2006"/>
            <ac:spMk id="12" creationId="{64C2C41D-C4F0-E646-ADB7-99586A9DE0E0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30:45.484" v="1646" actId="20577"/>
        <pc:sldMkLst>
          <pc:docMk/>
          <pc:sldMk cId="857813360" sldId="2007"/>
        </pc:sldMkLst>
        <pc:spChg chg="add mod">
          <ac:chgData name="Martin Ruppert - M91221" userId="7fe7afe2-cb92-4781-8254-d27073042507" providerId="ADAL" clId="{0823DEFC-0073-4929-B035-0E84275F2DB5}" dt="2023-10-09T15:30:45.484" v="1646" actId="20577"/>
          <ac:spMkLst>
            <pc:docMk/>
            <pc:sldMk cId="857813360" sldId="2007"/>
            <ac:spMk id="8" creationId="{7AA512CB-DD5C-D7DE-1BC2-B6AF6E895E64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4:49.125" v="591" actId="20577"/>
        <pc:sldMkLst>
          <pc:docMk/>
          <pc:sldMk cId="1766328611" sldId="2010"/>
        </pc:sldMkLst>
        <pc:spChg chg="mod">
          <ac:chgData name="Martin Ruppert - M91221" userId="7fe7afe2-cb92-4781-8254-d27073042507" providerId="ADAL" clId="{0823DEFC-0073-4929-B035-0E84275F2DB5}" dt="2023-10-09T15:04:49.125" v="591" actId="20577"/>
          <ac:spMkLst>
            <pc:docMk/>
            <pc:sldMk cId="1766328611" sldId="2010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29.535" v="544" actId="313"/>
        <pc:sldMkLst>
          <pc:docMk/>
          <pc:sldMk cId="2483439385" sldId="2011"/>
        </pc:sldMkLst>
        <pc:spChg chg="mod">
          <ac:chgData name="Martin Ruppert - M91221" userId="7fe7afe2-cb92-4781-8254-d27073042507" providerId="ADAL" clId="{0823DEFC-0073-4929-B035-0E84275F2DB5}" dt="2023-10-09T15:03:29.535" v="544" actId="313"/>
          <ac:spMkLst>
            <pc:docMk/>
            <pc:sldMk cId="2483439385" sldId="2011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51.945" v="548" actId="313"/>
        <pc:sldMkLst>
          <pc:docMk/>
          <pc:sldMk cId="4271646428" sldId="2012"/>
        </pc:sldMkLst>
        <pc:spChg chg="mod">
          <ac:chgData name="Martin Ruppert - M91221" userId="7fe7afe2-cb92-4781-8254-d27073042507" providerId="ADAL" clId="{0823DEFC-0073-4929-B035-0E84275F2DB5}" dt="2023-10-09T15:03:51.945" v="548" actId="313"/>
          <ac:spMkLst>
            <pc:docMk/>
            <pc:sldMk cId="4271646428" sldId="2012"/>
            <ac:spMk id="17" creationId="{B535091C-88EB-9173-F05B-9F0627A2F16B}"/>
          </ac:spMkLst>
        </pc:spChg>
      </pc:sldChg>
      <pc:sldChg chg="addSp delSp modSp del mod delAnim modAnim">
        <pc:chgData name="Martin Ruppert - M91221" userId="7fe7afe2-cb92-4781-8254-d27073042507" providerId="ADAL" clId="{0823DEFC-0073-4929-B035-0E84275F2DB5}" dt="2023-10-09T15:39:03.748" v="1987" actId="2696"/>
        <pc:sldMkLst>
          <pc:docMk/>
          <pc:sldMk cId="4271635160" sldId="2013"/>
        </pc:sldMkLst>
        <pc:spChg chg="add del mod">
          <ac:chgData name="Martin Ruppert - M91221" userId="7fe7afe2-cb92-4781-8254-d27073042507" providerId="ADAL" clId="{0823DEFC-0073-4929-B035-0E84275F2DB5}" dt="2023-10-09T15:38:33.762" v="1985" actId="478"/>
          <ac:spMkLst>
            <pc:docMk/>
            <pc:sldMk cId="4271635160" sldId="2013"/>
            <ac:spMk id="15" creationId="{9ABF7A36-C2D8-D1F6-99F6-FC7A934C0BFE}"/>
          </ac:spMkLst>
        </pc:spChg>
        <pc:spChg chg="add del mod">
          <ac:chgData name="Martin Ruppert - M91221" userId="7fe7afe2-cb92-4781-8254-d27073042507" providerId="ADAL" clId="{0823DEFC-0073-4929-B035-0E84275F2DB5}" dt="2023-10-09T15:38:59.542" v="1986" actId="21"/>
          <ac:spMkLst>
            <pc:docMk/>
            <pc:sldMk cId="4271635160" sldId="2013"/>
            <ac:spMk id="16" creationId="{B995EAD1-3F2A-35BE-5D54-6ADDA64D368B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41:50.401" v="2231" actId="20577"/>
        <pc:sldMkLst>
          <pc:docMk/>
          <pc:sldMk cId="3822166423" sldId="2014"/>
        </pc:sldMkLst>
        <pc:spChg chg="add mod">
          <ac:chgData name="Martin Ruppert - M91221" userId="7fe7afe2-cb92-4781-8254-d27073042507" providerId="ADAL" clId="{0823DEFC-0073-4929-B035-0E84275F2DB5}" dt="2023-10-09T15:41:50.401" v="2231" actId="20577"/>
          <ac:spMkLst>
            <pc:docMk/>
            <pc:sldMk cId="3822166423" sldId="2014"/>
            <ac:spMk id="8" creationId="{B9027933-08EE-F096-0A65-805BBB653868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3:12.079" v="2318" actId="20577"/>
        <pc:sldMkLst>
          <pc:docMk/>
          <pc:sldMk cId="3990659911" sldId="2015"/>
        </pc:sldMkLst>
        <pc:spChg chg="add mod">
          <ac:chgData name="Martin Ruppert - M91221" userId="7fe7afe2-cb92-4781-8254-d27073042507" providerId="ADAL" clId="{0823DEFC-0073-4929-B035-0E84275F2DB5}" dt="2023-10-09T15:43:12.079" v="2318" actId="20577"/>
          <ac:spMkLst>
            <pc:docMk/>
            <pc:sldMk cId="3990659911" sldId="2015"/>
            <ac:spMk id="8" creationId="{78E90D26-1C2C-4317-FE17-20CE2E4C754D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0:11.149" v="1220" actId="20577"/>
        <pc:sldMkLst>
          <pc:docMk/>
          <pc:sldMk cId="3977446541" sldId="2016"/>
        </pc:sldMkLst>
        <pc:spChg chg="add mod">
          <ac:chgData name="Martin Ruppert - M91221" userId="7fe7afe2-cb92-4781-8254-d27073042507" providerId="ADAL" clId="{0823DEFC-0073-4929-B035-0E84275F2DB5}" dt="2023-10-09T15:20:11.149" v="1220" actId="20577"/>
          <ac:spMkLst>
            <pc:docMk/>
            <pc:sldMk cId="3977446541" sldId="2016"/>
            <ac:spMk id="7" creationId="{7F90E18D-FDCE-9954-4773-7B9815C95A5B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32:22.798" v="1767" actId="20577"/>
        <pc:sldMkLst>
          <pc:docMk/>
          <pc:sldMk cId="659782395" sldId="2017"/>
        </pc:sldMkLst>
        <pc:spChg chg="add mod">
          <ac:chgData name="Martin Ruppert - M91221" userId="7fe7afe2-cb92-4781-8254-d27073042507" providerId="ADAL" clId="{0823DEFC-0073-4929-B035-0E84275F2DB5}" dt="2023-10-09T15:32:22.798" v="1767" actId="20577"/>
          <ac:spMkLst>
            <pc:docMk/>
            <pc:sldMk cId="659782395" sldId="2017"/>
            <ac:spMk id="8" creationId="{3DEEC22B-1423-6EDF-F853-B781F1992F7F}"/>
          </ac:spMkLst>
        </pc:spChg>
        <pc:spChg chg="mod">
          <ac:chgData name="Martin Ruppert - M91221" userId="7fe7afe2-cb92-4781-8254-d27073042507" providerId="ADAL" clId="{0823DEFC-0073-4929-B035-0E84275F2DB5}" dt="2023-10-09T15:31:05.804" v="1650" actId="313"/>
          <ac:spMkLst>
            <pc:docMk/>
            <pc:sldMk cId="659782395" sldId="2017"/>
            <ac:spMk id="10" creationId="{AB54A4C1-C5B1-8DA6-0D64-8DD58BF59815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9:58.464" v="2839" actId="20577"/>
        <pc:sldMkLst>
          <pc:docMk/>
          <pc:sldMk cId="1993150837" sldId="2018"/>
        </pc:sldMkLst>
        <pc:spChg chg="add mod">
          <ac:chgData name="Martin Ruppert - M91221" userId="7fe7afe2-cb92-4781-8254-d27073042507" providerId="ADAL" clId="{0823DEFC-0073-4929-B035-0E84275F2DB5}" dt="2023-10-09T15:48:11.605" v="2690" actId="1036"/>
          <ac:spMkLst>
            <pc:docMk/>
            <pc:sldMk cId="1993150837" sldId="2018"/>
            <ac:spMk id="7" creationId="{9AA04C16-FAE8-BA67-5D5A-66785B7F49BD}"/>
          </ac:spMkLst>
        </pc:spChg>
        <pc:spChg chg="add mod">
          <ac:chgData name="Martin Ruppert - M91221" userId="7fe7afe2-cb92-4781-8254-d27073042507" providerId="ADAL" clId="{0823DEFC-0073-4929-B035-0E84275F2DB5}" dt="2023-10-09T15:49:58.464" v="2839" actId="20577"/>
          <ac:spMkLst>
            <pc:docMk/>
            <pc:sldMk cId="1993150837" sldId="2018"/>
            <ac:spMk id="8" creationId="{4DFAB6FC-BAD5-30CC-DABC-512303D4A2DE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7:16.915" v="1369"/>
        <pc:sldMkLst>
          <pc:docMk/>
          <pc:sldMk cId="1072808432" sldId="2019"/>
        </pc:sldMkLst>
        <pc:spChg chg="add mod">
          <ac:chgData name="Martin Ruppert - M91221" userId="7fe7afe2-cb92-4781-8254-d27073042507" providerId="ADAL" clId="{0823DEFC-0073-4929-B035-0E84275F2DB5}" dt="2023-10-09T15:21:25.648" v="1231" actId="14100"/>
          <ac:spMkLst>
            <pc:docMk/>
            <pc:sldMk cId="1072808432" sldId="2019"/>
            <ac:spMk id="4" creationId="{60FD5CD1-E746-1ED7-B197-AF554FAE80AC}"/>
          </ac:spMkLst>
        </pc:spChg>
        <pc:spChg chg="add mod">
          <ac:chgData name="Martin Ruppert - M91221" userId="7fe7afe2-cb92-4781-8254-d27073042507" providerId="ADAL" clId="{0823DEFC-0073-4929-B035-0E84275F2DB5}" dt="2023-10-09T15:20:56.204" v="1226" actId="14100"/>
          <ac:spMkLst>
            <pc:docMk/>
            <pc:sldMk cId="1072808432" sldId="2019"/>
            <ac:spMk id="7" creationId="{19977088-3074-7578-B848-B7F1E7400736}"/>
          </ac:spMkLst>
        </pc:spChg>
        <pc:spChg chg="add mod">
          <ac:chgData name="Martin Ruppert - M91221" userId="7fe7afe2-cb92-4781-8254-d27073042507" providerId="ADAL" clId="{0823DEFC-0073-4929-B035-0E84275F2DB5}" dt="2023-10-09T15:21:56.091" v="1295" actId="1036"/>
          <ac:spMkLst>
            <pc:docMk/>
            <pc:sldMk cId="1072808432" sldId="2019"/>
            <ac:spMk id="8" creationId="{5FAEC048-FD82-654D-FAE0-219CC3D4E862}"/>
          </ac:spMkLst>
        </pc:spChg>
        <pc:spChg chg="add mod">
          <ac:chgData name="Martin Ruppert - M91221" userId="7fe7afe2-cb92-4781-8254-d27073042507" providerId="ADAL" clId="{0823DEFC-0073-4929-B035-0E84275F2DB5}" dt="2023-10-09T15:22:21.404" v="1300" actId="1036"/>
          <ac:spMkLst>
            <pc:docMk/>
            <pc:sldMk cId="1072808432" sldId="2019"/>
            <ac:spMk id="9" creationId="{157BF92E-2541-D6D1-C56A-A530BA9A1240}"/>
          </ac:spMkLst>
        </pc:spChg>
        <pc:spChg chg="add mod">
          <ac:chgData name="Martin Ruppert - M91221" userId="7fe7afe2-cb92-4781-8254-d27073042507" providerId="ADAL" clId="{0823DEFC-0073-4929-B035-0E84275F2DB5}" dt="2023-10-09T15:24:16.837" v="1339" actId="1076"/>
          <ac:spMkLst>
            <pc:docMk/>
            <pc:sldMk cId="1072808432" sldId="2019"/>
            <ac:spMk id="11" creationId="{2A9B0156-0B08-206C-A43C-4E963F0277C5}"/>
          </ac:spMkLst>
        </pc:spChg>
        <pc:spChg chg="add mod">
          <ac:chgData name="Martin Ruppert - M91221" userId="7fe7afe2-cb92-4781-8254-d27073042507" providerId="ADAL" clId="{0823DEFC-0073-4929-B035-0E84275F2DB5}" dt="2023-10-09T15:23:16.178" v="1332" actId="1036"/>
          <ac:spMkLst>
            <pc:docMk/>
            <pc:sldMk cId="1072808432" sldId="2019"/>
            <ac:spMk id="12" creationId="{81C8E90F-B333-BAAF-B6F7-5B86A4276641}"/>
          </ac:spMkLst>
        </pc:spChg>
        <pc:spChg chg="add mod">
          <ac:chgData name="Martin Ruppert - M91221" userId="7fe7afe2-cb92-4781-8254-d27073042507" providerId="ADAL" clId="{0823DEFC-0073-4929-B035-0E84275F2DB5}" dt="2023-10-09T15:23:20.561" v="1333" actId="1036"/>
          <ac:spMkLst>
            <pc:docMk/>
            <pc:sldMk cId="1072808432" sldId="2019"/>
            <ac:spMk id="13" creationId="{E528C3A6-D603-AB74-8BD6-8D3DB55CDC42}"/>
          </ac:spMkLst>
        </pc:spChg>
        <pc:spChg chg="add mod">
          <ac:chgData name="Martin Ruppert - M91221" userId="7fe7afe2-cb92-4781-8254-d27073042507" providerId="ADAL" clId="{0823DEFC-0073-4929-B035-0E84275F2DB5}" dt="2023-10-09T15:23:11.707" v="1330" actId="1036"/>
          <ac:spMkLst>
            <pc:docMk/>
            <pc:sldMk cId="1072808432" sldId="2019"/>
            <ac:spMk id="14" creationId="{92807F74-5389-6D4F-1F87-55CBC23D7A15}"/>
          </ac:spMkLst>
        </pc:spChg>
        <pc:spChg chg="add mod">
          <ac:chgData name="Martin Ruppert - M91221" userId="7fe7afe2-cb92-4781-8254-d27073042507" providerId="ADAL" clId="{0823DEFC-0073-4929-B035-0E84275F2DB5}" dt="2023-10-09T15:25:03.641" v="1344" actId="14100"/>
          <ac:spMkLst>
            <pc:docMk/>
            <pc:sldMk cId="1072808432" sldId="2019"/>
            <ac:spMk id="15" creationId="{37CDE255-E18F-AB49-6DDD-CE5BB8965133}"/>
          </ac:spMkLst>
        </pc:spChg>
        <pc:spChg chg="add mod">
          <ac:chgData name="Martin Ruppert - M91221" userId="7fe7afe2-cb92-4781-8254-d27073042507" providerId="ADAL" clId="{0823DEFC-0073-4929-B035-0E84275F2DB5}" dt="2023-10-09T15:25:38.866" v="1352" actId="20577"/>
          <ac:spMkLst>
            <pc:docMk/>
            <pc:sldMk cId="1072808432" sldId="2019"/>
            <ac:spMk id="16" creationId="{73450673-B5E2-7473-42B2-741F6C73DFCA}"/>
          </ac:spMkLst>
        </pc:spChg>
        <pc:spChg chg="add mod">
          <ac:chgData name="Martin Ruppert - M91221" userId="7fe7afe2-cb92-4781-8254-d27073042507" providerId="ADAL" clId="{0823DEFC-0073-4929-B035-0E84275F2DB5}" dt="2023-10-09T15:25:43.324" v="1354" actId="20577"/>
          <ac:spMkLst>
            <pc:docMk/>
            <pc:sldMk cId="1072808432" sldId="2019"/>
            <ac:spMk id="17" creationId="{3983A686-4570-93BE-37AE-B1D5B812A7EB}"/>
          </ac:spMkLst>
        </pc:spChg>
        <pc:spChg chg="add mod">
          <ac:chgData name="Martin Ruppert - M91221" userId="7fe7afe2-cb92-4781-8254-d27073042507" providerId="ADAL" clId="{0823DEFC-0073-4929-B035-0E84275F2DB5}" dt="2023-10-09T15:25:47.820" v="1356" actId="20577"/>
          <ac:spMkLst>
            <pc:docMk/>
            <pc:sldMk cId="1072808432" sldId="2019"/>
            <ac:spMk id="18" creationId="{4C40395D-A831-25E4-B8B2-F1A666301999}"/>
          </ac:spMkLst>
        </pc:spChg>
        <pc:picChg chg="mod">
          <ac:chgData name="Martin Ruppert - M91221" userId="7fe7afe2-cb92-4781-8254-d27073042507" providerId="ADAL" clId="{0823DEFC-0073-4929-B035-0E84275F2DB5}" dt="2023-10-09T15:24:16.837" v="1339" actId="1076"/>
          <ac:picMkLst>
            <pc:docMk/>
            <pc:sldMk cId="1072808432" sldId="2019"/>
            <ac:picMk id="3" creationId="{05C87241-BB7F-2E9F-9CB8-A0A5DC22A765}"/>
          </ac:picMkLst>
        </pc:picChg>
      </pc:sldChg>
      <pc:sldChg chg="addSp delSp modSp new mod ord">
        <pc:chgData name="Martin Ruppert - M91221" userId="7fe7afe2-cb92-4781-8254-d27073042507" providerId="ADAL" clId="{0823DEFC-0073-4929-B035-0E84275F2DB5}" dt="2023-10-09T15:02:01.184" v="471" actId="20577"/>
        <pc:sldMkLst>
          <pc:docMk/>
          <pc:sldMk cId="310571861" sldId="2020"/>
        </pc:sldMkLst>
        <pc:spChg chg="mod">
          <ac:chgData name="Martin Ruppert - M91221" userId="7fe7afe2-cb92-4781-8254-d27073042507" providerId="ADAL" clId="{0823DEFC-0073-4929-B035-0E84275F2DB5}" dt="2023-10-09T14:51:26.536" v="23" actId="20577"/>
          <ac:spMkLst>
            <pc:docMk/>
            <pc:sldMk cId="310571861" sldId="2020"/>
            <ac:spMk id="2" creationId="{4AA33942-852B-E475-399A-829A3998827B}"/>
          </ac:spMkLst>
        </pc:spChg>
        <pc:spChg chg="del mod">
          <ac:chgData name="Martin Ruppert - M91221" userId="7fe7afe2-cb92-4781-8254-d27073042507" providerId="ADAL" clId="{0823DEFC-0073-4929-B035-0E84275F2DB5}" dt="2023-10-09T14:51:30.255" v="25" actId="22"/>
          <ac:spMkLst>
            <pc:docMk/>
            <pc:sldMk cId="310571861" sldId="2020"/>
            <ac:spMk id="3" creationId="{90ED12E2-214B-737A-0379-C9BA62759886}"/>
          </ac:spMkLst>
        </pc:spChg>
        <pc:spChg chg="add mod">
          <ac:chgData name="Martin Ruppert - M91221" userId="7fe7afe2-cb92-4781-8254-d27073042507" providerId="ADAL" clId="{0823DEFC-0073-4929-B035-0E84275F2DB5}" dt="2023-10-09T14:59:35.824" v="298" actId="1076"/>
          <ac:spMkLst>
            <pc:docMk/>
            <pc:sldMk cId="310571861" sldId="2020"/>
            <ac:spMk id="8" creationId="{CA150BCA-6874-AD39-D378-3519A98F1789}"/>
          </ac:spMkLst>
        </pc:spChg>
        <pc:spChg chg="add mod">
          <ac:chgData name="Martin Ruppert - M91221" userId="7fe7afe2-cb92-4781-8254-d27073042507" providerId="ADAL" clId="{0823DEFC-0073-4929-B035-0E84275F2DB5}" dt="2023-10-09T15:02:01.184" v="471" actId="20577"/>
          <ac:spMkLst>
            <pc:docMk/>
            <pc:sldMk cId="310571861" sldId="2020"/>
            <ac:spMk id="9" creationId="{BE9617CA-5228-D180-8F8F-9A8C1706CB9B}"/>
          </ac:spMkLst>
        </pc:spChg>
        <pc:picChg chg="add mod ord">
          <ac:chgData name="Martin Ruppert - M91221" userId="7fe7afe2-cb92-4781-8254-d27073042507" providerId="ADAL" clId="{0823DEFC-0073-4929-B035-0E84275F2DB5}" dt="2023-10-09T14:51:55.888" v="31" actId="1076"/>
          <ac:picMkLst>
            <pc:docMk/>
            <pc:sldMk cId="310571861" sldId="2020"/>
            <ac:picMk id="5" creationId="{59D046A2-4A2E-09EE-6D4C-DEF9A18027BF}"/>
          </ac:picMkLst>
        </pc:picChg>
        <pc:picChg chg="add mod">
          <ac:chgData name="Martin Ruppert - M91221" userId="7fe7afe2-cb92-4781-8254-d27073042507" providerId="ADAL" clId="{0823DEFC-0073-4929-B035-0E84275F2DB5}" dt="2023-10-09T14:59:39.894" v="299" actId="1076"/>
          <ac:picMkLst>
            <pc:docMk/>
            <pc:sldMk cId="310571861" sldId="2020"/>
            <ac:picMk id="7" creationId="{1F0A7CD4-ACEE-CD56-DD26-4CB16A037011}"/>
          </ac:picMkLst>
        </pc:picChg>
      </pc:sldChg>
      <pc:sldChg chg="new del">
        <pc:chgData name="Martin Ruppert - M91221" userId="7fe7afe2-cb92-4781-8254-d27073042507" providerId="ADAL" clId="{0823DEFC-0073-4929-B035-0E84275F2DB5}" dt="2023-10-09T14:51:17.812" v="10" actId="680"/>
        <pc:sldMkLst>
          <pc:docMk/>
          <pc:sldMk cId="664682362" sldId="2020"/>
        </pc:sldMkLst>
      </pc:sldChg>
      <pc:sldChg chg="addSp delSp modSp add mod modAnim">
        <pc:chgData name="Martin Ruppert - M91221" userId="7fe7afe2-cb92-4781-8254-d27073042507" providerId="ADAL" clId="{0823DEFC-0073-4929-B035-0E84275F2DB5}" dt="2023-10-09T15:39:45.595" v="2007" actId="20577"/>
        <pc:sldMkLst>
          <pc:docMk/>
          <pc:sldMk cId="974011422" sldId="2021"/>
        </pc:sldMkLst>
        <pc:spChg chg="add mod">
          <ac:chgData name="Martin Ruppert - M91221" userId="7fe7afe2-cb92-4781-8254-d27073042507" providerId="ADAL" clId="{0823DEFC-0073-4929-B035-0E84275F2DB5}" dt="2023-10-09T15:39:45.595" v="2007" actId="20577"/>
          <ac:spMkLst>
            <pc:docMk/>
            <pc:sldMk cId="974011422" sldId="2021"/>
            <ac:spMk id="2" creationId="{AA913258-4663-03B0-B841-524F65A13357}"/>
          </ac:spMkLst>
        </pc:spChg>
        <pc:spChg chg="add mod">
          <ac:chgData name="Martin Ruppert - M91221" userId="7fe7afe2-cb92-4781-8254-d27073042507" providerId="ADAL" clId="{0823DEFC-0073-4929-B035-0E84275F2DB5}" dt="2023-10-09T15:39:05.731" v="1988"/>
          <ac:spMkLst>
            <pc:docMk/>
            <pc:sldMk cId="974011422" sldId="2021"/>
            <ac:spMk id="3" creationId="{14046023-2BA3-8D9B-CD82-9D270594386D}"/>
          </ac:spMkLst>
        </pc:spChg>
        <pc:spChg chg="del">
          <ac:chgData name="Martin Ruppert - M91221" userId="7fe7afe2-cb92-4781-8254-d27073042507" providerId="ADAL" clId="{0823DEFC-0073-4929-B035-0E84275F2DB5}" dt="2023-10-09T15:37:49.816" v="1982" actId="478"/>
          <ac:spMkLst>
            <pc:docMk/>
            <pc:sldMk cId="974011422" sldId="2021"/>
            <ac:spMk id="15" creationId="{9ABF7A36-C2D8-D1F6-99F6-FC7A934C0BFE}"/>
          </ac:spMkLst>
        </pc:spChg>
        <pc:picChg chg="ord">
          <ac:chgData name="Martin Ruppert - M91221" userId="7fe7afe2-cb92-4781-8254-d27073042507" providerId="ADAL" clId="{0823DEFC-0073-4929-B035-0E84275F2DB5}" dt="2023-10-09T15:12:20.436" v="803" actId="167"/>
          <ac:picMkLst>
            <pc:docMk/>
            <pc:sldMk cId="974011422" sldId="2021"/>
            <ac:picMk id="5" creationId="{F3CD5EC5-A04F-CAB2-8310-C53E869BA8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  <p:sldLayoutId id="2147483661" r:id="rId13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crochipdeveloper.com/mplabx:md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pythonhosted.org/pyseria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pythonhosted.org/pyseria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-MPLAB-Harmony/net_10base_t1s.git" TargetMode="External"/><Relationship Id="rId2" Type="http://schemas.openxmlformats.org/officeDocument/2006/relationships/hyperlink" Target="https://github.com/Bolderain/T1S_Autocon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crochipTec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T1S Autoconfiguration</a:t>
            </a:r>
            <a:br>
              <a:rPr lang="en-US" dirty="0"/>
            </a:br>
            <a:r>
              <a:rPr lang="en-US" dirty="0"/>
              <a:t>Tooling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 all configurations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234059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72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„makeit.bat“ call the make utility to build all configuration on the command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ACEE4-62AC-FD3D-89EC-8BD9B3E0F76B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4C692-3815-6F16-1944-C7B3D5D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7" y="2705775"/>
            <a:ext cx="7462885" cy="1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Programming 4 Boards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143153" y="4678437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Tool „multi_progger.pyw“ is a Python Tkinter GUI that controlls 4 instances of the MDB Core simultary. </a:t>
            </a:r>
          </a:p>
          <a:p>
            <a:endParaRPr lang="de-DE" dirty="0"/>
          </a:p>
          <a:p>
            <a:r>
              <a:rPr lang="de-DE" dirty="0"/>
              <a:t>This allows to keep the connection to four MDB‘s instances and programming four controller at the same time.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2A598-33E5-8DFE-6E40-8B01222CA4DB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9CB4C-3E1D-D4D2-3612-F3A3F39E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37" y="3220094"/>
            <a:ext cx="10283130" cy="312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D9C6C-D35B-24A9-4900-7A8A6CD40C87}"/>
              </a:ext>
            </a:extLst>
          </p:cNvPr>
          <p:cNvSpPr/>
          <p:nvPr/>
        </p:nvSpPr>
        <p:spPr>
          <a:xfrm>
            <a:off x="6745908" y="3073941"/>
            <a:ext cx="841666" cy="6517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683DAE-43AE-C3E0-1BAA-37E74A9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1F2B99-B43E-B0AA-F16D-AF62391F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55B2C-198E-0120-B25C-EFF5BEEE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17" y="876079"/>
            <a:ext cx="7742591" cy="5105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11185F-E99F-ECBC-9DF3-0F90E4561E0A}"/>
              </a:ext>
            </a:extLst>
          </p:cNvPr>
          <p:cNvSpPr/>
          <p:nvPr/>
        </p:nvSpPr>
        <p:spPr>
          <a:xfrm>
            <a:off x="3693905" y="3415383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More Information about the MDB and how to use it at: </a:t>
            </a:r>
            <a:r>
              <a:rPr lang="de-DE" dirty="0">
                <a:hlinkClick r:id="rId4"/>
              </a:rPr>
              <a:t>https://microchipdeveloper.com/mplabx:mdb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DFC50-4666-31E1-AA34-644BDF329C83}"/>
              </a:ext>
            </a:extLst>
          </p:cNvPr>
          <p:cNvSpPr/>
          <p:nvPr/>
        </p:nvSpPr>
        <p:spPr>
          <a:xfrm>
            <a:off x="3693904" y="2063986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The Pyhton Script starts MDB.bat as a Sub-Process and controlls the input and output. This allows a „remote control“ of the MDB.bat</a:t>
            </a:r>
          </a:p>
        </p:txBody>
      </p:sp>
    </p:spTree>
    <p:extLst>
      <p:ext uri="{BB962C8B-B14F-4D97-AF65-F5344CB8AC3E}">
        <p14:creationId xmlns:p14="http://schemas.microsoft.com/office/powerpoint/2010/main" val="33403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CD5EC5-A04F-CAB2-8310-C53E869B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F948A-AB04-0FDE-F4F2-5B8553B6383F}"/>
              </a:ext>
            </a:extLst>
          </p:cNvPr>
          <p:cNvCxnSpPr>
            <a:cxnSpLocks/>
          </p:cNvCxnSpPr>
          <p:nvPr/>
        </p:nvCxnSpPr>
        <p:spPr>
          <a:xfrm flipV="1">
            <a:off x="6325386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E6A6F-AF21-F853-9D5C-03AABDDF8A87}"/>
              </a:ext>
            </a:extLst>
          </p:cNvPr>
          <p:cNvCxnSpPr>
            <a:cxnSpLocks/>
          </p:cNvCxnSpPr>
          <p:nvPr/>
        </p:nvCxnSpPr>
        <p:spPr>
          <a:xfrm flipV="1">
            <a:off x="6975835" y="2119690"/>
            <a:ext cx="2715296" cy="20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AB9B658-86CB-4ECA-B766-B2515BC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13258-4663-03B0-B841-524F65A13357}"/>
              </a:ext>
            </a:extLst>
          </p:cNvPr>
          <p:cNvSpPr/>
          <p:nvPr/>
        </p:nvSpPr>
        <p:spPr>
          <a:xfrm>
            <a:off x="2733040" y="2778849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„hwtool“ is a MDB command that lists all available debuggers and assigns them an index number. This index number is used to select the debugger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6023-2BA3-8D9B-CD82-9D270594386D}"/>
              </a:ext>
            </a:extLst>
          </p:cNvPr>
          <p:cNvSpPr/>
          <p:nvPr/>
        </p:nvSpPr>
        <p:spPr>
          <a:xfrm>
            <a:off x="405579" y="2644857"/>
            <a:ext cx="590102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C3AD9-2594-381E-B3FE-80592B08AC68}"/>
              </a:ext>
            </a:extLst>
          </p:cNvPr>
          <p:cNvSpPr/>
          <p:nvPr/>
        </p:nvSpPr>
        <p:spPr>
          <a:xfrm>
            <a:off x="2733040" y="473831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By changing the index number, a debugger can be specifically assigned to a window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42365-707D-8925-1C39-C7B9F04ABA7D}"/>
              </a:ext>
            </a:extLst>
          </p:cNvPr>
          <p:cNvSpPr/>
          <p:nvPr/>
        </p:nvSpPr>
        <p:spPr>
          <a:xfrm>
            <a:off x="1139448" y="3054285"/>
            <a:ext cx="170665" cy="103170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32FDF-524D-6E1D-19AD-BE4077DF2AC1}"/>
              </a:ext>
            </a:extLst>
          </p:cNvPr>
          <p:cNvSpPr/>
          <p:nvPr/>
        </p:nvSpPr>
        <p:spPr>
          <a:xfrm>
            <a:off x="9691131" y="1255505"/>
            <a:ext cx="170665" cy="8641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02E1D-115B-11A9-B819-E448E21C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C32A5-EF7B-1987-B5BB-EB59B41F8CDB}"/>
              </a:ext>
            </a:extLst>
          </p:cNvPr>
          <p:cNvCxnSpPr>
            <a:cxnSpLocks/>
          </p:cNvCxnSpPr>
          <p:nvPr/>
        </p:nvCxnSpPr>
        <p:spPr>
          <a:xfrm flipV="1">
            <a:off x="5099901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E29B74F-3D90-2926-E81A-4FACC724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27933-08EE-F096-0A65-805BBB653868}"/>
              </a:ext>
            </a:extLst>
          </p:cNvPr>
          <p:cNvSpPr/>
          <p:nvPr/>
        </p:nvSpPr>
        <p:spPr>
          <a:xfrm>
            <a:off x="2972556" y="1921213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With clicking on „Connect MDB“, all setup is done for EDGB, Speed 6Mbit, SWD Interface and selecting the debuggers. This takes some time until it‘s connected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DFD74-B7BE-F509-665C-DDDEE73EA0D7}"/>
              </a:ext>
            </a:extLst>
          </p:cNvPr>
          <p:cNvSpPr/>
          <p:nvPr/>
        </p:nvSpPr>
        <p:spPr>
          <a:xfrm>
            <a:off x="2972556" y="3878637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Keep in  mind that every mdb.bat process do need about 2 Gbyte of RAM. All four instancess are around 8 Gbyte of RAM</a:t>
            </a:r>
          </a:p>
        </p:txBody>
      </p:sp>
    </p:spTree>
    <p:extLst>
      <p:ext uri="{BB962C8B-B14F-4D97-AF65-F5344CB8AC3E}">
        <p14:creationId xmlns:p14="http://schemas.microsoft.com/office/powerpoint/2010/main" val="38221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778-A6FC-3C52-5DEE-D814C46A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EB760-77CF-95A2-8DBB-5A00BE7EFA53}"/>
              </a:ext>
            </a:extLst>
          </p:cNvPr>
          <p:cNvCxnSpPr>
            <a:cxnSpLocks/>
          </p:cNvCxnSpPr>
          <p:nvPr/>
        </p:nvCxnSpPr>
        <p:spPr>
          <a:xfrm flipV="1">
            <a:off x="5640329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891EB51-3ABA-D67E-9067-141C8F72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90D26-1C2C-4317-FE17-20CE2E4C754D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“Prog Boards” programs all Hex files in parallel.</a:t>
            </a:r>
            <a:br>
              <a:rPr lang="en-US" dirty="0"/>
            </a:br>
            <a:r>
              <a:rPr lang="en-US" dirty="0"/>
              <a:t>The connection to the debugger is maintained so it is not necessary to re-establish the connection again. This allows the programming process to start more quickly.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4914105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18386" y="1655803"/>
            <a:ext cx="4406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„terminal.pyw“ is the Terminal program that talks with 4 Boards at the same time.</a:t>
            </a:r>
          </a:p>
          <a:p>
            <a:endParaRPr lang="de-DE" dirty="0"/>
          </a:p>
          <a:p>
            <a:r>
              <a:rPr lang="en-US" dirty="0"/>
              <a:t>The idea came to me when I was once again completely annoyed by having to arrange </a:t>
            </a:r>
            <a:r>
              <a:rPr lang="en-US" dirty="0" err="1"/>
              <a:t>TerraTerm</a:t>
            </a:r>
            <a:r>
              <a:rPr lang="en-US" dirty="0"/>
              <a:t> four times on my desktop and assigning them to the corresponding COM 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8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0E18D-FDCE-9954-4773-7B9815C95A5B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tool is basically a 4-way Comport Terminal.</a:t>
            </a:r>
          </a:p>
          <a:p>
            <a:pPr algn="ctr"/>
            <a:r>
              <a:rPr lang="en-US" dirty="0"/>
              <a:t>There are 4 default COM ports in the upper left, which must be changed to the ones on your machine. </a:t>
            </a:r>
          </a:p>
          <a:p>
            <a:pPr algn="ctr"/>
            <a:r>
              <a:rPr lang="en-US" dirty="0"/>
              <a:t>If a COM Port entry is left free, this COM port is not used, so that this tool can be used with less than 4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4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A54-3F5A-30E3-4868-7D48857C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Modules Dependencies „terminal.pyw“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A739-0D8D-293F-CA27-09C5DE8770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pip install pyserial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r>
              <a:rPr lang="de-DE" dirty="0">
                <a:hlinkClick r:id="rId2"/>
              </a:rPr>
              <a:t>https://pythonhosted.org/pyserial/index.html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module encapsulates the access for the serial port. It provides backends for </a:t>
            </a:r>
            <a:r>
              <a:rPr lang="en-US" b="0" i="0" u="none" strike="noStrike" dirty="0">
                <a:solidFill>
                  <a:srgbClr val="355F7C"/>
                </a:solidFill>
                <a:effectLst/>
                <a:latin typeface="Arial" panose="020B0604020202020204" pitchFamily="34" charset="0"/>
                <a:hlinkClick r:id="rId3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running on Windows, OSX, Linux, BSD (possibly any POSIX compliant system)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IronPython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module named “serial” automatically selects the appropriate backend.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7BAE9EFE-8097-ED49-A397-6C935BE8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08" y="2362200"/>
            <a:ext cx="19621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6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A54-3F5A-30E3-4868-7D48857C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Modules Dependencies „terminal.pyw“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A739-0D8D-293F-CA27-09C5DE8770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pip install matplotlib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r>
              <a:rPr lang="de-DE" dirty="0">
                <a:hlinkClick r:id="rId3"/>
              </a:rPr>
              <a:t>https://matplotlib.org/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Matplotlib is a comprehensive library for creating static, animated, and interactive visualizations in Python. Matplotlib makes easy things easy and hard things possible.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591E4-9D25-4B47-D824-6257B123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668" y="2571099"/>
            <a:ext cx="2607069" cy="6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492-FF9E-12C9-233D-FC871B6A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DCE-05C4-D14D-09D8-5C700B0FB6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To give us ESE a learning curve in</a:t>
            </a:r>
          </a:p>
          <a:p>
            <a:pPr lvl="1"/>
            <a:r>
              <a:rPr lang="de-DE" dirty="0"/>
              <a:t>T1S Technology</a:t>
            </a:r>
          </a:p>
          <a:p>
            <a:pPr lvl="1"/>
            <a:r>
              <a:rPr lang="de-DE" dirty="0"/>
              <a:t>C and Pyhton Coding</a:t>
            </a:r>
          </a:p>
          <a:p>
            <a:pPr lvl="1"/>
            <a:r>
              <a:rPr lang="de-DE" dirty="0"/>
              <a:t>Project Working</a:t>
            </a:r>
          </a:p>
          <a:p>
            <a:pPr lvl="1"/>
            <a:r>
              <a:rPr lang="de-DE" dirty="0"/>
              <a:t>git and Github</a:t>
            </a:r>
          </a:p>
          <a:p>
            <a:pPr lvl="1"/>
            <a:r>
              <a:rPr lang="de-DE" dirty="0"/>
              <a:t>MDB Core</a:t>
            </a:r>
          </a:p>
          <a:p>
            <a:pPr lvl="1"/>
            <a:r>
              <a:rPr lang="de-DE" dirty="0"/>
              <a:t>Soft- and Hardware Testing</a:t>
            </a:r>
          </a:p>
          <a:p>
            <a:pPr lvl="1"/>
            <a:endParaRPr lang="de-DE" dirty="0"/>
          </a:p>
          <a:p>
            <a:r>
              <a:rPr lang="en-US" dirty="0"/>
              <a:t>This project is not about to create a Software Engineering Company within the Microchip Sales Organization. It is about to learn the processes, structures and vocabulary that our customer are dealing with</a:t>
            </a:r>
            <a:br>
              <a:rPr lang="en-US" dirty="0"/>
            </a:br>
            <a:endParaRPr lang="en-US" dirty="0"/>
          </a:p>
          <a:p>
            <a:r>
              <a:rPr lang="de-DE" dirty="0"/>
              <a:t>All items in the list above could be used in total different customer support processes</a:t>
            </a:r>
            <a:br>
              <a:rPr lang="de-DE" dirty="0"/>
            </a:br>
            <a:endParaRPr lang="de-DE" dirty="0"/>
          </a:p>
          <a:p>
            <a:r>
              <a:rPr lang="de-DE"/>
              <a:t>And maybe another result could be a </a:t>
            </a:r>
            <a:r>
              <a:rPr lang="de-DE" dirty="0"/>
              <a:t>proof of concept </a:t>
            </a:r>
            <a:r>
              <a:rPr lang="de-DE"/>
              <a:t>for customers </a:t>
            </a:r>
            <a:r>
              <a:rPr lang="de-DE" dirty="0"/>
              <a:t>in the </a:t>
            </a:r>
            <a:r>
              <a:rPr lang="de-DE"/>
              <a:t>industrial area for an T1S autoconfiguration scenario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50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E2FC5-5FB0-EA71-392D-2164AA3BB1B1}"/>
              </a:ext>
            </a:extLst>
          </p:cNvPr>
          <p:cNvSpPr/>
          <p:nvPr/>
        </p:nvSpPr>
        <p:spPr>
          <a:xfrm>
            <a:off x="9521072" y="1067973"/>
            <a:ext cx="6598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87241-BB7F-2E9F-9CB8-A0A5DC2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7" y="795193"/>
            <a:ext cx="3872540" cy="5641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FD5CD1-E746-1ED7-B197-AF554FAE80AC}"/>
              </a:ext>
            </a:extLst>
          </p:cNvPr>
          <p:cNvSpPr/>
          <p:nvPr/>
        </p:nvSpPr>
        <p:spPr>
          <a:xfrm>
            <a:off x="5890260" y="1059699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77088-3074-7578-B848-B7F1E7400736}"/>
              </a:ext>
            </a:extLst>
          </p:cNvPr>
          <p:cNvSpPr/>
          <p:nvPr/>
        </p:nvSpPr>
        <p:spPr>
          <a:xfrm>
            <a:off x="182880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EC048-FD82-654D-FAE0-219CC3D4E862}"/>
              </a:ext>
            </a:extLst>
          </p:cNvPr>
          <p:cNvSpPr/>
          <p:nvPr/>
        </p:nvSpPr>
        <p:spPr>
          <a:xfrm>
            <a:off x="267462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BF92E-2541-D6D1-C56A-A530BA9A1240}"/>
              </a:ext>
            </a:extLst>
          </p:cNvPr>
          <p:cNvSpPr/>
          <p:nvPr/>
        </p:nvSpPr>
        <p:spPr>
          <a:xfrm>
            <a:off x="3496630" y="1062240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B0156-0B08-206C-A43C-4E963F0277C5}"/>
              </a:ext>
            </a:extLst>
          </p:cNvPr>
          <p:cNvSpPr/>
          <p:nvPr/>
        </p:nvSpPr>
        <p:spPr>
          <a:xfrm>
            <a:off x="4316700" y="1060353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8E90F-B333-BAAF-B6F7-5B86A4276641}"/>
              </a:ext>
            </a:extLst>
          </p:cNvPr>
          <p:cNvSpPr/>
          <p:nvPr/>
        </p:nvSpPr>
        <p:spPr>
          <a:xfrm>
            <a:off x="5881646" y="2295464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8C3A6-D603-AB74-8BD6-8D3DB55CDC42}"/>
              </a:ext>
            </a:extLst>
          </p:cNvPr>
          <p:cNvSpPr/>
          <p:nvPr/>
        </p:nvSpPr>
        <p:spPr>
          <a:xfrm>
            <a:off x="5908052" y="3538621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7F74-5389-6D4F-1F87-55CBC23D7A15}"/>
              </a:ext>
            </a:extLst>
          </p:cNvPr>
          <p:cNvSpPr/>
          <p:nvPr/>
        </p:nvSpPr>
        <p:spPr>
          <a:xfrm>
            <a:off x="5908052" y="4781793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E255-E18F-AB49-6DDD-CE5BB8965133}"/>
              </a:ext>
            </a:extLst>
          </p:cNvPr>
          <p:cNvSpPr txBox="1"/>
          <p:nvPr/>
        </p:nvSpPr>
        <p:spPr>
          <a:xfrm>
            <a:off x="2988409" y="2239372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50673-B5E2-7473-42B2-741F6C73DFCA}"/>
              </a:ext>
            </a:extLst>
          </p:cNvPr>
          <p:cNvSpPr txBox="1"/>
          <p:nvPr/>
        </p:nvSpPr>
        <p:spPr>
          <a:xfrm>
            <a:off x="9596900" y="2239371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3A686-4570-93BE-37AE-B1D5B812A7EB}"/>
              </a:ext>
            </a:extLst>
          </p:cNvPr>
          <p:cNvSpPr txBox="1"/>
          <p:nvPr/>
        </p:nvSpPr>
        <p:spPr>
          <a:xfrm>
            <a:off x="2988409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0395D-A831-25E4-B8B2-F1A666301999}"/>
              </a:ext>
            </a:extLst>
          </p:cNvPr>
          <p:cNvSpPr txBox="1"/>
          <p:nvPr/>
        </p:nvSpPr>
        <p:spPr>
          <a:xfrm>
            <a:off x="9526481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25046-D7B5-5DA7-082B-4C4B8493525B}"/>
              </a:ext>
            </a:extLst>
          </p:cNvPr>
          <p:cNvSpPr/>
          <p:nvPr/>
        </p:nvSpPr>
        <p:spPr>
          <a:xfrm>
            <a:off x="6274308" y="183246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50734-24AE-A1E1-F83D-020F2FB277FA}"/>
              </a:ext>
            </a:extLst>
          </p:cNvPr>
          <p:cNvSpPr/>
          <p:nvPr/>
        </p:nvSpPr>
        <p:spPr>
          <a:xfrm>
            <a:off x="6274308" y="3069850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50C4-DAB6-EBA4-9502-6D60ED6026EB}"/>
              </a:ext>
            </a:extLst>
          </p:cNvPr>
          <p:cNvSpPr/>
          <p:nvPr/>
        </p:nvSpPr>
        <p:spPr>
          <a:xfrm>
            <a:off x="6298692" y="431343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DF563-8F5B-F29D-FF58-D81E33F564BC}"/>
              </a:ext>
            </a:extLst>
          </p:cNvPr>
          <p:cNvSpPr/>
          <p:nvPr/>
        </p:nvSpPr>
        <p:spPr>
          <a:xfrm>
            <a:off x="6298692" y="5566676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851B53-2DC1-FCD5-4AA7-552CCD97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CA1D83-549C-F3DD-CD4D-BDAF1AD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EBE0B-B530-90D3-C0E6-E4F04D40A023}"/>
              </a:ext>
            </a:extLst>
          </p:cNvPr>
          <p:cNvSpPr/>
          <p:nvPr/>
        </p:nvSpPr>
        <p:spPr>
          <a:xfrm>
            <a:off x="5669538" y="1067973"/>
            <a:ext cx="1098907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2C41D-C4F0-E646-ADB7-99586A9DE0E0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9.4 Mbit/sec UDP traffic is achieved between two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3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BC488-83D0-7A57-66B3-2E8E047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3 iperf client’s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4484-3571-A7A7-66BF-58C18FAE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BCE91-8FE3-5D94-F466-D148E70C36CA}"/>
              </a:ext>
            </a:extLst>
          </p:cNvPr>
          <p:cNvSpPr/>
          <p:nvPr/>
        </p:nvSpPr>
        <p:spPr>
          <a:xfrm>
            <a:off x="5669538" y="1067973"/>
            <a:ext cx="2126430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12CB-DD5C-D7DE-1BC2-B6AF6E895E64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3.1 </a:t>
            </a:r>
            <a:r>
              <a:rPr lang="en-US" dirty="0" err="1"/>
              <a:t>Mbits</a:t>
            </a:r>
            <a:r>
              <a:rPr lang="en-US" dirty="0"/>
              <a:t>/sec UDP Traffic is achieved when 3 iperf clients are running simultaneously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B54A4C1-C5B1-8DA6-0D64-8DD58BF5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Sending the command “</a:t>
            </a:r>
            <a:r>
              <a:rPr lang="en-US" dirty="0" err="1"/>
              <a:t>netinfo</a:t>
            </a:r>
            <a:r>
              <a:rPr lang="en-US" dirty="0"/>
              <a:t>” to all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49FF4-1218-A392-0053-D4853510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FBFEF-22EF-DBE8-BF0D-E9721C57B01D}"/>
              </a:ext>
            </a:extLst>
          </p:cNvPr>
          <p:cNvSpPr/>
          <p:nvPr/>
        </p:nvSpPr>
        <p:spPr>
          <a:xfrm>
            <a:off x="7805394" y="1067973"/>
            <a:ext cx="31108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EC22B-1423-6EDF-F853-B781F1992F7F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Pre defined commands can be send to one or more boards at the same time when a button is clicked.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7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B3F8-6782-EAC2-623F-1280F19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Testing UDP </a:t>
            </a:r>
            <a:r>
              <a:rPr lang="en-US" dirty="0" err="1"/>
              <a:t>commucation</a:t>
            </a:r>
            <a:r>
              <a:rPr lang="en-US" dirty="0"/>
              <a:t> between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CFD0-50BA-C7BB-A4DE-037362AC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BC97-577F-5891-EFD3-008445C22F9E}"/>
              </a:ext>
            </a:extLst>
          </p:cNvPr>
          <p:cNvSpPr/>
          <p:nvPr/>
        </p:nvSpPr>
        <p:spPr>
          <a:xfrm>
            <a:off x="8107052" y="1067973"/>
            <a:ext cx="10463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04C16-FAE8-BA67-5D5A-66785B7F49BD}"/>
              </a:ext>
            </a:extLst>
          </p:cNvPr>
          <p:cNvSpPr/>
          <p:nvPr/>
        </p:nvSpPr>
        <p:spPr>
          <a:xfrm>
            <a:off x="1617437" y="1270447"/>
            <a:ext cx="8953949" cy="19767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When it comes to test communication protocols, the 4 terminals make it much more convenient to debug the firmware by locking into the output of the boards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AB6FC-BAD5-30CC-DABC-512303D4A2DE}"/>
              </a:ext>
            </a:extLst>
          </p:cNvPr>
          <p:cNvSpPr/>
          <p:nvPr/>
        </p:nvSpPr>
        <p:spPr>
          <a:xfrm>
            <a:off x="1617437" y="3532706"/>
            <a:ext cx="8953949" cy="22573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firmware starts with the command “run”, the sending of an UDP Broadcast packet. If until 5 secs there was no answer, the firmware decides to be the “COORDINATOR” which answers to such packets. </a:t>
            </a:r>
            <a:br>
              <a:rPr lang="en-US" dirty="0"/>
            </a:br>
            <a:r>
              <a:rPr lang="en-US" dirty="0"/>
              <a:t>Inside this UDP packets, a timestamp is also exchanged so that all Boards LED’s can blink synchronously every 2 secs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046A2-4A2E-09EE-6D4C-DEF9A1802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02181" y="1265057"/>
            <a:ext cx="5311600" cy="37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A7CD4-ACEE-CD56-DD26-4CB16A0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3493849"/>
            <a:ext cx="2105005" cy="155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50BCA-6874-AD39-D378-3519A98F1789}"/>
              </a:ext>
            </a:extLst>
          </p:cNvPr>
          <p:cNvSpPr txBox="1"/>
          <p:nvPr/>
        </p:nvSpPr>
        <p:spPr>
          <a:xfrm>
            <a:off x="480767" y="1082817"/>
            <a:ext cx="467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When you have four T1S Nodes, you need 4 Evalkits and 4 different HEX files. </a:t>
            </a:r>
          </a:p>
          <a:p>
            <a:endParaRPr lang="de-DE" dirty="0"/>
          </a:p>
          <a:p>
            <a:r>
              <a:rPr lang="de-DE" dirty="0"/>
              <a:t>With conditional compiling you can have one project with four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617CA-5228-D180-8F8F-9A8C1706CB9B}"/>
              </a:ext>
            </a:extLst>
          </p:cNvPr>
          <p:cNvSpPr txBox="1"/>
          <p:nvPr/>
        </p:nvSpPr>
        <p:spPr>
          <a:xfrm>
            <a:off x="916355" y="5592943"/>
            <a:ext cx="1027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 allways compile four times a project and programming afterwards four board</a:t>
            </a:r>
          </a:p>
          <a:p>
            <a:r>
              <a:rPr lang="de-DE" dirty="0"/>
              <a:t>Can be confusing and time consuming. How can this be done easier? </a:t>
            </a:r>
          </a:p>
        </p:txBody>
      </p:sp>
    </p:spTree>
    <p:extLst>
      <p:ext uri="{BB962C8B-B14F-4D97-AF65-F5344CB8AC3E}">
        <p14:creationId xmlns:p14="http://schemas.microsoft.com/office/powerpoint/2010/main" val="31057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T1S auto config test assembly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24A3FF5-63E2-EA02-DC04-DFD77B68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14003"/>
          <a:stretch/>
        </p:blipFill>
        <p:spPr>
          <a:xfrm>
            <a:off x="355509" y="977109"/>
            <a:ext cx="5505846" cy="5278998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F747D62-B7D9-135D-73C5-0ECEA493F0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</p:spPr>
        <p:txBody>
          <a:bodyPr/>
          <a:lstStyle/>
          <a:p>
            <a:r>
              <a:rPr lang="en-US" dirty="0"/>
              <a:t>SAME54 Curiosity </a:t>
            </a:r>
          </a:p>
          <a:p>
            <a:r>
              <a:rPr lang="en-US" dirty="0"/>
              <a:t>T1S PHY Daughter Board</a:t>
            </a:r>
          </a:p>
          <a:p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Extension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6F68F-29B2-FEC8-CBCA-61007D1278C7}"/>
              </a:ext>
            </a:extLst>
          </p:cNvPr>
          <p:cNvGrpSpPr/>
          <p:nvPr/>
        </p:nvGrpSpPr>
        <p:grpSpPr>
          <a:xfrm>
            <a:off x="6221521" y="2900218"/>
            <a:ext cx="5745971" cy="3284868"/>
            <a:chOff x="1077640" y="931245"/>
            <a:chExt cx="10167820" cy="5926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2D972-BB96-0C77-807B-2D4225ED0DC7}"/>
                </a:ext>
              </a:extLst>
            </p:cNvPr>
            <p:cNvSpPr/>
            <p:nvPr/>
          </p:nvSpPr>
          <p:spPr>
            <a:xfrm>
              <a:off x="781773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56AB6B-388F-29FA-3F01-2E07AC822011}"/>
                </a:ext>
              </a:extLst>
            </p:cNvPr>
            <p:cNvSpPr/>
            <p:nvPr/>
          </p:nvSpPr>
          <p:spPr>
            <a:xfrm>
              <a:off x="781773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81572F-E9B0-151A-4F30-AA52DA151687}"/>
                </a:ext>
              </a:extLst>
            </p:cNvPr>
            <p:cNvSpPr/>
            <p:nvPr/>
          </p:nvSpPr>
          <p:spPr>
            <a:xfrm>
              <a:off x="975240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D764D0-CF34-0067-3202-9F60F8FD49AE}"/>
                </a:ext>
              </a:extLst>
            </p:cNvPr>
            <p:cNvSpPr txBox="1"/>
            <p:nvPr/>
          </p:nvSpPr>
          <p:spPr>
            <a:xfrm>
              <a:off x="8984791" y="1602935"/>
              <a:ext cx="1600730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29048-8FF9-22AB-AEB2-F40CC8AFE54C}"/>
                </a:ext>
              </a:extLst>
            </p:cNvPr>
            <p:cNvSpPr txBox="1"/>
            <p:nvPr/>
          </p:nvSpPr>
          <p:spPr>
            <a:xfrm>
              <a:off x="9858286" y="3019345"/>
              <a:ext cx="1232034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E378BA-8A17-6477-83AC-631434B460FA}"/>
                </a:ext>
              </a:extLst>
            </p:cNvPr>
            <p:cNvSpPr/>
            <p:nvPr/>
          </p:nvSpPr>
          <p:spPr>
            <a:xfrm>
              <a:off x="107764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30AA-E94A-6E88-1347-62D89FA220B0}"/>
                </a:ext>
              </a:extLst>
            </p:cNvPr>
            <p:cNvSpPr/>
            <p:nvPr/>
          </p:nvSpPr>
          <p:spPr>
            <a:xfrm>
              <a:off x="107764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D89C3-4518-E11D-9E66-1CA038DA98F9}"/>
                </a:ext>
              </a:extLst>
            </p:cNvPr>
            <p:cNvSpPr/>
            <p:nvPr/>
          </p:nvSpPr>
          <p:spPr>
            <a:xfrm>
              <a:off x="301231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00196-83EF-F706-61C3-7D207CFD46DD}"/>
                </a:ext>
              </a:extLst>
            </p:cNvPr>
            <p:cNvSpPr txBox="1"/>
            <p:nvPr/>
          </p:nvSpPr>
          <p:spPr>
            <a:xfrm>
              <a:off x="2244703" y="1602937"/>
              <a:ext cx="1551806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D93BD2-6A96-F102-9861-7EFB6FB4FE65}"/>
                </a:ext>
              </a:extLst>
            </p:cNvPr>
            <p:cNvSpPr txBox="1"/>
            <p:nvPr/>
          </p:nvSpPr>
          <p:spPr>
            <a:xfrm>
              <a:off x="3118196" y="301934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AD87-28A6-78F0-0946-C786CAA4A294}"/>
                </a:ext>
              </a:extLst>
            </p:cNvPr>
            <p:cNvSpPr/>
            <p:nvPr/>
          </p:nvSpPr>
          <p:spPr>
            <a:xfrm>
              <a:off x="1083255" y="4189396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BC9CD9-97A0-F183-B916-0529038C821F}"/>
                </a:ext>
              </a:extLst>
            </p:cNvPr>
            <p:cNvSpPr/>
            <p:nvPr/>
          </p:nvSpPr>
          <p:spPr>
            <a:xfrm>
              <a:off x="1083255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DF2A5-D301-E83F-1974-2C480212423C}"/>
                </a:ext>
              </a:extLst>
            </p:cNvPr>
            <p:cNvSpPr/>
            <p:nvPr/>
          </p:nvSpPr>
          <p:spPr>
            <a:xfrm>
              <a:off x="3017933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6D0AA6-4B47-1A69-936D-1AD795E1550C}"/>
                </a:ext>
              </a:extLst>
            </p:cNvPr>
            <p:cNvSpPr txBox="1"/>
            <p:nvPr/>
          </p:nvSpPr>
          <p:spPr>
            <a:xfrm>
              <a:off x="2250317" y="4861088"/>
              <a:ext cx="1546191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09BAA-2D25-1DC5-B741-837226F0DE6C}"/>
                </a:ext>
              </a:extLst>
            </p:cNvPr>
            <p:cNvSpPr txBox="1"/>
            <p:nvPr/>
          </p:nvSpPr>
          <p:spPr>
            <a:xfrm>
              <a:off x="3123811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9A288-049A-6DF0-89B0-A89513EC4793}"/>
                </a:ext>
              </a:extLst>
            </p:cNvPr>
            <p:cNvSpPr/>
            <p:nvPr/>
          </p:nvSpPr>
          <p:spPr>
            <a:xfrm>
              <a:off x="7866992" y="4220090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BB44C9-4014-529F-5FD0-289BC72AE6F3}"/>
                </a:ext>
              </a:extLst>
            </p:cNvPr>
            <p:cNvSpPr/>
            <p:nvPr/>
          </p:nvSpPr>
          <p:spPr>
            <a:xfrm>
              <a:off x="7817730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2FD9F-8032-6143-8383-17FE91A9583E}"/>
                </a:ext>
              </a:extLst>
            </p:cNvPr>
            <p:cNvSpPr/>
            <p:nvPr/>
          </p:nvSpPr>
          <p:spPr>
            <a:xfrm>
              <a:off x="9752408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5936D4-8CDC-6573-A31A-4A70C2561098}"/>
                </a:ext>
              </a:extLst>
            </p:cNvPr>
            <p:cNvSpPr txBox="1"/>
            <p:nvPr/>
          </p:nvSpPr>
          <p:spPr>
            <a:xfrm>
              <a:off x="8984791" y="4861089"/>
              <a:ext cx="1732966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1DF7CB-6D1E-5F18-8757-6D912AA3C6C0}"/>
                </a:ext>
              </a:extLst>
            </p:cNvPr>
            <p:cNvSpPr txBox="1"/>
            <p:nvPr/>
          </p:nvSpPr>
          <p:spPr>
            <a:xfrm>
              <a:off x="9858285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3C2A45D-A154-63E8-E1EB-C6A0B9F9617A}"/>
                </a:ext>
              </a:extLst>
            </p:cNvPr>
            <p:cNvCxnSpPr>
              <a:stCxn id="13" idx="1"/>
              <a:endCxn id="7" idx="1"/>
            </p:cNvCxnSpPr>
            <p:nvPr/>
          </p:nvCxnSpPr>
          <p:spPr>
            <a:xfrm rot="10800000" flipH="1" flipV="1">
              <a:off x="1077640" y="1306630"/>
              <a:ext cx="6740090" cy="4811"/>
            </a:xfrm>
            <a:prstGeom prst="bentConnector5">
              <a:avLst>
                <a:gd name="adj1" fmla="val -3392"/>
                <a:gd name="adj2" fmla="val -12554271"/>
                <a:gd name="adj3" fmla="val 5914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6567630-D482-ED85-40AA-5F3DA9705960}"/>
                </a:ext>
              </a:extLst>
            </p:cNvPr>
            <p:cNvCxnSpPr>
              <a:cxnSpLocks/>
              <a:stCxn id="7" idx="1"/>
              <a:endCxn id="23" idx="1"/>
            </p:cNvCxnSpPr>
            <p:nvPr/>
          </p:nvCxnSpPr>
          <p:spPr>
            <a:xfrm rot="10800000" flipV="1">
              <a:off x="7817730" y="1306630"/>
              <a:ext cx="12700" cy="3258151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58B2877-128A-B319-0C8C-331CEB118CF4}"/>
                </a:ext>
              </a:extLst>
            </p:cNvPr>
            <p:cNvCxnSpPr>
              <a:cxnSpLocks/>
              <a:stCxn id="23" idx="1"/>
              <a:endCxn id="18" idx="1"/>
            </p:cNvCxnSpPr>
            <p:nvPr/>
          </p:nvCxnSpPr>
          <p:spPr>
            <a:xfrm rot="10800000">
              <a:off x="1083256" y="4564782"/>
              <a:ext cx="6734475" cy="12700"/>
            </a:xfrm>
            <a:prstGeom prst="bentConnector5">
              <a:avLst>
                <a:gd name="adj1" fmla="val 40853"/>
                <a:gd name="adj2" fmla="val 4755787"/>
                <a:gd name="adj3" fmla="val 10339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B64B66-3505-CB80-90DC-7DDB455C123B}"/>
                </a:ext>
              </a:extLst>
            </p:cNvPr>
            <p:cNvSpPr txBox="1"/>
            <p:nvPr/>
          </p:nvSpPr>
          <p:spPr>
            <a:xfrm>
              <a:off x="5432269" y="1546542"/>
              <a:ext cx="1797247" cy="158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STP Cable for T1S Communication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04A5436-5ACC-0E20-CDBA-5F85CE797C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330893" y="1306628"/>
              <a:ext cx="0" cy="23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2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B0678-6CDF-9ED5-9AAD-5DE1B7D098E5}"/>
              </a:ext>
            </a:extLst>
          </p:cNvPr>
          <p:cNvSpPr txBox="1"/>
          <p:nvPr/>
        </p:nvSpPr>
        <p:spPr>
          <a:xfrm>
            <a:off x="1060811" y="1578562"/>
            <a:ext cx="105812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The whole project inclusive all Pyhton Codes and the Presentation is hosted on github at</a:t>
            </a:r>
          </a:p>
          <a:p>
            <a:r>
              <a:rPr lang="de-DE" dirty="0">
                <a:hlinkClick r:id="rId2"/>
              </a:rPr>
              <a:t>https://github.com/Bolderain/T1S_Autoconf</a:t>
            </a:r>
            <a:endParaRPr lang="de-DE" dirty="0"/>
          </a:p>
          <a:p>
            <a:endParaRPr lang="de-DE" dirty="0"/>
          </a:p>
          <a:p>
            <a:r>
              <a:rPr lang="de-DE" dirty="0"/>
              <a:t>It is a Fork of </a:t>
            </a:r>
          </a:p>
          <a:p>
            <a:r>
              <a:rPr lang="de-DE" dirty="0">
                <a:hlinkClick r:id="rId3"/>
              </a:rPr>
              <a:t>https://github.com/Microchip-MPLAB-Harmony/net_10base_t1s.git</a:t>
            </a:r>
            <a:r>
              <a:rPr lang="de-DE" dirty="0"/>
              <a:t> </a:t>
            </a:r>
          </a:p>
          <a:p>
            <a:r>
              <a:rPr lang="de-DE" dirty="0"/>
              <a:t>from version v1.3.0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target is to make it official available at </a:t>
            </a:r>
            <a:r>
              <a:rPr lang="de-DE" dirty="0">
                <a:hlinkClick r:id="rId4"/>
              </a:rPr>
              <a:t>https://github.com/MicrochipTech</a:t>
            </a:r>
            <a:r>
              <a:rPr lang="de-DE" dirty="0"/>
              <a:t> 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09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2BC6F4-F6E3-C42C-1164-6CC2255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/>
              <a:t>Cloning</a:t>
            </a:r>
            <a:r>
              <a:rPr lang="fr-FR" sz="4400" dirty="0"/>
              <a:t> the Framework </a:t>
            </a:r>
            <a:r>
              <a:rPr lang="fr-FR" sz="4400" dirty="0" err="1"/>
              <a:t>with</a:t>
            </a:r>
            <a:r>
              <a:rPr lang="fr-FR" sz="4400" dirty="0"/>
              <a:t> «one click»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7" y="1900232"/>
            <a:ext cx="3271101" cy="2396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A2A8C-7DC4-7BAC-78B8-9F758566B913}"/>
              </a:ext>
            </a:extLst>
          </p:cNvPr>
          <p:cNvCxnSpPr>
            <a:cxnSpLocks/>
          </p:cNvCxnSpPr>
          <p:nvPr/>
        </p:nvCxnSpPr>
        <p:spPr>
          <a:xfrm flipH="1">
            <a:off x="1712552" y="2070704"/>
            <a:ext cx="1355185" cy="6819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608189" y="1629535"/>
            <a:ext cx="5241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The script </a:t>
            </a:r>
            <a:r>
              <a:rPr lang="fr-FR" sz="2000" b="1" dirty="0"/>
              <a:t>git_clone_t1s_h3.bat</a:t>
            </a:r>
            <a:r>
              <a:rPr lang="de-DE" sz="2000" dirty="0"/>
              <a:t> clones all neccessary Harmony repositories in the directory H3 (one directory level higher)</a:t>
            </a:r>
          </a:p>
          <a:p>
            <a:endParaRPr lang="de-DE" sz="2000" dirty="0"/>
          </a:p>
          <a:p>
            <a:r>
              <a:rPr lang="de-DE" sz="2000" dirty="0"/>
              <a:t>You can adjust the Framework Installation path in the In the script with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2000" dirty="0"/>
          </a:p>
          <a:p>
            <a:r>
              <a:rPr lang="de-DE" sz="2000" dirty="0"/>
              <a:t>For beeing able to generate and and modify the T1S applications of version v1.3.0 with the MCC.</a:t>
            </a:r>
          </a:p>
          <a:p>
            <a:endParaRPr lang="de-DE" sz="2000" dirty="0"/>
          </a:p>
          <a:p>
            <a:r>
              <a:rPr lang="de-DE" sz="2000" dirty="0"/>
              <a:t>Call it from /tools </a:t>
            </a:r>
          </a:p>
        </p:txBody>
      </p:sp>
    </p:spTree>
    <p:extLst>
      <p:ext uri="{BB962C8B-B14F-4D97-AF65-F5344CB8AC3E}">
        <p14:creationId xmlns:p14="http://schemas.microsoft.com/office/powerpoint/2010/main" val="41601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A8912-4709-A296-D1B8-A5E4AFF8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</p:spPr>
        <p:txBody>
          <a:bodyPr/>
          <a:lstStyle/>
          <a:p>
            <a:r>
              <a:rPr lang="fr-FR" sz="3600" dirty="0" err="1"/>
              <a:t>Cloning</a:t>
            </a:r>
            <a:r>
              <a:rPr lang="fr-FR" sz="3600" dirty="0"/>
              <a:t> the Framework </a:t>
            </a:r>
            <a:r>
              <a:rPr lang="fr-FR" sz="3600" dirty="0" err="1"/>
              <a:t>with</a:t>
            </a:r>
            <a:r>
              <a:rPr lang="fr-FR" sz="3600" dirty="0"/>
              <a:t> «one click»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F904-3432-7A23-BC8A-FA2B124E12E3}"/>
              </a:ext>
            </a:extLst>
          </p:cNvPr>
          <p:cNvSpPr txBox="1"/>
          <p:nvPr/>
        </p:nvSpPr>
        <p:spPr>
          <a:xfrm flipH="1">
            <a:off x="688155" y="1387155"/>
            <a:ext cx="10982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fr-FR" sz="2400" b="1" dirty="0"/>
              <a:t>git_clone_t1s_h3.bat</a:t>
            </a:r>
            <a:r>
              <a:rPr lang="de-DE" dirty="0"/>
              <a:t> clones several Harmony Repositories and checkout the needed versions. The neccessary Repositories and versions are derived from the projecta Manifest File „harmony-manifest-success.yml“</a:t>
            </a:r>
          </a:p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A46C-8B51-9A96-F9DF-061DB1BDF56E}"/>
              </a:ext>
            </a:extLst>
          </p:cNvPr>
          <p:cNvSpPr/>
          <p:nvPr/>
        </p:nvSpPr>
        <p:spPr>
          <a:xfrm>
            <a:off x="649567" y="2672684"/>
            <a:ext cx="10812544" cy="357275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OFF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H3_GITHUB="https://github.com/Microchip-MPLAB-Harmony"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"v10.5.1"              https://github.com/ARM-software/CMSIS-FreeRTOS.git  %H3_INSTALL%/CMSIS-FreeRTOS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%H3_GITHUB%/csp.git  %H3_INSTALL%/csp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"v3.13.0"              %H3_GITHUB%/core.git %H3_INSTALL%/core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%H3_GITHUB%/dev_packs.git %H3_INSTALL%/dev_packs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"v5.4.0"               %H3_GITHUB%/wolfssl.git %H3_INSTALL%/wolfssl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"v3.9.2"               %H3_GITHUB%/net.git %H3_INSTALL%/net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"v3.8.0"               %H3_GITHUB%/crypto.git %H3_INSTALL%/crypto 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"v1.1.0"               %H3_GITHUB%/devices.git %H3_INSTALL%/Devices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"v1.3.0"               %H3_GITHUB%/net_10base_t1s.git  %H3_INSTALL%/net_10base_t1s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                          %H3_GITHUB%/devices.git %H3_INSTALL%/devices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A1D7A-8C61-F2BE-CE90-1FB1DB95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59" y="3143545"/>
            <a:ext cx="5332489" cy="26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Conditional Compilation through Predefined Symbols</a:t>
            </a:r>
            <a:endParaRPr lang="de-DE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38261-58E0-49FE-B4D3-DDEFF82C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87" y="945156"/>
            <a:ext cx="7737904" cy="250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2B73F-DE64-FD74-422C-A593EE4B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53" y="3784795"/>
            <a:ext cx="4624082" cy="27211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A9AEA-1759-3A4C-E4BB-95EFE152B498}"/>
              </a:ext>
            </a:extLst>
          </p:cNvPr>
          <p:cNvCxnSpPr>
            <a:cxnSpLocks/>
          </p:cNvCxnSpPr>
          <p:nvPr/>
        </p:nvCxnSpPr>
        <p:spPr>
          <a:xfrm flipH="1">
            <a:off x="5508694" y="3073205"/>
            <a:ext cx="1028740" cy="207216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3C37D1-C700-05A7-D9D4-FA0E32E4A9E5}"/>
              </a:ext>
            </a:extLst>
          </p:cNvPr>
          <p:cNvCxnSpPr>
            <a:cxnSpLocks/>
          </p:cNvCxnSpPr>
          <p:nvPr/>
        </p:nvCxnSpPr>
        <p:spPr>
          <a:xfrm>
            <a:off x="2596055" y="2911366"/>
            <a:ext cx="683173" cy="127175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86D661-A1DB-EE56-65DB-420ED50C4648}"/>
              </a:ext>
            </a:extLst>
          </p:cNvPr>
          <p:cNvSpPr/>
          <p:nvPr/>
        </p:nvSpPr>
        <p:spPr>
          <a:xfrm>
            <a:off x="2375137" y="2714249"/>
            <a:ext cx="7361403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This allows to have one project for 4 different boards. </a:t>
            </a:r>
          </a:p>
          <a:p>
            <a:pPr algn="ctr"/>
            <a:r>
              <a:rPr lang="de-DE" dirty="0"/>
              <a:t>Every board do need a different MAC, IP, NodeID</a:t>
            </a:r>
          </a:p>
        </p:txBody>
      </p:sp>
    </p:spTree>
    <p:extLst>
      <p:ext uri="{BB962C8B-B14F-4D97-AF65-F5344CB8AC3E}">
        <p14:creationId xmlns:p14="http://schemas.microsoft.com/office/powerpoint/2010/main" val="12843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Generate Makefiles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304760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745907" y="348792"/>
            <a:ext cx="4406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setup.bat calls the „prjMakefilesGenerator.bat“</a:t>
            </a:r>
          </a:p>
          <a:p>
            <a:endParaRPr lang="de-DE" dirty="0"/>
          </a:p>
          <a:p>
            <a:r>
              <a:rPr lang="de-DE" dirty="0"/>
              <a:t>i.e. It creates all Makefiles. This is normally done by MPLABX when the project is opened. And allows to build the projects without using MPLABX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6A497-C67D-DFCD-5F92-FEAED324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416" y="3725599"/>
            <a:ext cx="5118754" cy="22108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7CD761-2EF6-BE89-0D97-ABB4A7A770FB}"/>
              </a:ext>
            </a:extLst>
          </p:cNvPr>
          <p:cNvSpPr/>
          <p:nvPr/>
        </p:nvSpPr>
        <p:spPr>
          <a:xfrm>
            <a:off x="9320785" y="5596128"/>
            <a:ext cx="2377440" cy="1660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8477E-E393-F6B3-BD90-4D0B87149C77}"/>
              </a:ext>
            </a:extLst>
          </p:cNvPr>
          <p:cNvSpPr/>
          <p:nvPr/>
        </p:nvSpPr>
        <p:spPr>
          <a:xfrm>
            <a:off x="9320785" y="3864865"/>
            <a:ext cx="2377440" cy="160934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3293E-0F77-4962-9BD7-E1A054466267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2E71D1-7C70-A297-8AA3-0D5004585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61" y="2785054"/>
            <a:ext cx="1088230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38ef598d-997c-498b-b737-2f6b2c50ccab"/>
    <ds:schemaRef ds:uri="df7acb31-37ac-40e2-81bb-c44e3630f61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38ef598d-997c-498b-b737-2f6b2c50ccab"/>
    <ds:schemaRef ds:uri="df7acb31-37ac-40e2-81bb-c44e3630f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1472</Words>
  <Application>Microsoft Office PowerPoint</Application>
  <PresentationFormat>Custom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T1S Autoconfiguration Tooling </vt:lpstr>
      <vt:lpstr>Motivation</vt:lpstr>
      <vt:lpstr>Motivation</vt:lpstr>
      <vt:lpstr>T1S auto config test assembly </vt:lpstr>
      <vt:lpstr>Github Project</vt:lpstr>
      <vt:lpstr>Cloning the Framework with «one click» </vt:lpstr>
      <vt:lpstr>Cloning the Framework with «one click» </vt:lpstr>
      <vt:lpstr>Conditional Compilation through Predefined Symbols</vt:lpstr>
      <vt:lpstr>Generate Makefiles</vt:lpstr>
      <vt:lpstr>Build all configurations</vt:lpstr>
      <vt:lpstr>Programming 4 Boards at the same time</vt:lpstr>
      <vt:lpstr>Python GUI for parallel Programming with MDB</vt:lpstr>
      <vt:lpstr>Python GUI for parallel Programming with MDB</vt:lpstr>
      <vt:lpstr>Python GUI for parallel Programming with MDB</vt:lpstr>
      <vt:lpstr>Python GUI for parallel Programming with MDB</vt:lpstr>
      <vt:lpstr>Python GUI for testing 4 Boards in parallel </vt:lpstr>
      <vt:lpstr>Python GUI for testing 4 Boards in parallel </vt:lpstr>
      <vt:lpstr>Python Modules Dependencies „terminal.pyw“</vt:lpstr>
      <vt:lpstr>Python Modules Dependencies „terminal.pyw“</vt:lpstr>
      <vt:lpstr>Python GUI for testing 4 Boards in parallel </vt:lpstr>
      <vt:lpstr>Python GUI for testing 4 Boards in parallel </vt:lpstr>
      <vt:lpstr>3 iperf client’s at the same time</vt:lpstr>
      <vt:lpstr>Sending the command “netinfo” to all boards</vt:lpstr>
      <vt:lpstr>Testing UDP commucation between boards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243</cp:revision>
  <dcterms:created xsi:type="dcterms:W3CDTF">2019-09-10T21:33:18Z</dcterms:created>
  <dcterms:modified xsi:type="dcterms:W3CDTF">2023-10-26T11:37:21Z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