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90" r:id="rId7"/>
    <p:sldId id="2020" r:id="rId8"/>
    <p:sldId id="1959" r:id="rId9"/>
    <p:sldId id="2004" r:id="rId10"/>
    <p:sldId id="2023" r:id="rId11"/>
    <p:sldId id="2009" r:id="rId12"/>
    <p:sldId id="2022" r:id="rId13"/>
    <p:sldId id="2011" r:id="rId14"/>
    <p:sldId id="2012" r:id="rId15"/>
    <p:sldId id="2010" r:id="rId16"/>
    <p:sldId id="2005" r:id="rId17"/>
    <p:sldId id="2021" r:id="rId18"/>
    <p:sldId id="2014" r:id="rId19"/>
    <p:sldId id="2015" r:id="rId20"/>
    <p:sldId id="2024" r:id="rId21"/>
    <p:sldId id="2016" r:id="rId22"/>
    <p:sldId id="2019" r:id="rId23"/>
    <p:sldId id="2006" r:id="rId24"/>
    <p:sldId id="2007" r:id="rId25"/>
    <p:sldId id="2017" r:id="rId26"/>
    <p:sldId id="2018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830"/>
  </p:normalViewPr>
  <p:slideViewPr>
    <p:cSldViewPr snapToGrid="0" snapToObjects="1">
      <p:cViewPr varScale="1">
        <p:scale>
          <a:sx n="79" d="100"/>
          <a:sy n="79" d="100"/>
        </p:scale>
        <p:origin x="91" y="120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282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CEE4-62AC-FD3D-89EC-8BD9B3E0F76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7" y="2705775"/>
            <a:ext cx="7462885" cy="1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A598-33E5-8DFE-6E40-8B01222CA4D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9CB4C-3E1D-D4D2-3612-F3A3F39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7" y="3220094"/>
            <a:ext cx="10283130" cy="312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D9C6C-D35B-24A9-4900-7A8A6CD40C87}"/>
              </a:ext>
            </a:extLst>
          </p:cNvPr>
          <p:cNvSpPr/>
          <p:nvPr/>
        </p:nvSpPr>
        <p:spPr>
          <a:xfrm>
            <a:off x="6745908" y="3073941"/>
            <a:ext cx="841666" cy="6517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119690"/>
            <a:ext cx="2715296" cy="20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733040" y="2778849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C3AD9-2594-381E-B3FE-80592B08AC68}"/>
              </a:ext>
            </a:extLst>
          </p:cNvPr>
          <p:cNvSpPr/>
          <p:nvPr/>
        </p:nvSpPr>
        <p:spPr>
          <a:xfrm>
            <a:off x="2733040" y="473831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By changing the index number, a debugger can be specifically assigned to a window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42365-707D-8925-1C39-C7B9F04ABA7D}"/>
              </a:ext>
            </a:extLst>
          </p:cNvPr>
          <p:cNvSpPr/>
          <p:nvPr/>
        </p:nvSpPr>
        <p:spPr>
          <a:xfrm>
            <a:off x="1139448" y="3054285"/>
            <a:ext cx="170665" cy="1031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2FDF-524D-6E1D-19AD-BE4077DF2AC1}"/>
              </a:ext>
            </a:extLst>
          </p:cNvPr>
          <p:cNvSpPr/>
          <p:nvPr/>
        </p:nvSpPr>
        <p:spPr>
          <a:xfrm>
            <a:off x="9691131" y="1255505"/>
            <a:ext cx="170665" cy="8641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4914105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18386" y="1655803"/>
            <a:ext cx="440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„terminal.pyw“ is the Terminal program that talks with 4 Boards at the same time.</a:t>
            </a:r>
          </a:p>
          <a:p>
            <a:endParaRPr lang="de-DE" dirty="0"/>
          </a:p>
          <a:p>
            <a:r>
              <a:rPr lang="en-US" dirty="0"/>
              <a:t>The idea came to me when I was once again completely annoyed by having to arrange </a:t>
            </a:r>
            <a:r>
              <a:rPr lang="en-US" dirty="0" err="1"/>
              <a:t>TerraTerm</a:t>
            </a:r>
            <a:r>
              <a:rPr lang="en-US" dirty="0"/>
              <a:t> four times on my desktop and assigning them to the corresponding COM 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to create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/>
              <a:t>And maybe another result could be a </a:t>
            </a:r>
            <a:r>
              <a:rPr lang="de-DE" dirty="0"/>
              <a:t>proof of concept </a:t>
            </a:r>
            <a:r>
              <a:rPr lang="de-DE"/>
              <a:t>for customers </a:t>
            </a:r>
            <a:r>
              <a:rPr lang="de-DE" dirty="0"/>
              <a:t>in the </a:t>
            </a:r>
            <a:r>
              <a:rPr lang="de-DE"/>
              <a:t>industrial area for an T1S autoconfiguration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3293E-0F77-4962-9BD7-E1A054466267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E71D1-7C70-A297-8AA3-0D500458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1" y="2785054"/>
            <a:ext cx="1088230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1360</Words>
  <Application>Microsoft Office PowerPoint</Application>
  <PresentationFormat>Custom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242</cp:revision>
  <dcterms:created xsi:type="dcterms:W3CDTF">2019-09-10T21:33:18Z</dcterms:created>
  <dcterms:modified xsi:type="dcterms:W3CDTF">2023-10-16T12:06:40Z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