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3" r:id="rId10"/>
    <p:sldId id="264" r:id="rId11"/>
    <p:sldId id="265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1C91C-FC09-41E2-B6E3-FA39E461C76F}" type="doc">
      <dgm:prSet loTypeId="urn:microsoft.com/office/officeart/2005/8/layout/gear1" loCatId="cycle" qsTypeId="urn:microsoft.com/office/officeart/2005/8/quickstyle/3d3" qsCatId="3D" csTypeId="urn:microsoft.com/office/officeart/2005/8/colors/accent2_5" csCatId="accent2" phldr="1"/>
      <dgm:spPr/>
    </dgm:pt>
    <dgm:pt modelId="{0D162E33-1903-4218-99A1-4770DA356DDA}">
      <dgm:prSet phldrT="[Text]"/>
      <dgm:spPr/>
      <dgm:t>
        <a:bodyPr/>
        <a:lstStyle/>
        <a:p>
          <a:r>
            <a:rPr lang="en-US" dirty="0" err="1" smtClean="0"/>
            <a:t>Edu</a:t>
          </a:r>
          <a:endParaRPr lang="en-US" dirty="0"/>
        </a:p>
      </dgm:t>
    </dgm:pt>
    <dgm:pt modelId="{C9D8F125-9FE6-43C2-A706-C96A87C591DC}" type="parTrans" cxnId="{F38EC423-5DD6-4B7A-A017-EDB4B490BF58}">
      <dgm:prSet/>
      <dgm:spPr/>
      <dgm:t>
        <a:bodyPr/>
        <a:lstStyle/>
        <a:p>
          <a:endParaRPr lang="en-US"/>
        </a:p>
      </dgm:t>
    </dgm:pt>
    <dgm:pt modelId="{75A56DEE-C935-4565-B236-307091E00B38}" type="sibTrans" cxnId="{F38EC423-5DD6-4B7A-A017-EDB4B490BF58}">
      <dgm:prSet/>
      <dgm:spPr/>
      <dgm:t>
        <a:bodyPr/>
        <a:lstStyle/>
        <a:p>
          <a:endParaRPr lang="en-US"/>
        </a:p>
      </dgm:t>
    </dgm:pt>
    <dgm:pt modelId="{0B6CB7B3-1F82-4965-9E7C-408DC4905712}">
      <dgm:prSet phldrT="[Text]"/>
      <dgm:spPr/>
      <dgm:t>
        <a:bodyPr/>
        <a:lstStyle/>
        <a:p>
          <a:r>
            <a:rPr lang="en-US" dirty="0" smtClean="0"/>
            <a:t>Prof</a:t>
          </a:r>
          <a:endParaRPr lang="en-US" dirty="0"/>
        </a:p>
      </dgm:t>
    </dgm:pt>
    <dgm:pt modelId="{6B4B96D3-AD59-436A-89F9-36086440D8BC}" type="parTrans" cxnId="{A2651E9A-AB0C-4601-AF69-C51E3DEEAF96}">
      <dgm:prSet/>
      <dgm:spPr/>
      <dgm:t>
        <a:bodyPr/>
        <a:lstStyle/>
        <a:p>
          <a:endParaRPr lang="en-US"/>
        </a:p>
      </dgm:t>
    </dgm:pt>
    <dgm:pt modelId="{17163220-CF91-4DFC-8081-18F691801CE3}" type="sibTrans" cxnId="{A2651E9A-AB0C-4601-AF69-C51E3DEEAF96}">
      <dgm:prSet/>
      <dgm:spPr/>
      <dgm:t>
        <a:bodyPr/>
        <a:lstStyle/>
        <a:p>
          <a:endParaRPr lang="en-US"/>
        </a:p>
      </dgm:t>
    </dgm:pt>
    <dgm:pt modelId="{629C84F3-61CF-4121-99A1-F332441784A0}">
      <dgm:prSet phldrT="[Text]"/>
      <dgm:spPr/>
      <dgm:t>
        <a:bodyPr/>
        <a:lstStyle/>
        <a:p>
          <a:r>
            <a:rPr lang="en-US" dirty="0" smtClean="0"/>
            <a:t>Stud</a:t>
          </a:r>
          <a:endParaRPr lang="en-US" dirty="0"/>
        </a:p>
      </dgm:t>
    </dgm:pt>
    <dgm:pt modelId="{D1404279-F31B-4BCF-896A-6D0E0BDE0CB2}" type="parTrans" cxnId="{1BCF801D-3643-487D-900D-E384BF9B7F6D}">
      <dgm:prSet/>
      <dgm:spPr/>
      <dgm:t>
        <a:bodyPr/>
        <a:lstStyle/>
        <a:p>
          <a:endParaRPr lang="en-US"/>
        </a:p>
      </dgm:t>
    </dgm:pt>
    <dgm:pt modelId="{2F27D80A-D658-419F-9DF6-480ADE046903}" type="sibTrans" cxnId="{1BCF801D-3643-487D-900D-E384BF9B7F6D}">
      <dgm:prSet/>
      <dgm:spPr/>
      <dgm:t>
        <a:bodyPr/>
        <a:lstStyle/>
        <a:p>
          <a:endParaRPr lang="en-US"/>
        </a:p>
      </dgm:t>
    </dgm:pt>
    <dgm:pt modelId="{86C460B5-24E6-4AA4-A1BE-E0902D0BA695}" type="pres">
      <dgm:prSet presAssocID="{B0A1C91C-FC09-41E2-B6E3-FA39E461C76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2EB98-C9E1-4153-BE34-A6F4171AB65E}" type="pres">
      <dgm:prSet presAssocID="{0D162E33-1903-4218-99A1-4770DA356D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27037-9EC2-4859-85CB-D0E73B327628}" type="pres">
      <dgm:prSet presAssocID="{0D162E33-1903-4218-99A1-4770DA356DDA}" presName="gear1srcNode" presStyleLbl="node1" presStyleIdx="0" presStyleCnt="3"/>
      <dgm:spPr/>
      <dgm:t>
        <a:bodyPr/>
        <a:lstStyle/>
        <a:p>
          <a:endParaRPr lang="en-US"/>
        </a:p>
      </dgm:t>
    </dgm:pt>
    <dgm:pt modelId="{81497A2A-53BB-4753-8569-F12DB990C6B5}" type="pres">
      <dgm:prSet presAssocID="{0D162E33-1903-4218-99A1-4770DA356DDA}" presName="gear1dstNode" presStyleLbl="node1" presStyleIdx="0" presStyleCnt="3"/>
      <dgm:spPr/>
      <dgm:t>
        <a:bodyPr/>
        <a:lstStyle/>
        <a:p>
          <a:endParaRPr lang="en-US"/>
        </a:p>
      </dgm:t>
    </dgm:pt>
    <dgm:pt modelId="{BE89DF85-4ACC-4EA1-961B-30639095476D}" type="pres">
      <dgm:prSet presAssocID="{0B6CB7B3-1F82-4965-9E7C-408DC490571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46DDC-41A1-4D61-B4B4-2D6700643FDE}" type="pres">
      <dgm:prSet presAssocID="{0B6CB7B3-1F82-4965-9E7C-408DC4905712}" presName="gear2srcNode" presStyleLbl="node1" presStyleIdx="1" presStyleCnt="3"/>
      <dgm:spPr/>
      <dgm:t>
        <a:bodyPr/>
        <a:lstStyle/>
        <a:p>
          <a:endParaRPr lang="en-US"/>
        </a:p>
      </dgm:t>
    </dgm:pt>
    <dgm:pt modelId="{E880A9AC-7FA7-4F04-ADFC-82627F5C9FB4}" type="pres">
      <dgm:prSet presAssocID="{0B6CB7B3-1F82-4965-9E7C-408DC4905712}" presName="gear2dstNode" presStyleLbl="node1" presStyleIdx="1" presStyleCnt="3"/>
      <dgm:spPr/>
      <dgm:t>
        <a:bodyPr/>
        <a:lstStyle/>
        <a:p>
          <a:endParaRPr lang="en-US"/>
        </a:p>
      </dgm:t>
    </dgm:pt>
    <dgm:pt modelId="{C2914ECD-6D59-404A-872A-891E8863E3B2}" type="pres">
      <dgm:prSet presAssocID="{629C84F3-61CF-4121-99A1-F332441784A0}" presName="gear3" presStyleLbl="node1" presStyleIdx="2" presStyleCnt="3"/>
      <dgm:spPr/>
      <dgm:t>
        <a:bodyPr/>
        <a:lstStyle/>
        <a:p>
          <a:endParaRPr lang="en-US"/>
        </a:p>
      </dgm:t>
    </dgm:pt>
    <dgm:pt modelId="{36C8F632-CE35-4F4D-8393-FDCEC7312639}" type="pres">
      <dgm:prSet presAssocID="{629C84F3-61CF-4121-99A1-F332441784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5C27B-E40F-44ED-8494-3EF2E55320DF}" type="pres">
      <dgm:prSet presAssocID="{629C84F3-61CF-4121-99A1-F332441784A0}" presName="gear3srcNode" presStyleLbl="node1" presStyleIdx="2" presStyleCnt="3"/>
      <dgm:spPr/>
      <dgm:t>
        <a:bodyPr/>
        <a:lstStyle/>
        <a:p>
          <a:endParaRPr lang="en-US"/>
        </a:p>
      </dgm:t>
    </dgm:pt>
    <dgm:pt modelId="{49461882-B391-4C74-A5E9-059D93C3676A}" type="pres">
      <dgm:prSet presAssocID="{629C84F3-61CF-4121-99A1-F332441784A0}" presName="gear3dstNode" presStyleLbl="node1" presStyleIdx="2" presStyleCnt="3"/>
      <dgm:spPr/>
      <dgm:t>
        <a:bodyPr/>
        <a:lstStyle/>
        <a:p>
          <a:endParaRPr lang="en-US"/>
        </a:p>
      </dgm:t>
    </dgm:pt>
    <dgm:pt modelId="{4EF5ECCE-98BC-44AD-B5E9-DCFA61BE5BA2}" type="pres">
      <dgm:prSet presAssocID="{75A56DEE-C935-4565-B236-307091E00B3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9FE9586-0466-4813-BD79-23A35DC4936A}" type="pres">
      <dgm:prSet presAssocID="{17163220-CF91-4DFC-8081-18F691801C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30D92F2-FE3A-4C6D-9C35-FCD7C180A989}" type="pres">
      <dgm:prSet presAssocID="{2F27D80A-D658-419F-9DF6-480ADE04690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8746F12-D1EF-4733-B11A-61205968CE89}" type="presOf" srcId="{0B6CB7B3-1F82-4965-9E7C-408DC4905712}" destId="{63046DDC-41A1-4D61-B4B4-2D6700643FDE}" srcOrd="1" destOrd="0" presId="urn:microsoft.com/office/officeart/2005/8/layout/gear1"/>
    <dgm:cxn modelId="{A2C5D27F-2A41-4B18-92B5-092240DDCBB0}" type="presOf" srcId="{B0A1C91C-FC09-41E2-B6E3-FA39E461C76F}" destId="{86C460B5-24E6-4AA4-A1BE-E0902D0BA695}" srcOrd="0" destOrd="0" presId="urn:microsoft.com/office/officeart/2005/8/layout/gear1"/>
    <dgm:cxn modelId="{1D4367D7-57B4-4CEE-B75B-3332C98D7DD7}" type="presOf" srcId="{0D162E33-1903-4218-99A1-4770DA356DDA}" destId="{AD727037-9EC2-4859-85CB-D0E73B327628}" srcOrd="1" destOrd="0" presId="urn:microsoft.com/office/officeart/2005/8/layout/gear1"/>
    <dgm:cxn modelId="{E8C5A124-6850-4EE4-B6FA-8FA97AC9E38D}" type="presOf" srcId="{629C84F3-61CF-4121-99A1-F332441784A0}" destId="{C2914ECD-6D59-404A-872A-891E8863E3B2}" srcOrd="0" destOrd="0" presId="urn:microsoft.com/office/officeart/2005/8/layout/gear1"/>
    <dgm:cxn modelId="{602C66E4-93FE-47B4-9387-10ECF34E3887}" type="presOf" srcId="{17163220-CF91-4DFC-8081-18F691801CE3}" destId="{A9FE9586-0466-4813-BD79-23A35DC4936A}" srcOrd="0" destOrd="0" presId="urn:microsoft.com/office/officeart/2005/8/layout/gear1"/>
    <dgm:cxn modelId="{1BCF801D-3643-487D-900D-E384BF9B7F6D}" srcId="{B0A1C91C-FC09-41E2-B6E3-FA39E461C76F}" destId="{629C84F3-61CF-4121-99A1-F332441784A0}" srcOrd="2" destOrd="0" parTransId="{D1404279-F31B-4BCF-896A-6D0E0BDE0CB2}" sibTransId="{2F27D80A-D658-419F-9DF6-480ADE046903}"/>
    <dgm:cxn modelId="{0EE2DB86-A83F-4B62-AD52-03A0E9E9D2D4}" type="presOf" srcId="{629C84F3-61CF-4121-99A1-F332441784A0}" destId="{D475C27B-E40F-44ED-8494-3EF2E55320DF}" srcOrd="2" destOrd="0" presId="urn:microsoft.com/office/officeart/2005/8/layout/gear1"/>
    <dgm:cxn modelId="{5C96DDC5-3EF2-4316-9322-81181BF27754}" type="presOf" srcId="{0B6CB7B3-1F82-4965-9E7C-408DC4905712}" destId="{E880A9AC-7FA7-4F04-ADFC-82627F5C9FB4}" srcOrd="2" destOrd="0" presId="urn:microsoft.com/office/officeart/2005/8/layout/gear1"/>
    <dgm:cxn modelId="{DD8E2924-C537-4C2A-A0F0-EB0351170479}" type="presOf" srcId="{2F27D80A-D658-419F-9DF6-480ADE046903}" destId="{730D92F2-FE3A-4C6D-9C35-FCD7C180A989}" srcOrd="0" destOrd="0" presId="urn:microsoft.com/office/officeart/2005/8/layout/gear1"/>
    <dgm:cxn modelId="{B86576E4-7801-4989-9A2A-8D2114B8A0B4}" type="presOf" srcId="{629C84F3-61CF-4121-99A1-F332441784A0}" destId="{49461882-B391-4C74-A5E9-059D93C3676A}" srcOrd="3" destOrd="0" presId="urn:microsoft.com/office/officeart/2005/8/layout/gear1"/>
    <dgm:cxn modelId="{F78C5E9B-FD6F-49EF-839F-362BA9FBBD84}" type="presOf" srcId="{75A56DEE-C935-4565-B236-307091E00B38}" destId="{4EF5ECCE-98BC-44AD-B5E9-DCFA61BE5BA2}" srcOrd="0" destOrd="0" presId="urn:microsoft.com/office/officeart/2005/8/layout/gear1"/>
    <dgm:cxn modelId="{AB2EB3A5-9BE9-4D5D-A5FF-893825CA84CA}" type="presOf" srcId="{0B6CB7B3-1F82-4965-9E7C-408DC4905712}" destId="{BE89DF85-4ACC-4EA1-961B-30639095476D}" srcOrd="0" destOrd="0" presId="urn:microsoft.com/office/officeart/2005/8/layout/gear1"/>
    <dgm:cxn modelId="{A2651E9A-AB0C-4601-AF69-C51E3DEEAF96}" srcId="{B0A1C91C-FC09-41E2-B6E3-FA39E461C76F}" destId="{0B6CB7B3-1F82-4965-9E7C-408DC4905712}" srcOrd="1" destOrd="0" parTransId="{6B4B96D3-AD59-436A-89F9-36086440D8BC}" sibTransId="{17163220-CF91-4DFC-8081-18F691801CE3}"/>
    <dgm:cxn modelId="{C29025EC-3B11-416E-9609-5ED4F991A7EA}" type="presOf" srcId="{0D162E33-1903-4218-99A1-4770DA356DDA}" destId="{7882EB98-C9E1-4153-BE34-A6F4171AB65E}" srcOrd="0" destOrd="0" presId="urn:microsoft.com/office/officeart/2005/8/layout/gear1"/>
    <dgm:cxn modelId="{8AD841AB-BAEC-4873-AFCC-3EF169025345}" type="presOf" srcId="{0D162E33-1903-4218-99A1-4770DA356DDA}" destId="{81497A2A-53BB-4753-8569-F12DB990C6B5}" srcOrd="2" destOrd="0" presId="urn:microsoft.com/office/officeart/2005/8/layout/gear1"/>
    <dgm:cxn modelId="{F38EC423-5DD6-4B7A-A017-EDB4B490BF58}" srcId="{B0A1C91C-FC09-41E2-B6E3-FA39E461C76F}" destId="{0D162E33-1903-4218-99A1-4770DA356DDA}" srcOrd="0" destOrd="0" parTransId="{C9D8F125-9FE6-43C2-A706-C96A87C591DC}" sibTransId="{75A56DEE-C935-4565-B236-307091E00B38}"/>
    <dgm:cxn modelId="{DE3CE5A7-AD3F-43A6-A99E-053B18C97872}" type="presOf" srcId="{629C84F3-61CF-4121-99A1-F332441784A0}" destId="{36C8F632-CE35-4F4D-8393-FDCEC7312639}" srcOrd="1" destOrd="0" presId="urn:microsoft.com/office/officeart/2005/8/layout/gear1"/>
    <dgm:cxn modelId="{698E4C25-4E3F-445C-B1C9-D9A00EE3B5BB}" type="presParOf" srcId="{86C460B5-24E6-4AA4-A1BE-E0902D0BA695}" destId="{7882EB98-C9E1-4153-BE34-A6F4171AB65E}" srcOrd="0" destOrd="0" presId="urn:microsoft.com/office/officeart/2005/8/layout/gear1"/>
    <dgm:cxn modelId="{5ACB82F2-3C70-4F72-9437-98263D98DFE0}" type="presParOf" srcId="{86C460B5-24E6-4AA4-A1BE-E0902D0BA695}" destId="{AD727037-9EC2-4859-85CB-D0E73B327628}" srcOrd="1" destOrd="0" presId="urn:microsoft.com/office/officeart/2005/8/layout/gear1"/>
    <dgm:cxn modelId="{CD671FAC-D1E6-4F08-830D-F7BADD735047}" type="presParOf" srcId="{86C460B5-24E6-4AA4-A1BE-E0902D0BA695}" destId="{81497A2A-53BB-4753-8569-F12DB990C6B5}" srcOrd="2" destOrd="0" presId="urn:microsoft.com/office/officeart/2005/8/layout/gear1"/>
    <dgm:cxn modelId="{8520C6DE-4C21-47CE-98B3-4A5E647BAC32}" type="presParOf" srcId="{86C460B5-24E6-4AA4-A1BE-E0902D0BA695}" destId="{BE89DF85-4ACC-4EA1-961B-30639095476D}" srcOrd="3" destOrd="0" presId="urn:microsoft.com/office/officeart/2005/8/layout/gear1"/>
    <dgm:cxn modelId="{C6FC8937-2A1B-4E6D-BB4C-94C906001A25}" type="presParOf" srcId="{86C460B5-24E6-4AA4-A1BE-E0902D0BA695}" destId="{63046DDC-41A1-4D61-B4B4-2D6700643FDE}" srcOrd="4" destOrd="0" presId="urn:microsoft.com/office/officeart/2005/8/layout/gear1"/>
    <dgm:cxn modelId="{AA1E6706-1143-488B-97E8-281C372E0476}" type="presParOf" srcId="{86C460B5-24E6-4AA4-A1BE-E0902D0BA695}" destId="{E880A9AC-7FA7-4F04-ADFC-82627F5C9FB4}" srcOrd="5" destOrd="0" presId="urn:microsoft.com/office/officeart/2005/8/layout/gear1"/>
    <dgm:cxn modelId="{052EA094-0450-4530-B1C7-DAFADEE4A98B}" type="presParOf" srcId="{86C460B5-24E6-4AA4-A1BE-E0902D0BA695}" destId="{C2914ECD-6D59-404A-872A-891E8863E3B2}" srcOrd="6" destOrd="0" presId="urn:microsoft.com/office/officeart/2005/8/layout/gear1"/>
    <dgm:cxn modelId="{34AD7A6C-83E9-49CB-B9B9-70BDC2A1AE7E}" type="presParOf" srcId="{86C460B5-24E6-4AA4-A1BE-E0902D0BA695}" destId="{36C8F632-CE35-4F4D-8393-FDCEC7312639}" srcOrd="7" destOrd="0" presId="urn:microsoft.com/office/officeart/2005/8/layout/gear1"/>
    <dgm:cxn modelId="{72D16762-1B36-49AB-8908-A736343077C3}" type="presParOf" srcId="{86C460B5-24E6-4AA4-A1BE-E0902D0BA695}" destId="{D475C27B-E40F-44ED-8494-3EF2E55320DF}" srcOrd="8" destOrd="0" presId="urn:microsoft.com/office/officeart/2005/8/layout/gear1"/>
    <dgm:cxn modelId="{1CC09990-8BFD-4854-B0D1-3666342A1951}" type="presParOf" srcId="{86C460B5-24E6-4AA4-A1BE-E0902D0BA695}" destId="{49461882-B391-4C74-A5E9-059D93C3676A}" srcOrd="9" destOrd="0" presId="urn:microsoft.com/office/officeart/2005/8/layout/gear1"/>
    <dgm:cxn modelId="{CA182FDD-77B6-49B5-84F8-5E94F7DB3A53}" type="presParOf" srcId="{86C460B5-24E6-4AA4-A1BE-E0902D0BA695}" destId="{4EF5ECCE-98BC-44AD-B5E9-DCFA61BE5BA2}" srcOrd="10" destOrd="0" presId="urn:microsoft.com/office/officeart/2005/8/layout/gear1"/>
    <dgm:cxn modelId="{7B039B46-5743-422F-9BC2-944F459E6B04}" type="presParOf" srcId="{86C460B5-24E6-4AA4-A1BE-E0902D0BA695}" destId="{A9FE9586-0466-4813-BD79-23A35DC4936A}" srcOrd="11" destOrd="0" presId="urn:microsoft.com/office/officeart/2005/8/layout/gear1"/>
    <dgm:cxn modelId="{09944F3D-9297-43D7-B560-219AACA2843D}" type="presParOf" srcId="{86C460B5-24E6-4AA4-A1BE-E0902D0BA695}" destId="{730D92F2-FE3A-4C6D-9C35-FCD7C180A98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82EB98-C9E1-4153-BE34-A6F4171AB65E}">
      <dsp:nvSpPr>
        <dsp:cNvPr id="0" name=""/>
        <dsp:cNvSpPr/>
      </dsp:nvSpPr>
      <dsp:spPr>
        <a:xfrm>
          <a:off x="1809750" y="1200149"/>
          <a:ext cx="1466850" cy="1466850"/>
        </a:xfrm>
        <a:prstGeom prst="gear9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Edu</a:t>
          </a:r>
          <a:endParaRPr lang="en-US" sz="2200" kern="1200" dirty="0"/>
        </a:p>
      </dsp:txBody>
      <dsp:txXfrm>
        <a:off x="1809750" y="1200149"/>
        <a:ext cx="1466850" cy="1466850"/>
      </dsp:txXfrm>
    </dsp:sp>
    <dsp:sp modelId="{BE89DF85-4ACC-4EA1-961B-30639095476D}">
      <dsp:nvSpPr>
        <dsp:cNvPr id="0" name=""/>
        <dsp:cNvSpPr/>
      </dsp:nvSpPr>
      <dsp:spPr>
        <a:xfrm>
          <a:off x="956310" y="853439"/>
          <a:ext cx="1066800" cy="1066800"/>
        </a:xfrm>
        <a:prstGeom prst="gear6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Prof</a:t>
          </a:r>
          <a:endParaRPr lang="en-US" sz="2200" kern="1200" dirty="0"/>
        </a:p>
      </dsp:txBody>
      <dsp:txXfrm>
        <a:off x="956310" y="853439"/>
        <a:ext cx="1066800" cy="1066800"/>
      </dsp:txXfrm>
    </dsp:sp>
    <dsp:sp modelId="{C2914ECD-6D59-404A-872A-891E8863E3B2}">
      <dsp:nvSpPr>
        <dsp:cNvPr id="0" name=""/>
        <dsp:cNvSpPr/>
      </dsp:nvSpPr>
      <dsp:spPr>
        <a:xfrm rot="20700000">
          <a:off x="1553826" y="117456"/>
          <a:ext cx="1045246" cy="1045246"/>
        </a:xfrm>
        <a:prstGeom prst="gear6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Stud</a:t>
          </a:r>
          <a:endParaRPr lang="en-US" sz="2200" kern="1200" dirty="0"/>
        </a:p>
      </dsp:txBody>
      <dsp:txXfrm>
        <a:off x="1783080" y="346709"/>
        <a:ext cx="586740" cy="586740"/>
      </dsp:txXfrm>
    </dsp:sp>
    <dsp:sp modelId="{4EF5ECCE-98BC-44AD-B5E9-DCFA61BE5BA2}">
      <dsp:nvSpPr>
        <dsp:cNvPr id="0" name=""/>
        <dsp:cNvSpPr/>
      </dsp:nvSpPr>
      <dsp:spPr>
        <a:xfrm>
          <a:off x="1681009" y="987727"/>
          <a:ext cx="1877568" cy="1877568"/>
        </a:xfrm>
        <a:prstGeom prst="circularArrow">
          <a:avLst>
            <a:gd name="adj1" fmla="val 4688"/>
            <a:gd name="adj2" fmla="val 299029"/>
            <a:gd name="adj3" fmla="val 2463434"/>
            <a:gd name="adj4" fmla="val 15979944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E9586-0466-4813-BD79-23A35DC4936A}">
      <dsp:nvSpPr>
        <dsp:cNvPr id="0" name=""/>
        <dsp:cNvSpPr/>
      </dsp:nvSpPr>
      <dsp:spPr>
        <a:xfrm>
          <a:off x="767381" y="623951"/>
          <a:ext cx="1364170" cy="136417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-20501"/>
            <a:satOff val="-3472"/>
            <a:lumOff val="160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D92F2-FE3A-4C6D-9C35-FCD7C180A989}">
      <dsp:nvSpPr>
        <dsp:cNvPr id="0" name=""/>
        <dsp:cNvSpPr/>
      </dsp:nvSpPr>
      <dsp:spPr>
        <a:xfrm>
          <a:off x="1312050" y="-104936"/>
          <a:ext cx="1470850" cy="14708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3E34-52F9-4892-B162-C2027AFEF2B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AE49-1B27-41EF-9487-EDAABEF7E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CURS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Comunicare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şi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dezvoltare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profesional</a:t>
            </a:r>
            <a:r>
              <a:rPr lang="vi-VN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în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informatic</a:t>
            </a:r>
            <a:r>
              <a:rPr lang="vi-VN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Facultatea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Masterat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specializ</a:t>
            </a:r>
            <a:r>
              <a:rPr lang="vi-VN" b="1" i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 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Doctorat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autorizate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acreditate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ARACIS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Durata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studiilor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semestre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(4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semestre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Ing.Inf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Semestru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Cursuri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(14/12 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Sesiune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 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credite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semestru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facultative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credite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obligatorii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promovarea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studiu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3581400"/>
            <a:ext cx="842963" cy="842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Practic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sfârşitul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II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Absolvire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lucrare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licenţ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tor – an II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Activit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extracurriculare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Concursuri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ACM, ECN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tire,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facultativ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sem2 an I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Cup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UBBots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Chestionar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specializare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prima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opţiuni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admitere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specializarea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la 1? Cum v-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prieteni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familie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liceu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internet,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forumuri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Ştiţi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profesie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absolvirea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specializ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sunteţi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ocupaţie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aveţi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dup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facult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ţii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stiţi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Enumeraţi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tematice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informaticii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participat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liceu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concursuri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olimpiade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matematica?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organizatorice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Curs + </a:t>
            </a:r>
            <a:r>
              <a:rPr lang="en-US" sz="3600" dirty="0" err="1" smtClean="0"/>
              <a:t>proiect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2743200"/>
          </a:xfrm>
        </p:spPr>
        <p:txBody>
          <a:bodyPr/>
          <a:lstStyle/>
          <a:p>
            <a:r>
              <a:rPr lang="en-US" dirty="0" smtClean="0"/>
              <a:t>Curs:</a:t>
            </a:r>
          </a:p>
          <a:p>
            <a:pPr lvl="1"/>
            <a:r>
              <a:rPr lang="en-US" dirty="0" err="1" smtClean="0"/>
              <a:t>Prelegeri</a:t>
            </a:r>
            <a:endParaRPr lang="en-US" dirty="0" smtClean="0"/>
          </a:p>
          <a:p>
            <a:pPr lvl="1"/>
            <a:r>
              <a:rPr lang="en-US" dirty="0" err="1" smtClean="0"/>
              <a:t>Discuţii</a:t>
            </a:r>
            <a:r>
              <a:rPr lang="en-US" dirty="0" smtClean="0"/>
              <a:t>/</a:t>
            </a:r>
            <a:r>
              <a:rPr lang="en-US" dirty="0" err="1" smtClean="0"/>
              <a:t>dezbateri</a:t>
            </a:r>
            <a:endParaRPr lang="en-US" dirty="0" smtClean="0"/>
          </a:p>
          <a:p>
            <a:pPr lvl="1"/>
            <a:r>
              <a:rPr lang="en-US" dirty="0" err="1" smtClean="0"/>
              <a:t>Chestionare</a:t>
            </a:r>
            <a:endParaRPr lang="en-US" dirty="0" smtClean="0"/>
          </a:p>
          <a:p>
            <a:pPr lvl="1"/>
            <a:r>
              <a:rPr lang="en-US" dirty="0" err="1" smtClean="0"/>
              <a:t>Invitaţi</a:t>
            </a:r>
            <a:endParaRPr lang="en-US" dirty="0" smtClean="0"/>
          </a:p>
          <a:p>
            <a:pPr lvl="1"/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438400"/>
            <a:ext cx="4038600" cy="1371600"/>
          </a:xfrm>
        </p:spPr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CV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029200"/>
            <a:ext cx="8458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Evaluare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Quiz_curs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+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Proiect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+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lucrare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scris</a:t>
            </a:r>
            <a:r>
              <a:rPr kumimoji="0" lang="vi-VN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ă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ultimul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curs)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2895600"/>
            <a:ext cx="4109348" cy="92333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2143125" cy="2143125"/>
          </a:xfrm>
          <a:prstGeom prst="rect">
            <a:avLst/>
          </a:prstGeom>
        </p:spPr>
      </p:pic>
      <p:pic>
        <p:nvPicPr>
          <p:cNvPr id="9" name="Picture 8" descr="imag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3962400"/>
            <a:ext cx="2296205" cy="2286000"/>
          </a:xfrm>
          <a:prstGeom prst="rect">
            <a:avLst/>
          </a:prstGeom>
        </p:spPr>
      </p:pic>
      <p:pic>
        <p:nvPicPr>
          <p:cNvPr id="10" name="Picture 9" descr="image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3733800"/>
            <a:ext cx="1890713" cy="2359610"/>
          </a:xfrm>
          <a:prstGeom prst="rect">
            <a:avLst/>
          </a:prstGeom>
        </p:spPr>
      </p:pic>
      <p:pic>
        <p:nvPicPr>
          <p:cNvPr id="12" name="Picture 11" descr="images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609600"/>
            <a:ext cx="17907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Ghid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Recomand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privind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programele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studiu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planuri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înv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mânt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Aspecte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legate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profesii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domeniu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competenţe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necesare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Aspecte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legate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carier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domeniu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Comunicare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Scris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Oral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Comunicare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specialitate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/>
              <a:t>( Professional communication)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Cuprinde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comunicare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scris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oral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vizual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digital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contextul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domeniu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activitate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Imbin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principii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retoric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tehnologie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software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îmbun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comunicarea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mediu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lucru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studiu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Dezvoltare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profesional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/>
              <a:t>(</a:t>
            </a:r>
            <a:r>
              <a:rPr lang="en-US" sz="3600" dirty="0" err="1" smtClean="0"/>
              <a:t>profesional</a:t>
            </a:r>
            <a:r>
              <a:rPr lang="en-US" sz="3600" dirty="0" smtClean="0"/>
              <a:t> development)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Abilit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cunoştinţe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scopul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dezvolt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profesionale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avans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carier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Cuprinde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tipurile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oportunit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înv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ţare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dispoziţie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cursuri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prelegeri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comunic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sesiuni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training,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stagii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practic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Rolul</a:t>
            </a:r>
            <a:r>
              <a:rPr lang="en-US" dirty="0" smtClean="0"/>
              <a:t> </a:t>
            </a:r>
            <a:r>
              <a:rPr lang="en-US" dirty="0" err="1" smtClean="0"/>
              <a:t>educaţiei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000" dirty="0" err="1" smtClean="0"/>
              <a:t>K.Robinson</a:t>
            </a:r>
            <a:r>
              <a:rPr lang="en-US" sz="2000" dirty="0" smtClean="0"/>
              <a:t> – O </a:t>
            </a:r>
            <a:r>
              <a:rPr lang="en-US" sz="2000" dirty="0" err="1" smtClean="0"/>
              <a:t>lume</a:t>
            </a:r>
            <a:r>
              <a:rPr lang="en-US" sz="2000" dirty="0" smtClean="0"/>
              <a:t> </a:t>
            </a:r>
            <a:r>
              <a:rPr lang="en-US" sz="2000" dirty="0" err="1" smtClean="0"/>
              <a:t>ieşit</a:t>
            </a:r>
            <a:r>
              <a:rPr lang="vi-VN" sz="2000" dirty="0" smtClean="0"/>
              <a:t>ă</a:t>
            </a:r>
            <a:r>
              <a:rPr lang="en-US" sz="2000" dirty="0" smtClean="0"/>
              <a:t> din </a:t>
            </a:r>
            <a:r>
              <a:rPr lang="en-US" sz="2000" dirty="0" err="1" smtClean="0"/>
              <a:t>minţi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361156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Individual/personal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dezvolte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talentele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sensibilit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ţile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individuale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Cultural /</a:t>
            </a:r>
            <a:r>
              <a:rPr lang="en-US" i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ştiinţific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ofere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înţelegere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profund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lumii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domeniului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studiat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Economic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vi-VN" sz="26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ofere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abilit</a:t>
            </a:r>
            <a:r>
              <a:rPr lang="vi-VN" sz="26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ţile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necesare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ca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individul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vi-VN" sz="26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poat</a:t>
            </a:r>
            <a:r>
              <a:rPr lang="vi-VN" sz="26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câştiga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existenţa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vi-VN" sz="26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productiv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punct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vedere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economic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304800"/>
          <a:ext cx="3886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facultate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Universitatea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Babeş-Bolyai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Facultatea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Matematic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Informatic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ă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universitate de cercetare avansat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 şi educaţie (categoria I)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Consorţiu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Universitaria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 lvl="1">
              <a:buFontTx/>
              <a:buChar char="-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Fac. de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Informatic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– Univ.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A.I.Cuza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Iaşi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Fac. de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Matematic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Informatic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– Univ. de Vest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Timişoara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Fac. de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Matematic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Informatic</a:t>
            </a:r>
            <a:r>
              <a:rPr lang="vi-VN" i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– Univ.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Bucureşti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Facultatea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Licenţ</a:t>
            </a:r>
            <a:r>
              <a:rPr lang="vi-VN" b="1" i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specializ</a:t>
            </a:r>
            <a:r>
              <a:rPr lang="vi-VN" b="1" i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român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maghiar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român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maghiar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Informatic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român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maghiar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englez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german</a:t>
            </a:r>
            <a:r>
              <a:rPr lang="vi-VN" dirty="0" smtClean="0">
                <a:latin typeface="Times New Roman"/>
                <a:cs typeface="Times New Roman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Ingineria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Informaţiei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român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547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CURS 1</vt:lpstr>
      <vt:lpstr>Aspecte organizatorice Curs + proiect</vt:lpstr>
      <vt:lpstr>Slide 3</vt:lpstr>
      <vt:lpstr>Slide 4</vt:lpstr>
      <vt:lpstr>Comunicare de specialitate ( Professional communication)</vt:lpstr>
      <vt:lpstr>Dezvoltare profesională (profesional development)</vt:lpstr>
      <vt:lpstr>   Rolul educaţiei      K.Robinson – O lume ieşită din minţi</vt:lpstr>
      <vt:lpstr>Prezentare facultate</vt:lpstr>
      <vt:lpstr>Facultatea de Matematică şi Informatică</vt:lpstr>
      <vt:lpstr>Facultatea de Matematică şi Informatică</vt:lpstr>
      <vt:lpstr>Slide 11</vt:lpstr>
      <vt:lpstr>Slide 12</vt:lpstr>
      <vt:lpstr>Chestionar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1</dc:title>
  <dc:creator>simona</dc:creator>
  <cp:lastModifiedBy>simona</cp:lastModifiedBy>
  <cp:revision>20</cp:revision>
  <dcterms:created xsi:type="dcterms:W3CDTF">2011-09-30T13:15:50Z</dcterms:created>
  <dcterms:modified xsi:type="dcterms:W3CDTF">2014-10-02T13:47:04Z</dcterms:modified>
</cp:coreProperties>
</file>