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59" r:id="rId6"/>
    <p:sldId id="258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9D945-0C06-4A6D-932D-451B2B325D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C5CF0-66DC-4C71-A169-83ABAA4DA5D3}">
      <dgm:prSet phldrT="[Text]"/>
      <dgm:spPr/>
      <dgm:t>
        <a:bodyPr/>
        <a:lstStyle/>
        <a:p>
          <a:r>
            <a:rPr lang="en-US" dirty="0" smtClean="0"/>
            <a:t>CDP</a:t>
          </a:r>
          <a:endParaRPr lang="en-US" dirty="0"/>
        </a:p>
      </dgm:t>
    </dgm:pt>
    <dgm:pt modelId="{0F6CAA15-D040-43C2-9B07-312B05888198}" type="parTrans" cxnId="{EF1FD915-48FC-4B46-B101-278DB33BC280}">
      <dgm:prSet/>
      <dgm:spPr/>
      <dgm:t>
        <a:bodyPr/>
        <a:lstStyle/>
        <a:p>
          <a:endParaRPr lang="en-US"/>
        </a:p>
      </dgm:t>
    </dgm:pt>
    <dgm:pt modelId="{1DB06805-3E5A-43B6-95BD-6C1D5A189E12}" type="sibTrans" cxnId="{EF1FD915-48FC-4B46-B101-278DB33BC280}">
      <dgm:prSet/>
      <dgm:spPr/>
      <dgm:t>
        <a:bodyPr/>
        <a:lstStyle/>
        <a:p>
          <a:endParaRPr lang="en-US"/>
        </a:p>
      </dgm:t>
    </dgm:pt>
    <dgm:pt modelId="{03B5C589-639D-4394-8F8E-EF98CD444FE8}">
      <dgm:prSet phldrT="[Text]"/>
      <dgm:spPr/>
      <dgm:t>
        <a:bodyPr/>
        <a:lstStyle/>
        <a:p>
          <a:r>
            <a:rPr lang="en-US" dirty="0" err="1" smtClean="0"/>
            <a:t>Comunicare</a:t>
          </a:r>
          <a:endParaRPr lang="en-US" dirty="0"/>
        </a:p>
      </dgm:t>
    </dgm:pt>
    <dgm:pt modelId="{AF3F951D-739A-4BC2-B513-559413D403DA}" type="parTrans" cxnId="{BD0AD24F-8E1A-4206-AD97-E09F8F6304BE}">
      <dgm:prSet/>
      <dgm:spPr/>
      <dgm:t>
        <a:bodyPr/>
        <a:lstStyle/>
        <a:p>
          <a:endParaRPr lang="en-US"/>
        </a:p>
      </dgm:t>
    </dgm:pt>
    <dgm:pt modelId="{B0454CFF-BB81-440A-9F20-3805E9103BB8}" type="sibTrans" cxnId="{BD0AD24F-8E1A-4206-AD97-E09F8F6304BE}">
      <dgm:prSet/>
      <dgm:spPr/>
      <dgm:t>
        <a:bodyPr/>
        <a:lstStyle/>
        <a:p>
          <a:endParaRPr lang="en-US"/>
        </a:p>
      </dgm:t>
    </dgm:pt>
    <dgm:pt modelId="{C5DCE1FE-F665-4858-B963-B7645FA40026}">
      <dgm:prSet phldrT="[Text]"/>
      <dgm:spPr/>
      <dgm:t>
        <a:bodyPr/>
        <a:lstStyle/>
        <a:p>
          <a:r>
            <a:rPr lang="en-US" dirty="0" err="1" smtClean="0"/>
            <a:t>Dezvoltare</a:t>
          </a:r>
          <a:endParaRPr lang="en-US" dirty="0" smtClean="0"/>
        </a:p>
        <a:p>
          <a:r>
            <a:rPr lang="en-US" dirty="0" err="1" smtClean="0"/>
            <a:t>profesionala</a:t>
          </a:r>
          <a:endParaRPr lang="en-US" dirty="0"/>
        </a:p>
      </dgm:t>
    </dgm:pt>
    <dgm:pt modelId="{94B1082C-0629-478C-B1BE-788CE03C2CB0}" type="parTrans" cxnId="{AF69B7E6-B7C4-4B7D-B5A7-7D3E24351710}">
      <dgm:prSet/>
      <dgm:spPr/>
      <dgm:t>
        <a:bodyPr/>
        <a:lstStyle/>
        <a:p>
          <a:endParaRPr lang="en-US"/>
        </a:p>
      </dgm:t>
    </dgm:pt>
    <dgm:pt modelId="{83D7B2A4-B211-495B-82C6-883135B24B8D}" type="sibTrans" cxnId="{AF69B7E6-B7C4-4B7D-B5A7-7D3E24351710}">
      <dgm:prSet/>
      <dgm:spPr/>
      <dgm:t>
        <a:bodyPr/>
        <a:lstStyle/>
        <a:p>
          <a:endParaRPr lang="en-US"/>
        </a:p>
      </dgm:t>
    </dgm:pt>
    <dgm:pt modelId="{D6C6E4A1-96A7-4458-B86F-4774ADEB4C09}" type="pres">
      <dgm:prSet presAssocID="{B789D945-0C06-4A6D-932D-451B2B325D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9C32D6-9FDB-4E5B-8154-97E086EBFBBA}" type="pres">
      <dgm:prSet presAssocID="{13AC5CF0-66DC-4C71-A169-83ABAA4DA5D3}" presName="hierRoot1" presStyleCnt="0"/>
      <dgm:spPr/>
    </dgm:pt>
    <dgm:pt modelId="{86F32EDF-09A5-4E02-A4FA-52113693CCAE}" type="pres">
      <dgm:prSet presAssocID="{13AC5CF0-66DC-4C71-A169-83ABAA4DA5D3}" presName="composite" presStyleCnt="0"/>
      <dgm:spPr/>
    </dgm:pt>
    <dgm:pt modelId="{8FD16EAD-49A5-4FDC-9490-74DAE90000B2}" type="pres">
      <dgm:prSet presAssocID="{13AC5CF0-66DC-4C71-A169-83ABAA4DA5D3}" presName="background" presStyleLbl="node0" presStyleIdx="0" presStyleCnt="1"/>
      <dgm:spPr/>
    </dgm:pt>
    <dgm:pt modelId="{ABEBEC24-01B5-4053-AE28-FFB3003ABEA3}" type="pres">
      <dgm:prSet presAssocID="{13AC5CF0-66DC-4C71-A169-83ABAA4DA5D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A0779-E0E7-44F3-A930-66DBECCEDB00}" type="pres">
      <dgm:prSet presAssocID="{13AC5CF0-66DC-4C71-A169-83ABAA4DA5D3}" presName="hierChild2" presStyleCnt="0"/>
      <dgm:spPr/>
    </dgm:pt>
    <dgm:pt modelId="{2CBD8DBE-9198-4EF8-85A7-49D69327393C}" type="pres">
      <dgm:prSet presAssocID="{AF3F951D-739A-4BC2-B513-559413D403D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E12464D-55C4-485A-BFC4-AD46F14DDB3A}" type="pres">
      <dgm:prSet presAssocID="{03B5C589-639D-4394-8F8E-EF98CD444FE8}" presName="hierRoot2" presStyleCnt="0"/>
      <dgm:spPr/>
    </dgm:pt>
    <dgm:pt modelId="{3B82FA69-9F2A-4097-B9F0-4E6C26BB1BE2}" type="pres">
      <dgm:prSet presAssocID="{03B5C589-639D-4394-8F8E-EF98CD444FE8}" presName="composite2" presStyleCnt="0"/>
      <dgm:spPr/>
    </dgm:pt>
    <dgm:pt modelId="{5DC2CC58-27B4-4A34-8459-606E2B5211D6}" type="pres">
      <dgm:prSet presAssocID="{03B5C589-639D-4394-8F8E-EF98CD444FE8}" presName="background2" presStyleLbl="node2" presStyleIdx="0" presStyleCnt="2"/>
      <dgm:spPr/>
    </dgm:pt>
    <dgm:pt modelId="{8ADB65EE-7BBD-4F73-803D-6E4ABAFD353F}" type="pres">
      <dgm:prSet presAssocID="{03B5C589-639D-4394-8F8E-EF98CD444F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C335B-85CA-4ADF-841F-7869BC106F3C}" type="pres">
      <dgm:prSet presAssocID="{03B5C589-639D-4394-8F8E-EF98CD444FE8}" presName="hierChild3" presStyleCnt="0"/>
      <dgm:spPr/>
    </dgm:pt>
    <dgm:pt modelId="{FA07CAEA-10AD-4066-A743-2E0A962F1E78}" type="pres">
      <dgm:prSet presAssocID="{94B1082C-0629-478C-B1BE-788CE03C2CB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9B20CCE-C3C7-4C52-A2E7-44670168CE0A}" type="pres">
      <dgm:prSet presAssocID="{C5DCE1FE-F665-4858-B963-B7645FA40026}" presName="hierRoot2" presStyleCnt="0"/>
      <dgm:spPr/>
    </dgm:pt>
    <dgm:pt modelId="{B14EC40B-BCE5-465F-A660-98C9D12C22E8}" type="pres">
      <dgm:prSet presAssocID="{C5DCE1FE-F665-4858-B963-B7645FA40026}" presName="composite2" presStyleCnt="0"/>
      <dgm:spPr/>
    </dgm:pt>
    <dgm:pt modelId="{08DE72F6-D3A7-4987-BDBA-32B38265E43B}" type="pres">
      <dgm:prSet presAssocID="{C5DCE1FE-F665-4858-B963-B7645FA40026}" presName="background2" presStyleLbl="node2" presStyleIdx="1" presStyleCnt="2"/>
      <dgm:spPr/>
    </dgm:pt>
    <dgm:pt modelId="{AC754C3E-AA13-4E42-9469-FD9A6A43F41B}" type="pres">
      <dgm:prSet presAssocID="{C5DCE1FE-F665-4858-B963-B7645FA4002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41E16-F911-4615-8C20-1432878A6C28}" type="pres">
      <dgm:prSet presAssocID="{C5DCE1FE-F665-4858-B963-B7645FA40026}" presName="hierChild3" presStyleCnt="0"/>
      <dgm:spPr/>
    </dgm:pt>
  </dgm:ptLst>
  <dgm:cxnLst>
    <dgm:cxn modelId="{55E3D0DF-D876-4395-8E0C-CFCE17F7066D}" type="presOf" srcId="{B789D945-0C06-4A6D-932D-451B2B325D8E}" destId="{D6C6E4A1-96A7-4458-B86F-4774ADEB4C09}" srcOrd="0" destOrd="0" presId="urn:microsoft.com/office/officeart/2005/8/layout/hierarchy1"/>
    <dgm:cxn modelId="{33EBF277-9E0B-4157-8C75-75840DF155B2}" type="presOf" srcId="{94B1082C-0629-478C-B1BE-788CE03C2CB0}" destId="{FA07CAEA-10AD-4066-A743-2E0A962F1E78}" srcOrd="0" destOrd="0" presId="urn:microsoft.com/office/officeart/2005/8/layout/hierarchy1"/>
    <dgm:cxn modelId="{8AFE34D5-B6FD-4FEB-8447-18CEB9E9ABB9}" type="presOf" srcId="{03B5C589-639D-4394-8F8E-EF98CD444FE8}" destId="{8ADB65EE-7BBD-4F73-803D-6E4ABAFD353F}" srcOrd="0" destOrd="0" presId="urn:microsoft.com/office/officeart/2005/8/layout/hierarchy1"/>
    <dgm:cxn modelId="{BD0AD24F-8E1A-4206-AD97-E09F8F6304BE}" srcId="{13AC5CF0-66DC-4C71-A169-83ABAA4DA5D3}" destId="{03B5C589-639D-4394-8F8E-EF98CD444FE8}" srcOrd="0" destOrd="0" parTransId="{AF3F951D-739A-4BC2-B513-559413D403DA}" sibTransId="{B0454CFF-BB81-440A-9F20-3805E9103BB8}"/>
    <dgm:cxn modelId="{EF1FD915-48FC-4B46-B101-278DB33BC280}" srcId="{B789D945-0C06-4A6D-932D-451B2B325D8E}" destId="{13AC5CF0-66DC-4C71-A169-83ABAA4DA5D3}" srcOrd="0" destOrd="0" parTransId="{0F6CAA15-D040-43C2-9B07-312B05888198}" sibTransId="{1DB06805-3E5A-43B6-95BD-6C1D5A189E12}"/>
    <dgm:cxn modelId="{F1A9B150-10FF-48E9-9A40-991EBE0728B2}" type="presOf" srcId="{C5DCE1FE-F665-4858-B963-B7645FA40026}" destId="{AC754C3E-AA13-4E42-9469-FD9A6A43F41B}" srcOrd="0" destOrd="0" presId="urn:microsoft.com/office/officeart/2005/8/layout/hierarchy1"/>
    <dgm:cxn modelId="{8B69BDA8-65B6-4ECE-8255-762C4029EAE3}" type="presOf" srcId="{AF3F951D-739A-4BC2-B513-559413D403DA}" destId="{2CBD8DBE-9198-4EF8-85A7-49D69327393C}" srcOrd="0" destOrd="0" presId="urn:microsoft.com/office/officeart/2005/8/layout/hierarchy1"/>
    <dgm:cxn modelId="{AF69B7E6-B7C4-4B7D-B5A7-7D3E24351710}" srcId="{13AC5CF0-66DC-4C71-A169-83ABAA4DA5D3}" destId="{C5DCE1FE-F665-4858-B963-B7645FA40026}" srcOrd="1" destOrd="0" parTransId="{94B1082C-0629-478C-B1BE-788CE03C2CB0}" sibTransId="{83D7B2A4-B211-495B-82C6-883135B24B8D}"/>
    <dgm:cxn modelId="{29A59314-3507-43F8-93D8-894CC06434C7}" type="presOf" srcId="{13AC5CF0-66DC-4C71-A169-83ABAA4DA5D3}" destId="{ABEBEC24-01B5-4053-AE28-FFB3003ABEA3}" srcOrd="0" destOrd="0" presId="urn:microsoft.com/office/officeart/2005/8/layout/hierarchy1"/>
    <dgm:cxn modelId="{8BCB52D8-CFAE-4A6A-9FD5-181AFFB6303E}" type="presParOf" srcId="{D6C6E4A1-96A7-4458-B86F-4774ADEB4C09}" destId="{959C32D6-9FDB-4E5B-8154-97E086EBFBBA}" srcOrd="0" destOrd="0" presId="urn:microsoft.com/office/officeart/2005/8/layout/hierarchy1"/>
    <dgm:cxn modelId="{BCE70BF6-371F-4853-A1C4-B69EA7BFB680}" type="presParOf" srcId="{959C32D6-9FDB-4E5B-8154-97E086EBFBBA}" destId="{86F32EDF-09A5-4E02-A4FA-52113693CCAE}" srcOrd="0" destOrd="0" presId="urn:microsoft.com/office/officeart/2005/8/layout/hierarchy1"/>
    <dgm:cxn modelId="{A6A970E4-2C38-4449-8ED0-7406483CEF5A}" type="presParOf" srcId="{86F32EDF-09A5-4E02-A4FA-52113693CCAE}" destId="{8FD16EAD-49A5-4FDC-9490-74DAE90000B2}" srcOrd="0" destOrd="0" presId="urn:microsoft.com/office/officeart/2005/8/layout/hierarchy1"/>
    <dgm:cxn modelId="{60EFB964-6466-415D-8504-15B64A3066BA}" type="presParOf" srcId="{86F32EDF-09A5-4E02-A4FA-52113693CCAE}" destId="{ABEBEC24-01B5-4053-AE28-FFB3003ABEA3}" srcOrd="1" destOrd="0" presId="urn:microsoft.com/office/officeart/2005/8/layout/hierarchy1"/>
    <dgm:cxn modelId="{3093F5C0-7154-4120-A95B-D61452B2E5C0}" type="presParOf" srcId="{959C32D6-9FDB-4E5B-8154-97E086EBFBBA}" destId="{DF1A0779-E0E7-44F3-A930-66DBECCEDB00}" srcOrd="1" destOrd="0" presId="urn:microsoft.com/office/officeart/2005/8/layout/hierarchy1"/>
    <dgm:cxn modelId="{7365671C-FB7F-4176-A39A-20C07D509DF8}" type="presParOf" srcId="{DF1A0779-E0E7-44F3-A930-66DBECCEDB00}" destId="{2CBD8DBE-9198-4EF8-85A7-49D69327393C}" srcOrd="0" destOrd="0" presId="urn:microsoft.com/office/officeart/2005/8/layout/hierarchy1"/>
    <dgm:cxn modelId="{CCC50B40-E17B-4774-BCFE-BA3F50012ED0}" type="presParOf" srcId="{DF1A0779-E0E7-44F3-A930-66DBECCEDB00}" destId="{3E12464D-55C4-485A-BFC4-AD46F14DDB3A}" srcOrd="1" destOrd="0" presId="urn:microsoft.com/office/officeart/2005/8/layout/hierarchy1"/>
    <dgm:cxn modelId="{602046E7-9C10-4E3C-8E0C-71571B0FA0F6}" type="presParOf" srcId="{3E12464D-55C4-485A-BFC4-AD46F14DDB3A}" destId="{3B82FA69-9F2A-4097-B9F0-4E6C26BB1BE2}" srcOrd="0" destOrd="0" presId="urn:microsoft.com/office/officeart/2005/8/layout/hierarchy1"/>
    <dgm:cxn modelId="{81E93112-8F03-4169-9A0F-7936EFF00591}" type="presParOf" srcId="{3B82FA69-9F2A-4097-B9F0-4E6C26BB1BE2}" destId="{5DC2CC58-27B4-4A34-8459-606E2B5211D6}" srcOrd="0" destOrd="0" presId="urn:microsoft.com/office/officeart/2005/8/layout/hierarchy1"/>
    <dgm:cxn modelId="{6AAD9C0D-2BCE-41B3-829B-45A395E79C7F}" type="presParOf" srcId="{3B82FA69-9F2A-4097-B9F0-4E6C26BB1BE2}" destId="{8ADB65EE-7BBD-4F73-803D-6E4ABAFD353F}" srcOrd="1" destOrd="0" presId="urn:microsoft.com/office/officeart/2005/8/layout/hierarchy1"/>
    <dgm:cxn modelId="{61015191-4599-45C3-9D4D-E2EDD80E5F24}" type="presParOf" srcId="{3E12464D-55C4-485A-BFC4-AD46F14DDB3A}" destId="{4DEC335B-85CA-4ADF-841F-7869BC106F3C}" srcOrd="1" destOrd="0" presId="urn:microsoft.com/office/officeart/2005/8/layout/hierarchy1"/>
    <dgm:cxn modelId="{AA154B8A-ED94-41A3-9D36-CBA9D02ECCFD}" type="presParOf" srcId="{DF1A0779-E0E7-44F3-A930-66DBECCEDB00}" destId="{FA07CAEA-10AD-4066-A743-2E0A962F1E78}" srcOrd="2" destOrd="0" presId="urn:microsoft.com/office/officeart/2005/8/layout/hierarchy1"/>
    <dgm:cxn modelId="{C27CF7D0-18C5-4B13-80A2-6F6DEC31B1F5}" type="presParOf" srcId="{DF1A0779-E0E7-44F3-A930-66DBECCEDB00}" destId="{29B20CCE-C3C7-4C52-A2E7-44670168CE0A}" srcOrd="3" destOrd="0" presId="urn:microsoft.com/office/officeart/2005/8/layout/hierarchy1"/>
    <dgm:cxn modelId="{F390E681-A3F4-46A5-B56F-9AD6116ECDAB}" type="presParOf" srcId="{29B20CCE-C3C7-4C52-A2E7-44670168CE0A}" destId="{B14EC40B-BCE5-465F-A660-98C9D12C22E8}" srcOrd="0" destOrd="0" presId="urn:microsoft.com/office/officeart/2005/8/layout/hierarchy1"/>
    <dgm:cxn modelId="{6EF4CD4C-3CCB-4D36-AF05-32610327630B}" type="presParOf" srcId="{B14EC40B-BCE5-465F-A660-98C9D12C22E8}" destId="{08DE72F6-D3A7-4987-BDBA-32B38265E43B}" srcOrd="0" destOrd="0" presId="urn:microsoft.com/office/officeart/2005/8/layout/hierarchy1"/>
    <dgm:cxn modelId="{FE86C776-1664-465C-962F-6473AC1177C1}" type="presParOf" srcId="{B14EC40B-BCE5-465F-A660-98C9D12C22E8}" destId="{AC754C3E-AA13-4E42-9469-FD9A6A43F41B}" srcOrd="1" destOrd="0" presId="urn:microsoft.com/office/officeart/2005/8/layout/hierarchy1"/>
    <dgm:cxn modelId="{645AE34C-578E-42F9-9DB3-2A292BBB8EE0}" type="presParOf" srcId="{29B20CCE-C3C7-4C52-A2E7-44670168CE0A}" destId="{00141E16-F911-4615-8C20-1432878A6C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4B57A-D199-4166-9690-C7DCA7B47C00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FDDDD70-E024-401E-8221-3C414A4CFA60}">
      <dgm:prSet phldrT="[Text]"/>
      <dgm:spPr/>
      <dgm:t>
        <a:bodyPr/>
        <a:lstStyle/>
        <a:p>
          <a:r>
            <a:rPr lang="en-US" dirty="0" err="1" smtClean="0"/>
            <a:t>Comunicare</a:t>
          </a:r>
          <a:endParaRPr lang="en-US" dirty="0"/>
        </a:p>
      </dgm:t>
    </dgm:pt>
    <dgm:pt modelId="{E500B8DC-C2E9-4695-B0DC-5D3D041BB8D7}" type="parTrans" cxnId="{0DADD3D6-4955-4BF3-ABCC-77869E14FF24}">
      <dgm:prSet/>
      <dgm:spPr/>
      <dgm:t>
        <a:bodyPr/>
        <a:lstStyle/>
        <a:p>
          <a:endParaRPr lang="en-US"/>
        </a:p>
      </dgm:t>
    </dgm:pt>
    <dgm:pt modelId="{AB3ED94C-932D-47CA-BB14-F19E4044F1FC}" type="sibTrans" cxnId="{0DADD3D6-4955-4BF3-ABCC-77869E14FF24}">
      <dgm:prSet/>
      <dgm:spPr/>
      <dgm:t>
        <a:bodyPr/>
        <a:lstStyle/>
        <a:p>
          <a:endParaRPr lang="en-US"/>
        </a:p>
      </dgm:t>
    </dgm:pt>
    <dgm:pt modelId="{F552098E-76E8-4418-AFC4-5E19665303D2}">
      <dgm:prSet phldrT="[Text]"/>
      <dgm:spPr/>
      <dgm:t>
        <a:bodyPr/>
        <a:lstStyle/>
        <a:p>
          <a:r>
            <a:rPr lang="en-US" dirty="0" err="1" smtClean="0"/>
            <a:t>scrisa</a:t>
          </a:r>
          <a:endParaRPr lang="en-US" dirty="0"/>
        </a:p>
      </dgm:t>
    </dgm:pt>
    <dgm:pt modelId="{C4640758-0692-422B-9276-4BFD62845465}" type="parTrans" cxnId="{8A8544AD-6CCF-49E6-A762-B0D99EE0E6E1}">
      <dgm:prSet/>
      <dgm:spPr/>
      <dgm:t>
        <a:bodyPr/>
        <a:lstStyle/>
        <a:p>
          <a:endParaRPr lang="en-US"/>
        </a:p>
      </dgm:t>
    </dgm:pt>
    <dgm:pt modelId="{3F97CC0E-B5C8-462E-AB65-5DF0EA03E542}" type="sibTrans" cxnId="{8A8544AD-6CCF-49E6-A762-B0D99EE0E6E1}">
      <dgm:prSet/>
      <dgm:spPr/>
      <dgm:t>
        <a:bodyPr/>
        <a:lstStyle/>
        <a:p>
          <a:endParaRPr lang="en-US"/>
        </a:p>
      </dgm:t>
    </dgm:pt>
    <dgm:pt modelId="{75BE57B9-1FDE-4A83-9D03-7ED844DF6D44}">
      <dgm:prSet phldrT="[Text]"/>
      <dgm:spPr/>
      <dgm:t>
        <a:bodyPr/>
        <a:lstStyle/>
        <a:p>
          <a:r>
            <a:rPr lang="en-US" dirty="0" err="1" smtClean="0"/>
            <a:t>orala</a:t>
          </a:r>
          <a:endParaRPr lang="en-US" dirty="0"/>
        </a:p>
      </dgm:t>
    </dgm:pt>
    <dgm:pt modelId="{150E11F8-C719-4773-9F7C-7EBAD7CB60E5}" type="parTrans" cxnId="{29D1DB8E-2D91-4A36-8C0B-A2A261DDCB3E}">
      <dgm:prSet/>
      <dgm:spPr/>
      <dgm:t>
        <a:bodyPr/>
        <a:lstStyle/>
        <a:p>
          <a:endParaRPr lang="en-US"/>
        </a:p>
      </dgm:t>
    </dgm:pt>
    <dgm:pt modelId="{5E536195-C998-49F1-A074-EB8084CEE99A}" type="sibTrans" cxnId="{29D1DB8E-2D91-4A36-8C0B-A2A261DDCB3E}">
      <dgm:prSet/>
      <dgm:spPr/>
      <dgm:t>
        <a:bodyPr/>
        <a:lstStyle/>
        <a:p>
          <a:endParaRPr lang="en-US"/>
        </a:p>
      </dgm:t>
    </dgm:pt>
    <dgm:pt modelId="{36F738FA-7DB6-4B33-954A-851BC2734765}">
      <dgm:prSet phldrT="[Text]"/>
      <dgm:spPr/>
      <dgm:t>
        <a:bodyPr/>
        <a:lstStyle/>
        <a:p>
          <a:r>
            <a:rPr lang="en-US" dirty="0" err="1" smtClean="0"/>
            <a:t>vizuala</a:t>
          </a:r>
          <a:endParaRPr lang="en-US" dirty="0"/>
        </a:p>
      </dgm:t>
    </dgm:pt>
    <dgm:pt modelId="{5F545259-54B0-4EED-AA8F-77DB5FB90174}" type="parTrans" cxnId="{D36F3866-BB9E-4248-8AD1-DDAB1C2F2847}">
      <dgm:prSet/>
      <dgm:spPr/>
      <dgm:t>
        <a:bodyPr/>
        <a:lstStyle/>
        <a:p>
          <a:endParaRPr lang="en-US"/>
        </a:p>
      </dgm:t>
    </dgm:pt>
    <dgm:pt modelId="{BECB38E8-E016-485E-BF16-B62232CC49B2}" type="sibTrans" cxnId="{D36F3866-BB9E-4248-8AD1-DDAB1C2F2847}">
      <dgm:prSet/>
      <dgm:spPr/>
      <dgm:t>
        <a:bodyPr/>
        <a:lstStyle/>
        <a:p>
          <a:endParaRPr lang="en-US"/>
        </a:p>
      </dgm:t>
    </dgm:pt>
    <dgm:pt modelId="{5E73DD3D-B63D-4823-BBDD-C807B181CE2D}" type="pres">
      <dgm:prSet presAssocID="{1304B57A-D199-4166-9690-C7DCA7B47C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68B4D7-C9A6-4250-9D47-0E68C3D3EC55}" type="pres">
      <dgm:prSet presAssocID="{1FDDDD70-E024-401E-8221-3C414A4CFA60}" presName="hierRoot1" presStyleCnt="0"/>
      <dgm:spPr/>
    </dgm:pt>
    <dgm:pt modelId="{C7F83389-019D-4749-A73F-D3ADC7394358}" type="pres">
      <dgm:prSet presAssocID="{1FDDDD70-E024-401E-8221-3C414A4CFA60}" presName="composite" presStyleCnt="0"/>
      <dgm:spPr/>
    </dgm:pt>
    <dgm:pt modelId="{FD3D6EE9-AEA2-4BC7-85FE-3A6373C9732E}" type="pres">
      <dgm:prSet presAssocID="{1FDDDD70-E024-401E-8221-3C414A4CFA60}" presName="background" presStyleLbl="node0" presStyleIdx="0" presStyleCnt="1"/>
      <dgm:spPr/>
    </dgm:pt>
    <dgm:pt modelId="{2DB0E9EF-7A6A-4998-B44B-54088243E16D}" type="pres">
      <dgm:prSet presAssocID="{1FDDDD70-E024-401E-8221-3C414A4CFA6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8852B7-41E6-41D2-94A2-FB0CBFBF209F}" type="pres">
      <dgm:prSet presAssocID="{1FDDDD70-E024-401E-8221-3C414A4CFA60}" presName="hierChild2" presStyleCnt="0"/>
      <dgm:spPr/>
    </dgm:pt>
    <dgm:pt modelId="{18B4546A-61C1-47B9-B8CD-D3E6EB1A36CC}" type="pres">
      <dgm:prSet presAssocID="{C4640758-0692-422B-9276-4BFD6284546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F260F0B-CDD6-4CE6-8D06-1A3FE8E2E3B4}" type="pres">
      <dgm:prSet presAssocID="{F552098E-76E8-4418-AFC4-5E19665303D2}" presName="hierRoot2" presStyleCnt="0"/>
      <dgm:spPr/>
    </dgm:pt>
    <dgm:pt modelId="{E21776ED-06F7-41F7-AA82-493E42B72894}" type="pres">
      <dgm:prSet presAssocID="{F552098E-76E8-4418-AFC4-5E19665303D2}" presName="composite2" presStyleCnt="0"/>
      <dgm:spPr/>
    </dgm:pt>
    <dgm:pt modelId="{13E29421-5B70-4310-945F-F86B978D457C}" type="pres">
      <dgm:prSet presAssocID="{F552098E-76E8-4418-AFC4-5E19665303D2}" presName="background2" presStyleLbl="node2" presStyleIdx="0" presStyleCnt="3"/>
      <dgm:spPr/>
    </dgm:pt>
    <dgm:pt modelId="{5120EA91-A8DE-4F7B-AF19-4CE7D8E4379B}" type="pres">
      <dgm:prSet presAssocID="{F552098E-76E8-4418-AFC4-5E19665303D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632D35-1349-4AD1-A3B0-BAA5695D3FF0}" type="pres">
      <dgm:prSet presAssocID="{F552098E-76E8-4418-AFC4-5E19665303D2}" presName="hierChild3" presStyleCnt="0"/>
      <dgm:spPr/>
    </dgm:pt>
    <dgm:pt modelId="{7DBCDACA-956A-4E30-A030-84B685A4BA21}" type="pres">
      <dgm:prSet presAssocID="{150E11F8-C719-4773-9F7C-7EBAD7CB60E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D937EA1C-E7BA-487D-AD2F-B3127CEDA583}" type="pres">
      <dgm:prSet presAssocID="{75BE57B9-1FDE-4A83-9D03-7ED844DF6D44}" presName="hierRoot2" presStyleCnt="0"/>
      <dgm:spPr/>
    </dgm:pt>
    <dgm:pt modelId="{A917CE1D-1F25-4B1C-B962-DE66578C29DA}" type="pres">
      <dgm:prSet presAssocID="{75BE57B9-1FDE-4A83-9D03-7ED844DF6D44}" presName="composite2" presStyleCnt="0"/>
      <dgm:spPr/>
    </dgm:pt>
    <dgm:pt modelId="{B114E49E-52F2-4257-9146-6FAE95B33F8E}" type="pres">
      <dgm:prSet presAssocID="{75BE57B9-1FDE-4A83-9D03-7ED844DF6D44}" presName="background2" presStyleLbl="node2" presStyleIdx="1" presStyleCnt="3"/>
      <dgm:spPr/>
    </dgm:pt>
    <dgm:pt modelId="{9556C3F0-1E10-4167-BF37-D687E6653EF4}" type="pres">
      <dgm:prSet presAssocID="{75BE57B9-1FDE-4A83-9D03-7ED844DF6D4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AA7EE-7E1D-4602-84D2-5F4610F71BFE}" type="pres">
      <dgm:prSet presAssocID="{75BE57B9-1FDE-4A83-9D03-7ED844DF6D44}" presName="hierChild3" presStyleCnt="0"/>
      <dgm:spPr/>
    </dgm:pt>
    <dgm:pt modelId="{A4566C0C-C339-422A-8ECB-9B1F77B940FF}" type="pres">
      <dgm:prSet presAssocID="{5F545259-54B0-4EED-AA8F-77DB5FB9017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4C5D74-2D0C-4AB2-BA01-FDD19982E02E}" type="pres">
      <dgm:prSet presAssocID="{36F738FA-7DB6-4B33-954A-851BC2734765}" presName="hierRoot2" presStyleCnt="0"/>
      <dgm:spPr/>
    </dgm:pt>
    <dgm:pt modelId="{DA5871D9-8055-4521-850A-ACCA15AB3377}" type="pres">
      <dgm:prSet presAssocID="{36F738FA-7DB6-4B33-954A-851BC2734765}" presName="composite2" presStyleCnt="0"/>
      <dgm:spPr/>
    </dgm:pt>
    <dgm:pt modelId="{DD2E5ED0-D0F6-4694-9B6C-D475167EAE9D}" type="pres">
      <dgm:prSet presAssocID="{36F738FA-7DB6-4B33-954A-851BC2734765}" presName="background2" presStyleLbl="node2" presStyleIdx="2" presStyleCnt="3"/>
      <dgm:spPr/>
    </dgm:pt>
    <dgm:pt modelId="{F9773E5D-E6C9-41D1-9F98-71394B985AFD}" type="pres">
      <dgm:prSet presAssocID="{36F738FA-7DB6-4B33-954A-851BC273476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9C8AA-9929-4CFD-9F6F-D12DCBD1E0C7}" type="pres">
      <dgm:prSet presAssocID="{36F738FA-7DB6-4B33-954A-851BC2734765}" presName="hierChild3" presStyleCnt="0"/>
      <dgm:spPr/>
    </dgm:pt>
  </dgm:ptLst>
  <dgm:cxnLst>
    <dgm:cxn modelId="{8A8544AD-6CCF-49E6-A762-B0D99EE0E6E1}" srcId="{1FDDDD70-E024-401E-8221-3C414A4CFA60}" destId="{F552098E-76E8-4418-AFC4-5E19665303D2}" srcOrd="0" destOrd="0" parTransId="{C4640758-0692-422B-9276-4BFD62845465}" sibTransId="{3F97CC0E-B5C8-462E-AB65-5DF0EA03E542}"/>
    <dgm:cxn modelId="{CB8E3F82-AB07-4262-B0D6-018B9FCDD842}" type="presOf" srcId="{C4640758-0692-422B-9276-4BFD62845465}" destId="{18B4546A-61C1-47B9-B8CD-D3E6EB1A36CC}" srcOrd="0" destOrd="0" presId="urn:microsoft.com/office/officeart/2005/8/layout/hierarchy1"/>
    <dgm:cxn modelId="{2C161ACB-ACA1-468A-8C42-A78742AAA72B}" type="presOf" srcId="{1FDDDD70-E024-401E-8221-3C414A4CFA60}" destId="{2DB0E9EF-7A6A-4998-B44B-54088243E16D}" srcOrd="0" destOrd="0" presId="urn:microsoft.com/office/officeart/2005/8/layout/hierarchy1"/>
    <dgm:cxn modelId="{DB5B59F8-4AA9-42CE-AE01-6381A5AFC6C9}" type="presOf" srcId="{5F545259-54B0-4EED-AA8F-77DB5FB90174}" destId="{A4566C0C-C339-422A-8ECB-9B1F77B940FF}" srcOrd="0" destOrd="0" presId="urn:microsoft.com/office/officeart/2005/8/layout/hierarchy1"/>
    <dgm:cxn modelId="{D36F3866-BB9E-4248-8AD1-DDAB1C2F2847}" srcId="{1FDDDD70-E024-401E-8221-3C414A4CFA60}" destId="{36F738FA-7DB6-4B33-954A-851BC2734765}" srcOrd="2" destOrd="0" parTransId="{5F545259-54B0-4EED-AA8F-77DB5FB90174}" sibTransId="{BECB38E8-E016-485E-BF16-B62232CC49B2}"/>
    <dgm:cxn modelId="{B5EC65B9-1C7E-454C-80CD-1E6C448EBED0}" type="presOf" srcId="{F552098E-76E8-4418-AFC4-5E19665303D2}" destId="{5120EA91-A8DE-4F7B-AF19-4CE7D8E4379B}" srcOrd="0" destOrd="0" presId="urn:microsoft.com/office/officeart/2005/8/layout/hierarchy1"/>
    <dgm:cxn modelId="{29D1DB8E-2D91-4A36-8C0B-A2A261DDCB3E}" srcId="{1FDDDD70-E024-401E-8221-3C414A4CFA60}" destId="{75BE57B9-1FDE-4A83-9D03-7ED844DF6D44}" srcOrd="1" destOrd="0" parTransId="{150E11F8-C719-4773-9F7C-7EBAD7CB60E5}" sibTransId="{5E536195-C998-49F1-A074-EB8084CEE99A}"/>
    <dgm:cxn modelId="{358D4EA7-4B65-4C30-8299-E79DC6100425}" type="presOf" srcId="{36F738FA-7DB6-4B33-954A-851BC2734765}" destId="{F9773E5D-E6C9-41D1-9F98-71394B985AFD}" srcOrd="0" destOrd="0" presId="urn:microsoft.com/office/officeart/2005/8/layout/hierarchy1"/>
    <dgm:cxn modelId="{0DADD3D6-4955-4BF3-ABCC-77869E14FF24}" srcId="{1304B57A-D199-4166-9690-C7DCA7B47C00}" destId="{1FDDDD70-E024-401E-8221-3C414A4CFA60}" srcOrd="0" destOrd="0" parTransId="{E500B8DC-C2E9-4695-B0DC-5D3D041BB8D7}" sibTransId="{AB3ED94C-932D-47CA-BB14-F19E4044F1FC}"/>
    <dgm:cxn modelId="{C7C9AEB4-365D-42F2-90DA-BC0F656C2126}" type="presOf" srcId="{150E11F8-C719-4773-9F7C-7EBAD7CB60E5}" destId="{7DBCDACA-956A-4E30-A030-84B685A4BA21}" srcOrd="0" destOrd="0" presId="urn:microsoft.com/office/officeart/2005/8/layout/hierarchy1"/>
    <dgm:cxn modelId="{1AB8583B-8FBC-4E9B-AB5A-34FB4703D188}" type="presOf" srcId="{75BE57B9-1FDE-4A83-9D03-7ED844DF6D44}" destId="{9556C3F0-1E10-4167-BF37-D687E6653EF4}" srcOrd="0" destOrd="0" presId="urn:microsoft.com/office/officeart/2005/8/layout/hierarchy1"/>
    <dgm:cxn modelId="{863CF169-BF25-4D5D-9F86-7EA6BC4FF23A}" type="presOf" srcId="{1304B57A-D199-4166-9690-C7DCA7B47C00}" destId="{5E73DD3D-B63D-4823-BBDD-C807B181CE2D}" srcOrd="0" destOrd="0" presId="urn:microsoft.com/office/officeart/2005/8/layout/hierarchy1"/>
    <dgm:cxn modelId="{FC13CB0C-06F5-46D8-AFAA-45BEFACD3694}" type="presParOf" srcId="{5E73DD3D-B63D-4823-BBDD-C807B181CE2D}" destId="{2C68B4D7-C9A6-4250-9D47-0E68C3D3EC55}" srcOrd="0" destOrd="0" presId="urn:microsoft.com/office/officeart/2005/8/layout/hierarchy1"/>
    <dgm:cxn modelId="{0190FBE2-9343-4A27-9313-8E8F2FE992DC}" type="presParOf" srcId="{2C68B4D7-C9A6-4250-9D47-0E68C3D3EC55}" destId="{C7F83389-019D-4749-A73F-D3ADC7394358}" srcOrd="0" destOrd="0" presId="urn:microsoft.com/office/officeart/2005/8/layout/hierarchy1"/>
    <dgm:cxn modelId="{B4A8AADF-C981-44B5-B883-9EB1EF66F0C8}" type="presParOf" srcId="{C7F83389-019D-4749-A73F-D3ADC7394358}" destId="{FD3D6EE9-AEA2-4BC7-85FE-3A6373C9732E}" srcOrd="0" destOrd="0" presId="urn:microsoft.com/office/officeart/2005/8/layout/hierarchy1"/>
    <dgm:cxn modelId="{A54FC62C-BB1B-4EE4-9863-9E8E1819ACE2}" type="presParOf" srcId="{C7F83389-019D-4749-A73F-D3ADC7394358}" destId="{2DB0E9EF-7A6A-4998-B44B-54088243E16D}" srcOrd="1" destOrd="0" presId="urn:microsoft.com/office/officeart/2005/8/layout/hierarchy1"/>
    <dgm:cxn modelId="{DBE11D53-A912-412C-BF2F-B49B1618A2BE}" type="presParOf" srcId="{2C68B4D7-C9A6-4250-9D47-0E68C3D3EC55}" destId="{628852B7-41E6-41D2-94A2-FB0CBFBF209F}" srcOrd="1" destOrd="0" presId="urn:microsoft.com/office/officeart/2005/8/layout/hierarchy1"/>
    <dgm:cxn modelId="{EC9C0AE1-8F54-4BDA-A649-452E463C5F1E}" type="presParOf" srcId="{628852B7-41E6-41D2-94A2-FB0CBFBF209F}" destId="{18B4546A-61C1-47B9-B8CD-D3E6EB1A36CC}" srcOrd="0" destOrd="0" presId="urn:microsoft.com/office/officeart/2005/8/layout/hierarchy1"/>
    <dgm:cxn modelId="{B32ABE18-D33E-42F9-A769-6FB5C188FEBD}" type="presParOf" srcId="{628852B7-41E6-41D2-94A2-FB0CBFBF209F}" destId="{EF260F0B-CDD6-4CE6-8D06-1A3FE8E2E3B4}" srcOrd="1" destOrd="0" presId="urn:microsoft.com/office/officeart/2005/8/layout/hierarchy1"/>
    <dgm:cxn modelId="{5B864766-A3A1-424A-B93B-25184F069AAE}" type="presParOf" srcId="{EF260F0B-CDD6-4CE6-8D06-1A3FE8E2E3B4}" destId="{E21776ED-06F7-41F7-AA82-493E42B72894}" srcOrd="0" destOrd="0" presId="urn:microsoft.com/office/officeart/2005/8/layout/hierarchy1"/>
    <dgm:cxn modelId="{D5590EA5-5B05-4157-AC7A-DF6F1A91ADD5}" type="presParOf" srcId="{E21776ED-06F7-41F7-AA82-493E42B72894}" destId="{13E29421-5B70-4310-945F-F86B978D457C}" srcOrd="0" destOrd="0" presId="urn:microsoft.com/office/officeart/2005/8/layout/hierarchy1"/>
    <dgm:cxn modelId="{E90C552E-D937-4F8C-A1E0-ED6A6E90EB12}" type="presParOf" srcId="{E21776ED-06F7-41F7-AA82-493E42B72894}" destId="{5120EA91-A8DE-4F7B-AF19-4CE7D8E4379B}" srcOrd="1" destOrd="0" presId="urn:microsoft.com/office/officeart/2005/8/layout/hierarchy1"/>
    <dgm:cxn modelId="{2CD91B8C-5BFE-4672-8829-D9BCE4E8474A}" type="presParOf" srcId="{EF260F0B-CDD6-4CE6-8D06-1A3FE8E2E3B4}" destId="{88632D35-1349-4AD1-A3B0-BAA5695D3FF0}" srcOrd="1" destOrd="0" presId="urn:microsoft.com/office/officeart/2005/8/layout/hierarchy1"/>
    <dgm:cxn modelId="{51CB27F2-CFAF-4CA4-A891-DD856F2BE256}" type="presParOf" srcId="{628852B7-41E6-41D2-94A2-FB0CBFBF209F}" destId="{7DBCDACA-956A-4E30-A030-84B685A4BA21}" srcOrd="2" destOrd="0" presId="urn:microsoft.com/office/officeart/2005/8/layout/hierarchy1"/>
    <dgm:cxn modelId="{A30924D9-E892-4C11-8CAB-CF813FD95562}" type="presParOf" srcId="{628852B7-41E6-41D2-94A2-FB0CBFBF209F}" destId="{D937EA1C-E7BA-487D-AD2F-B3127CEDA583}" srcOrd="3" destOrd="0" presId="urn:microsoft.com/office/officeart/2005/8/layout/hierarchy1"/>
    <dgm:cxn modelId="{F58EC8B0-7DAC-423D-89CF-7977AD2F2E5A}" type="presParOf" srcId="{D937EA1C-E7BA-487D-AD2F-B3127CEDA583}" destId="{A917CE1D-1F25-4B1C-B962-DE66578C29DA}" srcOrd="0" destOrd="0" presId="urn:microsoft.com/office/officeart/2005/8/layout/hierarchy1"/>
    <dgm:cxn modelId="{714C004F-471B-482D-908B-AC9C5CF52786}" type="presParOf" srcId="{A917CE1D-1F25-4B1C-B962-DE66578C29DA}" destId="{B114E49E-52F2-4257-9146-6FAE95B33F8E}" srcOrd="0" destOrd="0" presId="urn:microsoft.com/office/officeart/2005/8/layout/hierarchy1"/>
    <dgm:cxn modelId="{B62F4464-4620-432F-88C2-73D0D593B56E}" type="presParOf" srcId="{A917CE1D-1F25-4B1C-B962-DE66578C29DA}" destId="{9556C3F0-1E10-4167-BF37-D687E6653EF4}" srcOrd="1" destOrd="0" presId="urn:microsoft.com/office/officeart/2005/8/layout/hierarchy1"/>
    <dgm:cxn modelId="{5E390543-BF03-49C3-944E-B6B6690979DA}" type="presParOf" srcId="{D937EA1C-E7BA-487D-AD2F-B3127CEDA583}" destId="{DCEAA7EE-7E1D-4602-84D2-5F4610F71BFE}" srcOrd="1" destOrd="0" presId="urn:microsoft.com/office/officeart/2005/8/layout/hierarchy1"/>
    <dgm:cxn modelId="{8C203CB5-6666-4A46-9586-9E9380FA7BD0}" type="presParOf" srcId="{628852B7-41E6-41D2-94A2-FB0CBFBF209F}" destId="{A4566C0C-C339-422A-8ECB-9B1F77B940FF}" srcOrd="4" destOrd="0" presId="urn:microsoft.com/office/officeart/2005/8/layout/hierarchy1"/>
    <dgm:cxn modelId="{0AE51779-6682-4554-92E2-6093C726B759}" type="presParOf" srcId="{628852B7-41E6-41D2-94A2-FB0CBFBF209F}" destId="{E24C5D74-2D0C-4AB2-BA01-FDD19982E02E}" srcOrd="5" destOrd="0" presId="urn:microsoft.com/office/officeart/2005/8/layout/hierarchy1"/>
    <dgm:cxn modelId="{85A03DDF-D0A8-45E8-8116-1680B67DB2CF}" type="presParOf" srcId="{E24C5D74-2D0C-4AB2-BA01-FDD19982E02E}" destId="{DA5871D9-8055-4521-850A-ACCA15AB3377}" srcOrd="0" destOrd="0" presId="urn:microsoft.com/office/officeart/2005/8/layout/hierarchy1"/>
    <dgm:cxn modelId="{DC89B31D-2EE9-4C4D-BB60-4CCFCA40C929}" type="presParOf" srcId="{DA5871D9-8055-4521-850A-ACCA15AB3377}" destId="{DD2E5ED0-D0F6-4694-9B6C-D475167EAE9D}" srcOrd="0" destOrd="0" presId="urn:microsoft.com/office/officeart/2005/8/layout/hierarchy1"/>
    <dgm:cxn modelId="{981801C6-8A02-486D-BE93-EA4297C217C3}" type="presParOf" srcId="{DA5871D9-8055-4521-850A-ACCA15AB3377}" destId="{F9773E5D-E6C9-41D1-9F98-71394B985AFD}" srcOrd="1" destOrd="0" presId="urn:microsoft.com/office/officeart/2005/8/layout/hierarchy1"/>
    <dgm:cxn modelId="{E187FAF8-28A6-470A-86DF-603A8124EFFB}" type="presParOf" srcId="{E24C5D74-2D0C-4AB2-BA01-FDD19982E02E}" destId="{B319C8AA-9929-4CFD-9F6F-D12DCBD1E0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1ABF8A-43AB-40CC-B16B-66F52E7373A9}" type="doc">
      <dgm:prSet loTypeId="urn:microsoft.com/office/officeart/2005/8/layout/arrow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67A9C5-C10E-4A47-8DAE-30F9E26B2A5C}">
      <dgm:prSet phldrT="[Text]"/>
      <dgm:spPr/>
      <dgm:t>
        <a:bodyPr/>
        <a:lstStyle/>
        <a:p>
          <a:r>
            <a:rPr lang="en-US" b="1" dirty="0" smtClean="0"/>
            <a:t>Cum </a:t>
          </a:r>
          <a:r>
            <a:rPr lang="en-US" dirty="0" smtClean="0"/>
            <a:t>– </a:t>
          </a:r>
          <a:r>
            <a:rPr lang="en-US" dirty="0" err="1" smtClean="0"/>
            <a:t>tehnici</a:t>
          </a:r>
          <a:r>
            <a:rPr lang="en-US" dirty="0" smtClean="0"/>
            <a:t>/</a:t>
          </a:r>
          <a:r>
            <a:rPr lang="en-US" dirty="0" err="1" smtClean="0"/>
            <a:t>strategii</a:t>
          </a:r>
          <a:r>
            <a:rPr lang="en-US" dirty="0" smtClean="0"/>
            <a:t> </a:t>
          </a:r>
          <a:r>
            <a:rPr lang="en-US" dirty="0" err="1" smtClean="0"/>
            <a:t>elaborare</a:t>
          </a:r>
          <a:r>
            <a:rPr lang="en-US" dirty="0" smtClean="0"/>
            <a:t> </a:t>
          </a:r>
          <a:r>
            <a:rPr lang="en-US" dirty="0" err="1" smtClean="0"/>
            <a:t>documente</a:t>
          </a:r>
          <a:endParaRPr lang="en-US" dirty="0"/>
        </a:p>
      </dgm:t>
    </dgm:pt>
    <dgm:pt modelId="{049C6C01-FBCB-4E14-B8A3-2E0363DEA4DA}" type="parTrans" cxnId="{F13A1DC1-7952-459F-8223-484170CDF413}">
      <dgm:prSet/>
      <dgm:spPr/>
      <dgm:t>
        <a:bodyPr/>
        <a:lstStyle/>
        <a:p>
          <a:endParaRPr lang="en-US"/>
        </a:p>
      </dgm:t>
    </dgm:pt>
    <dgm:pt modelId="{28EBDC2E-4CF1-4179-BF98-4DD46C4FA441}" type="sibTrans" cxnId="{F13A1DC1-7952-459F-8223-484170CDF413}">
      <dgm:prSet/>
      <dgm:spPr/>
      <dgm:t>
        <a:bodyPr/>
        <a:lstStyle/>
        <a:p>
          <a:endParaRPr lang="en-US"/>
        </a:p>
      </dgm:t>
    </dgm:pt>
    <dgm:pt modelId="{C5EE15F0-D982-48ED-962D-F6182DD21071}">
      <dgm:prSet phldrT="[Text]"/>
      <dgm:spPr/>
      <dgm:t>
        <a:bodyPr/>
        <a:lstStyle/>
        <a:p>
          <a:r>
            <a:rPr lang="en-US" b="1" dirty="0" err="1" smtClean="0"/>
            <a:t>Ce</a:t>
          </a:r>
          <a:r>
            <a:rPr lang="en-US" dirty="0" smtClean="0"/>
            <a:t> – </a:t>
          </a:r>
        </a:p>
        <a:p>
          <a:r>
            <a:rPr lang="en-US" dirty="0" err="1" smtClean="0"/>
            <a:t>modele</a:t>
          </a:r>
          <a:r>
            <a:rPr lang="en-US" dirty="0" smtClean="0"/>
            <a:t>/</a:t>
          </a:r>
          <a:r>
            <a:rPr lang="en-US" dirty="0" err="1" smtClean="0"/>
            <a:t>tipuri</a:t>
          </a:r>
          <a:r>
            <a:rPr lang="en-US" dirty="0" smtClean="0"/>
            <a:t> </a:t>
          </a:r>
          <a:r>
            <a:rPr lang="en-US" dirty="0" err="1" smtClean="0"/>
            <a:t>documente</a:t>
          </a:r>
          <a:endParaRPr lang="en-US" dirty="0"/>
        </a:p>
      </dgm:t>
    </dgm:pt>
    <dgm:pt modelId="{B82F6C09-E001-4B87-8B24-CACF1637A629}" type="parTrans" cxnId="{3F1C4AC7-2D5E-45C9-B261-8FC038D6AA42}">
      <dgm:prSet/>
      <dgm:spPr/>
      <dgm:t>
        <a:bodyPr/>
        <a:lstStyle/>
        <a:p>
          <a:endParaRPr lang="en-US"/>
        </a:p>
      </dgm:t>
    </dgm:pt>
    <dgm:pt modelId="{F46798CC-028E-47D7-8375-F8227BEE702E}" type="sibTrans" cxnId="{3F1C4AC7-2D5E-45C9-B261-8FC038D6AA42}">
      <dgm:prSet/>
      <dgm:spPr/>
      <dgm:t>
        <a:bodyPr/>
        <a:lstStyle/>
        <a:p>
          <a:endParaRPr lang="en-US"/>
        </a:p>
      </dgm:t>
    </dgm:pt>
    <dgm:pt modelId="{1B8026E1-CDEF-432D-8ED1-1A9299C3FEAB}" type="pres">
      <dgm:prSet presAssocID="{421ABF8A-43AB-40CC-B16B-66F52E7373A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01BE1-5CD9-4180-9139-5D9B961C12EF}" type="pres">
      <dgm:prSet presAssocID="{421ABF8A-43AB-40CC-B16B-66F52E7373A9}" presName="ribbon" presStyleLbl="node1" presStyleIdx="0" presStyleCnt="1"/>
      <dgm:spPr/>
    </dgm:pt>
    <dgm:pt modelId="{C50A50C0-E3C5-4B34-8D7B-9F3E3CD1AB1E}" type="pres">
      <dgm:prSet presAssocID="{421ABF8A-43AB-40CC-B16B-66F52E7373A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70C4A-75B2-4398-989B-B1F4839CE959}" type="pres">
      <dgm:prSet presAssocID="{421ABF8A-43AB-40CC-B16B-66F52E7373A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3A1DC1-7952-459F-8223-484170CDF413}" srcId="{421ABF8A-43AB-40CC-B16B-66F52E7373A9}" destId="{8067A9C5-C10E-4A47-8DAE-30F9E26B2A5C}" srcOrd="0" destOrd="0" parTransId="{049C6C01-FBCB-4E14-B8A3-2E0363DEA4DA}" sibTransId="{28EBDC2E-4CF1-4179-BF98-4DD46C4FA441}"/>
    <dgm:cxn modelId="{601F0410-6FEE-4065-A87F-40A4927C531D}" type="presOf" srcId="{421ABF8A-43AB-40CC-B16B-66F52E7373A9}" destId="{1B8026E1-CDEF-432D-8ED1-1A9299C3FEAB}" srcOrd="0" destOrd="0" presId="urn:microsoft.com/office/officeart/2005/8/layout/arrow6"/>
    <dgm:cxn modelId="{66A47318-AE30-4E64-A832-103C5A9A0E31}" type="presOf" srcId="{C5EE15F0-D982-48ED-962D-F6182DD21071}" destId="{C8B70C4A-75B2-4398-989B-B1F4839CE959}" srcOrd="0" destOrd="0" presId="urn:microsoft.com/office/officeart/2005/8/layout/arrow6"/>
    <dgm:cxn modelId="{3F1C4AC7-2D5E-45C9-B261-8FC038D6AA42}" srcId="{421ABF8A-43AB-40CC-B16B-66F52E7373A9}" destId="{C5EE15F0-D982-48ED-962D-F6182DD21071}" srcOrd="1" destOrd="0" parTransId="{B82F6C09-E001-4B87-8B24-CACF1637A629}" sibTransId="{F46798CC-028E-47D7-8375-F8227BEE702E}"/>
    <dgm:cxn modelId="{83A49181-E434-43C1-B8E9-F86D45C0CF4A}" type="presOf" srcId="{8067A9C5-C10E-4A47-8DAE-30F9E26B2A5C}" destId="{C50A50C0-E3C5-4B34-8D7B-9F3E3CD1AB1E}" srcOrd="0" destOrd="0" presId="urn:microsoft.com/office/officeart/2005/8/layout/arrow6"/>
    <dgm:cxn modelId="{29819CC2-D85F-4E07-B563-1FD2A876C05C}" type="presParOf" srcId="{1B8026E1-CDEF-432D-8ED1-1A9299C3FEAB}" destId="{39501BE1-5CD9-4180-9139-5D9B961C12EF}" srcOrd="0" destOrd="0" presId="urn:microsoft.com/office/officeart/2005/8/layout/arrow6"/>
    <dgm:cxn modelId="{5EDA96CB-12F7-4C18-8EC9-9B865C79D635}" type="presParOf" srcId="{1B8026E1-CDEF-432D-8ED1-1A9299C3FEAB}" destId="{C50A50C0-E3C5-4B34-8D7B-9F3E3CD1AB1E}" srcOrd="1" destOrd="0" presId="urn:microsoft.com/office/officeart/2005/8/layout/arrow6"/>
    <dgm:cxn modelId="{A10297A0-198A-47FD-A948-A946C533AA2A}" type="presParOf" srcId="{1B8026E1-CDEF-432D-8ED1-1A9299C3FEAB}" destId="{C8B70C4A-75B2-4398-989B-B1F4839CE95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07CAEA-10AD-4066-A743-2E0A962F1E78}">
      <dsp:nvSpPr>
        <dsp:cNvPr id="0" name=""/>
        <dsp:cNvSpPr/>
      </dsp:nvSpPr>
      <dsp:spPr>
        <a:xfrm>
          <a:off x="3963910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97"/>
              </a:lnTo>
              <a:lnTo>
                <a:pt x="1659783" y="538297"/>
              </a:lnTo>
              <a:lnTo>
                <a:pt x="1659783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D8DBE-9198-4EF8-85A7-49D69327393C}">
      <dsp:nvSpPr>
        <dsp:cNvPr id="0" name=""/>
        <dsp:cNvSpPr/>
      </dsp:nvSpPr>
      <dsp:spPr>
        <a:xfrm>
          <a:off x="2304127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1659783" y="0"/>
              </a:moveTo>
              <a:lnTo>
                <a:pt x="1659783" y="538297"/>
              </a:lnTo>
              <a:lnTo>
                <a:pt x="0" y="538297"/>
              </a:lnTo>
              <a:lnTo>
                <a:pt x="0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6EAD-49A5-4FDC-9490-74DAE90000B2}">
      <dsp:nvSpPr>
        <dsp:cNvPr id="0" name=""/>
        <dsp:cNvSpPr/>
      </dsp:nvSpPr>
      <dsp:spPr>
        <a:xfrm>
          <a:off x="2605906" y="17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EC24-01B5-4053-AE28-FFB3003ABEA3}">
      <dsp:nvSpPr>
        <dsp:cNvPr id="0" name=""/>
        <dsp:cNvSpPr/>
      </dsp:nvSpPr>
      <dsp:spPr>
        <a:xfrm>
          <a:off x="2907684" y="286707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CDP</a:t>
          </a:r>
          <a:endParaRPr lang="en-US" sz="3600" kern="1200" dirty="0"/>
        </a:p>
      </dsp:txBody>
      <dsp:txXfrm>
        <a:off x="2907684" y="286707"/>
        <a:ext cx="2716009" cy="1724665"/>
      </dsp:txXfrm>
    </dsp:sp>
    <dsp:sp modelId="{5DC2CC58-27B4-4A34-8459-606E2B5211D6}">
      <dsp:nvSpPr>
        <dsp:cNvPr id="0" name=""/>
        <dsp:cNvSpPr/>
      </dsp:nvSpPr>
      <dsp:spPr>
        <a:xfrm>
          <a:off x="946122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B65EE-7BBD-4F73-803D-6E4ABAFD353F}">
      <dsp:nvSpPr>
        <dsp:cNvPr id="0" name=""/>
        <dsp:cNvSpPr/>
      </dsp:nvSpPr>
      <dsp:spPr>
        <a:xfrm>
          <a:off x="1247901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Comunicare</a:t>
          </a:r>
          <a:endParaRPr lang="en-US" sz="3600" kern="1200" dirty="0"/>
        </a:p>
      </dsp:txBody>
      <dsp:txXfrm>
        <a:off x="1247901" y="2801279"/>
        <a:ext cx="2716009" cy="1724665"/>
      </dsp:txXfrm>
    </dsp:sp>
    <dsp:sp modelId="{08DE72F6-D3A7-4987-BDBA-32B38265E43B}">
      <dsp:nvSpPr>
        <dsp:cNvPr id="0" name=""/>
        <dsp:cNvSpPr/>
      </dsp:nvSpPr>
      <dsp:spPr>
        <a:xfrm>
          <a:off x="4265689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4C3E-AA13-4E42-9469-FD9A6A43F41B}">
      <dsp:nvSpPr>
        <dsp:cNvPr id="0" name=""/>
        <dsp:cNvSpPr/>
      </dsp:nvSpPr>
      <dsp:spPr>
        <a:xfrm>
          <a:off x="4567468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Dezvoltare</a:t>
          </a:r>
          <a:endParaRPr lang="en-US" sz="360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profesionala</a:t>
          </a:r>
          <a:endParaRPr lang="en-US" sz="3600" kern="1200" dirty="0"/>
        </a:p>
      </dsp:txBody>
      <dsp:txXfrm>
        <a:off x="4567468" y="2801279"/>
        <a:ext cx="2716009" cy="17246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566C0C-C339-422A-8ECB-9B1F77B940FF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CDACA-956A-4E30-A030-84B685A4BA21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4546A-61C1-47B9-B8CD-D3E6EB1A36CC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6EE9-AEA2-4BC7-85FE-3A6373C9732E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E9EF-7A6A-4998-B44B-54088243E16D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Comunicare</a:t>
          </a:r>
          <a:endParaRPr lang="en-US" sz="3200" kern="1200" dirty="0"/>
        </a:p>
      </dsp:txBody>
      <dsp:txXfrm>
        <a:off x="3086099" y="578806"/>
        <a:ext cx="2314575" cy="1469755"/>
      </dsp:txXfrm>
    </dsp:sp>
    <dsp:sp modelId="{13E29421-5B70-4310-945F-F86B978D457C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EA91-A8DE-4F7B-AF19-4CE7D8E4379B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scrisa</a:t>
          </a:r>
          <a:endParaRPr lang="en-US" sz="3200" kern="1200" dirty="0"/>
        </a:p>
      </dsp:txBody>
      <dsp:txXfrm>
        <a:off x="257174" y="2721717"/>
        <a:ext cx="2314575" cy="1469755"/>
      </dsp:txXfrm>
    </dsp:sp>
    <dsp:sp modelId="{B114E49E-52F2-4257-9146-6FAE95B33F8E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C3F0-1E10-4167-BF37-D687E6653EF4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orala</a:t>
          </a:r>
          <a:endParaRPr lang="en-US" sz="3200" kern="1200" dirty="0"/>
        </a:p>
      </dsp:txBody>
      <dsp:txXfrm>
        <a:off x="3086099" y="2721717"/>
        <a:ext cx="2314575" cy="1469755"/>
      </dsp:txXfrm>
    </dsp:sp>
    <dsp:sp modelId="{DD2E5ED0-D0F6-4694-9B6C-D475167EAE9D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73E5D-E6C9-41D1-9F98-71394B985AFD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vizuala</a:t>
          </a:r>
          <a:endParaRPr lang="en-US" sz="3200" kern="1200" dirty="0"/>
        </a:p>
      </dsp:txBody>
      <dsp:txXfrm>
        <a:off x="5915024" y="2721717"/>
        <a:ext cx="2314575" cy="146975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501BE1-5CD9-4180-9139-5D9B961C12EF}">
      <dsp:nvSpPr>
        <dsp:cNvPr id="0" name=""/>
        <dsp:cNvSpPr/>
      </dsp:nvSpPr>
      <dsp:spPr>
        <a:xfrm>
          <a:off x="0" y="617061"/>
          <a:ext cx="8229600" cy="32918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0A50C0-E3C5-4B34-8D7B-9F3E3CD1AB1E}">
      <dsp:nvSpPr>
        <dsp:cNvPr id="0" name=""/>
        <dsp:cNvSpPr/>
      </dsp:nvSpPr>
      <dsp:spPr>
        <a:xfrm>
          <a:off x="987552" y="1193133"/>
          <a:ext cx="2715768" cy="161300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Cum </a:t>
          </a:r>
          <a:r>
            <a:rPr lang="en-US" sz="2500" kern="1200" dirty="0" smtClean="0"/>
            <a:t>– </a:t>
          </a:r>
          <a:r>
            <a:rPr lang="en-US" sz="2500" kern="1200" dirty="0" err="1" smtClean="0"/>
            <a:t>tehnici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strategii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elaborare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documente</a:t>
          </a:r>
          <a:endParaRPr lang="en-US" sz="2500" kern="1200" dirty="0"/>
        </a:p>
      </dsp:txBody>
      <dsp:txXfrm>
        <a:off x="987552" y="1193133"/>
        <a:ext cx="2715768" cy="1613001"/>
      </dsp:txXfrm>
    </dsp:sp>
    <dsp:sp modelId="{C8B70C4A-75B2-4398-989B-B1F4839CE959}">
      <dsp:nvSpPr>
        <dsp:cNvPr id="0" name=""/>
        <dsp:cNvSpPr/>
      </dsp:nvSpPr>
      <dsp:spPr>
        <a:xfrm>
          <a:off x="4114800" y="1719827"/>
          <a:ext cx="3209544" cy="161300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Ce</a:t>
          </a:r>
          <a:r>
            <a:rPr lang="en-US" sz="2500" kern="1200" dirty="0" smtClean="0"/>
            <a:t> –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modele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tipuri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documente</a:t>
          </a:r>
          <a:endParaRPr lang="en-US" sz="2500" kern="1200" dirty="0"/>
        </a:p>
      </dsp:txBody>
      <dsp:txXfrm>
        <a:off x="4114800" y="1719827"/>
        <a:ext cx="3209544" cy="1613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682B-C918-4FBF-8827-DEF1422E6197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0060-E657-4C80-8747-DED5F40B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authors/a/albert_einstei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o.wikipedia.org/wiki/Cervidae" TargetMode="External"/><Relationship Id="rId2" Type="http://schemas.openxmlformats.org/officeDocument/2006/relationships/hyperlink" Target="http://ro.wikipedia.org/wiki/Mamifer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Comunicare</a:t>
            </a:r>
            <a:r>
              <a:rPr lang="en-US" sz="4000" dirty="0" smtClean="0">
                <a:solidFill>
                  <a:schemeClr val="tx1"/>
                </a:solidFill>
              </a:rPr>
              <a:t> de </a:t>
            </a:r>
            <a:r>
              <a:rPr lang="en-US" sz="4000" dirty="0" err="1" smtClean="0">
                <a:solidFill>
                  <a:schemeClr val="tx1"/>
                </a:solidFill>
              </a:rPr>
              <a:t>specialitate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1. </a:t>
            </a:r>
            <a:r>
              <a:rPr lang="en-US" sz="3200" dirty="0" err="1" smtClean="0"/>
              <a:t>Determinarea</a:t>
            </a:r>
            <a:r>
              <a:rPr lang="en-US" sz="3200" dirty="0" smtClean="0"/>
              <a:t> </a:t>
            </a:r>
            <a:r>
              <a:rPr lang="en-US" sz="3200" dirty="0" err="1" smtClean="0"/>
              <a:t>scopului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audientei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Scop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Informare</a:t>
            </a:r>
            <a:endParaRPr lang="en-US" dirty="0" smtClean="0"/>
          </a:p>
          <a:p>
            <a:pPr lvl="1"/>
            <a:r>
              <a:rPr lang="en-US" dirty="0" err="1" smtClean="0"/>
              <a:t>Intelegere</a:t>
            </a:r>
            <a:r>
              <a:rPr lang="en-US" dirty="0" smtClean="0"/>
              <a:t> </a:t>
            </a:r>
            <a:r>
              <a:rPr lang="en-US" dirty="0" err="1" smtClean="0"/>
              <a:t>detalii</a:t>
            </a:r>
            <a:endParaRPr lang="en-US" dirty="0" smtClean="0"/>
          </a:p>
          <a:p>
            <a:pPr lvl="1"/>
            <a:r>
              <a:rPr lang="en-US" dirty="0" err="1" smtClean="0"/>
              <a:t>Promovarea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actiuni</a:t>
            </a:r>
            <a:endParaRPr lang="en-US" dirty="0" smtClean="0"/>
          </a:p>
          <a:p>
            <a:pPr lvl="1"/>
            <a:r>
              <a:rPr lang="en-US" dirty="0" err="1" smtClean="0"/>
              <a:t>Comercial</a:t>
            </a:r>
            <a:r>
              <a:rPr lang="en-US" dirty="0" smtClean="0"/>
              <a:t>; </a:t>
            </a:r>
            <a:r>
              <a:rPr lang="en-US" dirty="0" err="1" smtClean="0"/>
              <a:t>publicitate</a:t>
            </a:r>
            <a:r>
              <a:rPr lang="en-US" dirty="0" smtClean="0"/>
              <a:t>/ </a:t>
            </a:r>
            <a:r>
              <a:rPr lang="en-US" dirty="0" err="1" smtClean="0"/>
              <a:t>vanzare</a:t>
            </a:r>
            <a:endParaRPr lang="en-US" dirty="0" smtClean="0"/>
          </a:p>
          <a:p>
            <a:r>
              <a:rPr lang="en-US" dirty="0" err="1" smtClean="0"/>
              <a:t>Audienta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Intelegere</a:t>
            </a:r>
            <a:endParaRPr lang="en-US" dirty="0" smtClean="0"/>
          </a:p>
          <a:p>
            <a:pPr lvl="1"/>
            <a:r>
              <a:rPr lang="en-US" dirty="0" err="1" smtClean="0"/>
              <a:t>Interes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3200400" y="4343400"/>
            <a:ext cx="5257800" cy="1600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MDA is the approach developed by OMG to MDE. It defines PIM using a DSL.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/>
              <a:t>2. </a:t>
            </a:r>
            <a:r>
              <a:rPr lang="en-US" sz="4000" dirty="0" err="1" smtClean="0"/>
              <a:t>Colectarea</a:t>
            </a:r>
            <a:r>
              <a:rPr lang="en-US" sz="4000" dirty="0" smtClean="0"/>
              <a:t> de </a:t>
            </a:r>
            <a:r>
              <a:rPr lang="en-US" sz="4000" dirty="0" err="1" smtClean="0"/>
              <a:t>informatii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interactiune</a:t>
            </a:r>
            <a:r>
              <a:rPr lang="en-US" dirty="0" smtClean="0"/>
              <a:t> direct cu </a:t>
            </a:r>
            <a:r>
              <a:rPr lang="en-US" dirty="0" err="1" smtClean="0"/>
              <a:t>clientul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QA</a:t>
            </a:r>
          </a:p>
          <a:p>
            <a:pPr lvl="1"/>
            <a:r>
              <a:rPr lang="en-US" dirty="0" err="1" smtClean="0"/>
              <a:t>Chestionar</a:t>
            </a:r>
            <a:endParaRPr lang="en-US" dirty="0" smtClean="0"/>
          </a:p>
          <a:p>
            <a:r>
              <a:rPr lang="en-US" dirty="0" err="1" smtClean="0"/>
              <a:t>Surse</a:t>
            </a:r>
            <a:r>
              <a:rPr lang="en-US" dirty="0" smtClean="0"/>
              <a:t> </a:t>
            </a:r>
            <a:r>
              <a:rPr lang="en-US" dirty="0" err="1" smtClean="0"/>
              <a:t>scrise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Folosirea</a:t>
            </a:r>
            <a:r>
              <a:rPr lang="en-US" dirty="0" smtClean="0"/>
              <a:t> de </a:t>
            </a:r>
            <a:r>
              <a:rPr lang="en-US" dirty="0" err="1" smtClean="0"/>
              <a:t>referinte</a:t>
            </a:r>
            <a:r>
              <a:rPr lang="en-US" dirty="0" smtClean="0"/>
              <a:t> </a:t>
            </a:r>
            <a:r>
              <a:rPr lang="en-US" dirty="0" err="1" smtClean="0"/>
              <a:t>bibliografice</a:t>
            </a:r>
            <a:r>
              <a:rPr lang="en-US" dirty="0" smtClean="0"/>
              <a:t> !!!</a:t>
            </a:r>
          </a:p>
          <a:p>
            <a:pPr lvl="2"/>
            <a:r>
              <a:rPr lang="en-US" dirty="0" err="1" smtClean="0"/>
              <a:t>Citate</a:t>
            </a:r>
            <a:endParaRPr lang="en-US" dirty="0" smtClean="0"/>
          </a:p>
          <a:p>
            <a:pPr lvl="2"/>
            <a:r>
              <a:rPr lang="en-US" dirty="0" err="1" smtClean="0"/>
              <a:t>Citari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4495800"/>
            <a:ext cx="472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Nebunia</a:t>
            </a:r>
            <a:r>
              <a:rPr lang="en-US" dirty="0" smtClean="0"/>
              <a:t>: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faci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astepti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b="1" dirty="0" smtClean="0">
                <a:hlinkClick r:id="rId2"/>
              </a:rPr>
              <a:t>Albert Einstein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4419600"/>
            <a:ext cx="5257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Definitie</a:t>
            </a:r>
            <a:r>
              <a:rPr lang="en-US" dirty="0" smtClean="0"/>
              <a:t>: Un </a:t>
            </a:r>
            <a:r>
              <a:rPr lang="en-US" dirty="0" err="1" smtClean="0"/>
              <a:t>compilator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program care </a:t>
            </a:r>
            <a:r>
              <a:rPr lang="en-US" dirty="0" err="1" smtClean="0"/>
              <a:t>transforma</a:t>
            </a:r>
            <a:r>
              <a:rPr lang="en-US" dirty="0" smtClean="0"/>
              <a:t> un program </a:t>
            </a:r>
            <a:r>
              <a:rPr lang="en-US" dirty="0" err="1" smtClean="0"/>
              <a:t>sursa</a:t>
            </a:r>
            <a:r>
              <a:rPr lang="en-US" dirty="0" smtClean="0"/>
              <a:t> in program </a:t>
            </a:r>
            <a:r>
              <a:rPr lang="en-US" dirty="0" err="1" smtClean="0"/>
              <a:t>obiect</a:t>
            </a:r>
            <a:r>
              <a:rPr lang="en-US" dirty="0" smtClean="0"/>
              <a:t> [1]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[1] S. </a:t>
            </a:r>
            <a:r>
              <a:rPr lang="en-US" dirty="0" err="1" smtClean="0"/>
              <a:t>Motogna</a:t>
            </a:r>
            <a:r>
              <a:rPr lang="en-US" dirty="0" smtClean="0"/>
              <a:t> –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proiectare</a:t>
            </a:r>
            <a:r>
              <a:rPr lang="en-US" dirty="0" smtClean="0"/>
              <a:t> a </a:t>
            </a:r>
            <a:r>
              <a:rPr lang="en-US" dirty="0" err="1" smtClean="0"/>
              <a:t>compilatoarelor</a:t>
            </a:r>
            <a:r>
              <a:rPr lang="en-US" dirty="0" smtClean="0"/>
              <a:t>, Ed. </a:t>
            </a:r>
            <a:r>
              <a:rPr lang="en-US" dirty="0" err="1" smtClean="0"/>
              <a:t>Albastra</a:t>
            </a:r>
            <a:r>
              <a:rPr lang="en-US" dirty="0" smtClean="0"/>
              <a:t>, 2006, </a:t>
            </a:r>
            <a:r>
              <a:rPr lang="en-US" dirty="0" err="1" smtClean="0"/>
              <a:t>pag</a:t>
            </a:r>
            <a:r>
              <a:rPr lang="en-US" dirty="0" smtClean="0"/>
              <a:t>.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Citari</a:t>
            </a:r>
            <a:r>
              <a:rPr lang="en-US" dirty="0" smtClean="0"/>
              <a:t>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Important! –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informatiile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regasirea</a:t>
            </a:r>
            <a:r>
              <a:rPr lang="en-US" dirty="0" smtClean="0"/>
              <a:t> </a:t>
            </a:r>
            <a:r>
              <a:rPr lang="en-US" dirty="0" err="1" smtClean="0"/>
              <a:t>sursei</a:t>
            </a:r>
            <a:r>
              <a:rPr lang="en-US" dirty="0" smtClean="0"/>
              <a:t> </a:t>
            </a:r>
            <a:r>
              <a:rPr lang="en-US" dirty="0" err="1" smtClean="0"/>
              <a:t>bibliografice</a:t>
            </a:r>
            <a:endParaRPr lang="en-US" dirty="0" smtClean="0"/>
          </a:p>
          <a:p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standarde</a:t>
            </a:r>
            <a:r>
              <a:rPr lang="en-US" dirty="0" smtClean="0"/>
              <a:t> (AMS, IEEE)</a:t>
            </a:r>
          </a:p>
          <a:p>
            <a:r>
              <a:rPr lang="en-US" dirty="0" err="1" smtClean="0"/>
              <a:t>Informatica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Referintele</a:t>
            </a:r>
            <a:r>
              <a:rPr lang="en-US" dirty="0" smtClean="0"/>
              <a:t> in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alfabetica</a:t>
            </a:r>
            <a:endParaRPr lang="en-US" dirty="0" smtClean="0"/>
          </a:p>
          <a:p>
            <a:pPr lvl="1"/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dedicat</a:t>
            </a:r>
            <a:r>
              <a:rPr lang="en-US" dirty="0" smtClean="0"/>
              <a:t>: </a:t>
            </a:r>
            <a:r>
              <a:rPr lang="en-US" i="1" dirty="0" err="1" smtClean="0"/>
              <a:t>Referinte</a:t>
            </a:r>
            <a:r>
              <a:rPr lang="en-US" i="1" dirty="0" smtClean="0"/>
              <a:t> </a:t>
            </a:r>
            <a:r>
              <a:rPr lang="en-US" i="1" dirty="0" err="1" smtClean="0"/>
              <a:t>bibliografice</a:t>
            </a:r>
            <a:endParaRPr lang="en-US" i="1" dirty="0" smtClean="0"/>
          </a:p>
          <a:p>
            <a:pPr lvl="2">
              <a:buNone/>
            </a:pPr>
            <a:r>
              <a:rPr lang="en-US" dirty="0" smtClean="0"/>
              <a:t>(nu note de </a:t>
            </a:r>
            <a:r>
              <a:rPr lang="en-US" dirty="0" err="1" smtClean="0"/>
              <a:t>subsol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Citari</a:t>
            </a:r>
            <a:r>
              <a:rPr lang="en-US" dirty="0" smtClean="0"/>
              <a:t>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Carti</a:t>
            </a:r>
            <a:r>
              <a:rPr lang="en-US" dirty="0" smtClean="0"/>
              <a:t>: </a:t>
            </a:r>
            <a:r>
              <a:rPr lang="en-US" dirty="0" err="1" smtClean="0"/>
              <a:t>autor</a:t>
            </a:r>
            <a:r>
              <a:rPr lang="en-US" dirty="0" smtClean="0"/>
              <a:t>, </a:t>
            </a:r>
            <a:r>
              <a:rPr lang="en-US" dirty="0" err="1" smtClean="0"/>
              <a:t>titlu</a:t>
            </a:r>
            <a:r>
              <a:rPr lang="en-US" dirty="0" smtClean="0"/>
              <a:t>, </a:t>
            </a:r>
            <a:r>
              <a:rPr lang="en-US" dirty="0" err="1" smtClean="0"/>
              <a:t>editura</a:t>
            </a:r>
            <a:r>
              <a:rPr lang="en-US" dirty="0" smtClean="0"/>
              <a:t>, an </a:t>
            </a:r>
            <a:r>
              <a:rPr lang="en-US" dirty="0" err="1" smtClean="0"/>
              <a:t>aparitie</a:t>
            </a:r>
            <a:r>
              <a:rPr lang="en-US" dirty="0" smtClean="0"/>
              <a:t>, </a:t>
            </a:r>
            <a:r>
              <a:rPr lang="en-US" dirty="0" err="1" smtClean="0"/>
              <a:t>pagini</a:t>
            </a:r>
            <a:r>
              <a:rPr lang="en-US" dirty="0" smtClean="0"/>
              <a:t> (</a:t>
            </a:r>
            <a:r>
              <a:rPr lang="en-US" dirty="0" err="1" smtClean="0"/>
              <a:t>daca</a:t>
            </a:r>
            <a:r>
              <a:rPr lang="en-US" dirty="0" smtClean="0"/>
              <a:t> e </a:t>
            </a:r>
            <a:r>
              <a:rPr lang="en-US" dirty="0" err="1" smtClean="0"/>
              <a:t>cazul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sz="1900" dirty="0" smtClean="0"/>
              <a:t>	</a:t>
            </a:r>
            <a:r>
              <a:rPr lang="en-US" sz="2300" dirty="0" smtClean="0"/>
              <a:t>Mellor, S. J. and M. J. </a:t>
            </a:r>
            <a:r>
              <a:rPr lang="en-US" sz="2300" dirty="0" err="1" smtClean="0"/>
              <a:t>Balcer</a:t>
            </a:r>
            <a:r>
              <a:rPr lang="en-US" sz="2300" dirty="0" smtClean="0"/>
              <a:t>, “Executable UML: A Foundation for Model-Driven Architecture,” Addison Wesley, 2002.</a:t>
            </a:r>
          </a:p>
          <a:p>
            <a:r>
              <a:rPr lang="en-US" b="1" dirty="0" err="1" smtClean="0"/>
              <a:t>Reviste</a:t>
            </a:r>
            <a:r>
              <a:rPr lang="en-US" dirty="0" smtClean="0"/>
              <a:t>: </a:t>
            </a:r>
            <a:r>
              <a:rPr lang="en-US" dirty="0" err="1" smtClean="0"/>
              <a:t>autor</a:t>
            </a:r>
            <a:r>
              <a:rPr lang="en-US" dirty="0" smtClean="0"/>
              <a:t>, </a:t>
            </a:r>
            <a:r>
              <a:rPr lang="en-US" dirty="0" err="1" smtClean="0"/>
              <a:t>titlu</a:t>
            </a:r>
            <a:r>
              <a:rPr lang="en-US" dirty="0" smtClean="0"/>
              <a:t>, [info </a:t>
            </a:r>
            <a:r>
              <a:rPr lang="en-US" dirty="0" err="1" smtClean="0"/>
              <a:t>revista</a:t>
            </a:r>
            <a:r>
              <a:rPr lang="en-US" dirty="0" smtClean="0"/>
              <a:t>: </a:t>
            </a:r>
            <a:r>
              <a:rPr lang="en-US" dirty="0" err="1" smtClean="0"/>
              <a:t>nume</a:t>
            </a:r>
            <a:r>
              <a:rPr lang="en-US" dirty="0" smtClean="0"/>
              <a:t>, nr., </a:t>
            </a:r>
            <a:r>
              <a:rPr lang="en-US" dirty="0" err="1" smtClean="0"/>
              <a:t>volum</a:t>
            </a:r>
            <a:r>
              <a:rPr lang="en-US" dirty="0" smtClean="0"/>
              <a:t>, an], </a:t>
            </a:r>
            <a:r>
              <a:rPr lang="en-US" dirty="0" err="1" smtClean="0"/>
              <a:t>pagini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300" dirty="0" smtClean="0"/>
              <a:t>Lazar, I., B. </a:t>
            </a:r>
            <a:r>
              <a:rPr lang="en-US" sz="2300" dirty="0" err="1" smtClean="0"/>
              <a:t>Parv</a:t>
            </a:r>
            <a:r>
              <a:rPr lang="en-US" sz="2300" dirty="0" smtClean="0"/>
              <a:t>, S. </a:t>
            </a:r>
            <a:r>
              <a:rPr lang="en-US" sz="2300" dirty="0" err="1" smtClean="0"/>
              <a:t>Motogna</a:t>
            </a:r>
            <a:r>
              <a:rPr lang="en-US" sz="2300" dirty="0" smtClean="0"/>
              <a:t>, I.-G. </a:t>
            </a:r>
            <a:r>
              <a:rPr lang="en-US" sz="2300" dirty="0" err="1" smtClean="0"/>
              <a:t>Czibula</a:t>
            </a:r>
            <a:r>
              <a:rPr lang="en-US" sz="2300" dirty="0" smtClean="0"/>
              <a:t> and C.-L. Lazar, An Agile MDA Approach for Executable UML Structured Activities, </a:t>
            </a:r>
            <a:r>
              <a:rPr lang="en-US" sz="2300" dirty="0" err="1" smtClean="0"/>
              <a:t>Studia</a:t>
            </a:r>
            <a:r>
              <a:rPr lang="en-US" sz="2300" dirty="0" smtClean="0"/>
              <a:t> Univ. Babes-</a:t>
            </a:r>
            <a:r>
              <a:rPr lang="en-US" sz="2300" dirty="0" err="1" smtClean="0"/>
              <a:t>Bolyai</a:t>
            </a:r>
            <a:r>
              <a:rPr lang="en-US" sz="2300" dirty="0" smtClean="0"/>
              <a:t> 1,LII (2007), pp. 101–114.</a:t>
            </a:r>
          </a:p>
          <a:p>
            <a:r>
              <a:rPr lang="en-US" b="1" dirty="0" err="1" smtClean="0"/>
              <a:t>Volum</a:t>
            </a:r>
            <a:r>
              <a:rPr lang="en-US" b="1" dirty="0" smtClean="0"/>
              <a:t> </a:t>
            </a:r>
            <a:r>
              <a:rPr lang="en-US" b="1" dirty="0" err="1" smtClean="0"/>
              <a:t>editat</a:t>
            </a:r>
            <a:r>
              <a:rPr lang="en-US" b="1" dirty="0" smtClean="0"/>
              <a:t> + proceeding </a:t>
            </a:r>
            <a:r>
              <a:rPr lang="en-US" b="1" dirty="0" err="1" smtClean="0"/>
              <a:t>conferinta</a:t>
            </a:r>
            <a:r>
              <a:rPr lang="en-US" dirty="0" smtClean="0"/>
              <a:t>: </a:t>
            </a:r>
            <a:r>
              <a:rPr lang="en-US" dirty="0" err="1" smtClean="0"/>
              <a:t>autor</a:t>
            </a:r>
            <a:r>
              <a:rPr lang="en-US" dirty="0" smtClean="0"/>
              <a:t>, </a:t>
            </a:r>
            <a:r>
              <a:rPr lang="en-US" dirty="0" err="1" smtClean="0"/>
              <a:t>titlu</a:t>
            </a:r>
            <a:r>
              <a:rPr lang="en-US" dirty="0" smtClean="0"/>
              <a:t>, [info </a:t>
            </a:r>
            <a:r>
              <a:rPr lang="en-US" dirty="0" err="1" smtClean="0"/>
              <a:t>volum</a:t>
            </a:r>
            <a:r>
              <a:rPr lang="en-US" dirty="0" smtClean="0"/>
              <a:t>: </a:t>
            </a:r>
            <a:r>
              <a:rPr lang="en-US" dirty="0" err="1" smtClean="0"/>
              <a:t>editori</a:t>
            </a:r>
            <a:r>
              <a:rPr lang="en-US" dirty="0" smtClean="0"/>
              <a:t>, </a:t>
            </a:r>
            <a:r>
              <a:rPr lang="en-US" dirty="0" err="1" smtClean="0"/>
              <a:t>titlu</a:t>
            </a:r>
            <a:r>
              <a:rPr lang="en-US" dirty="0" smtClean="0"/>
              <a:t>, an </a:t>
            </a:r>
            <a:r>
              <a:rPr lang="en-US" dirty="0" err="1" smtClean="0"/>
              <a:t>aparitie</a:t>
            </a:r>
            <a:r>
              <a:rPr lang="en-US" dirty="0" smtClean="0"/>
              <a:t>], </a:t>
            </a:r>
            <a:r>
              <a:rPr lang="en-US" dirty="0" err="1" smtClean="0"/>
              <a:t>pagini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S. Motogna, B. PÂRV, I. Lazăr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An MDA Approach for Developing Executable UML Components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, in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Erika Asnina, Janis Osis (eds),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Model-Driven Domain Analysis and Software Development: Architectures and Functions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, IGI-Global International, </a:t>
            </a:r>
            <a:r>
              <a:rPr lang="vi-VN" sz="2600" b="1" dirty="0" smtClean="0">
                <a:latin typeface="Calibri" pitchFamily="34" charset="0"/>
                <a:cs typeface="Calibri" pitchFamily="34" charset="0"/>
              </a:rPr>
              <a:t>2011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, 487p., ISBN 1-61692-874-3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pp 254-273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</a:t>
            </a:r>
            <a:endParaRPr lang="en-US" dirty="0" smtClean="0"/>
          </a:p>
          <a:p>
            <a:r>
              <a:rPr lang="en-US" b="1" dirty="0" err="1" smtClean="0"/>
              <a:t>Pagini</a:t>
            </a:r>
            <a:r>
              <a:rPr lang="en-US" b="1" dirty="0" smtClean="0"/>
              <a:t> web: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, </a:t>
            </a:r>
            <a:r>
              <a:rPr lang="en-US" dirty="0" err="1" smtClean="0"/>
              <a:t>titlu</a:t>
            </a:r>
            <a:r>
              <a:rPr lang="en-US" dirty="0" smtClean="0"/>
              <a:t> </a:t>
            </a:r>
            <a:r>
              <a:rPr lang="en-US" dirty="0" err="1" smtClean="0"/>
              <a:t>articol</a:t>
            </a:r>
            <a:r>
              <a:rPr lang="en-US" dirty="0" smtClean="0"/>
              <a:t> (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), </a:t>
            </a:r>
            <a:r>
              <a:rPr lang="en-US" dirty="0" err="1" smtClean="0"/>
              <a:t>url</a:t>
            </a:r>
            <a:r>
              <a:rPr lang="en-US" dirty="0" smtClean="0"/>
              <a:t>, data </a:t>
            </a:r>
            <a:r>
              <a:rPr lang="en-US" dirty="0" err="1" smtClean="0"/>
              <a:t>accesarii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ModelDriven</a:t>
            </a:r>
            <a:r>
              <a:rPr lang="en-US" sz="2600" dirty="0" smtClean="0"/>
              <a:t> Org., “Foundational UML Reference Implementation,” 2008, </a:t>
            </a:r>
            <a:r>
              <a:rPr lang="en-US" sz="2600" i="1" dirty="0" smtClean="0"/>
              <a:t>http://portal.modeldriven.org/project/foundationalUML</a:t>
            </a:r>
            <a:r>
              <a:rPr lang="en-US" sz="2600" dirty="0" smtClean="0"/>
              <a:t>, </a:t>
            </a:r>
            <a:r>
              <a:rPr lang="en-US" sz="2600" dirty="0" err="1" smtClean="0"/>
              <a:t>accesat</a:t>
            </a:r>
            <a:r>
              <a:rPr lang="en-US" sz="2600" dirty="0" smtClean="0"/>
              <a:t> 8 </a:t>
            </a:r>
            <a:r>
              <a:rPr lang="en-US" sz="2600" dirty="0" err="1" smtClean="0"/>
              <a:t>oct</a:t>
            </a:r>
            <a:r>
              <a:rPr lang="en-US" sz="2600" dirty="0" smtClean="0"/>
              <a:t>. 2009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Organizare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structurare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Organizare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Cronologic</a:t>
            </a:r>
            <a:endParaRPr lang="en-US" dirty="0" smtClean="0"/>
          </a:p>
          <a:p>
            <a:pPr lvl="1"/>
            <a:r>
              <a:rPr lang="en-US" dirty="0" err="1" smtClean="0"/>
              <a:t>Cauza-efect</a:t>
            </a:r>
            <a:endParaRPr lang="en-US" dirty="0" smtClean="0"/>
          </a:p>
          <a:p>
            <a:pPr lvl="1"/>
            <a:r>
              <a:rPr lang="en-US" dirty="0" smtClean="0"/>
              <a:t>General-particular</a:t>
            </a:r>
          </a:p>
          <a:p>
            <a:pPr lvl="1"/>
            <a:r>
              <a:rPr lang="en-US" dirty="0" err="1" smtClean="0"/>
              <a:t>Comparatie</a:t>
            </a:r>
            <a:endParaRPr lang="en-US" dirty="0" smtClean="0"/>
          </a:p>
          <a:p>
            <a:r>
              <a:rPr lang="en-US" dirty="0" smtClean="0"/>
              <a:t>Document – </a:t>
            </a:r>
            <a:r>
              <a:rPr lang="en-US" dirty="0" err="1" smtClean="0"/>
              <a:t>structura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Capitole</a:t>
            </a:r>
            <a:endParaRPr lang="en-US" dirty="0" smtClean="0"/>
          </a:p>
          <a:p>
            <a:pPr lvl="1"/>
            <a:r>
              <a:rPr lang="en-US" dirty="0" err="1" smtClean="0"/>
              <a:t>Paragrafe</a:t>
            </a:r>
            <a:r>
              <a:rPr lang="en-US" dirty="0" smtClean="0"/>
              <a:t>/</a:t>
            </a:r>
            <a:r>
              <a:rPr lang="en-US" dirty="0" err="1" smtClean="0"/>
              <a:t>sectiuni</a:t>
            </a:r>
            <a:endParaRPr lang="en-US" dirty="0" smtClean="0"/>
          </a:p>
          <a:p>
            <a:pPr lvl="1"/>
            <a:r>
              <a:rPr lang="en-US" dirty="0" err="1" smtClean="0"/>
              <a:t>Subsectiuni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+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figuri</a:t>
            </a:r>
            <a:r>
              <a:rPr lang="en-US" dirty="0" smtClean="0"/>
              <a:t>, </a:t>
            </a:r>
            <a:r>
              <a:rPr lang="en-US" dirty="0" err="1" smtClean="0"/>
              <a:t>tabele</a:t>
            </a:r>
            <a:r>
              <a:rPr lang="en-US" dirty="0" smtClean="0"/>
              <a:t> - </a:t>
            </a:r>
            <a:r>
              <a:rPr lang="en-US" dirty="0" err="1" smtClean="0"/>
              <a:t>numerotare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Prima </a:t>
            </a:r>
            <a:r>
              <a:rPr lang="en-US" dirty="0" err="1" smtClean="0"/>
              <a:t>versiune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Recomandare</a:t>
            </a:r>
            <a:r>
              <a:rPr lang="en-US" dirty="0" smtClean="0"/>
              <a:t>: ABC 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Abstract</a:t>
            </a:r>
            <a:r>
              <a:rPr lang="en-US" dirty="0" smtClean="0"/>
              <a:t>: </a:t>
            </a:r>
            <a:r>
              <a:rPr lang="en-US" dirty="0" err="1" smtClean="0"/>
              <a:t>descrie</a:t>
            </a:r>
            <a:r>
              <a:rPr lang="en-US" dirty="0" smtClean="0"/>
              <a:t> </a:t>
            </a:r>
            <a:r>
              <a:rPr lang="en-US" dirty="0" err="1" smtClean="0"/>
              <a:t>subiectul</a:t>
            </a:r>
            <a:r>
              <a:rPr lang="en-US" dirty="0" smtClean="0"/>
              <a:t> </a:t>
            </a:r>
            <a:r>
              <a:rPr lang="en-US" dirty="0" err="1" smtClean="0"/>
              <a:t>comunicarii</a:t>
            </a:r>
            <a:r>
              <a:rPr lang="en-US" dirty="0" smtClean="0"/>
              <a:t> - </a:t>
            </a:r>
            <a:r>
              <a:rPr lang="en-US" dirty="0" err="1" smtClean="0"/>
              <a:t>sumar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Body</a:t>
            </a:r>
            <a:r>
              <a:rPr lang="en-US" dirty="0" smtClean="0"/>
              <a:t>:  </a:t>
            </a:r>
            <a:r>
              <a:rPr lang="en-US" dirty="0" err="1" smtClean="0"/>
              <a:t>partea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consistenta</a:t>
            </a:r>
            <a:r>
              <a:rPr lang="en-US" dirty="0" smtClean="0"/>
              <a:t> – </a:t>
            </a:r>
            <a:r>
              <a:rPr lang="en-US" dirty="0" err="1" smtClean="0"/>
              <a:t>detalii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Conclusion</a:t>
            </a:r>
            <a:r>
              <a:rPr lang="en-US" dirty="0" smtClean="0"/>
              <a:t>: </a:t>
            </a:r>
            <a:r>
              <a:rPr lang="en-US" dirty="0" err="1" smtClean="0"/>
              <a:t>sumarizeaza</a:t>
            </a:r>
            <a:r>
              <a:rPr lang="en-US" dirty="0" smtClean="0"/>
              <a:t> </a:t>
            </a:r>
            <a:r>
              <a:rPr lang="en-US" dirty="0" err="1" smtClean="0"/>
              <a:t>prezentarea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Revizuire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editare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Revizuire</a:t>
            </a:r>
            <a:r>
              <a:rPr lang="en-US" dirty="0" smtClean="0"/>
              <a:t> – </a:t>
            </a:r>
            <a:r>
              <a:rPr lang="en-US" dirty="0" err="1" smtClean="0"/>
              <a:t>reorganizare</a:t>
            </a:r>
            <a:endParaRPr lang="en-US" dirty="0" smtClean="0"/>
          </a:p>
          <a:p>
            <a:r>
              <a:rPr lang="en-US" dirty="0" err="1" smtClean="0"/>
              <a:t>Editare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Stil</a:t>
            </a:r>
            <a:endParaRPr lang="en-US" dirty="0" smtClean="0"/>
          </a:p>
          <a:p>
            <a:pPr lvl="1"/>
            <a:r>
              <a:rPr lang="en-US" dirty="0" err="1" smtClean="0"/>
              <a:t>Gramatica</a:t>
            </a:r>
            <a:endParaRPr lang="en-US" dirty="0" smtClean="0"/>
          </a:p>
          <a:p>
            <a:pPr lvl="1"/>
            <a:r>
              <a:rPr lang="en-US" dirty="0" smtClean="0"/>
              <a:t>Context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aspecte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Intelegere</a:t>
            </a:r>
            <a:r>
              <a:rPr lang="en-US" dirty="0" smtClean="0"/>
              <a:t> text:</a:t>
            </a:r>
          </a:p>
          <a:p>
            <a:pPr lvl="1"/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a </a:t>
            </a:r>
            <a:r>
              <a:rPr lang="en-US" dirty="0" err="1" smtClean="0"/>
              <a:t>cuvintelor</a:t>
            </a:r>
            <a:r>
              <a:rPr lang="en-US" dirty="0" smtClean="0"/>
              <a:t>: </a:t>
            </a:r>
            <a:r>
              <a:rPr lang="en-US" dirty="0" err="1" smtClean="0"/>
              <a:t>vocabular</a:t>
            </a:r>
            <a:endParaRPr lang="en-US" dirty="0" smtClean="0"/>
          </a:p>
          <a:p>
            <a:pPr lvl="1"/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a </a:t>
            </a:r>
            <a:r>
              <a:rPr lang="en-US" dirty="0" err="1" smtClean="0"/>
              <a:t>propozitiilor</a:t>
            </a:r>
            <a:endParaRPr lang="en-US" dirty="0" smtClean="0"/>
          </a:p>
          <a:p>
            <a:pPr lvl="1"/>
            <a:r>
              <a:rPr lang="en-US" dirty="0" smtClean="0"/>
              <a:t>“fir </a:t>
            </a:r>
            <a:r>
              <a:rPr lang="en-US" dirty="0" err="1" smtClean="0"/>
              <a:t>rosu</a:t>
            </a:r>
            <a:r>
              <a:rPr lang="en-US" dirty="0" smtClean="0"/>
              <a:t>” – </a:t>
            </a:r>
            <a:r>
              <a:rPr lang="en-US" dirty="0" err="1" smtClean="0"/>
              <a:t>coeziune</a:t>
            </a:r>
            <a:endParaRPr lang="en-US" dirty="0" smtClean="0"/>
          </a:p>
          <a:p>
            <a:r>
              <a:rPr lang="en-US" dirty="0" err="1" smtClean="0"/>
              <a:t>Stil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Persoana</a:t>
            </a:r>
            <a:r>
              <a:rPr lang="en-US" dirty="0" smtClean="0"/>
              <a:t> a 3-a</a:t>
            </a:r>
          </a:p>
          <a:p>
            <a:pPr lvl="1"/>
            <a:r>
              <a:rPr lang="en-US" dirty="0" err="1" smtClean="0"/>
              <a:t>Persoana</a:t>
            </a:r>
            <a:r>
              <a:rPr lang="en-US" dirty="0" smtClean="0"/>
              <a:t> 1 plural</a:t>
            </a:r>
          </a:p>
          <a:p>
            <a:pPr lvl="1"/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verbelor</a:t>
            </a:r>
            <a:endParaRPr lang="en-US" dirty="0" smtClean="0"/>
          </a:p>
          <a:p>
            <a:pPr lvl="1"/>
            <a:r>
              <a:rPr lang="en-US" dirty="0" err="1" smtClean="0"/>
              <a:t>Punctuatie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Documentatii</a:t>
            </a:r>
            <a:endParaRPr lang="en-US" dirty="0" smtClean="0"/>
          </a:p>
          <a:p>
            <a:r>
              <a:rPr lang="en-US" dirty="0" err="1" smtClean="0"/>
              <a:t>Rapoarte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 smtClean="0"/>
          </a:p>
          <a:p>
            <a:r>
              <a:rPr lang="en-US" dirty="0" err="1" smtClean="0"/>
              <a:t>Manuale</a:t>
            </a:r>
            <a:r>
              <a:rPr lang="en-US" dirty="0" smtClean="0"/>
              <a:t>  de </a:t>
            </a:r>
            <a:r>
              <a:rPr lang="en-US" dirty="0" err="1" smtClean="0"/>
              <a:t>utilizare</a:t>
            </a:r>
            <a:endParaRPr lang="en-US" dirty="0" smtClean="0"/>
          </a:p>
          <a:p>
            <a:r>
              <a:rPr lang="en-US" dirty="0" err="1" smtClean="0"/>
              <a:t>Articol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endParaRPr lang="en-US" dirty="0" smtClean="0"/>
          </a:p>
          <a:p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licenta</a:t>
            </a:r>
            <a:endParaRPr lang="en-US" dirty="0" smtClean="0"/>
          </a:p>
          <a:p>
            <a:r>
              <a:rPr lang="en-US" dirty="0" smtClean="0"/>
              <a:t>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Scrieti</a:t>
            </a:r>
            <a:r>
              <a:rPr lang="en-US" dirty="0" smtClean="0"/>
              <a:t> un e-mail </a:t>
            </a:r>
            <a:r>
              <a:rPr lang="en-US" dirty="0" err="1" smtClean="0"/>
              <a:t>profesorului</a:t>
            </a:r>
            <a:r>
              <a:rPr lang="en-US" dirty="0" smtClean="0"/>
              <a:t> (S. </a:t>
            </a:r>
            <a:r>
              <a:rPr lang="en-US" dirty="0" err="1" smtClean="0"/>
              <a:t>Motogna</a:t>
            </a:r>
            <a:r>
              <a:rPr lang="en-US" dirty="0" smtClean="0"/>
              <a:t>) </a:t>
            </a:r>
            <a:r>
              <a:rPr lang="en-US" dirty="0" err="1" smtClean="0"/>
              <a:t>explicand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puteti</a:t>
            </a:r>
            <a:r>
              <a:rPr lang="en-US" dirty="0" smtClean="0"/>
              <a:t> </a:t>
            </a:r>
            <a:r>
              <a:rPr lang="en-US" dirty="0" err="1" smtClean="0"/>
              <a:t>preda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 smtClean="0"/>
              <a:t> de </a:t>
            </a:r>
            <a:r>
              <a:rPr lang="en-US" smtClean="0"/>
              <a:t>laborator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Callout 4"/>
          <p:cNvSpPr/>
          <p:nvPr/>
        </p:nvSpPr>
        <p:spPr>
          <a:xfrm>
            <a:off x="5334000" y="762000"/>
            <a:ext cx="2590800" cy="1371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 </a:t>
            </a:r>
            <a:r>
              <a:rPr lang="en-US" sz="2400" dirty="0" err="1" smtClean="0">
                <a:solidFill>
                  <a:schemeClr val="tx1"/>
                </a:solidFill>
              </a:rPr>
              <a:t>specialitate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tehnica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cercetare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/</a:t>
            </a:r>
            <a:r>
              <a:rPr lang="en-US" dirty="0" err="1" smtClean="0"/>
              <a:t>produse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 smtClean="0"/>
          </a:p>
          <a:p>
            <a:r>
              <a:rPr lang="en-US" dirty="0" err="1" smtClean="0"/>
              <a:t>Principala</a:t>
            </a:r>
            <a:r>
              <a:rPr lang="en-US" dirty="0" smtClean="0"/>
              <a:t> forma de </a:t>
            </a:r>
            <a:r>
              <a:rPr lang="en-US" dirty="0" err="1" smtClean="0"/>
              <a:t>raportare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sz="4800" b="1" dirty="0" smtClean="0">
                <a:solidFill>
                  <a:srgbClr val="FF0000"/>
                </a:solidFill>
              </a:rPr>
              <a:t>Cine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0" y="3810000"/>
            <a:ext cx="3048000" cy="1676400"/>
            <a:chOff x="3048000" y="3810000"/>
            <a:chExt cx="3048000" cy="1676400"/>
          </a:xfrm>
        </p:grpSpPr>
        <p:sp>
          <p:nvSpPr>
            <p:cNvPr id="6" name="Oval 5"/>
            <p:cNvSpPr/>
            <p:nvPr/>
          </p:nvSpPr>
          <p:spPr>
            <a:xfrm>
              <a:off x="3048000" y="3810000"/>
              <a:ext cx="30480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4267200"/>
              <a:ext cx="1905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/>
                <a:t>Creare</a:t>
              </a:r>
              <a:endParaRPr lang="en-US" sz="4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3657600"/>
            <a:ext cx="1981200" cy="1752600"/>
            <a:chOff x="914400" y="3657600"/>
            <a:chExt cx="1981200" cy="1752600"/>
          </a:xfrm>
        </p:grpSpPr>
        <p:sp>
          <p:nvSpPr>
            <p:cNvPr id="5" name="Right Arrow 4"/>
            <p:cNvSpPr/>
            <p:nvPr/>
          </p:nvSpPr>
          <p:spPr>
            <a:xfrm>
              <a:off x="1143000" y="4038600"/>
              <a:ext cx="1752600" cy="1371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3657600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1..n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48400" y="3886200"/>
            <a:ext cx="2209800" cy="1905000"/>
            <a:chOff x="6248400" y="3886200"/>
            <a:chExt cx="2209800" cy="1905000"/>
          </a:xfrm>
        </p:grpSpPr>
        <p:sp>
          <p:nvSpPr>
            <p:cNvPr id="7" name="Right Arrow 6"/>
            <p:cNvSpPr/>
            <p:nvPr/>
          </p:nvSpPr>
          <p:spPr>
            <a:xfrm>
              <a:off x="6248400" y="449580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orizontal Scroll 7"/>
            <p:cNvSpPr/>
            <p:nvPr/>
          </p:nvSpPr>
          <p:spPr>
            <a:xfrm>
              <a:off x="6934200" y="3886200"/>
              <a:ext cx="1524000" cy="16002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553200" y="5486400"/>
              <a:ext cx="381000" cy="3048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629400" y="2514600"/>
            <a:ext cx="1828800" cy="1219200"/>
            <a:chOff x="6629400" y="2514600"/>
            <a:chExt cx="1828800" cy="1219200"/>
          </a:xfrm>
        </p:grpSpPr>
        <p:sp>
          <p:nvSpPr>
            <p:cNvPr id="16" name="Oval Callout 15"/>
            <p:cNvSpPr/>
            <p:nvPr/>
          </p:nvSpPr>
          <p:spPr>
            <a:xfrm>
              <a:off x="6629400" y="2514600"/>
              <a:ext cx="1828800" cy="1219200"/>
            </a:xfrm>
            <a:prstGeom prst="wedgeEllipseCallou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4200" y="2743200"/>
              <a:ext cx="1371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Scrisa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Orala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r>
              <a:rPr lang="en-US" dirty="0" smtClean="0"/>
              <a:t> </a:t>
            </a:r>
            <a:r>
              <a:rPr lang="en-US" dirty="0" err="1" smtClean="0"/>
              <a:t>scrisa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vi-VN" dirty="0" smtClean="0"/>
              <a:t>Ea s-arătă săltând şi se opri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Pri</a:t>
            </a:r>
            <a:r>
              <a:rPr lang="en-US" dirty="0" smtClean="0"/>
              <a:t>v</a:t>
            </a:r>
            <a:r>
              <a:rPr lang="vi-VN" dirty="0" smtClean="0"/>
              <a:t>ind în jur c-un fel de teamă,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Şi nările-i subţiri înfiorară apa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Cu cercuri lunecoase de aramă.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vi-VN" dirty="0" smtClean="0"/>
              <a:t>Sticlea în ochii-i umezi ceva nelămurit,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Ştiam că va muri şi c-o s-o doară.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Mi se părea că retrăiesc un mit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Cu fata prefăcută-n căprioară.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De sus, lumina palidă, lunară,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Cernea pe blana-i caldă flori stinse de cireş.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Vai, cum doream ca pentru-ntâia oară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Bătaia puştii tatii să dea greş!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000" b="1" dirty="0" smtClean="0"/>
              <a:t>Căprioara</a:t>
            </a:r>
            <a:r>
              <a:rPr lang="vi-VN" sz="2000" dirty="0" smtClean="0"/>
              <a:t> este un </a:t>
            </a:r>
            <a:r>
              <a:rPr lang="vi-VN" sz="2000" dirty="0" smtClean="0">
                <a:hlinkClick r:id="rId2" tooltip="Mamifer"/>
              </a:rPr>
              <a:t>mamifer</a:t>
            </a:r>
            <a:r>
              <a:rPr lang="vi-VN" sz="2000" dirty="0" smtClean="0"/>
              <a:t> </a:t>
            </a:r>
            <a:r>
              <a:rPr lang="en-US" sz="2000" dirty="0" err="1" smtClean="0"/>
              <a:t>ru</a:t>
            </a:r>
            <a:r>
              <a:rPr lang="vi-VN" sz="2000" dirty="0" smtClean="0"/>
              <a:t>megător ce aparține familiei </a:t>
            </a:r>
            <a:r>
              <a:rPr lang="vi-VN" sz="2000" dirty="0" smtClean="0">
                <a:hlinkClick r:id="rId3" tooltip="Cervidae"/>
              </a:rPr>
              <a:t>Cervidae</a:t>
            </a:r>
            <a:r>
              <a:rPr lang="vi-VN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Caprioara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cea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mica specie de </a:t>
            </a:r>
            <a:r>
              <a:rPr lang="en-US" sz="2000" dirty="0" err="1" smtClean="0"/>
              <a:t>capre</a:t>
            </a:r>
            <a:r>
              <a:rPr lang="en-US" sz="2000" dirty="0" smtClean="0"/>
              <a:t> </a:t>
            </a:r>
            <a:r>
              <a:rPr lang="en-US" sz="2000" dirty="0" err="1" smtClean="0"/>
              <a:t>salbatice</a:t>
            </a:r>
            <a:r>
              <a:rPr lang="en-US" sz="2000" dirty="0" smtClean="0"/>
              <a:t> </a:t>
            </a:r>
            <a:r>
              <a:rPr lang="en-US" sz="2000" dirty="0" err="1" smtClean="0"/>
              <a:t>originare</a:t>
            </a:r>
            <a:r>
              <a:rPr lang="en-US" sz="2000" dirty="0" smtClean="0"/>
              <a:t> din </a:t>
            </a:r>
            <a:r>
              <a:rPr lang="en-US" sz="2000" dirty="0" err="1" smtClean="0"/>
              <a:t>Europa</a:t>
            </a:r>
            <a:r>
              <a:rPr lang="en-US" sz="2000" dirty="0" smtClean="0"/>
              <a:t>. </a:t>
            </a:r>
            <a:r>
              <a:rPr lang="en-US" sz="2000" dirty="0" err="1" smtClean="0"/>
              <a:t>Masculii</a:t>
            </a:r>
            <a:r>
              <a:rPr lang="en-US" sz="2000" dirty="0" smtClean="0"/>
              <a:t> au </a:t>
            </a:r>
            <a:r>
              <a:rPr lang="en-US" sz="2000" dirty="0" err="1" smtClean="0"/>
              <a:t>tendinta</a:t>
            </a:r>
            <a:r>
              <a:rPr lang="en-US" sz="2000" dirty="0" smtClean="0"/>
              <a:t> de a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mari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robusti</a:t>
            </a:r>
            <a:r>
              <a:rPr lang="en-US" sz="2000" dirty="0" smtClean="0"/>
              <a:t>, in </a:t>
            </a:r>
            <a:r>
              <a:rPr lang="en-US" sz="2000" dirty="0" err="1" smtClean="0"/>
              <a:t>comparatie</a:t>
            </a:r>
            <a:r>
              <a:rPr lang="en-US" sz="2000" dirty="0" smtClean="0"/>
              <a:t> cu </a:t>
            </a:r>
            <a:r>
              <a:rPr lang="en-US" sz="2000" dirty="0" err="1" smtClean="0"/>
              <a:t>femelele</a:t>
            </a:r>
            <a:r>
              <a:rPr lang="en-US" sz="2000" dirty="0" smtClean="0"/>
              <a:t>. </a:t>
            </a:r>
            <a:r>
              <a:rPr lang="en-US" sz="2000" dirty="0" err="1" smtClean="0"/>
              <a:t>Masculul</a:t>
            </a:r>
            <a:r>
              <a:rPr lang="en-US" sz="2000" dirty="0" smtClean="0"/>
              <a:t> </a:t>
            </a:r>
            <a:r>
              <a:rPr lang="en-US" sz="2000" dirty="0" err="1" smtClean="0"/>
              <a:t>poarta</a:t>
            </a:r>
            <a:r>
              <a:rPr lang="en-US" sz="2000" dirty="0" smtClean="0"/>
              <a:t> </a:t>
            </a:r>
            <a:r>
              <a:rPr lang="en-US" sz="2000" dirty="0" err="1" smtClean="0"/>
              <a:t>denumirea</a:t>
            </a:r>
            <a:r>
              <a:rPr lang="en-US" sz="2000" dirty="0" smtClean="0"/>
              <a:t> de </a:t>
            </a:r>
            <a:r>
              <a:rPr lang="en-US" sz="2000" dirty="0" err="1" smtClean="0"/>
              <a:t>caprior</a:t>
            </a:r>
            <a:r>
              <a:rPr lang="en-US" sz="2000" dirty="0" smtClean="0"/>
              <a:t>, </a:t>
            </a:r>
            <a:r>
              <a:rPr lang="en-US" sz="2000" dirty="0" err="1" smtClean="0"/>
              <a:t>iar</a:t>
            </a:r>
            <a:r>
              <a:rPr lang="en-US" sz="2000" dirty="0" smtClean="0"/>
              <a:t> </a:t>
            </a:r>
            <a:r>
              <a:rPr lang="en-US" sz="2000" dirty="0" err="1" smtClean="0"/>
              <a:t>femela</a:t>
            </a:r>
            <a:r>
              <a:rPr lang="en-US" sz="2000" dirty="0" smtClean="0"/>
              <a:t> de </a:t>
            </a:r>
            <a:r>
              <a:rPr lang="en-US" sz="2000" dirty="0" err="1" smtClean="0"/>
              <a:t>caprioara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ciuta</a:t>
            </a:r>
            <a:r>
              <a:rPr lang="en-US" sz="2000" dirty="0" smtClean="0"/>
              <a:t>. </a:t>
            </a:r>
            <a:r>
              <a:rPr lang="en-US" sz="2000" dirty="0" err="1" smtClean="0"/>
              <a:t>Blana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diferita</a:t>
            </a:r>
            <a:r>
              <a:rPr lang="en-US" sz="2000" dirty="0" smtClean="0"/>
              <a:t> in </a:t>
            </a:r>
            <a:r>
              <a:rPr lang="en-US" sz="2000" dirty="0" err="1" smtClean="0"/>
              <a:t>functie</a:t>
            </a:r>
            <a:r>
              <a:rPr lang="en-US" sz="2000" dirty="0" smtClean="0"/>
              <a:t> de </a:t>
            </a:r>
            <a:r>
              <a:rPr lang="en-US" sz="2000" dirty="0" err="1" smtClean="0"/>
              <a:t>sezon</a:t>
            </a:r>
            <a:r>
              <a:rPr lang="en-US" sz="2000" dirty="0" smtClean="0"/>
              <a:t>. </a:t>
            </a:r>
            <a:r>
              <a:rPr lang="en-US" sz="2000" dirty="0" err="1" smtClean="0"/>
              <a:t>Iarna</a:t>
            </a:r>
            <a:r>
              <a:rPr lang="en-US" sz="2000" dirty="0" smtClean="0"/>
              <a:t>, </a:t>
            </a:r>
            <a:r>
              <a:rPr lang="en-US" sz="2000" dirty="0" err="1" smtClean="0"/>
              <a:t>blana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deasa</a:t>
            </a:r>
            <a:r>
              <a:rPr lang="en-US" sz="2000" dirty="0" smtClean="0"/>
              <a:t>,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lunga</a:t>
            </a:r>
            <a:r>
              <a:rPr lang="en-US" sz="2000" dirty="0" smtClean="0"/>
              <a:t>, </a:t>
            </a:r>
            <a:r>
              <a:rPr lang="en-US" sz="2000" dirty="0" err="1" smtClean="0"/>
              <a:t>dand</a:t>
            </a:r>
            <a:r>
              <a:rPr lang="en-US" sz="2000" dirty="0" smtClean="0"/>
              <a:t> </a:t>
            </a:r>
            <a:r>
              <a:rPr lang="en-US" sz="2000" dirty="0" err="1" smtClean="0"/>
              <a:t>animalului</a:t>
            </a:r>
            <a:r>
              <a:rPr lang="en-US" sz="2000" dirty="0" smtClean="0"/>
              <a:t> un aspect </a:t>
            </a:r>
            <a:r>
              <a:rPr lang="en-US" sz="2000" dirty="0" err="1" smtClean="0"/>
              <a:t>ciufulit</a:t>
            </a:r>
            <a:r>
              <a:rPr lang="en-US" sz="2000" dirty="0" smtClean="0"/>
              <a:t>, </a:t>
            </a:r>
            <a:r>
              <a:rPr lang="en-US" sz="2000" dirty="0" err="1" smtClean="0"/>
              <a:t>neingrijit</a:t>
            </a:r>
            <a:r>
              <a:rPr lang="en-US" sz="2000" dirty="0" smtClean="0"/>
              <a:t>, </a:t>
            </a:r>
            <a:r>
              <a:rPr lang="en-US" sz="2000" dirty="0" err="1" smtClean="0"/>
              <a:t>avand</a:t>
            </a:r>
            <a:r>
              <a:rPr lang="en-US" sz="2000" dirty="0" smtClean="0"/>
              <a:t> </a:t>
            </a:r>
            <a:r>
              <a:rPr lang="en-US" sz="2000" dirty="0" err="1" smtClean="0"/>
              <a:t>culoare</a:t>
            </a:r>
            <a:r>
              <a:rPr lang="en-US" sz="2000" dirty="0" smtClean="0"/>
              <a:t> </a:t>
            </a:r>
            <a:r>
              <a:rPr lang="en-US" sz="2000" dirty="0" err="1" smtClean="0"/>
              <a:t>cenusie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maro-cenusiu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1524000"/>
            <a:ext cx="4038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Personala</a:t>
            </a:r>
            <a:r>
              <a:rPr lang="en-US" sz="3200" dirty="0" smtClean="0"/>
              <a:t>/ </a:t>
            </a:r>
            <a:r>
              <a:rPr lang="en-US" sz="3200" dirty="0" err="1" smtClean="0"/>
              <a:t>subiectiva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Expresiva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Ambigua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Permite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multe</a:t>
            </a:r>
            <a:r>
              <a:rPr lang="en-US" sz="3200" dirty="0" smtClean="0"/>
              <a:t> </a:t>
            </a:r>
            <a:r>
              <a:rPr lang="en-US" sz="3200" dirty="0" err="1" smtClean="0"/>
              <a:t>interpretari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524000"/>
            <a:ext cx="4191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Impersonala</a:t>
            </a:r>
            <a:r>
              <a:rPr lang="en-US" sz="3200" dirty="0" smtClean="0"/>
              <a:t>/ </a:t>
            </a:r>
            <a:r>
              <a:rPr lang="en-US" sz="3200" dirty="0" err="1" smtClean="0"/>
              <a:t>obiectiva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Descriptiva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Sens</a:t>
            </a:r>
            <a:r>
              <a:rPr lang="en-US" sz="3200" dirty="0" smtClean="0"/>
              <a:t> </a:t>
            </a:r>
            <a:r>
              <a:rPr lang="en-US" sz="3200" dirty="0" err="1" smtClean="0"/>
              <a:t>unic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err="1" smtClean="0"/>
              <a:t>Permite</a:t>
            </a:r>
            <a:r>
              <a:rPr lang="en-US" sz="3200" dirty="0" smtClean="0"/>
              <a:t> o </a:t>
            </a:r>
            <a:r>
              <a:rPr lang="en-US" sz="3200" dirty="0" err="1" smtClean="0"/>
              <a:t>singura</a:t>
            </a:r>
            <a:r>
              <a:rPr lang="en-US" sz="3200" dirty="0" smtClean="0"/>
              <a:t> </a:t>
            </a:r>
            <a:r>
              <a:rPr lang="en-US" sz="3200" dirty="0" err="1" smtClean="0"/>
              <a:t>interpretare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Caracteristici</a:t>
            </a:r>
            <a:r>
              <a:rPr lang="en-US" sz="4000" dirty="0" smtClean="0"/>
              <a:t> – </a:t>
            </a:r>
            <a:r>
              <a:rPr lang="en-US" sz="4000" dirty="0" err="1" smtClean="0"/>
              <a:t>comunicare</a:t>
            </a:r>
            <a:r>
              <a:rPr lang="en-US" sz="4000" dirty="0" smtClean="0"/>
              <a:t> </a:t>
            </a:r>
            <a:r>
              <a:rPr lang="en-US" sz="4000" dirty="0" err="1" smtClean="0"/>
              <a:t>tehnica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b="1" i="1" dirty="0" smtClean="0"/>
              <a:t>specialist</a:t>
            </a:r>
            <a:r>
              <a:rPr lang="en-US" dirty="0" smtClean="0"/>
              <a:t> care </a:t>
            </a:r>
            <a:r>
              <a:rPr lang="en-US" b="1" i="1" dirty="0" err="1" smtClean="0"/>
              <a:t>intelege</a:t>
            </a:r>
            <a:r>
              <a:rPr lang="en-US" dirty="0" smtClean="0"/>
              <a:t> </a:t>
            </a:r>
            <a:r>
              <a:rPr lang="en-US" dirty="0" err="1" smtClean="0"/>
              <a:t>subiectul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Concentrat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subiect</a:t>
            </a:r>
            <a:r>
              <a:rPr lang="en-US" dirty="0" smtClean="0"/>
              <a:t>, nu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Claritate</a:t>
            </a:r>
            <a:r>
              <a:rPr lang="en-US" dirty="0" smtClean="0"/>
              <a:t> - </a:t>
            </a:r>
            <a:r>
              <a:rPr lang="en-US" dirty="0" err="1" smtClean="0"/>
              <a:t>permite</a:t>
            </a:r>
            <a:r>
              <a:rPr lang="en-US" dirty="0" smtClean="0"/>
              <a:t> un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inteles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Mesaj</a:t>
            </a:r>
            <a:r>
              <a:rPr lang="en-US" dirty="0" smtClean="0"/>
              <a:t> –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construit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necesitatile</a:t>
            </a:r>
            <a:r>
              <a:rPr lang="en-US" dirty="0" smtClean="0"/>
              <a:t> </a:t>
            </a:r>
            <a:r>
              <a:rPr lang="en-US" dirty="0" err="1" smtClean="0"/>
              <a:t>audientei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tehnic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inteles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audienta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usurinta</a:t>
            </a:r>
            <a:r>
              <a:rPr lang="en-US" dirty="0" smtClean="0"/>
              <a:t> in </a:t>
            </a:r>
            <a:r>
              <a:rPr lang="en-US" dirty="0" err="1" smtClean="0"/>
              <a:t>citire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documentului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subiectul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Cine </a:t>
            </a:r>
            <a:r>
              <a:rPr lang="en-US" dirty="0" err="1" smtClean="0"/>
              <a:t>citeste</a:t>
            </a:r>
            <a:r>
              <a:rPr lang="en-US" dirty="0" smtClean="0"/>
              <a:t> </a:t>
            </a:r>
            <a:r>
              <a:rPr lang="en-US" dirty="0" err="1" smtClean="0"/>
              <a:t>documentul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stie</a:t>
            </a:r>
            <a:r>
              <a:rPr lang="en-US" dirty="0" smtClean="0"/>
              <a:t> </a:t>
            </a:r>
            <a:r>
              <a:rPr lang="en-US" dirty="0" err="1" smtClean="0"/>
              <a:t>cititorul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subiect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</a:t>
            </a:r>
            <a:r>
              <a:rPr lang="en-US" dirty="0" err="1" smtClean="0"/>
              <a:t>documentul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</a:t>
            </a:r>
            <a:r>
              <a:rPr lang="en-US" dirty="0" smtClean="0"/>
              <a:t> in 5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importanti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Determinarea</a:t>
            </a:r>
            <a:r>
              <a:rPr lang="en-US" dirty="0" smtClean="0"/>
              <a:t> </a:t>
            </a:r>
            <a:r>
              <a:rPr lang="en-US" dirty="0" err="1" smtClean="0"/>
              <a:t>scopului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audientei</a:t>
            </a:r>
            <a:endParaRPr lang="en-US" dirty="0" smtClean="0"/>
          </a:p>
          <a:p>
            <a:pPr lvl="1"/>
            <a:r>
              <a:rPr lang="en-US" dirty="0" err="1" smtClean="0"/>
              <a:t>Colectarea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endParaRPr lang="en-US" dirty="0" smtClean="0"/>
          </a:p>
          <a:p>
            <a:pPr lvl="1"/>
            <a:r>
              <a:rPr lang="en-US" dirty="0" err="1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structurarea</a:t>
            </a:r>
            <a:r>
              <a:rPr lang="en-US" dirty="0" smtClean="0"/>
              <a:t> </a:t>
            </a:r>
            <a:r>
              <a:rPr lang="en-US" dirty="0" err="1" smtClean="0"/>
              <a:t>informatiei</a:t>
            </a:r>
            <a:endParaRPr lang="en-US" dirty="0" smtClean="0"/>
          </a:p>
          <a:p>
            <a:pPr lvl="1"/>
            <a:r>
              <a:rPr lang="en-US" dirty="0" err="1" smtClean="0"/>
              <a:t>Scriere</a:t>
            </a:r>
            <a:r>
              <a:rPr lang="en-US" dirty="0" smtClean="0"/>
              <a:t> prima </a:t>
            </a:r>
            <a:r>
              <a:rPr lang="en-US" dirty="0" err="1" smtClean="0"/>
              <a:t>versiune</a:t>
            </a:r>
            <a:endParaRPr lang="en-US" dirty="0" smtClean="0"/>
          </a:p>
          <a:p>
            <a:pPr lvl="1"/>
            <a:r>
              <a:rPr lang="en-US" dirty="0" err="1" smtClean="0"/>
              <a:t>Revizuire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editare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653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Curs 2</vt:lpstr>
      <vt:lpstr>Organizare</vt:lpstr>
      <vt:lpstr>Slide 3</vt:lpstr>
      <vt:lpstr>Comunicare tehnica</vt:lpstr>
      <vt:lpstr>Comunicare tehnica scrisa</vt:lpstr>
      <vt:lpstr>Slide 6</vt:lpstr>
      <vt:lpstr>Caracteristici – comunicare tehnica</vt:lpstr>
      <vt:lpstr>Focus</vt:lpstr>
      <vt:lpstr>Cum?</vt:lpstr>
      <vt:lpstr>1. Determinarea scopului si audientei</vt:lpstr>
      <vt:lpstr>2. Colectarea de informatii</vt:lpstr>
      <vt:lpstr>Citari - cont</vt:lpstr>
      <vt:lpstr>Citari - cont</vt:lpstr>
      <vt:lpstr>3. Organizare si structurare</vt:lpstr>
      <vt:lpstr>4. Prima versiune</vt:lpstr>
      <vt:lpstr>5. Revizuire si editare</vt:lpstr>
      <vt:lpstr>Alte aspecte</vt:lpstr>
      <vt:lpstr>Ce?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2</dc:title>
  <dc:creator>simona</dc:creator>
  <cp:lastModifiedBy>simona</cp:lastModifiedBy>
  <cp:revision>34</cp:revision>
  <dcterms:created xsi:type="dcterms:W3CDTF">2011-10-12T17:14:13Z</dcterms:created>
  <dcterms:modified xsi:type="dcterms:W3CDTF">2014-10-09T09:01:27Z</dcterms:modified>
</cp:coreProperties>
</file>