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8BCB-2B57-47A0-AFC3-50F50570121D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9814-8309-4B12-AA72-7AD56E227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8BCB-2B57-47A0-AFC3-50F50570121D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9814-8309-4B12-AA72-7AD56E227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8BCB-2B57-47A0-AFC3-50F50570121D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9814-8309-4B12-AA72-7AD56E227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8BCB-2B57-47A0-AFC3-50F50570121D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9814-8309-4B12-AA72-7AD56E227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8BCB-2B57-47A0-AFC3-50F50570121D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9814-8309-4B12-AA72-7AD56E227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8BCB-2B57-47A0-AFC3-50F50570121D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9814-8309-4B12-AA72-7AD56E227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8BCB-2B57-47A0-AFC3-50F50570121D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9814-8309-4B12-AA72-7AD56E227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8BCB-2B57-47A0-AFC3-50F50570121D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9814-8309-4B12-AA72-7AD56E227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8BCB-2B57-47A0-AFC3-50F50570121D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9814-8309-4B12-AA72-7AD56E227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8BCB-2B57-47A0-AFC3-50F50570121D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9814-8309-4B12-AA72-7AD56E227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8BCB-2B57-47A0-AFC3-50F50570121D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9814-8309-4B12-AA72-7AD56E227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8BCB-2B57-47A0-AFC3-50F50570121D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D9814-8309-4B12-AA72-7AD56E227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pf.eclipse.org/wikis/openu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Project%20Plan.docx" TargetMode="External"/><Relationship Id="rId2" Type="http://schemas.openxmlformats.org/officeDocument/2006/relationships/hyperlink" Target="Vision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Test%20Script.docx" TargetMode="External"/><Relationship Id="rId5" Type="http://schemas.openxmlformats.org/officeDocument/2006/relationships/hyperlink" Target="use-case.docx" TargetMode="External"/><Relationship Id="rId4" Type="http://schemas.openxmlformats.org/officeDocument/2006/relationships/hyperlink" Target="Iteration%20Plan.doc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Curs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Comunicare</a:t>
            </a:r>
            <a:r>
              <a:rPr lang="en-US" dirty="0" smtClean="0"/>
              <a:t> </a:t>
            </a:r>
            <a:r>
              <a:rPr lang="en-US" dirty="0" err="1" smtClean="0"/>
              <a:t>scrisa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Relativ</a:t>
            </a:r>
            <a:r>
              <a:rPr lang="en-US" dirty="0" smtClean="0"/>
              <a:t> la </a:t>
            </a:r>
            <a:r>
              <a:rPr lang="en-US" dirty="0" err="1" smtClean="0"/>
              <a:t>obiectivele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r>
              <a:rPr lang="en-US" dirty="0" smtClean="0"/>
              <a:t> </a:t>
            </a:r>
            <a:r>
              <a:rPr lang="en-US" dirty="0" err="1" smtClean="0"/>
              <a:t>enuntate</a:t>
            </a:r>
            <a:r>
              <a:rPr lang="en-US" dirty="0" smtClean="0"/>
              <a:t> in </a:t>
            </a:r>
            <a:r>
              <a:rPr lang="en-US" dirty="0" err="1" smtClean="0"/>
              <a:t>introducere</a:t>
            </a:r>
            <a:r>
              <a:rPr lang="en-US" dirty="0" smtClean="0"/>
              <a:t> – </a:t>
            </a:r>
            <a:r>
              <a:rPr lang="en-US" dirty="0" err="1" smtClean="0"/>
              <a:t>reliefarea</a:t>
            </a:r>
            <a:r>
              <a:rPr lang="en-US" dirty="0" smtClean="0"/>
              <a:t> </a:t>
            </a:r>
            <a:r>
              <a:rPr lang="en-US" dirty="0" err="1" smtClean="0"/>
              <a:t>rezultatelor</a:t>
            </a:r>
            <a:r>
              <a:rPr lang="en-US" dirty="0" smtClean="0"/>
              <a:t> </a:t>
            </a:r>
            <a:r>
              <a:rPr lang="en-US" dirty="0" err="1" smtClean="0"/>
              <a:t>esentiale</a:t>
            </a:r>
            <a:r>
              <a:rPr lang="en-US" dirty="0" smtClean="0"/>
              <a:t> ale </a:t>
            </a:r>
            <a:r>
              <a:rPr lang="en-US" dirty="0" err="1" smtClean="0"/>
              <a:t>raportului</a:t>
            </a:r>
            <a:endParaRPr lang="en-US" dirty="0" smtClean="0"/>
          </a:p>
          <a:p>
            <a:r>
              <a:rPr lang="en-US" dirty="0" err="1" smtClean="0"/>
              <a:t>Contine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Afirma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obiectivele</a:t>
            </a:r>
            <a:r>
              <a:rPr lang="en-US" dirty="0" smtClean="0"/>
              <a:t> au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atinse</a:t>
            </a:r>
            <a:endParaRPr lang="en-US" dirty="0" smtClean="0"/>
          </a:p>
          <a:p>
            <a:pPr lvl="1"/>
            <a:r>
              <a:rPr lang="en-US" dirty="0" err="1" smtClean="0"/>
              <a:t>Sumar</a:t>
            </a:r>
            <a:r>
              <a:rPr lang="en-US" dirty="0" smtClean="0"/>
              <a:t> </a:t>
            </a:r>
            <a:r>
              <a:rPr lang="en-US" dirty="0" err="1" smtClean="0"/>
              <a:t>scurt</a:t>
            </a:r>
            <a:r>
              <a:rPr lang="en-US" dirty="0" smtClean="0"/>
              <a:t> al </a:t>
            </a:r>
            <a:r>
              <a:rPr lang="en-US" dirty="0" err="1" smtClean="0"/>
              <a:t>informatiei</a:t>
            </a:r>
            <a:r>
              <a:rPr lang="en-US" dirty="0" smtClean="0"/>
              <a:t> </a:t>
            </a:r>
            <a:r>
              <a:rPr lang="en-US" dirty="0" err="1" smtClean="0"/>
              <a:t>cheie</a:t>
            </a:r>
            <a:r>
              <a:rPr lang="en-US" dirty="0" smtClean="0"/>
              <a:t> din </a:t>
            </a:r>
            <a:r>
              <a:rPr lang="en-US" dirty="0" err="1" smtClean="0"/>
              <a:t>raport</a:t>
            </a:r>
            <a:endParaRPr lang="en-US" dirty="0" smtClean="0"/>
          </a:p>
          <a:p>
            <a:pPr lvl="1"/>
            <a:r>
              <a:rPr lang="en-US" dirty="0" err="1" smtClean="0"/>
              <a:t>Pune</a:t>
            </a:r>
            <a:r>
              <a:rPr lang="en-US" dirty="0" smtClean="0"/>
              <a:t> in </a:t>
            </a:r>
            <a:r>
              <a:rPr lang="en-US" dirty="0" err="1" smtClean="0"/>
              <a:t>evidenta</a:t>
            </a:r>
            <a:r>
              <a:rPr lang="en-US" dirty="0" smtClean="0"/>
              <a:t> </a:t>
            </a:r>
            <a:r>
              <a:rPr lang="en-US" dirty="0" err="1" smtClean="0"/>
              <a:t>beneficiile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semnificatia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– </a:t>
            </a:r>
            <a:r>
              <a:rPr lang="en-US" dirty="0" err="1" smtClean="0"/>
              <a:t>evaluare</a:t>
            </a:r>
            <a:r>
              <a:rPr lang="en-US" dirty="0" smtClean="0"/>
              <a:t>/</a:t>
            </a:r>
            <a:r>
              <a:rPr lang="en-US" dirty="0" err="1" smtClean="0"/>
              <a:t>comparare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Anexe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Informatie</a:t>
            </a:r>
            <a:r>
              <a:rPr lang="en-US" dirty="0" smtClean="0"/>
              <a:t> 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prea</a:t>
            </a:r>
            <a:r>
              <a:rPr lang="en-US" dirty="0" smtClean="0"/>
              <a:t> </a:t>
            </a:r>
            <a:r>
              <a:rPr lang="en-US" dirty="0" err="1" smtClean="0"/>
              <a:t>detaliata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inclusa</a:t>
            </a:r>
            <a:r>
              <a:rPr lang="en-US" dirty="0" smtClean="0"/>
              <a:t> in </a:t>
            </a:r>
            <a:r>
              <a:rPr lang="en-US" dirty="0" err="1" smtClean="0"/>
              <a:t>raport</a:t>
            </a:r>
            <a:endParaRPr lang="en-US" dirty="0" smtClean="0"/>
          </a:p>
          <a:p>
            <a:r>
              <a:rPr lang="en-US" dirty="0" err="1" smtClean="0"/>
              <a:t>Reguli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anexa</a:t>
            </a:r>
            <a:r>
              <a:rPr lang="en-US" dirty="0" smtClean="0"/>
              <a:t> are un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titlu</a:t>
            </a:r>
            <a:endParaRPr lang="en-US" dirty="0" smtClean="0"/>
          </a:p>
          <a:p>
            <a:pPr lvl="1"/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anexa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 </a:t>
            </a:r>
            <a:r>
              <a:rPr lang="en-US" dirty="0" err="1" smtClean="0"/>
              <a:t>referita</a:t>
            </a:r>
            <a:r>
              <a:rPr lang="en-US" dirty="0" smtClean="0"/>
              <a:t> in </a:t>
            </a:r>
            <a:r>
              <a:rPr lang="en-US" dirty="0" err="1" smtClean="0"/>
              <a:t>continut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Manuale</a:t>
            </a:r>
            <a:r>
              <a:rPr lang="en-US" dirty="0" smtClean="0"/>
              <a:t> de </a:t>
            </a:r>
            <a:r>
              <a:rPr lang="en-US" dirty="0" err="1" smtClean="0"/>
              <a:t>utilizare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Cunoastere</a:t>
            </a:r>
            <a:r>
              <a:rPr lang="en-US" dirty="0" smtClean="0"/>
              <a:t> </a:t>
            </a:r>
            <a:r>
              <a:rPr lang="en-US" dirty="0" err="1" smtClean="0"/>
              <a:t>buna</a:t>
            </a:r>
            <a:r>
              <a:rPr lang="en-US" dirty="0" smtClean="0"/>
              <a:t> a </a:t>
            </a:r>
            <a:r>
              <a:rPr lang="en-US" dirty="0" err="1" smtClean="0"/>
              <a:t>produsului</a:t>
            </a:r>
            <a:r>
              <a:rPr lang="en-US" dirty="0" smtClean="0"/>
              <a:t>/</a:t>
            </a:r>
            <a:r>
              <a:rPr lang="en-US" dirty="0" err="1" smtClean="0"/>
              <a:t>aplicatiei</a:t>
            </a:r>
            <a:endParaRPr lang="en-US" dirty="0" smtClean="0"/>
          </a:p>
          <a:p>
            <a:r>
              <a:rPr lang="en-US" dirty="0" err="1" smtClean="0"/>
              <a:t>Structura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Introducere</a:t>
            </a:r>
            <a:r>
              <a:rPr lang="en-US" dirty="0" smtClean="0"/>
              <a:t>: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ofera</a:t>
            </a:r>
            <a:endParaRPr lang="en-US" dirty="0" smtClean="0"/>
          </a:p>
          <a:p>
            <a:pPr lvl="1"/>
            <a:r>
              <a:rPr lang="en-US" dirty="0" smtClean="0"/>
              <a:t>“getting started”:</a:t>
            </a:r>
          </a:p>
          <a:p>
            <a:pPr lvl="2"/>
            <a:r>
              <a:rPr lang="en-US" dirty="0" err="1" smtClean="0"/>
              <a:t>Cerinte</a:t>
            </a:r>
            <a:r>
              <a:rPr lang="en-US" dirty="0" smtClean="0"/>
              <a:t> hardware/software</a:t>
            </a:r>
          </a:p>
          <a:p>
            <a:pPr lvl="2"/>
            <a:r>
              <a:rPr lang="en-US" dirty="0" smtClean="0"/>
              <a:t>Setup/</a:t>
            </a:r>
            <a:r>
              <a:rPr lang="en-US" dirty="0" err="1" smtClean="0"/>
              <a:t>configurare</a:t>
            </a:r>
            <a:endParaRPr lang="en-US" dirty="0" smtClean="0"/>
          </a:p>
          <a:p>
            <a:pPr lvl="1"/>
            <a:r>
              <a:rPr lang="en-US" dirty="0" err="1" smtClean="0"/>
              <a:t>Indicatii</a:t>
            </a:r>
            <a:r>
              <a:rPr lang="en-US" dirty="0" smtClean="0"/>
              <a:t>: </a:t>
            </a:r>
            <a:r>
              <a:rPr lang="en-US" dirty="0" err="1" smtClean="0"/>
              <a:t>folosire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/ </a:t>
            </a:r>
            <a:r>
              <a:rPr lang="en-US" dirty="0" err="1" smtClean="0"/>
              <a:t>avansata</a:t>
            </a:r>
            <a:endParaRPr lang="en-US" dirty="0" smtClean="0"/>
          </a:p>
          <a:p>
            <a:pPr lvl="1"/>
            <a:r>
              <a:rPr lang="en-US" dirty="0" err="1" smtClean="0"/>
              <a:t>Caracteristici</a:t>
            </a:r>
            <a:r>
              <a:rPr lang="en-US" dirty="0" smtClean="0"/>
              <a:t> </a:t>
            </a:r>
            <a:r>
              <a:rPr lang="en-US" dirty="0" err="1" smtClean="0"/>
              <a:t>speciale</a:t>
            </a:r>
            <a:endParaRPr lang="en-US" dirty="0" smtClean="0"/>
          </a:p>
          <a:p>
            <a:pPr lvl="1"/>
            <a:r>
              <a:rPr lang="en-US" dirty="0" err="1" smtClean="0"/>
              <a:t>Rezolvarea</a:t>
            </a:r>
            <a:r>
              <a:rPr lang="en-US" dirty="0" smtClean="0"/>
              <a:t> </a:t>
            </a:r>
            <a:r>
              <a:rPr lang="en-US" dirty="0" err="1" smtClean="0"/>
              <a:t>problemelor</a:t>
            </a:r>
            <a:r>
              <a:rPr lang="en-US" dirty="0" smtClean="0"/>
              <a:t>/</a:t>
            </a:r>
            <a:r>
              <a:rPr lang="en-US" dirty="0" err="1" smtClean="0"/>
              <a:t>erorilor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Descriere</a:t>
            </a:r>
            <a:r>
              <a:rPr lang="en-US" dirty="0" smtClean="0"/>
              <a:t> curs:</a:t>
            </a:r>
          </a:p>
          <a:p>
            <a:pPr lvl="1"/>
            <a:r>
              <a:rPr lang="en-US" dirty="0" err="1" smtClean="0"/>
              <a:t>Subiect</a:t>
            </a:r>
            <a:endParaRPr lang="en-US" dirty="0" smtClean="0"/>
          </a:p>
          <a:p>
            <a:pPr lvl="1"/>
            <a:r>
              <a:rPr lang="en-US" dirty="0" err="1" smtClean="0"/>
              <a:t>Obiective</a:t>
            </a:r>
            <a:endParaRPr lang="en-US" dirty="0" smtClean="0"/>
          </a:p>
          <a:p>
            <a:pPr lvl="1"/>
            <a:r>
              <a:rPr lang="en-US" dirty="0" err="1" smtClean="0"/>
              <a:t>Rezultat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Exercitii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Interviu</a:t>
            </a:r>
            <a:r>
              <a:rPr lang="en-US" dirty="0" smtClean="0"/>
              <a:t> + </a:t>
            </a:r>
            <a:r>
              <a:rPr lang="en-US" dirty="0" err="1" smtClean="0"/>
              <a:t>prezentare</a:t>
            </a:r>
            <a:endParaRPr lang="en-US" dirty="0" smtClean="0"/>
          </a:p>
          <a:p>
            <a:r>
              <a:rPr lang="en-US" dirty="0" smtClean="0"/>
              <a:t>Debate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48200" y="1676400"/>
            <a:ext cx="41148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studentii</a:t>
            </a:r>
            <a:r>
              <a:rPr lang="en-US" sz="2400" dirty="0" smtClean="0"/>
              <a:t> din </a:t>
            </a:r>
            <a:r>
              <a:rPr lang="en-US" sz="2400" dirty="0" err="1" smtClean="0"/>
              <a:t>anul</a:t>
            </a:r>
            <a:r>
              <a:rPr lang="en-US" sz="2400" dirty="0" smtClean="0"/>
              <a:t> I </a:t>
            </a:r>
            <a:r>
              <a:rPr lang="en-US" sz="2400" dirty="0" err="1" smtClean="0"/>
              <a:t>prezenta</a:t>
            </a:r>
            <a:r>
              <a:rPr lang="en-US" sz="2400" dirty="0" smtClean="0"/>
              <a:t> la </a:t>
            </a:r>
            <a:r>
              <a:rPr lang="en-US" sz="2400" dirty="0" err="1" smtClean="0"/>
              <a:t>cursuri</a:t>
            </a:r>
            <a:r>
              <a:rPr lang="en-US" sz="2400" dirty="0" smtClean="0"/>
              <a:t> </a:t>
            </a:r>
            <a:r>
              <a:rPr lang="en-US" sz="2400" dirty="0" err="1" smtClean="0"/>
              <a:t>ar</a:t>
            </a:r>
            <a:r>
              <a:rPr lang="en-US" sz="2400" dirty="0" smtClean="0"/>
              <a:t> </a:t>
            </a:r>
            <a:r>
              <a:rPr lang="en-US" sz="2400" dirty="0" err="1" smtClean="0"/>
              <a:t>trebui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fie </a:t>
            </a:r>
            <a:r>
              <a:rPr lang="en-US" sz="2400" dirty="0" err="1" smtClean="0"/>
              <a:t>obligatorie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257800" y="3124200"/>
            <a:ext cx="32766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 </a:t>
            </a:r>
            <a:r>
              <a:rPr lang="en-US" sz="2400" dirty="0" err="1" smtClean="0"/>
              <a:t>liceu</a:t>
            </a:r>
            <a:r>
              <a:rPr lang="en-US" sz="2400" dirty="0" smtClean="0"/>
              <a:t> nu </a:t>
            </a:r>
            <a:r>
              <a:rPr lang="en-US" sz="2400" dirty="0" err="1" smtClean="0"/>
              <a:t>ar</a:t>
            </a:r>
            <a:r>
              <a:rPr lang="en-US" sz="2400" dirty="0" smtClean="0"/>
              <a:t> </a:t>
            </a:r>
            <a:r>
              <a:rPr lang="en-US" sz="2400" dirty="0" err="1" smtClean="0"/>
              <a:t>trebui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se </a:t>
            </a:r>
            <a:r>
              <a:rPr lang="en-US" sz="2400" dirty="0" err="1" smtClean="0"/>
              <a:t>predea</a:t>
            </a:r>
            <a:r>
              <a:rPr lang="en-US" sz="2400" dirty="0" smtClean="0"/>
              <a:t> </a:t>
            </a:r>
            <a:r>
              <a:rPr lang="en-US" sz="2400" dirty="0" err="1" smtClean="0"/>
              <a:t>analiza</a:t>
            </a:r>
            <a:r>
              <a:rPr lang="en-US" sz="2400" dirty="0" smtClean="0"/>
              <a:t> </a:t>
            </a:r>
            <a:r>
              <a:rPr lang="en-US" sz="2400" dirty="0" err="1" smtClean="0"/>
              <a:t>matematica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209800"/>
            <a:ext cx="5486400" cy="40569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Prezentare</a:t>
            </a:r>
            <a:r>
              <a:rPr lang="en-US" dirty="0" smtClean="0"/>
              <a:t> de </a:t>
            </a:r>
            <a:r>
              <a:rPr lang="en-US" dirty="0" err="1" smtClean="0"/>
              <a:t>produs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femei</a:t>
            </a:r>
            <a:r>
              <a:rPr lang="en-US" dirty="0" smtClean="0"/>
              <a:t> vs. </a:t>
            </a:r>
            <a:r>
              <a:rPr lang="en-US" dirty="0" err="1" smtClean="0"/>
              <a:t>barbati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752600"/>
            <a:ext cx="4876800" cy="4876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Prezentare</a:t>
            </a:r>
            <a:r>
              <a:rPr lang="en-US" dirty="0" smtClean="0"/>
              <a:t> de </a:t>
            </a:r>
            <a:r>
              <a:rPr lang="en-US" dirty="0" err="1" smtClean="0"/>
              <a:t>produs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(&lt;18 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&gt;30 </a:t>
            </a:r>
            <a:r>
              <a:rPr lang="en-US" dirty="0" err="1" smtClean="0"/>
              <a:t>ani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Tipuri</a:t>
            </a:r>
            <a:r>
              <a:rPr lang="en-US" dirty="0" smtClean="0"/>
              <a:t> de </a:t>
            </a:r>
            <a:r>
              <a:rPr lang="en-US" dirty="0" err="1" smtClean="0"/>
              <a:t>documente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Documentatii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err="1" smtClean="0"/>
              <a:t>Rapoarte</a:t>
            </a:r>
            <a:r>
              <a:rPr lang="en-US" dirty="0" smtClean="0"/>
              <a:t> </a:t>
            </a:r>
            <a:r>
              <a:rPr lang="en-US" dirty="0" err="1" smtClean="0"/>
              <a:t>tehnice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Eseu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prezentare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err="1" smtClean="0"/>
              <a:t>Lucrare</a:t>
            </a:r>
            <a:r>
              <a:rPr lang="en-US" dirty="0" smtClean="0"/>
              <a:t> de </a:t>
            </a:r>
            <a:r>
              <a:rPr lang="en-US" dirty="0" err="1" smtClean="0"/>
              <a:t>licenta</a:t>
            </a:r>
            <a:endParaRPr lang="en-US" dirty="0" smtClean="0"/>
          </a:p>
          <a:p>
            <a:r>
              <a:rPr lang="en-US" dirty="0" err="1" smtClean="0"/>
              <a:t>Manuale</a:t>
            </a:r>
            <a:r>
              <a:rPr lang="en-US" dirty="0" smtClean="0"/>
              <a:t>  de </a:t>
            </a:r>
            <a:r>
              <a:rPr lang="en-US" dirty="0" err="1" smtClean="0"/>
              <a:t>utilizare</a:t>
            </a:r>
            <a:endParaRPr lang="en-US" dirty="0" smtClean="0"/>
          </a:p>
          <a:p>
            <a:r>
              <a:rPr lang="en-US" dirty="0" err="1" smtClean="0"/>
              <a:t>Articol</a:t>
            </a:r>
            <a:r>
              <a:rPr lang="en-US" dirty="0" smtClean="0"/>
              <a:t> </a:t>
            </a:r>
            <a:r>
              <a:rPr lang="en-US" dirty="0" err="1" smtClean="0"/>
              <a:t>stiintific</a:t>
            </a:r>
            <a:endParaRPr lang="en-US" dirty="0" smtClean="0"/>
          </a:p>
          <a:p>
            <a:r>
              <a:rPr lang="en-US" dirty="0" smtClean="0"/>
              <a:t>CV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Documentatii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Proiect</a:t>
            </a:r>
            <a:r>
              <a:rPr lang="en-US" dirty="0" smtClean="0"/>
              <a:t> – </a:t>
            </a:r>
            <a:r>
              <a:rPr lang="en-US" dirty="0" err="1" smtClean="0"/>
              <a:t>depinde</a:t>
            </a:r>
            <a:r>
              <a:rPr lang="en-US" dirty="0" smtClean="0"/>
              <a:t> de:</a:t>
            </a:r>
          </a:p>
          <a:p>
            <a:pPr lvl="1"/>
            <a:r>
              <a:rPr lang="en-US" dirty="0" err="1" smtClean="0"/>
              <a:t>Aplicatie</a:t>
            </a:r>
            <a:r>
              <a:rPr lang="en-US" dirty="0" smtClean="0"/>
              <a:t> – </a:t>
            </a:r>
            <a:r>
              <a:rPr lang="en-US" dirty="0" err="1" smtClean="0"/>
              <a:t>dimensiune</a:t>
            </a:r>
            <a:r>
              <a:rPr lang="en-US" dirty="0" smtClean="0"/>
              <a:t>, </a:t>
            </a:r>
            <a:r>
              <a:rPr lang="en-US" dirty="0" err="1" smtClean="0"/>
              <a:t>caracteristici</a:t>
            </a:r>
            <a:endParaRPr lang="en-US" dirty="0" smtClean="0"/>
          </a:p>
          <a:p>
            <a:pPr lvl="1"/>
            <a:r>
              <a:rPr lang="en-US" dirty="0" err="1" smtClean="0"/>
              <a:t>Roluri</a:t>
            </a:r>
            <a:endParaRPr lang="en-US" dirty="0" smtClean="0"/>
          </a:p>
          <a:p>
            <a:pPr lvl="1"/>
            <a:r>
              <a:rPr lang="en-US" dirty="0" err="1" smtClean="0"/>
              <a:t>Persoane</a:t>
            </a:r>
            <a:endParaRPr lang="en-US" dirty="0" smtClean="0"/>
          </a:p>
          <a:p>
            <a:pPr lvl="1"/>
            <a:r>
              <a:rPr lang="en-US" dirty="0" smtClean="0"/>
              <a:t>Task-</a:t>
            </a:r>
            <a:r>
              <a:rPr lang="en-US" dirty="0" err="1" smtClean="0"/>
              <a:t>uri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r>
              <a:rPr lang="en-US" dirty="0" err="1" smtClean="0"/>
              <a:t>Inteleasa</a:t>
            </a:r>
            <a:r>
              <a:rPr lang="en-US" dirty="0" smtClean="0"/>
              <a:t> de </a:t>
            </a: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cei</a:t>
            </a:r>
            <a:r>
              <a:rPr lang="en-US" dirty="0" smtClean="0"/>
              <a:t> </a:t>
            </a:r>
            <a:r>
              <a:rPr lang="en-US" dirty="0" err="1" smtClean="0"/>
              <a:t>implicati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=&gt; pattern-</a:t>
            </a:r>
            <a:r>
              <a:rPr lang="en-US" dirty="0" err="1" smtClean="0"/>
              <a:t>uri</a:t>
            </a:r>
            <a:r>
              <a:rPr lang="en-US" dirty="0" smtClean="0"/>
              <a:t>, </a:t>
            </a:r>
            <a:r>
              <a:rPr lang="en-US" dirty="0" err="1" smtClean="0"/>
              <a:t>standarde</a:t>
            </a:r>
            <a:r>
              <a:rPr lang="en-US" dirty="0" smtClean="0"/>
              <a:t>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http://epf.eclipse.org/wikis/openup/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Guidance -&gt; Templates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Documente</a:t>
            </a:r>
            <a:r>
              <a:rPr lang="en-US" dirty="0" smtClean="0"/>
              <a:t> </a:t>
            </a:r>
            <a:r>
              <a:rPr lang="en-US" dirty="0" err="1" smtClean="0"/>
              <a:t>incluse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Viziune</a:t>
            </a:r>
            <a:r>
              <a:rPr lang="en-US" dirty="0" smtClean="0"/>
              <a:t> de </a:t>
            </a:r>
            <a:r>
              <a:rPr lang="en-US" dirty="0" err="1" smtClean="0"/>
              <a:t>ansamblu</a:t>
            </a:r>
            <a:r>
              <a:rPr lang="en-US" dirty="0" smtClean="0"/>
              <a:t> - </a:t>
            </a:r>
            <a:r>
              <a:rPr lang="en-US" dirty="0" err="1" smtClean="0">
                <a:hlinkClick r:id="rId2" action="ppaction://hlinkfile"/>
              </a:rPr>
              <a:t>fis</a:t>
            </a:r>
            <a:endParaRPr lang="en-US" dirty="0" smtClean="0"/>
          </a:p>
          <a:p>
            <a:r>
              <a:rPr lang="en-US" dirty="0" smtClean="0"/>
              <a:t>Plan </a:t>
            </a:r>
            <a:r>
              <a:rPr lang="en-US" dirty="0" err="1" smtClean="0"/>
              <a:t>proiect</a:t>
            </a:r>
            <a:r>
              <a:rPr lang="en-US" dirty="0" smtClean="0"/>
              <a:t> – </a:t>
            </a:r>
            <a:r>
              <a:rPr lang="en-US" dirty="0" err="1" smtClean="0">
                <a:hlinkClick r:id="rId3" action="ppaction://hlinkfile"/>
              </a:rPr>
              <a:t>fis</a:t>
            </a:r>
            <a:endParaRPr lang="en-US" dirty="0" smtClean="0"/>
          </a:p>
          <a:p>
            <a:r>
              <a:rPr lang="en-US" dirty="0" smtClean="0"/>
              <a:t>Plan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iteratii</a:t>
            </a:r>
            <a:r>
              <a:rPr lang="en-US" dirty="0" smtClean="0"/>
              <a:t> – </a:t>
            </a:r>
            <a:r>
              <a:rPr lang="en-US" dirty="0" err="1" smtClean="0">
                <a:hlinkClick r:id="rId4" action="ppaction://hlinkfile"/>
              </a:rPr>
              <a:t>fis</a:t>
            </a:r>
            <a:endParaRPr lang="en-US" dirty="0" smtClean="0"/>
          </a:p>
          <a:p>
            <a:r>
              <a:rPr lang="en-US" dirty="0" err="1" smtClean="0"/>
              <a:t>Cazuri</a:t>
            </a:r>
            <a:r>
              <a:rPr lang="en-US" dirty="0" smtClean="0"/>
              <a:t> de </a:t>
            </a:r>
            <a:r>
              <a:rPr lang="en-US" dirty="0" err="1" smtClean="0"/>
              <a:t>utilizare</a:t>
            </a:r>
            <a:r>
              <a:rPr lang="en-US" dirty="0" smtClean="0"/>
              <a:t> (use-cases) – </a:t>
            </a:r>
            <a:r>
              <a:rPr lang="en-US" dirty="0" err="1" smtClean="0">
                <a:hlinkClick r:id="rId5" action="ppaction://hlinkfile"/>
              </a:rPr>
              <a:t>fis</a:t>
            </a:r>
            <a:endParaRPr lang="en-US" dirty="0" smtClean="0"/>
          </a:p>
          <a:p>
            <a:r>
              <a:rPr lang="en-US" dirty="0" err="1" smtClean="0"/>
              <a:t>Testare</a:t>
            </a:r>
            <a:r>
              <a:rPr lang="en-US" dirty="0" smtClean="0"/>
              <a:t> - </a:t>
            </a:r>
            <a:r>
              <a:rPr lang="en-US" dirty="0" err="1" smtClean="0">
                <a:hlinkClick r:id="rId6" action="ppaction://hlinkfile"/>
              </a:rPr>
              <a:t>fis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Rapoarte</a:t>
            </a:r>
            <a:r>
              <a:rPr lang="en-US" dirty="0" smtClean="0"/>
              <a:t> </a:t>
            </a:r>
            <a:r>
              <a:rPr lang="en-US" dirty="0" err="1" smtClean="0"/>
              <a:t>tehnice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KISS – keep it short and simple</a:t>
            </a:r>
          </a:p>
          <a:p>
            <a:pPr lvl="1">
              <a:buNone/>
            </a:pPr>
            <a:r>
              <a:rPr lang="en-US" dirty="0" smtClean="0"/>
              <a:t>(</a:t>
            </a:r>
            <a:r>
              <a:rPr lang="en-US" dirty="0" err="1" smtClean="0"/>
              <a:t>scurt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simplu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Recitire</a:t>
            </a:r>
            <a:r>
              <a:rPr lang="en-US" dirty="0" smtClean="0"/>
              <a:t> – </a:t>
            </a:r>
            <a:r>
              <a:rPr lang="en-US" dirty="0" err="1" smtClean="0"/>
              <a:t>detectare</a:t>
            </a:r>
            <a:r>
              <a:rPr lang="en-US" dirty="0" smtClean="0"/>
              <a:t>/</a:t>
            </a:r>
            <a:r>
              <a:rPr lang="en-US" dirty="0" err="1" smtClean="0"/>
              <a:t>corectare</a:t>
            </a:r>
            <a:r>
              <a:rPr lang="en-US" dirty="0" smtClean="0"/>
              <a:t> </a:t>
            </a:r>
            <a:r>
              <a:rPr lang="en-US" dirty="0" err="1" smtClean="0"/>
              <a:t>greseli</a:t>
            </a:r>
            <a:endParaRPr lang="en-US" dirty="0" smtClean="0"/>
          </a:p>
          <a:p>
            <a:r>
              <a:rPr lang="en-US" dirty="0" err="1" smtClean="0"/>
              <a:t>Respectare</a:t>
            </a:r>
            <a:r>
              <a:rPr lang="en-US" dirty="0" smtClean="0"/>
              <a:t> format </a:t>
            </a:r>
          </a:p>
          <a:p>
            <a:r>
              <a:rPr lang="en-US" dirty="0" err="1" smtClean="0"/>
              <a:t>Daca</a:t>
            </a:r>
            <a:r>
              <a:rPr lang="en-US" dirty="0" smtClean="0"/>
              <a:t> nu e </a:t>
            </a:r>
            <a:r>
              <a:rPr lang="en-US" dirty="0" err="1" smtClean="0"/>
              <a:t>suficient</a:t>
            </a:r>
            <a:r>
              <a:rPr lang="en-US" dirty="0" smtClean="0"/>
              <a:t> de lung?</a:t>
            </a:r>
          </a:p>
          <a:p>
            <a:pPr lvl="1"/>
            <a:r>
              <a:rPr lang="en-US" dirty="0" err="1" smtClean="0"/>
              <a:t>Documentare</a:t>
            </a:r>
            <a:r>
              <a:rPr lang="en-US" dirty="0" smtClean="0"/>
              <a:t> in plus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– </a:t>
            </a:r>
            <a:r>
              <a:rPr lang="en-US" dirty="0" err="1" smtClean="0"/>
              <a:t>raport</a:t>
            </a:r>
            <a:r>
              <a:rPr lang="en-US" dirty="0" smtClean="0"/>
              <a:t> </a:t>
            </a:r>
            <a:r>
              <a:rPr lang="en-US" dirty="0" err="1" smtClean="0"/>
              <a:t>tehnic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Titlu</a:t>
            </a:r>
            <a:r>
              <a:rPr lang="en-US" dirty="0" smtClean="0"/>
              <a:t>/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titlu</a:t>
            </a:r>
            <a:endParaRPr lang="en-US" dirty="0" smtClean="0"/>
          </a:p>
          <a:p>
            <a:r>
              <a:rPr lang="en-US" dirty="0" err="1" smtClean="0"/>
              <a:t>Sumar</a:t>
            </a:r>
            <a:r>
              <a:rPr lang="en-US" dirty="0" smtClean="0"/>
              <a:t> – abstract</a:t>
            </a:r>
          </a:p>
          <a:p>
            <a:r>
              <a:rPr lang="en-US" dirty="0" err="1" smtClean="0"/>
              <a:t>Cuprins</a:t>
            </a:r>
            <a:endParaRPr lang="en-US" dirty="0" smtClean="0"/>
          </a:p>
          <a:p>
            <a:r>
              <a:rPr lang="en-US" dirty="0" err="1" smtClean="0"/>
              <a:t>Introducere</a:t>
            </a:r>
            <a:endParaRPr lang="en-US" dirty="0" smtClean="0"/>
          </a:p>
          <a:p>
            <a:r>
              <a:rPr lang="en-US" dirty="0" err="1" smtClean="0"/>
              <a:t>Sectiuni</a:t>
            </a:r>
            <a:r>
              <a:rPr lang="en-US" dirty="0" smtClean="0"/>
              <a:t> – </a:t>
            </a:r>
            <a:r>
              <a:rPr lang="en-US" dirty="0" err="1" smtClean="0"/>
              <a:t>continut</a:t>
            </a:r>
            <a:endParaRPr lang="en-US" dirty="0" smtClean="0"/>
          </a:p>
          <a:p>
            <a:r>
              <a:rPr lang="en-US" dirty="0" err="1" smtClean="0"/>
              <a:t>Concluzii</a:t>
            </a:r>
            <a:endParaRPr lang="en-US" dirty="0" smtClean="0"/>
          </a:p>
          <a:p>
            <a:r>
              <a:rPr lang="en-US" dirty="0" err="1" smtClean="0"/>
              <a:t>Referinte</a:t>
            </a:r>
            <a:r>
              <a:rPr lang="en-US" dirty="0" smtClean="0"/>
              <a:t> </a:t>
            </a:r>
            <a:r>
              <a:rPr lang="en-US" dirty="0" err="1" smtClean="0"/>
              <a:t>bibliografice</a:t>
            </a:r>
            <a:endParaRPr lang="en-US" dirty="0" smtClean="0"/>
          </a:p>
          <a:p>
            <a:r>
              <a:rPr lang="en-US" dirty="0" err="1" smtClean="0"/>
              <a:t>Anexe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enunt</a:t>
            </a:r>
            <a:r>
              <a:rPr lang="en-US" dirty="0" smtClean="0"/>
              <a:t> </a:t>
            </a:r>
            <a:r>
              <a:rPr lang="en-US" dirty="0" err="1" smtClean="0"/>
              <a:t>clar</a:t>
            </a:r>
            <a:r>
              <a:rPr lang="en-US" dirty="0" smtClean="0"/>
              <a:t> al </a:t>
            </a:r>
            <a:r>
              <a:rPr lang="en-US" dirty="0" err="1" smtClean="0"/>
              <a:t>scopului</a:t>
            </a:r>
            <a:endParaRPr lang="en-US" dirty="0" smtClean="0"/>
          </a:p>
          <a:p>
            <a:pPr lvl="1"/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cercetare</a:t>
            </a:r>
            <a:r>
              <a:rPr lang="en-US" dirty="0" smtClean="0"/>
              <a:t>, </a:t>
            </a:r>
            <a:r>
              <a:rPr lang="en-US" dirty="0" err="1" smtClean="0"/>
              <a:t>investigare</a:t>
            </a:r>
            <a:r>
              <a:rPr lang="en-US" dirty="0" smtClean="0"/>
              <a:t>, </a:t>
            </a:r>
            <a:r>
              <a:rPr lang="en-US" dirty="0" err="1" smtClean="0"/>
              <a:t>analiza</a:t>
            </a:r>
            <a:r>
              <a:rPr lang="en-US" dirty="0" smtClean="0"/>
              <a:t>, </a:t>
            </a:r>
            <a:r>
              <a:rPr lang="en-US" dirty="0" err="1" smtClean="0"/>
              <a:t>studiu</a:t>
            </a:r>
            <a:r>
              <a:rPr lang="en-US" dirty="0" smtClean="0"/>
              <a:t> </a:t>
            </a:r>
            <a:r>
              <a:rPr lang="en-US" dirty="0" err="1" smtClean="0"/>
              <a:t>comparativ</a:t>
            </a: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enunt</a:t>
            </a:r>
            <a:r>
              <a:rPr lang="en-US" dirty="0" smtClean="0"/>
              <a:t> </a:t>
            </a:r>
            <a:r>
              <a:rPr lang="en-US" dirty="0" err="1" smtClean="0"/>
              <a:t>clar</a:t>
            </a:r>
            <a:r>
              <a:rPr lang="en-US" dirty="0" smtClean="0"/>
              <a:t> al </a:t>
            </a:r>
            <a:r>
              <a:rPr lang="en-US" dirty="0" err="1" smtClean="0"/>
              <a:t>obiectivelor</a:t>
            </a:r>
            <a:endParaRPr lang="en-US" dirty="0" smtClean="0"/>
          </a:p>
          <a:p>
            <a:r>
              <a:rPr lang="en-US" dirty="0" err="1" smtClean="0"/>
              <a:t>Cadru</a:t>
            </a:r>
            <a:r>
              <a:rPr lang="en-US" dirty="0" smtClean="0"/>
              <a:t> </a:t>
            </a:r>
            <a:r>
              <a:rPr lang="en-US" dirty="0" err="1" smtClean="0"/>
              <a:t>tehnic</a:t>
            </a:r>
            <a:r>
              <a:rPr lang="en-US" dirty="0" smtClean="0"/>
              <a:t>/</a:t>
            </a:r>
            <a:r>
              <a:rPr lang="en-US" dirty="0" err="1" smtClean="0"/>
              <a:t>stiintific</a:t>
            </a:r>
            <a:r>
              <a:rPr lang="en-US" dirty="0" smtClean="0"/>
              <a:t> </a:t>
            </a:r>
            <a:r>
              <a:rPr lang="en-US" dirty="0" err="1" smtClean="0"/>
              <a:t>necesar</a:t>
            </a:r>
            <a:r>
              <a:rPr lang="en-US" dirty="0" smtClean="0"/>
              <a:t> </a:t>
            </a:r>
            <a:r>
              <a:rPr lang="en-US" dirty="0" err="1" smtClean="0"/>
              <a:t>intelegerii</a:t>
            </a:r>
            <a:r>
              <a:rPr lang="en-US" dirty="0" smtClean="0"/>
              <a:t> </a:t>
            </a:r>
            <a:r>
              <a:rPr lang="en-US" dirty="0" err="1" smtClean="0"/>
              <a:t>raportului</a:t>
            </a:r>
            <a:endParaRPr lang="en-US" dirty="0" smtClean="0"/>
          </a:p>
          <a:p>
            <a:r>
              <a:rPr lang="en-US" dirty="0" err="1" smtClean="0"/>
              <a:t>Scurta</a:t>
            </a:r>
            <a:r>
              <a:rPr lang="en-US" dirty="0" smtClean="0"/>
              <a:t> </a:t>
            </a:r>
            <a:r>
              <a:rPr lang="en-US" dirty="0" err="1" smtClean="0"/>
              <a:t>descriere</a:t>
            </a:r>
            <a:r>
              <a:rPr lang="en-US" dirty="0" smtClean="0"/>
              <a:t> a </a:t>
            </a:r>
            <a:r>
              <a:rPr lang="en-US" dirty="0" err="1" smtClean="0"/>
              <a:t>structurii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Sectiuni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 a </a:t>
            </a:r>
            <a:r>
              <a:rPr lang="en-US" dirty="0" err="1" smtClean="0"/>
              <a:t>sectiunilor</a:t>
            </a:r>
            <a:endParaRPr lang="en-US" dirty="0" smtClean="0"/>
          </a:p>
          <a:p>
            <a:r>
              <a:rPr lang="en-US" dirty="0" err="1" smtClean="0"/>
              <a:t>Prezentarea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continua, </a:t>
            </a:r>
            <a:r>
              <a:rPr lang="en-US" dirty="0" err="1" smtClean="0"/>
              <a:t>fluenta</a:t>
            </a:r>
            <a:endParaRPr lang="en-US" dirty="0" smtClean="0"/>
          </a:p>
          <a:p>
            <a:r>
              <a:rPr lang="en-US" dirty="0" err="1" smtClean="0"/>
              <a:t>Titluri</a:t>
            </a:r>
            <a:r>
              <a:rPr lang="en-US" dirty="0" smtClean="0"/>
              <a:t> </a:t>
            </a:r>
            <a:r>
              <a:rPr lang="en-US" dirty="0" err="1" smtClean="0"/>
              <a:t>scurte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sugestive</a:t>
            </a:r>
            <a:endParaRPr lang="en-US" dirty="0" smtClean="0"/>
          </a:p>
          <a:p>
            <a:r>
              <a:rPr lang="en-US" dirty="0" err="1" smtClean="0"/>
              <a:t>Folosire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Figuri</a:t>
            </a:r>
            <a:r>
              <a:rPr lang="en-US" dirty="0" smtClean="0"/>
              <a:t>, </a:t>
            </a:r>
            <a:r>
              <a:rPr lang="en-US" dirty="0" err="1" smtClean="0"/>
              <a:t>tabele</a:t>
            </a:r>
            <a:endParaRPr lang="en-US" dirty="0" smtClean="0"/>
          </a:p>
          <a:p>
            <a:pPr lvl="1"/>
            <a:r>
              <a:rPr lang="en-US" dirty="0" err="1" smtClean="0"/>
              <a:t>Exemple</a:t>
            </a:r>
            <a:endParaRPr lang="en-US" dirty="0" smtClean="0"/>
          </a:p>
          <a:p>
            <a:pPr lvl="1"/>
            <a:r>
              <a:rPr lang="en-US" dirty="0" err="1" smtClean="0"/>
              <a:t>Liste</a:t>
            </a:r>
            <a:r>
              <a:rPr lang="en-US" dirty="0" smtClean="0"/>
              <a:t> cu item-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numerotate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321</Words>
  <Application>Microsoft Office PowerPoint</Application>
  <PresentationFormat>On-screen Show (4:3)</PresentationFormat>
  <Paragraphs>92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Curs 3</vt:lpstr>
      <vt:lpstr>Tipuri de documente</vt:lpstr>
      <vt:lpstr>Documentatii</vt:lpstr>
      <vt:lpstr>Exemplu</vt:lpstr>
      <vt:lpstr>Documente incluse</vt:lpstr>
      <vt:lpstr>Rapoarte tehnice</vt:lpstr>
      <vt:lpstr>Format – raport tehnic</vt:lpstr>
      <vt:lpstr>Introducere</vt:lpstr>
      <vt:lpstr>Sectiuni</vt:lpstr>
      <vt:lpstr>Concluzii</vt:lpstr>
      <vt:lpstr>Anexe</vt:lpstr>
      <vt:lpstr>Manuale de utilizare</vt:lpstr>
      <vt:lpstr>Test</vt:lpstr>
      <vt:lpstr>Exercitii</vt:lpstr>
      <vt:lpstr>Prezentare de produs (femei vs. barbati)</vt:lpstr>
      <vt:lpstr>Prezentare de produs (&lt;18 ani vs &gt;30 ani)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3</dc:title>
  <dc:creator>simona</dc:creator>
  <cp:lastModifiedBy>simona</cp:lastModifiedBy>
  <cp:revision>23</cp:revision>
  <dcterms:created xsi:type="dcterms:W3CDTF">2011-10-20T12:20:34Z</dcterms:created>
  <dcterms:modified xsi:type="dcterms:W3CDTF">2014-10-17T06:50:54Z</dcterms:modified>
</cp:coreProperties>
</file>