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65" r:id="rId2"/>
    <p:sldMasterId id="2147483697" r:id="rId3"/>
  </p:sldMasterIdLst>
  <p:sldIdLst>
    <p:sldId id="256" r:id="rId4"/>
    <p:sldId id="257" r:id="rId5"/>
    <p:sldId id="260" r:id="rId6"/>
    <p:sldId id="261" r:id="rId7"/>
    <p:sldId id="286" r:id="rId8"/>
    <p:sldId id="289" r:id="rId9"/>
    <p:sldId id="290" r:id="rId10"/>
    <p:sldId id="293" r:id="rId11"/>
    <p:sldId id="287" r:id="rId12"/>
    <p:sldId id="291" r:id="rId13"/>
    <p:sldId id="292" r:id="rId14"/>
    <p:sldId id="288" r:id="rId15"/>
    <p:sldId id="279" r:id="rId16"/>
    <p:sldId id="280" r:id="rId17"/>
    <p:sldId id="281" r:id="rId18"/>
    <p:sldId id="282" r:id="rId19"/>
    <p:sldId id="283" r:id="rId20"/>
    <p:sldId id="284" r:id="rId21"/>
    <p:sldId id="294" r:id="rId22"/>
    <p:sldId id="295" r:id="rId23"/>
  </p:sldIdLst>
  <p:sldSz cx="9144000" cy="6858000" type="screen4x3"/>
  <p:notesSz cx="6858000" cy="9144000"/>
  <p:defaultTextStyle>
    <a:defPPr>
      <a:defRPr lang="en-US"/>
    </a:defPPr>
    <a:lvl1pPr algn="l" rtl="0" fontAlgn="base">
      <a:spcBef>
        <a:spcPct val="20000"/>
      </a:spcBef>
      <a:spcAft>
        <a:spcPct val="0"/>
      </a:spcAft>
      <a:buClr>
        <a:schemeClr val="hlink"/>
      </a:buClr>
      <a:buChar char="•"/>
      <a:defRPr sz="3200" kern="1200">
        <a:solidFill>
          <a:schemeClr val="tx1"/>
        </a:solidFill>
        <a:latin typeface="Arial Black" pitchFamily="34" charset="0"/>
        <a:ea typeface="+mn-ea"/>
        <a:cs typeface="+mn-cs"/>
      </a:defRPr>
    </a:lvl1pPr>
    <a:lvl2pPr marL="457200" algn="l" rtl="0" fontAlgn="base">
      <a:spcBef>
        <a:spcPct val="20000"/>
      </a:spcBef>
      <a:spcAft>
        <a:spcPct val="0"/>
      </a:spcAft>
      <a:buClr>
        <a:schemeClr val="hlink"/>
      </a:buClr>
      <a:buChar char="•"/>
      <a:defRPr sz="3200" kern="1200">
        <a:solidFill>
          <a:schemeClr val="tx1"/>
        </a:solidFill>
        <a:latin typeface="Arial Black" pitchFamily="34" charset="0"/>
        <a:ea typeface="+mn-ea"/>
        <a:cs typeface="+mn-cs"/>
      </a:defRPr>
    </a:lvl2pPr>
    <a:lvl3pPr marL="914400" algn="l" rtl="0" fontAlgn="base">
      <a:spcBef>
        <a:spcPct val="20000"/>
      </a:spcBef>
      <a:spcAft>
        <a:spcPct val="0"/>
      </a:spcAft>
      <a:buClr>
        <a:schemeClr val="hlink"/>
      </a:buClr>
      <a:buChar char="•"/>
      <a:defRPr sz="3200" kern="1200">
        <a:solidFill>
          <a:schemeClr val="tx1"/>
        </a:solidFill>
        <a:latin typeface="Arial Black" pitchFamily="34" charset="0"/>
        <a:ea typeface="+mn-ea"/>
        <a:cs typeface="+mn-cs"/>
      </a:defRPr>
    </a:lvl3pPr>
    <a:lvl4pPr marL="1371600" algn="l" rtl="0" fontAlgn="base">
      <a:spcBef>
        <a:spcPct val="20000"/>
      </a:spcBef>
      <a:spcAft>
        <a:spcPct val="0"/>
      </a:spcAft>
      <a:buClr>
        <a:schemeClr val="hlink"/>
      </a:buClr>
      <a:buChar char="•"/>
      <a:defRPr sz="3200" kern="1200">
        <a:solidFill>
          <a:schemeClr val="tx1"/>
        </a:solidFill>
        <a:latin typeface="Arial Black" pitchFamily="34" charset="0"/>
        <a:ea typeface="+mn-ea"/>
        <a:cs typeface="+mn-cs"/>
      </a:defRPr>
    </a:lvl4pPr>
    <a:lvl5pPr marL="1828800" algn="l" rtl="0" fontAlgn="base">
      <a:spcBef>
        <a:spcPct val="20000"/>
      </a:spcBef>
      <a:spcAft>
        <a:spcPct val="0"/>
      </a:spcAft>
      <a:buClr>
        <a:schemeClr val="hlink"/>
      </a:buClr>
      <a:buChar char="•"/>
      <a:defRPr sz="3200" kern="1200">
        <a:solidFill>
          <a:schemeClr val="tx1"/>
        </a:solidFill>
        <a:latin typeface="Arial Black" pitchFamily="34" charset="0"/>
        <a:ea typeface="+mn-ea"/>
        <a:cs typeface="+mn-cs"/>
      </a:defRPr>
    </a:lvl5pPr>
    <a:lvl6pPr marL="2286000" algn="l" defTabSz="914400" rtl="0" eaLnBrk="1" latinLnBrk="0" hangingPunct="1">
      <a:defRPr sz="3200" kern="1200">
        <a:solidFill>
          <a:schemeClr val="tx1"/>
        </a:solidFill>
        <a:latin typeface="Arial Black" pitchFamily="34" charset="0"/>
        <a:ea typeface="+mn-ea"/>
        <a:cs typeface="+mn-cs"/>
      </a:defRPr>
    </a:lvl6pPr>
    <a:lvl7pPr marL="2743200" algn="l" defTabSz="914400" rtl="0" eaLnBrk="1" latinLnBrk="0" hangingPunct="1">
      <a:defRPr sz="3200" kern="1200">
        <a:solidFill>
          <a:schemeClr val="tx1"/>
        </a:solidFill>
        <a:latin typeface="Arial Black" pitchFamily="34" charset="0"/>
        <a:ea typeface="+mn-ea"/>
        <a:cs typeface="+mn-cs"/>
      </a:defRPr>
    </a:lvl7pPr>
    <a:lvl8pPr marL="3200400" algn="l" defTabSz="914400" rtl="0" eaLnBrk="1" latinLnBrk="0" hangingPunct="1">
      <a:defRPr sz="3200" kern="1200">
        <a:solidFill>
          <a:schemeClr val="tx1"/>
        </a:solidFill>
        <a:latin typeface="Arial Black" pitchFamily="34" charset="0"/>
        <a:ea typeface="+mn-ea"/>
        <a:cs typeface="+mn-cs"/>
      </a:defRPr>
    </a:lvl8pPr>
    <a:lvl9pPr marL="3657600" algn="l" defTabSz="914400" rtl="0" eaLnBrk="1" latinLnBrk="0" hangingPunct="1">
      <a:defRPr sz="3200" kern="1200">
        <a:solidFill>
          <a:schemeClr val="tx1"/>
        </a:solidFill>
        <a:latin typeface="Arial Black"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A8EB"/>
    <a:srgbClr val="FF0000"/>
    <a:srgbClr val="99009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28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3554" name="Group 2"/>
          <p:cNvGrpSpPr>
            <a:grpSpLocks/>
          </p:cNvGrpSpPr>
          <p:nvPr/>
        </p:nvGrpSpPr>
        <p:grpSpPr bwMode="auto">
          <a:xfrm>
            <a:off x="2084388" y="296863"/>
            <a:ext cx="6823075" cy="5353050"/>
            <a:chOff x="1313" y="187"/>
            <a:chExt cx="4298" cy="3372"/>
          </a:xfrm>
        </p:grpSpPr>
        <p:grpSp>
          <p:nvGrpSpPr>
            <p:cNvPr id="23555" name="Group 3"/>
            <p:cNvGrpSpPr>
              <a:grpSpLocks/>
            </p:cNvGrpSpPr>
            <p:nvPr/>
          </p:nvGrpSpPr>
          <p:grpSpPr bwMode="auto">
            <a:xfrm>
              <a:off x="2194" y="601"/>
              <a:ext cx="596" cy="447"/>
              <a:chOff x="0" y="0"/>
              <a:chExt cx="768" cy="576"/>
            </a:xfrm>
          </p:grpSpPr>
          <p:sp>
            <p:nvSpPr>
              <p:cNvPr id="23556" name="Oval 4"/>
              <p:cNvSpPr>
                <a:spLocks noChangeArrowheads="1"/>
              </p:cNvSpPr>
              <p:nvPr/>
            </p:nvSpPr>
            <p:spPr bwMode="hidden">
              <a:xfrm>
                <a:off x="0" y="0"/>
                <a:ext cx="768" cy="576"/>
              </a:xfrm>
              <a:prstGeom prst="ellipse">
                <a:avLst/>
              </a:prstGeom>
              <a:gradFill rotWithShape="0">
                <a:gsLst>
                  <a:gs pos="0">
                    <a:schemeClr val="bg2"/>
                  </a:gs>
                  <a:gs pos="100000">
                    <a:schemeClr val="bg1"/>
                  </a:gs>
                </a:gsLst>
                <a:path path="shape">
                  <a:fillToRect l="50000" t="50000" r="50000" b="50000"/>
                </a:path>
              </a:gradFill>
              <a:ln w="9525">
                <a:noFill/>
                <a:round/>
                <a:headEnd/>
                <a:tailEnd/>
              </a:ln>
              <a:effectLst/>
            </p:spPr>
            <p:txBody>
              <a:bodyPr wrap="none" anchor="ctr"/>
              <a:lstStyle/>
              <a:p>
                <a:endParaRPr lang="en-US"/>
              </a:p>
            </p:txBody>
          </p:sp>
          <p:sp>
            <p:nvSpPr>
              <p:cNvPr id="23557" name="Oval 5"/>
              <p:cNvSpPr>
                <a:spLocks noChangeArrowheads="1"/>
              </p:cNvSpPr>
              <p:nvPr/>
            </p:nvSpPr>
            <p:spPr bwMode="hidden">
              <a:xfrm>
                <a:off x="276" y="252"/>
                <a:ext cx="185" cy="108"/>
              </a:xfrm>
              <a:prstGeom prst="ellipse">
                <a:avLst/>
              </a:prstGeom>
              <a:gradFill rotWithShape="0">
                <a:gsLst>
                  <a:gs pos="0">
                    <a:schemeClr val="accent1"/>
                  </a:gs>
                  <a:gs pos="100000">
                    <a:schemeClr val="bg2"/>
                  </a:gs>
                </a:gsLst>
                <a:path path="shape">
                  <a:fillToRect l="50000" t="50000" r="50000" b="50000"/>
                </a:path>
              </a:gradFill>
              <a:ln w="9525">
                <a:noFill/>
                <a:round/>
                <a:headEnd/>
                <a:tailEnd/>
              </a:ln>
              <a:effectLst/>
            </p:spPr>
            <p:txBody>
              <a:bodyPr wrap="none" anchor="ctr"/>
              <a:lstStyle/>
              <a:p>
                <a:endParaRPr lang="en-US"/>
              </a:p>
            </p:txBody>
          </p:sp>
        </p:grpSp>
        <p:grpSp>
          <p:nvGrpSpPr>
            <p:cNvPr id="23558" name="Group 6"/>
            <p:cNvGrpSpPr>
              <a:grpSpLocks/>
            </p:cNvGrpSpPr>
            <p:nvPr/>
          </p:nvGrpSpPr>
          <p:grpSpPr bwMode="auto">
            <a:xfrm>
              <a:off x="1313" y="187"/>
              <a:ext cx="4298" cy="3372"/>
              <a:chOff x="0" y="0"/>
              <a:chExt cx="5533" cy="4341"/>
            </a:xfrm>
          </p:grpSpPr>
          <p:grpSp>
            <p:nvGrpSpPr>
              <p:cNvPr id="23559" name="Group 7"/>
              <p:cNvGrpSpPr>
                <a:grpSpLocks/>
              </p:cNvGrpSpPr>
              <p:nvPr/>
            </p:nvGrpSpPr>
            <p:grpSpPr bwMode="auto">
              <a:xfrm>
                <a:off x="0" y="0"/>
                <a:ext cx="5470" cy="4341"/>
                <a:chOff x="0" y="0"/>
                <a:chExt cx="5470" cy="4341"/>
              </a:xfrm>
            </p:grpSpPr>
            <p:grpSp>
              <p:nvGrpSpPr>
                <p:cNvPr id="23560" name="Group 8"/>
                <p:cNvGrpSpPr>
                  <a:grpSpLocks/>
                </p:cNvGrpSpPr>
                <p:nvPr/>
              </p:nvGrpSpPr>
              <p:grpSpPr bwMode="auto">
                <a:xfrm>
                  <a:off x="1339" y="786"/>
                  <a:ext cx="2919" cy="2151"/>
                  <a:chOff x="1265" y="814"/>
                  <a:chExt cx="2919" cy="2151"/>
                </a:xfrm>
              </p:grpSpPr>
              <p:sp>
                <p:nvSpPr>
                  <p:cNvPr id="23561" name="Oval 9"/>
                  <p:cNvSpPr>
                    <a:spLocks noChangeArrowheads="1"/>
                  </p:cNvSpPr>
                  <p:nvPr/>
                </p:nvSpPr>
                <p:spPr bwMode="hidden">
                  <a:xfrm>
                    <a:off x="1265" y="814"/>
                    <a:ext cx="2919" cy="2151"/>
                  </a:xfrm>
                  <a:prstGeom prst="ellipse">
                    <a:avLst/>
                  </a:prstGeom>
                  <a:gradFill rotWithShape="0">
                    <a:gsLst>
                      <a:gs pos="0">
                        <a:schemeClr val="bg2"/>
                      </a:gs>
                      <a:gs pos="100000">
                        <a:schemeClr val="bg1"/>
                      </a:gs>
                    </a:gsLst>
                    <a:path path="shape">
                      <a:fillToRect l="50000" t="50000" r="50000" b="50000"/>
                    </a:path>
                  </a:gradFill>
                  <a:ln w="9525">
                    <a:noFill/>
                    <a:round/>
                    <a:headEnd/>
                    <a:tailEnd/>
                  </a:ln>
                  <a:effectLst/>
                </p:spPr>
                <p:txBody>
                  <a:bodyPr wrap="none" anchor="ctr"/>
                  <a:lstStyle/>
                  <a:p>
                    <a:endParaRPr lang="en-US"/>
                  </a:p>
                </p:txBody>
              </p:sp>
              <p:sp>
                <p:nvSpPr>
                  <p:cNvPr id="23562" name="Oval 10"/>
                  <p:cNvSpPr>
                    <a:spLocks noChangeArrowheads="1"/>
                  </p:cNvSpPr>
                  <p:nvPr/>
                </p:nvSpPr>
                <p:spPr bwMode="hidden">
                  <a:xfrm>
                    <a:off x="2380" y="1601"/>
                    <a:ext cx="579" cy="406"/>
                  </a:xfrm>
                  <a:prstGeom prst="ellipse">
                    <a:avLst/>
                  </a:prstGeom>
                  <a:gradFill rotWithShape="0">
                    <a:gsLst>
                      <a:gs pos="0">
                        <a:schemeClr val="accent2"/>
                      </a:gs>
                      <a:gs pos="100000">
                        <a:schemeClr val="bg2"/>
                      </a:gs>
                    </a:gsLst>
                    <a:path path="shape">
                      <a:fillToRect l="50000" t="50000" r="50000" b="50000"/>
                    </a:path>
                  </a:gradFill>
                  <a:ln w="9525">
                    <a:noFill/>
                    <a:round/>
                    <a:headEnd/>
                    <a:tailEnd/>
                  </a:ln>
                  <a:effectLst/>
                </p:spPr>
                <p:txBody>
                  <a:bodyPr wrap="none" anchor="ctr"/>
                  <a:lstStyle/>
                  <a:p>
                    <a:endParaRPr lang="en-US"/>
                  </a:p>
                </p:txBody>
              </p:sp>
            </p:grpSp>
            <p:grpSp>
              <p:nvGrpSpPr>
                <p:cNvPr id="23563" name="Group 11"/>
                <p:cNvGrpSpPr>
                  <a:grpSpLocks/>
                </p:cNvGrpSpPr>
                <p:nvPr/>
              </p:nvGrpSpPr>
              <p:grpSpPr bwMode="auto">
                <a:xfrm>
                  <a:off x="0" y="0"/>
                  <a:ext cx="5470" cy="4341"/>
                  <a:chOff x="0" y="0"/>
                  <a:chExt cx="5470" cy="4341"/>
                </a:xfrm>
              </p:grpSpPr>
              <p:grpSp>
                <p:nvGrpSpPr>
                  <p:cNvPr id="23564" name="Group 12"/>
                  <p:cNvGrpSpPr>
                    <a:grpSpLocks/>
                  </p:cNvGrpSpPr>
                  <p:nvPr/>
                </p:nvGrpSpPr>
                <p:grpSpPr bwMode="auto">
                  <a:xfrm>
                    <a:off x="3545" y="1502"/>
                    <a:ext cx="1258" cy="2327"/>
                    <a:chOff x="3471" y="1530"/>
                    <a:chExt cx="1258" cy="2327"/>
                  </a:xfrm>
                </p:grpSpPr>
                <p:sp>
                  <p:nvSpPr>
                    <p:cNvPr id="23565" name="Freeform 13"/>
                    <p:cNvSpPr>
                      <a:spLocks/>
                    </p:cNvSpPr>
                    <p:nvPr/>
                  </p:nvSpPr>
                  <p:spPr bwMode="hidden">
                    <a:xfrm rot="2711884">
                      <a:off x="2765" y="2236"/>
                      <a:ext cx="1724" cy="312"/>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a:effectLst/>
                  </p:spPr>
                  <p:txBody>
                    <a:bodyPr wrap="none" anchor="ctr"/>
                    <a:lstStyle/>
                    <a:p>
                      <a:endParaRPr lang="en-US"/>
                    </a:p>
                  </p:txBody>
                </p:sp>
                <p:sp>
                  <p:nvSpPr>
                    <p:cNvPr id="23566" name="Freeform 14"/>
                    <p:cNvSpPr>
                      <a:spLocks/>
                    </p:cNvSpPr>
                    <p:nvPr/>
                  </p:nvSpPr>
                  <p:spPr bwMode="hidden">
                    <a:xfrm rot="2711884">
                      <a:off x="4021" y="3150"/>
                      <a:ext cx="925" cy="490"/>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endParaRPr lang="en-US"/>
                    </a:p>
                  </p:txBody>
                </p:sp>
              </p:grpSp>
              <p:grpSp>
                <p:nvGrpSpPr>
                  <p:cNvPr id="23567" name="Group 15"/>
                  <p:cNvGrpSpPr>
                    <a:grpSpLocks/>
                  </p:cNvGrpSpPr>
                  <p:nvPr/>
                </p:nvGrpSpPr>
                <p:grpSpPr bwMode="auto">
                  <a:xfrm>
                    <a:off x="2938" y="1991"/>
                    <a:ext cx="2463" cy="1332"/>
                    <a:chOff x="2864" y="2019"/>
                    <a:chExt cx="2463" cy="1332"/>
                  </a:xfrm>
                </p:grpSpPr>
                <p:sp>
                  <p:nvSpPr>
                    <p:cNvPr id="23568" name="Freeform 16"/>
                    <p:cNvSpPr>
                      <a:spLocks/>
                    </p:cNvSpPr>
                    <p:nvPr/>
                  </p:nvSpPr>
                  <p:spPr bwMode="hidden">
                    <a:xfrm rot="2104081">
                      <a:off x="2864" y="2019"/>
                      <a:ext cx="1814" cy="347"/>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endParaRPr lang="en-US"/>
                    </a:p>
                  </p:txBody>
                </p:sp>
                <p:sp>
                  <p:nvSpPr>
                    <p:cNvPr id="23569" name="Freeform 17"/>
                    <p:cNvSpPr>
                      <a:spLocks/>
                    </p:cNvSpPr>
                    <p:nvPr/>
                  </p:nvSpPr>
                  <p:spPr bwMode="hidden">
                    <a:xfrm rot="2104081">
                      <a:off x="4353" y="2806"/>
                      <a:ext cx="974" cy="545"/>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endParaRPr lang="en-US"/>
                    </a:p>
                  </p:txBody>
                </p:sp>
              </p:grpSp>
              <p:grpSp>
                <p:nvGrpSpPr>
                  <p:cNvPr id="23570" name="Group 18"/>
                  <p:cNvGrpSpPr>
                    <a:grpSpLocks/>
                  </p:cNvGrpSpPr>
                  <p:nvPr/>
                </p:nvGrpSpPr>
                <p:grpSpPr bwMode="auto">
                  <a:xfrm>
                    <a:off x="2971" y="1804"/>
                    <a:ext cx="2477" cy="1064"/>
                    <a:chOff x="2897" y="1832"/>
                    <a:chExt cx="2477" cy="1064"/>
                  </a:xfrm>
                </p:grpSpPr>
                <p:sp>
                  <p:nvSpPr>
                    <p:cNvPr id="23571" name="Freeform 19"/>
                    <p:cNvSpPr>
                      <a:spLocks/>
                    </p:cNvSpPr>
                    <p:nvPr/>
                  </p:nvSpPr>
                  <p:spPr bwMode="hidden">
                    <a:xfrm rot="1582915">
                      <a:off x="2897" y="1832"/>
                      <a:ext cx="1736" cy="304"/>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endParaRPr lang="en-US"/>
                    </a:p>
                  </p:txBody>
                </p:sp>
                <p:sp>
                  <p:nvSpPr>
                    <p:cNvPr id="23572" name="Freeform 20"/>
                    <p:cNvSpPr>
                      <a:spLocks/>
                    </p:cNvSpPr>
                    <p:nvPr/>
                  </p:nvSpPr>
                  <p:spPr bwMode="hidden">
                    <a:xfrm rot="1582915">
                      <a:off x="4442" y="2420"/>
                      <a:ext cx="932" cy="476"/>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endParaRPr lang="en-US"/>
                    </a:p>
                  </p:txBody>
                </p:sp>
              </p:grpSp>
              <p:grpSp>
                <p:nvGrpSpPr>
                  <p:cNvPr id="23573" name="Group 21"/>
                  <p:cNvGrpSpPr>
                    <a:grpSpLocks/>
                  </p:cNvGrpSpPr>
                  <p:nvPr/>
                </p:nvGrpSpPr>
                <p:grpSpPr bwMode="auto">
                  <a:xfrm>
                    <a:off x="2998" y="1608"/>
                    <a:ext cx="2472" cy="927"/>
                    <a:chOff x="2924" y="1636"/>
                    <a:chExt cx="2472" cy="927"/>
                  </a:xfrm>
                </p:grpSpPr>
                <p:sp>
                  <p:nvSpPr>
                    <p:cNvPr id="23574" name="Freeform 22"/>
                    <p:cNvSpPr>
                      <a:spLocks/>
                    </p:cNvSpPr>
                    <p:nvPr/>
                  </p:nvSpPr>
                  <p:spPr bwMode="hidden">
                    <a:xfrm rot="1080363">
                      <a:off x="2924" y="1636"/>
                      <a:ext cx="1677" cy="33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endParaRPr lang="en-US"/>
                    </a:p>
                  </p:txBody>
                </p:sp>
                <p:sp>
                  <p:nvSpPr>
                    <p:cNvPr id="23575" name="Freeform 23"/>
                    <p:cNvSpPr>
                      <a:spLocks/>
                    </p:cNvSpPr>
                    <p:nvPr/>
                  </p:nvSpPr>
                  <p:spPr bwMode="hidden">
                    <a:xfrm rot="1080363">
                      <a:off x="4495" y="2037"/>
                      <a:ext cx="901" cy="526"/>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endParaRPr lang="en-US"/>
                    </a:p>
                  </p:txBody>
                </p:sp>
              </p:grpSp>
              <p:grpSp>
                <p:nvGrpSpPr>
                  <p:cNvPr id="23576" name="Group 24"/>
                  <p:cNvGrpSpPr>
                    <a:grpSpLocks/>
                  </p:cNvGrpSpPr>
                  <p:nvPr/>
                </p:nvGrpSpPr>
                <p:grpSpPr bwMode="auto">
                  <a:xfrm>
                    <a:off x="3032" y="1386"/>
                    <a:ext cx="2342" cy="657"/>
                    <a:chOff x="2958" y="1414"/>
                    <a:chExt cx="2342" cy="657"/>
                  </a:xfrm>
                </p:grpSpPr>
                <p:sp>
                  <p:nvSpPr>
                    <p:cNvPr id="23577" name="Freeform 25"/>
                    <p:cNvSpPr>
                      <a:spLocks/>
                    </p:cNvSpPr>
                    <p:nvPr/>
                  </p:nvSpPr>
                  <p:spPr bwMode="hidden">
                    <a:xfrm rot="463793">
                      <a:off x="2958" y="1414"/>
                      <a:ext cx="1545" cy="312"/>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endParaRPr lang="en-US"/>
                    </a:p>
                  </p:txBody>
                </p:sp>
                <p:sp>
                  <p:nvSpPr>
                    <p:cNvPr id="23578" name="Freeform 26"/>
                    <p:cNvSpPr>
                      <a:spLocks/>
                    </p:cNvSpPr>
                    <p:nvPr/>
                  </p:nvSpPr>
                  <p:spPr bwMode="hidden">
                    <a:xfrm rot="463793">
                      <a:off x="4470" y="1582"/>
                      <a:ext cx="830" cy="489"/>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endParaRPr lang="en-US"/>
                    </a:p>
                  </p:txBody>
                </p:sp>
              </p:grpSp>
              <p:grpSp>
                <p:nvGrpSpPr>
                  <p:cNvPr id="23579" name="Group 27"/>
                  <p:cNvGrpSpPr>
                    <a:grpSpLocks/>
                  </p:cNvGrpSpPr>
                  <p:nvPr/>
                </p:nvGrpSpPr>
                <p:grpSpPr bwMode="auto">
                  <a:xfrm>
                    <a:off x="3057" y="1241"/>
                    <a:ext cx="2150" cy="343"/>
                    <a:chOff x="2983" y="1269"/>
                    <a:chExt cx="2150" cy="343"/>
                  </a:xfrm>
                </p:grpSpPr>
                <p:sp>
                  <p:nvSpPr>
                    <p:cNvPr id="23580" name="Freeform 28"/>
                    <p:cNvSpPr>
                      <a:spLocks/>
                    </p:cNvSpPr>
                    <p:nvPr/>
                  </p:nvSpPr>
                  <p:spPr bwMode="hidden">
                    <a:xfrm rot="-84182">
                      <a:off x="2983" y="1289"/>
                      <a:ext cx="1404" cy="219"/>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endParaRPr lang="en-US"/>
                    </a:p>
                  </p:txBody>
                </p:sp>
                <p:sp>
                  <p:nvSpPr>
                    <p:cNvPr id="23581" name="Freeform 29"/>
                    <p:cNvSpPr>
                      <a:spLocks/>
                    </p:cNvSpPr>
                    <p:nvPr/>
                  </p:nvSpPr>
                  <p:spPr bwMode="hidden">
                    <a:xfrm rot="-84182">
                      <a:off x="4379" y="1269"/>
                      <a:ext cx="754" cy="343"/>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endParaRPr lang="en-US"/>
                    </a:p>
                  </p:txBody>
                </p:sp>
              </p:grpSp>
              <p:grpSp>
                <p:nvGrpSpPr>
                  <p:cNvPr id="23582" name="Group 30"/>
                  <p:cNvGrpSpPr>
                    <a:grpSpLocks/>
                  </p:cNvGrpSpPr>
                  <p:nvPr/>
                </p:nvGrpSpPr>
                <p:grpSpPr bwMode="auto">
                  <a:xfrm>
                    <a:off x="3012" y="889"/>
                    <a:ext cx="1879" cy="427"/>
                    <a:chOff x="2938" y="917"/>
                    <a:chExt cx="1879" cy="427"/>
                  </a:xfrm>
                </p:grpSpPr>
                <p:sp>
                  <p:nvSpPr>
                    <p:cNvPr id="23583" name="Freeform 31"/>
                    <p:cNvSpPr>
                      <a:spLocks/>
                    </p:cNvSpPr>
                    <p:nvPr/>
                  </p:nvSpPr>
                  <p:spPr bwMode="hidden">
                    <a:xfrm rot="-802576">
                      <a:off x="2938" y="1129"/>
                      <a:ext cx="1233" cy="21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endParaRPr lang="en-US"/>
                    </a:p>
                  </p:txBody>
                </p:sp>
                <p:sp>
                  <p:nvSpPr>
                    <p:cNvPr id="23584" name="Freeform 32"/>
                    <p:cNvSpPr>
                      <a:spLocks/>
                    </p:cNvSpPr>
                    <p:nvPr/>
                  </p:nvSpPr>
                  <p:spPr bwMode="hidden">
                    <a:xfrm rot="-802576">
                      <a:off x="4155" y="917"/>
                      <a:ext cx="662" cy="338"/>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endParaRPr lang="en-US"/>
                    </a:p>
                  </p:txBody>
                </p:sp>
              </p:grpSp>
              <p:grpSp>
                <p:nvGrpSpPr>
                  <p:cNvPr id="23585" name="Group 33"/>
                  <p:cNvGrpSpPr>
                    <a:grpSpLocks/>
                  </p:cNvGrpSpPr>
                  <p:nvPr/>
                </p:nvGrpSpPr>
                <p:grpSpPr bwMode="auto">
                  <a:xfrm>
                    <a:off x="711" y="1625"/>
                    <a:ext cx="1257" cy="2326"/>
                    <a:chOff x="637" y="1653"/>
                    <a:chExt cx="1257" cy="2326"/>
                  </a:xfrm>
                </p:grpSpPr>
                <p:sp>
                  <p:nvSpPr>
                    <p:cNvPr id="23586" name="Freeform 34"/>
                    <p:cNvSpPr>
                      <a:spLocks/>
                    </p:cNvSpPr>
                    <p:nvPr/>
                  </p:nvSpPr>
                  <p:spPr bwMode="hidden">
                    <a:xfrm rot="18888116" flipH="1">
                      <a:off x="876" y="2359"/>
                      <a:ext cx="1724" cy="312"/>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endParaRPr lang="en-US"/>
                    </a:p>
                  </p:txBody>
                </p:sp>
                <p:sp>
                  <p:nvSpPr>
                    <p:cNvPr id="23587" name="Freeform 35"/>
                    <p:cNvSpPr>
                      <a:spLocks/>
                    </p:cNvSpPr>
                    <p:nvPr/>
                  </p:nvSpPr>
                  <p:spPr bwMode="hidden">
                    <a:xfrm rot="18888116" flipH="1">
                      <a:off x="419" y="3272"/>
                      <a:ext cx="925" cy="490"/>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endParaRPr lang="en-US"/>
                    </a:p>
                  </p:txBody>
                </p:sp>
              </p:grpSp>
              <p:grpSp>
                <p:nvGrpSpPr>
                  <p:cNvPr id="23588" name="Group 36"/>
                  <p:cNvGrpSpPr>
                    <a:grpSpLocks/>
                  </p:cNvGrpSpPr>
                  <p:nvPr/>
                </p:nvGrpSpPr>
                <p:grpSpPr bwMode="auto">
                  <a:xfrm>
                    <a:off x="69" y="2168"/>
                    <a:ext cx="2463" cy="1332"/>
                    <a:chOff x="-5" y="2196"/>
                    <a:chExt cx="2463" cy="1332"/>
                  </a:xfrm>
                </p:grpSpPr>
                <p:sp>
                  <p:nvSpPr>
                    <p:cNvPr id="23589" name="Freeform 37"/>
                    <p:cNvSpPr>
                      <a:spLocks/>
                    </p:cNvSpPr>
                    <p:nvPr/>
                  </p:nvSpPr>
                  <p:spPr bwMode="hidden">
                    <a:xfrm rot="19495919" flipH="1">
                      <a:off x="644" y="2196"/>
                      <a:ext cx="1814" cy="347"/>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endParaRPr lang="en-US"/>
                    </a:p>
                  </p:txBody>
                </p:sp>
                <p:sp>
                  <p:nvSpPr>
                    <p:cNvPr id="23590" name="Freeform 38"/>
                    <p:cNvSpPr>
                      <a:spLocks/>
                    </p:cNvSpPr>
                    <p:nvPr/>
                  </p:nvSpPr>
                  <p:spPr bwMode="hidden">
                    <a:xfrm rot="19495919" flipH="1">
                      <a:off x="-5" y="2983"/>
                      <a:ext cx="974" cy="545"/>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endParaRPr lang="en-US"/>
                    </a:p>
                  </p:txBody>
                </p:sp>
              </p:grpSp>
              <p:grpSp>
                <p:nvGrpSpPr>
                  <p:cNvPr id="23591" name="Group 39"/>
                  <p:cNvGrpSpPr>
                    <a:grpSpLocks/>
                  </p:cNvGrpSpPr>
                  <p:nvPr/>
                </p:nvGrpSpPr>
                <p:grpSpPr bwMode="auto">
                  <a:xfrm>
                    <a:off x="22" y="1981"/>
                    <a:ext cx="2477" cy="1064"/>
                    <a:chOff x="-52" y="2009"/>
                    <a:chExt cx="2477" cy="1064"/>
                  </a:xfrm>
                </p:grpSpPr>
                <p:sp>
                  <p:nvSpPr>
                    <p:cNvPr id="23592" name="Freeform 40"/>
                    <p:cNvSpPr>
                      <a:spLocks/>
                    </p:cNvSpPr>
                    <p:nvPr/>
                  </p:nvSpPr>
                  <p:spPr bwMode="hidden">
                    <a:xfrm rot="20017085" flipH="1">
                      <a:off x="689" y="2009"/>
                      <a:ext cx="1736" cy="304"/>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endParaRPr lang="en-US"/>
                    </a:p>
                  </p:txBody>
                </p:sp>
                <p:sp>
                  <p:nvSpPr>
                    <p:cNvPr id="23593" name="Freeform 41"/>
                    <p:cNvSpPr>
                      <a:spLocks/>
                    </p:cNvSpPr>
                    <p:nvPr/>
                  </p:nvSpPr>
                  <p:spPr bwMode="hidden">
                    <a:xfrm rot="20017085" flipH="1">
                      <a:off x="-52" y="2597"/>
                      <a:ext cx="932" cy="476"/>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cap="flat" cmpd="sng">
                      <a:noFill/>
                      <a:prstDash val="solid"/>
                      <a:round/>
                      <a:headEnd type="none" w="med" len="med"/>
                      <a:tailEnd type="none" w="med" len="med"/>
                    </a:ln>
                    <a:effectLst/>
                  </p:spPr>
                  <p:txBody>
                    <a:bodyPr wrap="none" anchor="ctr"/>
                    <a:lstStyle/>
                    <a:p>
                      <a:endParaRPr lang="en-US"/>
                    </a:p>
                  </p:txBody>
                </p:sp>
              </p:grpSp>
              <p:grpSp>
                <p:nvGrpSpPr>
                  <p:cNvPr id="23594" name="Group 42"/>
                  <p:cNvGrpSpPr>
                    <a:grpSpLocks/>
                  </p:cNvGrpSpPr>
                  <p:nvPr/>
                </p:nvGrpSpPr>
                <p:grpSpPr bwMode="auto">
                  <a:xfrm>
                    <a:off x="0" y="1785"/>
                    <a:ext cx="2472" cy="927"/>
                    <a:chOff x="-74" y="1813"/>
                    <a:chExt cx="2472" cy="927"/>
                  </a:xfrm>
                </p:grpSpPr>
                <p:sp>
                  <p:nvSpPr>
                    <p:cNvPr id="23595" name="Freeform 43"/>
                    <p:cNvSpPr>
                      <a:spLocks/>
                    </p:cNvSpPr>
                    <p:nvPr/>
                  </p:nvSpPr>
                  <p:spPr bwMode="hidden">
                    <a:xfrm rot="20519637" flipH="1">
                      <a:off x="721" y="1813"/>
                      <a:ext cx="1677" cy="33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endParaRPr lang="en-US"/>
                    </a:p>
                  </p:txBody>
                </p:sp>
                <p:sp>
                  <p:nvSpPr>
                    <p:cNvPr id="23596" name="Freeform 44"/>
                    <p:cNvSpPr>
                      <a:spLocks/>
                    </p:cNvSpPr>
                    <p:nvPr/>
                  </p:nvSpPr>
                  <p:spPr bwMode="hidden">
                    <a:xfrm rot="20519637" flipH="1">
                      <a:off x="-74" y="2214"/>
                      <a:ext cx="901" cy="526"/>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cap="flat" cmpd="sng">
                      <a:noFill/>
                      <a:prstDash val="solid"/>
                      <a:round/>
                      <a:headEnd type="none" w="med" len="med"/>
                      <a:tailEnd type="none" w="med" len="med"/>
                    </a:ln>
                    <a:effectLst/>
                  </p:spPr>
                  <p:txBody>
                    <a:bodyPr wrap="none" anchor="ctr"/>
                    <a:lstStyle/>
                    <a:p>
                      <a:endParaRPr lang="en-US"/>
                    </a:p>
                  </p:txBody>
                </p:sp>
              </p:grpSp>
              <p:grpSp>
                <p:nvGrpSpPr>
                  <p:cNvPr id="23597" name="Group 45"/>
                  <p:cNvGrpSpPr>
                    <a:grpSpLocks/>
                  </p:cNvGrpSpPr>
                  <p:nvPr/>
                </p:nvGrpSpPr>
                <p:grpSpPr bwMode="auto">
                  <a:xfrm>
                    <a:off x="96" y="1563"/>
                    <a:ext cx="2342" cy="657"/>
                    <a:chOff x="22" y="1591"/>
                    <a:chExt cx="2342" cy="657"/>
                  </a:xfrm>
                </p:grpSpPr>
                <p:sp>
                  <p:nvSpPr>
                    <p:cNvPr id="23598" name="Freeform 46"/>
                    <p:cNvSpPr>
                      <a:spLocks/>
                    </p:cNvSpPr>
                    <p:nvPr/>
                  </p:nvSpPr>
                  <p:spPr bwMode="hidden">
                    <a:xfrm rot="21136207" flipH="1">
                      <a:off x="819" y="1591"/>
                      <a:ext cx="1545" cy="312"/>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endParaRPr lang="en-US"/>
                    </a:p>
                  </p:txBody>
                </p:sp>
                <p:sp>
                  <p:nvSpPr>
                    <p:cNvPr id="23599" name="Freeform 47"/>
                    <p:cNvSpPr>
                      <a:spLocks/>
                    </p:cNvSpPr>
                    <p:nvPr/>
                  </p:nvSpPr>
                  <p:spPr bwMode="hidden">
                    <a:xfrm rot="21136207" flipH="1">
                      <a:off x="22" y="1759"/>
                      <a:ext cx="830" cy="489"/>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cap="flat" cmpd="sng">
                      <a:noFill/>
                      <a:prstDash val="solid"/>
                      <a:round/>
                      <a:headEnd type="none" w="med" len="med"/>
                      <a:tailEnd type="none" w="med" len="med"/>
                    </a:ln>
                    <a:effectLst/>
                  </p:spPr>
                  <p:txBody>
                    <a:bodyPr wrap="none" anchor="ctr"/>
                    <a:lstStyle/>
                    <a:p>
                      <a:endParaRPr lang="en-US"/>
                    </a:p>
                  </p:txBody>
                </p:sp>
              </p:grpSp>
              <p:grpSp>
                <p:nvGrpSpPr>
                  <p:cNvPr id="23600" name="Group 48"/>
                  <p:cNvGrpSpPr>
                    <a:grpSpLocks/>
                  </p:cNvGrpSpPr>
                  <p:nvPr/>
                </p:nvGrpSpPr>
                <p:grpSpPr bwMode="auto">
                  <a:xfrm>
                    <a:off x="263" y="1418"/>
                    <a:ext cx="2150" cy="343"/>
                    <a:chOff x="189" y="1446"/>
                    <a:chExt cx="2150" cy="343"/>
                  </a:xfrm>
                </p:grpSpPr>
                <p:sp>
                  <p:nvSpPr>
                    <p:cNvPr id="23601" name="Freeform 49"/>
                    <p:cNvSpPr>
                      <a:spLocks/>
                    </p:cNvSpPr>
                    <p:nvPr/>
                  </p:nvSpPr>
                  <p:spPr bwMode="hidden">
                    <a:xfrm rot="84182" flipH="1">
                      <a:off x="935" y="1466"/>
                      <a:ext cx="1404" cy="219"/>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endParaRPr lang="en-US"/>
                    </a:p>
                  </p:txBody>
                </p:sp>
                <p:sp>
                  <p:nvSpPr>
                    <p:cNvPr id="23602" name="Freeform 50"/>
                    <p:cNvSpPr>
                      <a:spLocks/>
                    </p:cNvSpPr>
                    <p:nvPr/>
                  </p:nvSpPr>
                  <p:spPr bwMode="hidden">
                    <a:xfrm rot="84182" flipH="1">
                      <a:off x="189" y="1446"/>
                      <a:ext cx="754" cy="343"/>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cap="flat" cmpd="sng">
                      <a:noFill/>
                      <a:prstDash val="solid"/>
                      <a:round/>
                      <a:headEnd type="none" w="med" len="med"/>
                      <a:tailEnd type="none" w="med" len="med"/>
                    </a:ln>
                    <a:effectLst/>
                  </p:spPr>
                  <p:txBody>
                    <a:bodyPr wrap="none" anchor="ctr"/>
                    <a:lstStyle/>
                    <a:p>
                      <a:endParaRPr lang="en-US"/>
                    </a:p>
                  </p:txBody>
                </p:sp>
              </p:grpSp>
              <p:grpSp>
                <p:nvGrpSpPr>
                  <p:cNvPr id="23603" name="Group 51"/>
                  <p:cNvGrpSpPr>
                    <a:grpSpLocks/>
                  </p:cNvGrpSpPr>
                  <p:nvPr/>
                </p:nvGrpSpPr>
                <p:grpSpPr bwMode="auto">
                  <a:xfrm>
                    <a:off x="579" y="1066"/>
                    <a:ext cx="1879" cy="427"/>
                    <a:chOff x="505" y="1094"/>
                    <a:chExt cx="1879" cy="427"/>
                  </a:xfrm>
                </p:grpSpPr>
                <p:sp>
                  <p:nvSpPr>
                    <p:cNvPr id="23604" name="Freeform 52"/>
                    <p:cNvSpPr>
                      <a:spLocks/>
                    </p:cNvSpPr>
                    <p:nvPr/>
                  </p:nvSpPr>
                  <p:spPr bwMode="hidden">
                    <a:xfrm rot="802576" flipH="1">
                      <a:off x="1151" y="1306"/>
                      <a:ext cx="1233" cy="21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endParaRPr lang="en-US"/>
                    </a:p>
                  </p:txBody>
                </p:sp>
                <p:sp>
                  <p:nvSpPr>
                    <p:cNvPr id="23605" name="Freeform 53"/>
                    <p:cNvSpPr>
                      <a:spLocks/>
                    </p:cNvSpPr>
                    <p:nvPr/>
                  </p:nvSpPr>
                  <p:spPr bwMode="hidden">
                    <a:xfrm rot="802576" flipH="1">
                      <a:off x="505" y="1094"/>
                      <a:ext cx="662" cy="338"/>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a:effectLst/>
                  </p:spPr>
                  <p:txBody>
                    <a:bodyPr wrap="none" anchor="ctr"/>
                    <a:lstStyle/>
                    <a:p>
                      <a:endParaRPr lang="en-US"/>
                    </a:p>
                  </p:txBody>
                </p:sp>
              </p:grpSp>
              <p:grpSp>
                <p:nvGrpSpPr>
                  <p:cNvPr id="23606" name="Group 54"/>
                  <p:cNvGrpSpPr>
                    <a:grpSpLocks/>
                  </p:cNvGrpSpPr>
                  <p:nvPr/>
                </p:nvGrpSpPr>
                <p:grpSpPr bwMode="auto">
                  <a:xfrm>
                    <a:off x="690" y="871"/>
                    <a:ext cx="1850" cy="554"/>
                    <a:chOff x="616" y="899"/>
                    <a:chExt cx="1850" cy="554"/>
                  </a:xfrm>
                </p:grpSpPr>
                <p:sp>
                  <p:nvSpPr>
                    <p:cNvPr id="23607" name="Freeform 55"/>
                    <p:cNvSpPr>
                      <a:spLocks/>
                    </p:cNvSpPr>
                    <p:nvPr/>
                  </p:nvSpPr>
                  <p:spPr bwMode="hidden">
                    <a:xfrm rot="1277471" flipH="1">
                      <a:off x="1233" y="1238"/>
                      <a:ext cx="1233" cy="21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endParaRPr lang="en-US"/>
                    </a:p>
                  </p:txBody>
                </p:sp>
                <p:sp>
                  <p:nvSpPr>
                    <p:cNvPr id="23608" name="Freeform 56"/>
                    <p:cNvSpPr>
                      <a:spLocks/>
                    </p:cNvSpPr>
                    <p:nvPr/>
                  </p:nvSpPr>
                  <p:spPr bwMode="hidden">
                    <a:xfrm rot="1277471" flipH="1">
                      <a:off x="616" y="899"/>
                      <a:ext cx="662" cy="338"/>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a:effectLst/>
                  </p:spPr>
                  <p:txBody>
                    <a:bodyPr wrap="none" anchor="ctr"/>
                    <a:lstStyle/>
                    <a:p>
                      <a:endParaRPr lang="en-US"/>
                    </a:p>
                  </p:txBody>
                </p:sp>
              </p:grpSp>
              <p:grpSp>
                <p:nvGrpSpPr>
                  <p:cNvPr id="23609" name="Group 57"/>
                  <p:cNvGrpSpPr>
                    <a:grpSpLocks/>
                  </p:cNvGrpSpPr>
                  <p:nvPr/>
                </p:nvGrpSpPr>
                <p:grpSpPr bwMode="auto">
                  <a:xfrm>
                    <a:off x="911" y="589"/>
                    <a:ext cx="1767" cy="743"/>
                    <a:chOff x="911" y="589"/>
                    <a:chExt cx="1767" cy="743"/>
                  </a:xfrm>
                </p:grpSpPr>
                <p:sp>
                  <p:nvSpPr>
                    <p:cNvPr id="23610" name="Freeform 58"/>
                    <p:cNvSpPr>
                      <a:spLocks/>
                    </p:cNvSpPr>
                    <p:nvPr/>
                  </p:nvSpPr>
                  <p:spPr bwMode="hidden">
                    <a:xfrm rot="2028410" flipH="1">
                      <a:off x="1445" y="1117"/>
                      <a:ext cx="1233" cy="21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endParaRPr lang="en-US"/>
                    </a:p>
                  </p:txBody>
                </p:sp>
                <p:sp>
                  <p:nvSpPr>
                    <p:cNvPr id="23611" name="Freeform 59"/>
                    <p:cNvSpPr>
                      <a:spLocks/>
                    </p:cNvSpPr>
                    <p:nvPr/>
                  </p:nvSpPr>
                  <p:spPr bwMode="hidden">
                    <a:xfrm rot="2028410" flipH="1">
                      <a:off x="911" y="589"/>
                      <a:ext cx="662" cy="338"/>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a:effectLst/>
                  </p:spPr>
                  <p:txBody>
                    <a:bodyPr wrap="none" anchor="ctr"/>
                    <a:lstStyle/>
                    <a:p>
                      <a:endParaRPr lang="en-US"/>
                    </a:p>
                  </p:txBody>
                </p:sp>
              </p:grpSp>
              <p:grpSp>
                <p:nvGrpSpPr>
                  <p:cNvPr id="23612" name="Group 60"/>
                  <p:cNvGrpSpPr>
                    <a:grpSpLocks/>
                  </p:cNvGrpSpPr>
                  <p:nvPr/>
                </p:nvGrpSpPr>
                <p:grpSpPr bwMode="auto">
                  <a:xfrm>
                    <a:off x="1120" y="300"/>
                    <a:ext cx="1693" cy="892"/>
                    <a:chOff x="1120" y="300"/>
                    <a:chExt cx="1693" cy="892"/>
                  </a:xfrm>
                </p:grpSpPr>
                <p:sp>
                  <p:nvSpPr>
                    <p:cNvPr id="23613" name="Freeform 61"/>
                    <p:cNvSpPr>
                      <a:spLocks/>
                    </p:cNvSpPr>
                    <p:nvPr/>
                  </p:nvSpPr>
                  <p:spPr bwMode="hidden">
                    <a:xfrm rot="2664424" flipH="1">
                      <a:off x="1562" y="977"/>
                      <a:ext cx="1251" cy="21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endParaRPr lang="en-US"/>
                    </a:p>
                  </p:txBody>
                </p:sp>
                <p:sp>
                  <p:nvSpPr>
                    <p:cNvPr id="23614" name="Freeform 62"/>
                    <p:cNvSpPr>
                      <a:spLocks/>
                    </p:cNvSpPr>
                    <p:nvPr/>
                  </p:nvSpPr>
                  <p:spPr bwMode="hidden">
                    <a:xfrm rot="2664424" flipH="1">
                      <a:off x="1120" y="300"/>
                      <a:ext cx="672" cy="338"/>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a:effectLst/>
                  </p:spPr>
                  <p:txBody>
                    <a:bodyPr wrap="none" anchor="ctr"/>
                    <a:lstStyle/>
                    <a:p>
                      <a:endParaRPr lang="en-US"/>
                    </a:p>
                  </p:txBody>
                </p:sp>
              </p:grpSp>
              <p:grpSp>
                <p:nvGrpSpPr>
                  <p:cNvPr id="23615" name="Group 63"/>
                  <p:cNvGrpSpPr>
                    <a:grpSpLocks/>
                  </p:cNvGrpSpPr>
                  <p:nvPr/>
                </p:nvGrpSpPr>
                <p:grpSpPr bwMode="auto">
                  <a:xfrm>
                    <a:off x="1707" y="76"/>
                    <a:ext cx="778" cy="1512"/>
                    <a:chOff x="1633" y="104"/>
                    <a:chExt cx="778" cy="1512"/>
                  </a:xfrm>
                </p:grpSpPr>
                <p:sp>
                  <p:nvSpPr>
                    <p:cNvPr id="23616" name="Freeform 64"/>
                    <p:cNvSpPr>
                      <a:spLocks/>
                    </p:cNvSpPr>
                    <p:nvPr/>
                  </p:nvSpPr>
                  <p:spPr bwMode="hidden">
                    <a:xfrm rot="3473776" flipH="1">
                      <a:off x="1754" y="958"/>
                      <a:ext cx="1100" cy="21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endParaRPr lang="en-US"/>
                    </a:p>
                  </p:txBody>
                </p:sp>
                <p:sp>
                  <p:nvSpPr>
                    <p:cNvPr id="23617" name="Freeform 65"/>
                    <p:cNvSpPr>
                      <a:spLocks/>
                    </p:cNvSpPr>
                    <p:nvPr/>
                  </p:nvSpPr>
                  <p:spPr bwMode="hidden">
                    <a:xfrm rot="3473776" flipH="1">
                      <a:off x="1506" y="231"/>
                      <a:ext cx="591" cy="338"/>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a:effectLst/>
                  </p:spPr>
                  <p:txBody>
                    <a:bodyPr wrap="none" anchor="ctr"/>
                    <a:lstStyle/>
                    <a:p>
                      <a:endParaRPr lang="en-US"/>
                    </a:p>
                  </p:txBody>
                </p:sp>
              </p:grpSp>
              <p:grpSp>
                <p:nvGrpSpPr>
                  <p:cNvPr id="23618" name="Group 66"/>
                  <p:cNvGrpSpPr>
                    <a:grpSpLocks/>
                  </p:cNvGrpSpPr>
                  <p:nvPr/>
                </p:nvGrpSpPr>
                <p:grpSpPr bwMode="auto">
                  <a:xfrm>
                    <a:off x="2009" y="0"/>
                    <a:ext cx="634" cy="1534"/>
                    <a:chOff x="1935" y="28"/>
                    <a:chExt cx="634" cy="1534"/>
                  </a:xfrm>
                </p:grpSpPr>
                <p:sp>
                  <p:nvSpPr>
                    <p:cNvPr id="23619" name="Freeform 67"/>
                    <p:cNvSpPr>
                      <a:spLocks/>
                    </p:cNvSpPr>
                    <p:nvPr/>
                  </p:nvSpPr>
                  <p:spPr bwMode="hidden">
                    <a:xfrm rot="4126480" flipH="1">
                      <a:off x="1931" y="924"/>
                      <a:ext cx="1061" cy="21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endParaRPr lang="en-US"/>
                    </a:p>
                  </p:txBody>
                </p:sp>
                <p:sp>
                  <p:nvSpPr>
                    <p:cNvPr id="23620" name="Freeform 68"/>
                    <p:cNvSpPr>
                      <a:spLocks/>
                    </p:cNvSpPr>
                    <p:nvPr/>
                  </p:nvSpPr>
                  <p:spPr bwMode="hidden">
                    <a:xfrm rot="4126480" flipH="1">
                      <a:off x="1819" y="144"/>
                      <a:ext cx="570" cy="338"/>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a:effectLst/>
                  </p:spPr>
                  <p:txBody>
                    <a:bodyPr wrap="none" anchor="ctr"/>
                    <a:lstStyle/>
                    <a:p>
                      <a:endParaRPr lang="en-US"/>
                    </a:p>
                  </p:txBody>
                </p:sp>
              </p:grpSp>
              <p:grpSp>
                <p:nvGrpSpPr>
                  <p:cNvPr id="23621" name="Group 69"/>
                  <p:cNvGrpSpPr>
                    <a:grpSpLocks/>
                  </p:cNvGrpSpPr>
                  <p:nvPr/>
                </p:nvGrpSpPr>
                <p:grpSpPr bwMode="auto">
                  <a:xfrm>
                    <a:off x="2896" y="644"/>
                    <a:ext cx="1845" cy="566"/>
                    <a:chOff x="2822" y="672"/>
                    <a:chExt cx="1845" cy="566"/>
                  </a:xfrm>
                </p:grpSpPr>
                <p:sp>
                  <p:nvSpPr>
                    <p:cNvPr id="23622" name="Freeform 70"/>
                    <p:cNvSpPr>
                      <a:spLocks/>
                    </p:cNvSpPr>
                    <p:nvPr/>
                  </p:nvSpPr>
                  <p:spPr bwMode="hidden">
                    <a:xfrm rot="-1325434">
                      <a:off x="2822" y="1023"/>
                      <a:ext cx="1233" cy="21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endParaRPr lang="en-US"/>
                    </a:p>
                  </p:txBody>
                </p:sp>
                <p:sp>
                  <p:nvSpPr>
                    <p:cNvPr id="23623" name="Freeform 71"/>
                    <p:cNvSpPr>
                      <a:spLocks/>
                    </p:cNvSpPr>
                    <p:nvPr/>
                  </p:nvSpPr>
                  <p:spPr bwMode="hidden">
                    <a:xfrm rot="-1325434">
                      <a:off x="4005" y="672"/>
                      <a:ext cx="662" cy="338"/>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endParaRPr lang="en-US"/>
                    </a:p>
                  </p:txBody>
                </p:sp>
              </p:grpSp>
              <p:grpSp>
                <p:nvGrpSpPr>
                  <p:cNvPr id="23624" name="Group 72"/>
                  <p:cNvGrpSpPr>
                    <a:grpSpLocks/>
                  </p:cNvGrpSpPr>
                  <p:nvPr/>
                </p:nvGrpSpPr>
                <p:grpSpPr bwMode="auto">
                  <a:xfrm>
                    <a:off x="2757" y="417"/>
                    <a:ext cx="1781" cy="717"/>
                    <a:chOff x="2683" y="445"/>
                    <a:chExt cx="1781" cy="717"/>
                  </a:xfrm>
                </p:grpSpPr>
                <p:sp>
                  <p:nvSpPr>
                    <p:cNvPr id="23625" name="Freeform 73"/>
                    <p:cNvSpPr>
                      <a:spLocks/>
                    </p:cNvSpPr>
                    <p:nvPr/>
                  </p:nvSpPr>
                  <p:spPr bwMode="hidden">
                    <a:xfrm rot="-1921064">
                      <a:off x="2683" y="947"/>
                      <a:ext cx="1233" cy="21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endParaRPr lang="en-US"/>
                    </a:p>
                  </p:txBody>
                </p:sp>
                <p:sp>
                  <p:nvSpPr>
                    <p:cNvPr id="23626" name="Freeform 74"/>
                    <p:cNvSpPr>
                      <a:spLocks/>
                    </p:cNvSpPr>
                    <p:nvPr/>
                  </p:nvSpPr>
                  <p:spPr bwMode="hidden">
                    <a:xfrm rot="-1921064">
                      <a:off x="3802" y="445"/>
                      <a:ext cx="662" cy="338"/>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endParaRPr lang="en-US"/>
                    </a:p>
                  </p:txBody>
                </p:sp>
              </p:grpSp>
              <p:sp>
                <p:nvSpPr>
                  <p:cNvPr id="23627" name="Freeform 75"/>
                  <p:cNvSpPr>
                    <a:spLocks/>
                  </p:cNvSpPr>
                  <p:nvPr/>
                </p:nvSpPr>
                <p:spPr bwMode="hidden">
                  <a:xfrm rot="4578755" flipH="1">
                    <a:off x="2175" y="949"/>
                    <a:ext cx="1027" cy="14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a:noFill/>
                    <a:round/>
                    <a:headEnd/>
                    <a:tailEnd/>
                  </a:ln>
                  <a:effectLst/>
                </p:spPr>
                <p:txBody>
                  <a:bodyPr wrap="none" anchor="ctr"/>
                  <a:lstStyle/>
                  <a:p>
                    <a:endParaRPr lang="en-US"/>
                  </a:p>
                </p:txBody>
              </p:sp>
              <p:sp>
                <p:nvSpPr>
                  <p:cNvPr id="23628" name="Freeform 76"/>
                  <p:cNvSpPr>
                    <a:spLocks/>
                  </p:cNvSpPr>
                  <p:nvPr/>
                </p:nvSpPr>
                <p:spPr bwMode="hidden">
                  <a:xfrm rot="4578755" flipH="1">
                    <a:off x="2199" y="196"/>
                    <a:ext cx="552" cy="229"/>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a:effectLst/>
                </p:spPr>
                <p:txBody>
                  <a:bodyPr wrap="none" anchor="ctr"/>
                  <a:lstStyle/>
                  <a:p>
                    <a:endParaRPr lang="en-US"/>
                  </a:p>
                </p:txBody>
              </p:sp>
              <p:grpSp>
                <p:nvGrpSpPr>
                  <p:cNvPr id="23629" name="Group 77"/>
                  <p:cNvGrpSpPr>
                    <a:grpSpLocks/>
                  </p:cNvGrpSpPr>
                  <p:nvPr/>
                </p:nvGrpSpPr>
                <p:grpSpPr bwMode="auto">
                  <a:xfrm>
                    <a:off x="2874" y="13"/>
                    <a:ext cx="640" cy="1520"/>
                    <a:chOff x="2800" y="41"/>
                    <a:chExt cx="640" cy="1520"/>
                  </a:xfrm>
                </p:grpSpPr>
                <p:sp>
                  <p:nvSpPr>
                    <p:cNvPr id="23630" name="Freeform 78"/>
                    <p:cNvSpPr>
                      <a:spLocks/>
                    </p:cNvSpPr>
                    <p:nvPr/>
                  </p:nvSpPr>
                  <p:spPr bwMode="hidden">
                    <a:xfrm rot="-3857755">
                      <a:off x="2361" y="938"/>
                      <a:ext cx="1062" cy="184"/>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endParaRPr lang="en-US"/>
                    </a:p>
                  </p:txBody>
                </p:sp>
                <p:sp>
                  <p:nvSpPr>
                    <p:cNvPr id="23631" name="Freeform 79"/>
                    <p:cNvSpPr>
                      <a:spLocks/>
                    </p:cNvSpPr>
                    <p:nvPr/>
                  </p:nvSpPr>
                  <p:spPr bwMode="hidden">
                    <a:xfrm rot="-3857755">
                      <a:off x="3011" y="181"/>
                      <a:ext cx="570" cy="289"/>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endParaRPr lang="en-US"/>
                    </a:p>
                  </p:txBody>
                </p:sp>
              </p:grpSp>
              <p:grpSp>
                <p:nvGrpSpPr>
                  <p:cNvPr id="23632" name="Group 80"/>
                  <p:cNvGrpSpPr>
                    <a:grpSpLocks/>
                  </p:cNvGrpSpPr>
                  <p:nvPr/>
                </p:nvGrpSpPr>
                <p:grpSpPr bwMode="auto">
                  <a:xfrm>
                    <a:off x="3008" y="135"/>
                    <a:ext cx="1017" cy="1464"/>
                    <a:chOff x="2934" y="163"/>
                    <a:chExt cx="1017" cy="1464"/>
                  </a:xfrm>
                </p:grpSpPr>
                <p:sp>
                  <p:nvSpPr>
                    <p:cNvPr id="23633" name="Freeform 81"/>
                    <p:cNvSpPr>
                      <a:spLocks/>
                    </p:cNvSpPr>
                    <p:nvPr/>
                  </p:nvSpPr>
                  <p:spPr bwMode="hidden">
                    <a:xfrm rot="-2777260">
                      <a:off x="2491" y="915"/>
                      <a:ext cx="1155" cy="270"/>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endParaRPr lang="en-US"/>
                    </a:p>
                  </p:txBody>
                </p:sp>
                <p:sp>
                  <p:nvSpPr>
                    <p:cNvPr id="23634" name="Freeform 82"/>
                    <p:cNvSpPr>
                      <a:spLocks/>
                    </p:cNvSpPr>
                    <p:nvPr/>
                  </p:nvSpPr>
                  <p:spPr bwMode="hidden">
                    <a:xfrm rot="-2777260">
                      <a:off x="3430" y="261"/>
                      <a:ext cx="620" cy="423"/>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endParaRPr lang="en-US"/>
                    </a:p>
                  </p:txBody>
                </p:sp>
              </p:grpSp>
              <p:grpSp>
                <p:nvGrpSpPr>
                  <p:cNvPr id="23635" name="Group 83"/>
                  <p:cNvGrpSpPr>
                    <a:grpSpLocks/>
                  </p:cNvGrpSpPr>
                  <p:nvPr/>
                </p:nvGrpSpPr>
                <p:grpSpPr bwMode="auto">
                  <a:xfrm>
                    <a:off x="2804" y="4"/>
                    <a:ext cx="243" cy="1448"/>
                    <a:chOff x="2730" y="32"/>
                    <a:chExt cx="243" cy="1448"/>
                  </a:xfrm>
                </p:grpSpPr>
                <p:sp>
                  <p:nvSpPr>
                    <p:cNvPr id="23636" name="Freeform 84"/>
                    <p:cNvSpPr>
                      <a:spLocks/>
                    </p:cNvSpPr>
                    <p:nvPr/>
                  </p:nvSpPr>
                  <p:spPr bwMode="hidden">
                    <a:xfrm rot="-4903748">
                      <a:off x="2296" y="960"/>
                      <a:ext cx="954" cy="86"/>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endParaRPr lang="en-US"/>
                    </a:p>
                  </p:txBody>
                </p:sp>
                <p:sp>
                  <p:nvSpPr>
                    <p:cNvPr id="23637" name="Freeform 85"/>
                    <p:cNvSpPr>
                      <a:spLocks/>
                    </p:cNvSpPr>
                    <p:nvPr/>
                  </p:nvSpPr>
                  <p:spPr bwMode="hidden">
                    <a:xfrm rot="-4903748">
                      <a:off x="2650" y="220"/>
                      <a:ext cx="512" cy="135"/>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endParaRPr lang="en-US"/>
                    </a:p>
                  </p:txBody>
                </p:sp>
              </p:grpSp>
              <p:grpSp>
                <p:nvGrpSpPr>
                  <p:cNvPr id="23638" name="Group 86"/>
                  <p:cNvGrpSpPr>
                    <a:grpSpLocks/>
                  </p:cNvGrpSpPr>
                  <p:nvPr/>
                </p:nvGrpSpPr>
                <p:grpSpPr bwMode="auto">
                  <a:xfrm>
                    <a:off x="1017" y="1741"/>
                    <a:ext cx="1085" cy="2450"/>
                    <a:chOff x="943" y="1769"/>
                    <a:chExt cx="1085" cy="2450"/>
                  </a:xfrm>
                </p:grpSpPr>
                <p:sp>
                  <p:nvSpPr>
                    <p:cNvPr id="23639" name="Freeform 87"/>
                    <p:cNvSpPr>
                      <a:spLocks/>
                    </p:cNvSpPr>
                    <p:nvPr/>
                  </p:nvSpPr>
                  <p:spPr bwMode="hidden">
                    <a:xfrm rot="18335692" flipH="1">
                      <a:off x="1010" y="2475"/>
                      <a:ext cx="1724" cy="312"/>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endParaRPr lang="en-US"/>
                    </a:p>
                  </p:txBody>
                </p:sp>
                <p:sp>
                  <p:nvSpPr>
                    <p:cNvPr id="23640" name="Freeform 88"/>
                    <p:cNvSpPr>
                      <a:spLocks/>
                    </p:cNvSpPr>
                    <p:nvPr/>
                  </p:nvSpPr>
                  <p:spPr bwMode="hidden">
                    <a:xfrm rot="18335692" flipH="1">
                      <a:off x="725" y="3512"/>
                      <a:ext cx="925" cy="490"/>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endParaRPr lang="en-US"/>
                    </a:p>
                  </p:txBody>
                </p:sp>
              </p:grpSp>
              <p:grpSp>
                <p:nvGrpSpPr>
                  <p:cNvPr id="23641" name="Group 89"/>
                  <p:cNvGrpSpPr>
                    <a:grpSpLocks/>
                  </p:cNvGrpSpPr>
                  <p:nvPr/>
                </p:nvGrpSpPr>
                <p:grpSpPr bwMode="auto">
                  <a:xfrm>
                    <a:off x="1529" y="1908"/>
                    <a:ext cx="766" cy="2373"/>
                    <a:chOff x="1455" y="1936"/>
                    <a:chExt cx="766" cy="2373"/>
                  </a:xfrm>
                </p:grpSpPr>
                <p:sp>
                  <p:nvSpPr>
                    <p:cNvPr id="23642" name="Freeform 90"/>
                    <p:cNvSpPr>
                      <a:spLocks/>
                    </p:cNvSpPr>
                    <p:nvPr/>
                  </p:nvSpPr>
                  <p:spPr bwMode="hidden">
                    <a:xfrm rot="17542885" flipH="1">
                      <a:off x="1267" y="2578"/>
                      <a:ext cx="1595" cy="312"/>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endParaRPr lang="en-US"/>
                    </a:p>
                  </p:txBody>
                </p:sp>
                <p:sp>
                  <p:nvSpPr>
                    <p:cNvPr id="23643" name="Freeform 91"/>
                    <p:cNvSpPr>
                      <a:spLocks/>
                    </p:cNvSpPr>
                    <p:nvPr/>
                  </p:nvSpPr>
                  <p:spPr bwMode="hidden">
                    <a:xfrm rot="17542885" flipH="1">
                      <a:off x="1272" y="3636"/>
                      <a:ext cx="856" cy="490"/>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endParaRPr lang="en-US"/>
                    </a:p>
                  </p:txBody>
                </p:sp>
              </p:grpSp>
              <p:grpSp>
                <p:nvGrpSpPr>
                  <p:cNvPr id="23644" name="Group 92"/>
                  <p:cNvGrpSpPr>
                    <a:grpSpLocks/>
                  </p:cNvGrpSpPr>
                  <p:nvPr/>
                </p:nvGrpSpPr>
                <p:grpSpPr bwMode="auto">
                  <a:xfrm rot="88588">
                    <a:off x="2061" y="1962"/>
                    <a:ext cx="459" cy="2329"/>
                    <a:chOff x="1956" y="1990"/>
                    <a:chExt cx="492" cy="2604"/>
                  </a:xfrm>
                </p:grpSpPr>
                <p:sp>
                  <p:nvSpPr>
                    <p:cNvPr id="23645" name="Freeform 93"/>
                    <p:cNvSpPr>
                      <a:spLocks/>
                    </p:cNvSpPr>
                    <p:nvPr/>
                  </p:nvSpPr>
                  <p:spPr bwMode="hidden">
                    <a:xfrm rot="16782062" flipH="1">
                      <a:off x="1442" y="2695"/>
                      <a:ext cx="1711" cy="301"/>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endParaRPr lang="en-US"/>
                    </a:p>
                  </p:txBody>
                </p:sp>
                <p:sp>
                  <p:nvSpPr>
                    <p:cNvPr id="23646" name="Freeform 94"/>
                    <p:cNvSpPr>
                      <a:spLocks/>
                    </p:cNvSpPr>
                    <p:nvPr/>
                  </p:nvSpPr>
                  <p:spPr bwMode="hidden">
                    <a:xfrm rot="16782062" flipH="1">
                      <a:off x="1734" y="3898"/>
                      <a:ext cx="918" cy="473"/>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endParaRPr lang="en-US"/>
                    </a:p>
                  </p:txBody>
                </p:sp>
              </p:grpSp>
              <p:grpSp>
                <p:nvGrpSpPr>
                  <p:cNvPr id="23647" name="Group 95"/>
                  <p:cNvGrpSpPr>
                    <a:grpSpLocks/>
                  </p:cNvGrpSpPr>
                  <p:nvPr/>
                </p:nvGrpSpPr>
                <p:grpSpPr bwMode="auto">
                  <a:xfrm>
                    <a:off x="3408" y="1689"/>
                    <a:ext cx="1125" cy="2426"/>
                    <a:chOff x="3334" y="1717"/>
                    <a:chExt cx="1125" cy="2426"/>
                  </a:xfrm>
                </p:grpSpPr>
                <p:sp>
                  <p:nvSpPr>
                    <p:cNvPr id="23648" name="Freeform 96"/>
                    <p:cNvSpPr>
                      <a:spLocks/>
                    </p:cNvSpPr>
                    <p:nvPr/>
                  </p:nvSpPr>
                  <p:spPr bwMode="hidden">
                    <a:xfrm rot="3144576">
                      <a:off x="2628" y="2423"/>
                      <a:ext cx="1724" cy="312"/>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a:effectLst/>
                  </p:spPr>
                  <p:txBody>
                    <a:bodyPr wrap="none" anchor="ctr"/>
                    <a:lstStyle/>
                    <a:p>
                      <a:endParaRPr lang="en-US"/>
                    </a:p>
                  </p:txBody>
                </p:sp>
                <p:sp>
                  <p:nvSpPr>
                    <p:cNvPr id="23649" name="Freeform 97"/>
                    <p:cNvSpPr>
                      <a:spLocks/>
                    </p:cNvSpPr>
                    <p:nvPr/>
                  </p:nvSpPr>
                  <p:spPr bwMode="hidden">
                    <a:xfrm rot="3144576">
                      <a:off x="3751" y="3436"/>
                      <a:ext cx="925" cy="490"/>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endParaRPr lang="en-US"/>
                    </a:p>
                  </p:txBody>
                </p:sp>
              </p:grpSp>
              <p:grpSp>
                <p:nvGrpSpPr>
                  <p:cNvPr id="23650" name="Group 98"/>
                  <p:cNvGrpSpPr>
                    <a:grpSpLocks/>
                  </p:cNvGrpSpPr>
                  <p:nvPr/>
                </p:nvGrpSpPr>
                <p:grpSpPr bwMode="auto">
                  <a:xfrm>
                    <a:off x="3255" y="1838"/>
                    <a:ext cx="883" cy="2426"/>
                    <a:chOff x="3181" y="1866"/>
                    <a:chExt cx="883" cy="2426"/>
                  </a:xfrm>
                </p:grpSpPr>
                <p:sp>
                  <p:nvSpPr>
                    <p:cNvPr id="23651" name="Freeform 99"/>
                    <p:cNvSpPr>
                      <a:spLocks/>
                    </p:cNvSpPr>
                    <p:nvPr/>
                  </p:nvSpPr>
                  <p:spPr bwMode="hidden">
                    <a:xfrm rot="3745735">
                      <a:off x="2506" y="2541"/>
                      <a:ext cx="1650" cy="299"/>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a:effectLst/>
                  </p:spPr>
                  <p:txBody>
                    <a:bodyPr wrap="none" anchor="ctr"/>
                    <a:lstStyle/>
                    <a:p>
                      <a:endParaRPr lang="en-US"/>
                    </a:p>
                  </p:txBody>
                </p:sp>
                <p:sp>
                  <p:nvSpPr>
                    <p:cNvPr id="23652" name="Freeform 100"/>
                    <p:cNvSpPr>
                      <a:spLocks/>
                    </p:cNvSpPr>
                    <p:nvPr/>
                  </p:nvSpPr>
                  <p:spPr bwMode="hidden">
                    <a:xfrm rot="3745735">
                      <a:off x="3387" y="3615"/>
                      <a:ext cx="885" cy="469"/>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endParaRPr lang="en-US"/>
                    </a:p>
                  </p:txBody>
                </p:sp>
              </p:grpSp>
              <p:grpSp>
                <p:nvGrpSpPr>
                  <p:cNvPr id="23653" name="Group 101"/>
                  <p:cNvGrpSpPr>
                    <a:grpSpLocks/>
                  </p:cNvGrpSpPr>
                  <p:nvPr/>
                </p:nvGrpSpPr>
                <p:grpSpPr bwMode="auto">
                  <a:xfrm>
                    <a:off x="3080" y="1955"/>
                    <a:ext cx="619" cy="2386"/>
                    <a:chOff x="3006" y="1983"/>
                    <a:chExt cx="619" cy="2386"/>
                  </a:xfrm>
                </p:grpSpPr>
                <p:sp>
                  <p:nvSpPr>
                    <p:cNvPr id="23654" name="Freeform 102"/>
                    <p:cNvSpPr>
                      <a:spLocks/>
                    </p:cNvSpPr>
                    <p:nvPr/>
                  </p:nvSpPr>
                  <p:spPr bwMode="hidden">
                    <a:xfrm rot="4286818">
                      <a:off x="2328" y="2661"/>
                      <a:ext cx="1601" cy="246"/>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a:effectLst/>
                  </p:spPr>
                  <p:txBody>
                    <a:bodyPr wrap="none" anchor="ctr"/>
                    <a:lstStyle/>
                    <a:p>
                      <a:endParaRPr lang="en-US"/>
                    </a:p>
                  </p:txBody>
                </p:sp>
                <p:sp>
                  <p:nvSpPr>
                    <p:cNvPr id="23655" name="Freeform 103"/>
                    <p:cNvSpPr>
                      <a:spLocks/>
                    </p:cNvSpPr>
                    <p:nvPr/>
                  </p:nvSpPr>
                  <p:spPr bwMode="hidden">
                    <a:xfrm rot="4286818">
                      <a:off x="3002" y="3747"/>
                      <a:ext cx="859" cy="386"/>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a:noFill/>
                      <a:round/>
                      <a:headEnd/>
                      <a:tailEnd/>
                    </a:ln>
                    <a:effectLst/>
                  </p:spPr>
                  <p:txBody>
                    <a:bodyPr wrap="none" anchor="ctr"/>
                    <a:lstStyle/>
                    <a:p>
                      <a:endParaRPr lang="en-US"/>
                    </a:p>
                  </p:txBody>
                </p:sp>
              </p:grpSp>
              <p:grpSp>
                <p:nvGrpSpPr>
                  <p:cNvPr id="23656" name="Group 104"/>
                  <p:cNvGrpSpPr>
                    <a:grpSpLocks/>
                  </p:cNvGrpSpPr>
                  <p:nvPr/>
                </p:nvGrpSpPr>
                <p:grpSpPr bwMode="auto">
                  <a:xfrm>
                    <a:off x="2893" y="2073"/>
                    <a:ext cx="405" cy="2219"/>
                    <a:chOff x="2819" y="2101"/>
                    <a:chExt cx="405" cy="2219"/>
                  </a:xfrm>
                </p:grpSpPr>
                <p:sp>
                  <p:nvSpPr>
                    <p:cNvPr id="23657" name="Freeform 105"/>
                    <p:cNvSpPr>
                      <a:spLocks/>
                    </p:cNvSpPr>
                    <p:nvPr/>
                  </p:nvSpPr>
                  <p:spPr bwMode="hidden">
                    <a:xfrm rot="4898956">
                      <a:off x="2206" y="2714"/>
                      <a:ext cx="1471" cy="246"/>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a:effectLst/>
                  </p:spPr>
                  <p:txBody>
                    <a:bodyPr wrap="none" anchor="ctr"/>
                    <a:lstStyle/>
                    <a:p>
                      <a:endParaRPr lang="en-US"/>
                    </a:p>
                  </p:txBody>
                </p:sp>
                <p:sp>
                  <p:nvSpPr>
                    <p:cNvPr id="23658" name="Freeform 106"/>
                    <p:cNvSpPr>
                      <a:spLocks/>
                    </p:cNvSpPr>
                    <p:nvPr/>
                  </p:nvSpPr>
                  <p:spPr bwMode="hidden">
                    <a:xfrm rot="4898956">
                      <a:off x="2636" y="3732"/>
                      <a:ext cx="790" cy="386"/>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a:noFill/>
                      <a:round/>
                      <a:headEnd/>
                      <a:tailEnd/>
                    </a:ln>
                    <a:effectLst/>
                  </p:spPr>
                  <p:txBody>
                    <a:bodyPr wrap="none" anchor="ctr"/>
                    <a:lstStyle/>
                    <a:p>
                      <a:endParaRPr lang="en-US"/>
                    </a:p>
                  </p:txBody>
                </p:sp>
              </p:grpSp>
              <p:grpSp>
                <p:nvGrpSpPr>
                  <p:cNvPr id="23659" name="Group 107"/>
                  <p:cNvGrpSpPr>
                    <a:grpSpLocks/>
                  </p:cNvGrpSpPr>
                  <p:nvPr/>
                </p:nvGrpSpPr>
                <p:grpSpPr bwMode="auto">
                  <a:xfrm>
                    <a:off x="2372" y="2107"/>
                    <a:ext cx="426" cy="2185"/>
                    <a:chOff x="2287" y="2135"/>
                    <a:chExt cx="426" cy="2185"/>
                  </a:xfrm>
                </p:grpSpPr>
                <p:sp>
                  <p:nvSpPr>
                    <p:cNvPr id="23660" name="Freeform 108"/>
                    <p:cNvSpPr>
                      <a:spLocks/>
                    </p:cNvSpPr>
                    <p:nvPr/>
                  </p:nvSpPr>
                  <p:spPr bwMode="hidden">
                    <a:xfrm rot="5755659">
                      <a:off x="1900" y="2760"/>
                      <a:ext cx="1437" cy="188"/>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5400000" scaled="1"/>
                    </a:gradFill>
                    <a:ln w="9525">
                      <a:noFill/>
                      <a:round/>
                      <a:headEnd/>
                      <a:tailEnd/>
                    </a:ln>
                    <a:effectLst/>
                  </p:spPr>
                  <p:txBody>
                    <a:bodyPr wrap="none" anchor="ctr"/>
                    <a:lstStyle/>
                    <a:p>
                      <a:endParaRPr lang="en-US"/>
                    </a:p>
                  </p:txBody>
                </p:sp>
                <p:sp>
                  <p:nvSpPr>
                    <p:cNvPr id="23661" name="Freeform 109"/>
                    <p:cNvSpPr>
                      <a:spLocks/>
                    </p:cNvSpPr>
                    <p:nvPr/>
                  </p:nvSpPr>
                  <p:spPr bwMode="hidden">
                    <a:xfrm rot="5755659">
                      <a:off x="2049" y="3787"/>
                      <a:ext cx="771" cy="295"/>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a:noFill/>
                      <a:round/>
                      <a:headEnd/>
                      <a:tailEnd/>
                    </a:ln>
                    <a:effectLst/>
                  </p:spPr>
                  <p:txBody>
                    <a:bodyPr wrap="none" anchor="ctr"/>
                    <a:lstStyle/>
                    <a:p>
                      <a:endParaRPr lang="en-US"/>
                    </a:p>
                  </p:txBody>
                </p:sp>
              </p:grpSp>
            </p:grpSp>
          </p:grpSp>
          <p:grpSp>
            <p:nvGrpSpPr>
              <p:cNvPr id="23662" name="Group 110"/>
              <p:cNvGrpSpPr>
                <a:grpSpLocks/>
              </p:cNvGrpSpPr>
              <p:nvPr/>
            </p:nvGrpSpPr>
            <p:grpSpPr bwMode="auto">
              <a:xfrm>
                <a:off x="74" y="313"/>
                <a:ext cx="5459" cy="3667"/>
                <a:chOff x="74" y="313"/>
                <a:chExt cx="5459" cy="3667"/>
              </a:xfrm>
            </p:grpSpPr>
            <p:grpSp>
              <p:nvGrpSpPr>
                <p:cNvPr id="23663" name="Group 111"/>
                <p:cNvGrpSpPr>
                  <a:grpSpLocks/>
                </p:cNvGrpSpPr>
                <p:nvPr/>
              </p:nvGrpSpPr>
              <p:grpSpPr bwMode="auto">
                <a:xfrm>
                  <a:off x="74" y="313"/>
                  <a:ext cx="5459" cy="3667"/>
                  <a:chOff x="74" y="313"/>
                  <a:chExt cx="5459" cy="3667"/>
                </a:xfrm>
              </p:grpSpPr>
              <p:sp>
                <p:nvSpPr>
                  <p:cNvPr id="23664" name="Arc 112"/>
                  <p:cNvSpPr>
                    <a:spLocks/>
                  </p:cNvSpPr>
                  <p:nvPr/>
                </p:nvSpPr>
                <p:spPr bwMode="hidden">
                  <a:xfrm flipV="1">
                    <a:off x="2966" y="456"/>
                    <a:ext cx="2567" cy="2046"/>
                  </a:xfrm>
                  <a:custGeom>
                    <a:avLst/>
                    <a:gdLst>
                      <a:gd name="G0" fmla="+- 17826 0 0"/>
                      <a:gd name="G1" fmla="+- 0 0 0"/>
                      <a:gd name="G2" fmla="+- 21600 0 0"/>
                      <a:gd name="T0" fmla="*/ 36729 w 36729"/>
                      <a:gd name="T1" fmla="*/ 10451 h 21600"/>
                      <a:gd name="T2" fmla="*/ 0 w 36729"/>
                      <a:gd name="T3" fmla="*/ 12197 h 21600"/>
                      <a:gd name="T4" fmla="*/ 17826 w 36729"/>
                      <a:gd name="T5" fmla="*/ 0 h 21600"/>
                    </a:gdLst>
                    <a:ahLst/>
                    <a:cxnLst>
                      <a:cxn ang="0">
                        <a:pos x="T0" y="T1"/>
                      </a:cxn>
                      <a:cxn ang="0">
                        <a:pos x="T2" y="T3"/>
                      </a:cxn>
                      <a:cxn ang="0">
                        <a:pos x="T4" y="T5"/>
                      </a:cxn>
                    </a:cxnLst>
                    <a:rect l="0" t="0" r="r" b="b"/>
                    <a:pathLst>
                      <a:path w="36729" h="21600" fill="none" extrusionOk="0">
                        <a:moveTo>
                          <a:pt x="36729" y="10451"/>
                        </a:moveTo>
                        <a:cubicBezTo>
                          <a:pt x="32926" y="17330"/>
                          <a:pt x="25686" y="21599"/>
                          <a:pt x="17826" y="21600"/>
                        </a:cubicBezTo>
                        <a:cubicBezTo>
                          <a:pt x="10696" y="21600"/>
                          <a:pt x="4025" y="18081"/>
                          <a:pt x="-1" y="12197"/>
                        </a:cubicBezTo>
                      </a:path>
                      <a:path w="36729" h="21600" stroke="0" extrusionOk="0">
                        <a:moveTo>
                          <a:pt x="36729" y="10451"/>
                        </a:moveTo>
                        <a:cubicBezTo>
                          <a:pt x="32926" y="17330"/>
                          <a:pt x="25686" y="21599"/>
                          <a:pt x="17826" y="21600"/>
                        </a:cubicBezTo>
                        <a:cubicBezTo>
                          <a:pt x="10696" y="21600"/>
                          <a:pt x="4025" y="18081"/>
                          <a:pt x="-1" y="12197"/>
                        </a:cubicBezTo>
                        <a:lnTo>
                          <a:pt x="17826" y="0"/>
                        </a:lnTo>
                        <a:close/>
                      </a:path>
                    </a:pathLst>
                  </a:custGeom>
                  <a:noFill/>
                  <a:ln w="9525">
                    <a:solidFill>
                      <a:schemeClr val="accent1"/>
                    </a:solidFill>
                    <a:round/>
                    <a:headEnd/>
                    <a:tailEnd/>
                  </a:ln>
                  <a:effectLst/>
                </p:spPr>
                <p:txBody>
                  <a:bodyPr wrap="none" anchor="ctr"/>
                  <a:lstStyle/>
                  <a:p>
                    <a:endParaRPr lang="en-US"/>
                  </a:p>
                </p:txBody>
              </p:sp>
              <p:sp>
                <p:nvSpPr>
                  <p:cNvPr id="23665" name="Arc 113"/>
                  <p:cNvSpPr>
                    <a:spLocks/>
                  </p:cNvSpPr>
                  <p:nvPr/>
                </p:nvSpPr>
                <p:spPr bwMode="hidden">
                  <a:xfrm flipH="1">
                    <a:off x="388" y="1601"/>
                    <a:ext cx="2016" cy="2379"/>
                  </a:xfrm>
                  <a:custGeom>
                    <a:avLst/>
                    <a:gdLst>
                      <a:gd name="G0" fmla="+- 8873 0 0"/>
                      <a:gd name="G1" fmla="+- 21600 0 0"/>
                      <a:gd name="G2" fmla="+- 21600 0 0"/>
                      <a:gd name="T0" fmla="*/ 0 w 30473"/>
                      <a:gd name="T1" fmla="*/ 1907 h 22305"/>
                      <a:gd name="T2" fmla="*/ 30462 w 30473"/>
                      <a:gd name="T3" fmla="*/ 22305 h 22305"/>
                      <a:gd name="T4" fmla="*/ 8873 w 30473"/>
                      <a:gd name="T5" fmla="*/ 21600 h 22305"/>
                    </a:gdLst>
                    <a:ahLst/>
                    <a:cxnLst>
                      <a:cxn ang="0">
                        <a:pos x="T0" y="T1"/>
                      </a:cxn>
                      <a:cxn ang="0">
                        <a:pos x="T2" y="T3"/>
                      </a:cxn>
                      <a:cxn ang="0">
                        <a:pos x="T4" y="T5"/>
                      </a:cxn>
                    </a:cxnLst>
                    <a:rect l="0" t="0" r="r" b="b"/>
                    <a:pathLst>
                      <a:path w="30473" h="22305" fill="none" extrusionOk="0">
                        <a:moveTo>
                          <a:pt x="-1" y="1906"/>
                        </a:moveTo>
                        <a:cubicBezTo>
                          <a:pt x="2789" y="649"/>
                          <a:pt x="5813" y="-1"/>
                          <a:pt x="8873" y="0"/>
                        </a:cubicBezTo>
                        <a:cubicBezTo>
                          <a:pt x="20802" y="0"/>
                          <a:pt x="30473" y="9670"/>
                          <a:pt x="30473" y="21600"/>
                        </a:cubicBezTo>
                        <a:cubicBezTo>
                          <a:pt x="30473" y="21835"/>
                          <a:pt x="30469" y="22070"/>
                          <a:pt x="30461" y="22304"/>
                        </a:cubicBezTo>
                      </a:path>
                      <a:path w="30473" h="22305" stroke="0" extrusionOk="0">
                        <a:moveTo>
                          <a:pt x="-1" y="1906"/>
                        </a:moveTo>
                        <a:cubicBezTo>
                          <a:pt x="2789" y="649"/>
                          <a:pt x="5813" y="-1"/>
                          <a:pt x="8873" y="0"/>
                        </a:cubicBezTo>
                        <a:cubicBezTo>
                          <a:pt x="20802" y="0"/>
                          <a:pt x="30473" y="9670"/>
                          <a:pt x="30473" y="21600"/>
                        </a:cubicBezTo>
                        <a:cubicBezTo>
                          <a:pt x="30473" y="21835"/>
                          <a:pt x="30469" y="22070"/>
                          <a:pt x="30461" y="22304"/>
                        </a:cubicBezTo>
                        <a:lnTo>
                          <a:pt x="8873" y="21600"/>
                        </a:lnTo>
                        <a:close/>
                      </a:path>
                    </a:pathLst>
                  </a:custGeom>
                  <a:noFill/>
                  <a:ln w="9525">
                    <a:solidFill>
                      <a:schemeClr val="folHlink"/>
                    </a:solidFill>
                    <a:round/>
                    <a:headEnd/>
                    <a:tailEnd/>
                  </a:ln>
                  <a:effectLst/>
                </p:spPr>
                <p:txBody>
                  <a:bodyPr wrap="none" anchor="ctr"/>
                  <a:lstStyle/>
                  <a:p>
                    <a:endParaRPr lang="en-US"/>
                  </a:p>
                </p:txBody>
              </p:sp>
              <p:sp>
                <p:nvSpPr>
                  <p:cNvPr id="23666" name="Arc 114"/>
                  <p:cNvSpPr>
                    <a:spLocks/>
                  </p:cNvSpPr>
                  <p:nvPr/>
                </p:nvSpPr>
                <p:spPr bwMode="hidden">
                  <a:xfrm>
                    <a:off x="3029" y="1181"/>
                    <a:ext cx="1426" cy="2379"/>
                  </a:xfrm>
                  <a:custGeom>
                    <a:avLst/>
                    <a:gdLst>
                      <a:gd name="G0" fmla="+- 13212 0 0"/>
                      <a:gd name="G1" fmla="+- 21600 0 0"/>
                      <a:gd name="G2" fmla="+- 21600 0 0"/>
                      <a:gd name="T0" fmla="*/ 0 w 34812"/>
                      <a:gd name="T1" fmla="*/ 4512 h 22305"/>
                      <a:gd name="T2" fmla="*/ 34801 w 34812"/>
                      <a:gd name="T3" fmla="*/ 22305 h 22305"/>
                      <a:gd name="T4" fmla="*/ 13212 w 34812"/>
                      <a:gd name="T5" fmla="*/ 21600 h 22305"/>
                    </a:gdLst>
                    <a:ahLst/>
                    <a:cxnLst>
                      <a:cxn ang="0">
                        <a:pos x="T0" y="T1"/>
                      </a:cxn>
                      <a:cxn ang="0">
                        <a:pos x="T2" y="T3"/>
                      </a:cxn>
                      <a:cxn ang="0">
                        <a:pos x="T4" y="T5"/>
                      </a:cxn>
                    </a:cxnLst>
                    <a:rect l="0" t="0" r="r" b="b"/>
                    <a:pathLst>
                      <a:path w="34812" h="22305" fill="none" extrusionOk="0">
                        <a:moveTo>
                          <a:pt x="-1" y="4511"/>
                        </a:moveTo>
                        <a:cubicBezTo>
                          <a:pt x="3783" y="1586"/>
                          <a:pt x="8429" y="-1"/>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525">
                    <a:solidFill>
                      <a:schemeClr val="accent1"/>
                    </a:solidFill>
                    <a:round/>
                    <a:headEnd/>
                    <a:tailEnd/>
                  </a:ln>
                  <a:effectLst/>
                </p:spPr>
                <p:txBody>
                  <a:bodyPr wrap="none" anchor="ctr"/>
                  <a:lstStyle/>
                  <a:p>
                    <a:endParaRPr lang="en-US"/>
                  </a:p>
                </p:txBody>
              </p:sp>
              <p:sp>
                <p:nvSpPr>
                  <p:cNvPr id="23667" name="Arc 115"/>
                  <p:cNvSpPr>
                    <a:spLocks/>
                  </p:cNvSpPr>
                  <p:nvPr/>
                </p:nvSpPr>
                <p:spPr bwMode="hidden">
                  <a:xfrm flipH="1">
                    <a:off x="74" y="813"/>
                    <a:ext cx="2540" cy="2379"/>
                  </a:xfrm>
                  <a:custGeom>
                    <a:avLst/>
                    <a:gdLst>
                      <a:gd name="G0" fmla="+- 15230 0 0"/>
                      <a:gd name="G1" fmla="+- 21600 0 0"/>
                      <a:gd name="G2" fmla="+- 21600 0 0"/>
                      <a:gd name="T0" fmla="*/ 0 w 36830"/>
                      <a:gd name="T1" fmla="*/ 6283 h 22305"/>
                      <a:gd name="T2" fmla="*/ 36819 w 36830"/>
                      <a:gd name="T3" fmla="*/ 22305 h 22305"/>
                      <a:gd name="T4" fmla="*/ 15230 w 36830"/>
                      <a:gd name="T5" fmla="*/ 21600 h 22305"/>
                    </a:gdLst>
                    <a:ahLst/>
                    <a:cxnLst>
                      <a:cxn ang="0">
                        <a:pos x="T0" y="T1"/>
                      </a:cxn>
                      <a:cxn ang="0">
                        <a:pos x="T2" y="T3"/>
                      </a:cxn>
                      <a:cxn ang="0">
                        <a:pos x="T4" y="T5"/>
                      </a:cxn>
                    </a:cxnLst>
                    <a:rect l="0" t="0" r="r" b="b"/>
                    <a:pathLst>
                      <a:path w="36830" h="22305" fill="none" extrusionOk="0">
                        <a:moveTo>
                          <a:pt x="0" y="6283"/>
                        </a:moveTo>
                        <a:cubicBezTo>
                          <a:pt x="4047" y="2258"/>
                          <a:pt x="9522" y="-1"/>
                          <a:pt x="15230" y="0"/>
                        </a:cubicBezTo>
                        <a:cubicBezTo>
                          <a:pt x="27159" y="0"/>
                          <a:pt x="36830" y="9670"/>
                          <a:pt x="36830" y="21600"/>
                        </a:cubicBezTo>
                        <a:cubicBezTo>
                          <a:pt x="36830" y="21835"/>
                          <a:pt x="36826" y="22070"/>
                          <a:pt x="36818" y="22304"/>
                        </a:cubicBezTo>
                      </a:path>
                      <a:path w="36830" h="22305" stroke="0" extrusionOk="0">
                        <a:moveTo>
                          <a:pt x="0" y="6283"/>
                        </a:moveTo>
                        <a:cubicBezTo>
                          <a:pt x="4047" y="2258"/>
                          <a:pt x="9522" y="-1"/>
                          <a:pt x="15230" y="0"/>
                        </a:cubicBezTo>
                        <a:cubicBezTo>
                          <a:pt x="27159" y="0"/>
                          <a:pt x="36830" y="9670"/>
                          <a:pt x="36830" y="21600"/>
                        </a:cubicBezTo>
                        <a:cubicBezTo>
                          <a:pt x="36830" y="21835"/>
                          <a:pt x="36826" y="22070"/>
                          <a:pt x="36818" y="22304"/>
                        </a:cubicBezTo>
                        <a:lnTo>
                          <a:pt x="15230" y="21600"/>
                        </a:lnTo>
                        <a:close/>
                      </a:path>
                    </a:pathLst>
                  </a:custGeom>
                  <a:noFill/>
                  <a:ln w="9525">
                    <a:solidFill>
                      <a:schemeClr val="folHlink"/>
                    </a:solidFill>
                    <a:round/>
                    <a:headEnd/>
                    <a:tailEnd/>
                  </a:ln>
                  <a:effectLst/>
                </p:spPr>
                <p:txBody>
                  <a:bodyPr wrap="none" anchor="ctr"/>
                  <a:lstStyle/>
                  <a:p>
                    <a:endParaRPr lang="en-US"/>
                  </a:p>
                </p:txBody>
              </p:sp>
              <p:sp>
                <p:nvSpPr>
                  <p:cNvPr id="23668" name="Arc 116"/>
                  <p:cNvSpPr>
                    <a:spLocks/>
                  </p:cNvSpPr>
                  <p:nvPr/>
                </p:nvSpPr>
                <p:spPr bwMode="hidden">
                  <a:xfrm flipH="1">
                    <a:off x="790" y="313"/>
                    <a:ext cx="1850" cy="2304"/>
                  </a:xfrm>
                  <a:custGeom>
                    <a:avLst/>
                    <a:gdLst>
                      <a:gd name="G0" fmla="+- 18231 0 0"/>
                      <a:gd name="G1" fmla="+- 21600 0 0"/>
                      <a:gd name="G2" fmla="+- 21600 0 0"/>
                      <a:gd name="T0" fmla="*/ 0 w 31881"/>
                      <a:gd name="T1" fmla="*/ 10016 h 21600"/>
                      <a:gd name="T2" fmla="*/ 31881 w 31881"/>
                      <a:gd name="T3" fmla="*/ 4860 h 21600"/>
                      <a:gd name="T4" fmla="*/ 18231 w 31881"/>
                      <a:gd name="T5" fmla="*/ 21600 h 21600"/>
                    </a:gdLst>
                    <a:ahLst/>
                    <a:cxnLst>
                      <a:cxn ang="0">
                        <a:pos x="T0" y="T1"/>
                      </a:cxn>
                      <a:cxn ang="0">
                        <a:pos x="T2" y="T3"/>
                      </a:cxn>
                      <a:cxn ang="0">
                        <a:pos x="T4" y="T5"/>
                      </a:cxn>
                    </a:cxnLst>
                    <a:rect l="0" t="0" r="r" b="b"/>
                    <a:pathLst>
                      <a:path w="31881" h="21600" fill="none" extrusionOk="0">
                        <a:moveTo>
                          <a:pt x="-1" y="10015"/>
                        </a:moveTo>
                        <a:cubicBezTo>
                          <a:pt x="3963" y="3778"/>
                          <a:pt x="10840" y="-1"/>
                          <a:pt x="18231" y="0"/>
                        </a:cubicBezTo>
                        <a:cubicBezTo>
                          <a:pt x="23204" y="0"/>
                          <a:pt x="28026" y="1716"/>
                          <a:pt x="31881" y="4859"/>
                        </a:cubicBezTo>
                      </a:path>
                      <a:path w="31881" h="21600" stroke="0" extrusionOk="0">
                        <a:moveTo>
                          <a:pt x="-1" y="10015"/>
                        </a:moveTo>
                        <a:cubicBezTo>
                          <a:pt x="3963" y="3778"/>
                          <a:pt x="10840" y="-1"/>
                          <a:pt x="18231" y="0"/>
                        </a:cubicBezTo>
                        <a:cubicBezTo>
                          <a:pt x="23204" y="0"/>
                          <a:pt x="28026" y="1716"/>
                          <a:pt x="31881" y="4859"/>
                        </a:cubicBezTo>
                        <a:lnTo>
                          <a:pt x="18231" y="21600"/>
                        </a:lnTo>
                        <a:close/>
                      </a:path>
                    </a:pathLst>
                  </a:custGeom>
                  <a:noFill/>
                  <a:ln w="9525">
                    <a:solidFill>
                      <a:schemeClr val="accent1"/>
                    </a:solidFill>
                    <a:round/>
                    <a:headEnd/>
                    <a:tailEnd/>
                  </a:ln>
                  <a:effectLst/>
                </p:spPr>
                <p:txBody>
                  <a:bodyPr wrap="none" anchor="ctr"/>
                  <a:lstStyle/>
                  <a:p>
                    <a:endParaRPr lang="en-US"/>
                  </a:p>
                </p:txBody>
              </p:sp>
              <p:sp>
                <p:nvSpPr>
                  <p:cNvPr id="23669" name="Arc 117"/>
                  <p:cNvSpPr>
                    <a:spLocks/>
                  </p:cNvSpPr>
                  <p:nvPr/>
                </p:nvSpPr>
                <p:spPr bwMode="hidden">
                  <a:xfrm>
                    <a:off x="2763" y="1281"/>
                    <a:ext cx="764" cy="2304"/>
                  </a:xfrm>
                  <a:custGeom>
                    <a:avLst/>
                    <a:gdLst>
                      <a:gd name="G0" fmla="+- 13212 0 0"/>
                      <a:gd name="G1" fmla="+- 21600 0 0"/>
                      <a:gd name="G2" fmla="+- 21600 0 0"/>
                      <a:gd name="T0" fmla="*/ 0 w 31146"/>
                      <a:gd name="T1" fmla="*/ 4512 h 21600"/>
                      <a:gd name="T2" fmla="*/ 31146 w 31146"/>
                      <a:gd name="T3" fmla="*/ 9561 h 21600"/>
                      <a:gd name="T4" fmla="*/ 13212 w 31146"/>
                      <a:gd name="T5" fmla="*/ 21600 h 21600"/>
                    </a:gdLst>
                    <a:ahLst/>
                    <a:cxnLst>
                      <a:cxn ang="0">
                        <a:pos x="T0" y="T1"/>
                      </a:cxn>
                      <a:cxn ang="0">
                        <a:pos x="T2" y="T3"/>
                      </a:cxn>
                      <a:cxn ang="0">
                        <a:pos x="T4" y="T5"/>
                      </a:cxn>
                    </a:cxnLst>
                    <a:rect l="0" t="0" r="r" b="b"/>
                    <a:pathLst>
                      <a:path w="31146" h="21600" fill="none" extrusionOk="0">
                        <a:moveTo>
                          <a:pt x="-1" y="4511"/>
                        </a:moveTo>
                        <a:cubicBezTo>
                          <a:pt x="3783" y="1586"/>
                          <a:pt x="8429" y="-1"/>
                          <a:pt x="13212" y="0"/>
                        </a:cubicBezTo>
                        <a:cubicBezTo>
                          <a:pt x="20409" y="0"/>
                          <a:pt x="27134" y="3585"/>
                          <a:pt x="31145" y="9561"/>
                        </a:cubicBezTo>
                      </a:path>
                      <a:path w="31146" h="21600" stroke="0" extrusionOk="0">
                        <a:moveTo>
                          <a:pt x="-1" y="4511"/>
                        </a:moveTo>
                        <a:cubicBezTo>
                          <a:pt x="3783" y="1586"/>
                          <a:pt x="8429" y="-1"/>
                          <a:pt x="13212" y="0"/>
                        </a:cubicBezTo>
                        <a:cubicBezTo>
                          <a:pt x="20409" y="0"/>
                          <a:pt x="27134" y="3585"/>
                          <a:pt x="31145" y="9561"/>
                        </a:cubicBezTo>
                        <a:lnTo>
                          <a:pt x="13212" y="21600"/>
                        </a:lnTo>
                        <a:close/>
                      </a:path>
                    </a:pathLst>
                  </a:custGeom>
                  <a:noFill/>
                  <a:ln w="9525">
                    <a:solidFill>
                      <a:schemeClr val="accent2"/>
                    </a:solidFill>
                    <a:round/>
                    <a:headEnd/>
                    <a:tailEnd/>
                  </a:ln>
                  <a:effectLst/>
                </p:spPr>
                <p:txBody>
                  <a:bodyPr wrap="none" anchor="ctr"/>
                  <a:lstStyle/>
                  <a:p>
                    <a:endParaRPr lang="en-US"/>
                  </a:p>
                </p:txBody>
              </p:sp>
              <p:sp>
                <p:nvSpPr>
                  <p:cNvPr id="23670" name="Freeform 118"/>
                  <p:cNvSpPr>
                    <a:spLocks/>
                  </p:cNvSpPr>
                  <p:nvPr/>
                </p:nvSpPr>
                <p:spPr bwMode="hidden">
                  <a:xfrm flipH="1">
                    <a:off x="1800" y="438"/>
                    <a:ext cx="418" cy="1524"/>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p:spPr>
                <p:txBody>
                  <a:bodyPr wrap="none" anchor="ctr"/>
                  <a:lstStyle/>
                  <a:p>
                    <a:endParaRPr lang="en-US"/>
                  </a:p>
                </p:txBody>
              </p:sp>
            </p:grpSp>
            <p:sp>
              <p:nvSpPr>
                <p:cNvPr id="23671" name="Freeform 119"/>
                <p:cNvSpPr>
                  <a:spLocks/>
                </p:cNvSpPr>
                <p:nvPr/>
              </p:nvSpPr>
              <p:spPr bwMode="hidden">
                <a:xfrm rot="20253369">
                  <a:off x="3280" y="1529"/>
                  <a:ext cx="442" cy="837"/>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a:effectLst/>
              </p:spPr>
              <p:txBody>
                <a:bodyPr wrap="none" anchor="ctr"/>
                <a:lstStyle/>
                <a:p>
                  <a:endParaRPr lang="en-US"/>
                </a:p>
              </p:txBody>
            </p:sp>
          </p:grpSp>
        </p:grpSp>
        <p:grpSp>
          <p:nvGrpSpPr>
            <p:cNvPr id="23672" name="Group 120"/>
            <p:cNvGrpSpPr>
              <a:grpSpLocks/>
            </p:cNvGrpSpPr>
            <p:nvPr/>
          </p:nvGrpSpPr>
          <p:grpSpPr bwMode="auto">
            <a:xfrm>
              <a:off x="1476" y="449"/>
              <a:ext cx="4038" cy="2966"/>
              <a:chOff x="210" y="337"/>
              <a:chExt cx="5198" cy="3818"/>
            </a:xfrm>
          </p:grpSpPr>
          <p:sp>
            <p:nvSpPr>
              <p:cNvPr id="23673" name="Freeform 121"/>
              <p:cNvSpPr>
                <a:spLocks/>
              </p:cNvSpPr>
              <p:nvPr/>
            </p:nvSpPr>
            <p:spPr bwMode="hidden">
              <a:xfrm flipH="1">
                <a:off x="1934" y="2382"/>
                <a:ext cx="485" cy="1479"/>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a:effectLst/>
            </p:spPr>
            <p:txBody>
              <a:bodyPr wrap="none" anchor="ctr"/>
              <a:lstStyle/>
              <a:p>
                <a:endParaRPr lang="en-US"/>
              </a:p>
            </p:txBody>
          </p:sp>
          <p:sp>
            <p:nvSpPr>
              <p:cNvPr id="23674" name="Arc 122"/>
              <p:cNvSpPr>
                <a:spLocks/>
              </p:cNvSpPr>
              <p:nvPr/>
            </p:nvSpPr>
            <p:spPr bwMode="hidden">
              <a:xfrm flipH="1">
                <a:off x="1054" y="1851"/>
                <a:ext cx="2122" cy="2304"/>
              </a:xfrm>
              <a:custGeom>
                <a:avLst/>
                <a:gdLst>
                  <a:gd name="G0" fmla="+- 0 0 0"/>
                  <a:gd name="G1" fmla="+- 20897 0 0"/>
                  <a:gd name="G2" fmla="+- 21600 0 0"/>
                  <a:gd name="T0" fmla="*/ 5467 w 21600"/>
                  <a:gd name="T1" fmla="*/ 0 h 21602"/>
                  <a:gd name="T2" fmla="*/ 21589 w 21600"/>
                  <a:gd name="T3" fmla="*/ 21602 h 21602"/>
                  <a:gd name="T4" fmla="*/ 0 w 21600"/>
                  <a:gd name="T5" fmla="*/ 20897 h 21602"/>
                </a:gdLst>
                <a:ahLst/>
                <a:cxnLst>
                  <a:cxn ang="0">
                    <a:pos x="T0" y="T1"/>
                  </a:cxn>
                  <a:cxn ang="0">
                    <a:pos x="T2" y="T3"/>
                  </a:cxn>
                  <a:cxn ang="0">
                    <a:pos x="T4" y="T5"/>
                  </a:cxn>
                </a:cxnLst>
                <a:rect l="0" t="0" r="r" b="b"/>
                <a:pathLst>
                  <a:path w="21600" h="21602" fill="none" extrusionOk="0">
                    <a:moveTo>
                      <a:pt x="5466" y="0"/>
                    </a:moveTo>
                    <a:cubicBezTo>
                      <a:pt x="14970" y="2486"/>
                      <a:pt x="21600" y="11073"/>
                      <a:pt x="21600" y="20897"/>
                    </a:cubicBezTo>
                    <a:cubicBezTo>
                      <a:pt x="21600" y="21132"/>
                      <a:pt x="21596" y="21367"/>
                      <a:pt x="21588" y="21601"/>
                    </a:cubicBezTo>
                  </a:path>
                  <a:path w="21600" h="21602" stroke="0" extrusionOk="0">
                    <a:moveTo>
                      <a:pt x="5466" y="0"/>
                    </a:moveTo>
                    <a:cubicBezTo>
                      <a:pt x="14970" y="2486"/>
                      <a:pt x="21600" y="11073"/>
                      <a:pt x="21600" y="20897"/>
                    </a:cubicBezTo>
                    <a:cubicBezTo>
                      <a:pt x="21600" y="21132"/>
                      <a:pt x="21596" y="21367"/>
                      <a:pt x="21588" y="21601"/>
                    </a:cubicBezTo>
                    <a:lnTo>
                      <a:pt x="0" y="20897"/>
                    </a:lnTo>
                    <a:close/>
                  </a:path>
                </a:pathLst>
              </a:custGeom>
              <a:noFill/>
              <a:ln w="9525">
                <a:solidFill>
                  <a:schemeClr val="folHlink"/>
                </a:solidFill>
                <a:round/>
                <a:headEnd/>
                <a:tailEnd/>
              </a:ln>
              <a:effectLst/>
            </p:spPr>
            <p:txBody>
              <a:bodyPr wrap="none" anchor="ctr"/>
              <a:lstStyle/>
              <a:p>
                <a:endParaRPr lang="en-US"/>
              </a:p>
            </p:txBody>
          </p:sp>
          <p:sp>
            <p:nvSpPr>
              <p:cNvPr id="23675" name="Arc 123"/>
              <p:cNvSpPr>
                <a:spLocks/>
              </p:cNvSpPr>
              <p:nvPr/>
            </p:nvSpPr>
            <p:spPr bwMode="hidden">
              <a:xfrm flipH="1">
                <a:off x="1266" y="1480"/>
                <a:ext cx="1244" cy="2379"/>
              </a:xfrm>
              <a:custGeom>
                <a:avLst/>
                <a:gdLst>
                  <a:gd name="G0" fmla="+- 7340 0 0"/>
                  <a:gd name="G1" fmla="+- 21600 0 0"/>
                  <a:gd name="G2" fmla="+- 21600 0 0"/>
                  <a:gd name="T0" fmla="*/ 0 w 28940"/>
                  <a:gd name="T1" fmla="*/ 1285 h 22305"/>
                  <a:gd name="T2" fmla="*/ 28929 w 28940"/>
                  <a:gd name="T3" fmla="*/ 22305 h 22305"/>
                  <a:gd name="T4" fmla="*/ 7340 w 28940"/>
                  <a:gd name="T5" fmla="*/ 21600 h 22305"/>
                </a:gdLst>
                <a:ahLst/>
                <a:cxnLst>
                  <a:cxn ang="0">
                    <a:pos x="T0" y="T1"/>
                  </a:cxn>
                  <a:cxn ang="0">
                    <a:pos x="T2" y="T3"/>
                  </a:cxn>
                  <a:cxn ang="0">
                    <a:pos x="T4" y="T5"/>
                  </a:cxn>
                </a:cxnLst>
                <a:rect l="0" t="0" r="r" b="b"/>
                <a:pathLst>
                  <a:path w="28940" h="22305" fill="none" extrusionOk="0">
                    <a:moveTo>
                      <a:pt x="0" y="1285"/>
                    </a:moveTo>
                    <a:cubicBezTo>
                      <a:pt x="2353" y="434"/>
                      <a:pt x="4837" y="-1"/>
                      <a:pt x="7340" y="0"/>
                    </a:cubicBezTo>
                    <a:cubicBezTo>
                      <a:pt x="19269" y="0"/>
                      <a:pt x="28940" y="9670"/>
                      <a:pt x="28940" y="21600"/>
                    </a:cubicBezTo>
                    <a:cubicBezTo>
                      <a:pt x="28940" y="21835"/>
                      <a:pt x="28936" y="22070"/>
                      <a:pt x="28928" y="22304"/>
                    </a:cubicBezTo>
                  </a:path>
                  <a:path w="28940" h="22305" stroke="0" extrusionOk="0">
                    <a:moveTo>
                      <a:pt x="0" y="1285"/>
                    </a:moveTo>
                    <a:cubicBezTo>
                      <a:pt x="2353" y="434"/>
                      <a:pt x="4837" y="-1"/>
                      <a:pt x="7340" y="0"/>
                    </a:cubicBezTo>
                    <a:cubicBezTo>
                      <a:pt x="19269" y="0"/>
                      <a:pt x="28940" y="9670"/>
                      <a:pt x="28940" y="21600"/>
                    </a:cubicBezTo>
                    <a:cubicBezTo>
                      <a:pt x="28940" y="21835"/>
                      <a:pt x="28936" y="22070"/>
                      <a:pt x="28928" y="22304"/>
                    </a:cubicBezTo>
                    <a:lnTo>
                      <a:pt x="7340" y="21600"/>
                    </a:lnTo>
                    <a:close/>
                  </a:path>
                </a:pathLst>
              </a:custGeom>
              <a:noFill/>
              <a:ln w="9525">
                <a:solidFill>
                  <a:schemeClr val="accent1"/>
                </a:solidFill>
                <a:round/>
                <a:headEnd/>
                <a:tailEnd/>
              </a:ln>
              <a:effectLst/>
            </p:spPr>
            <p:txBody>
              <a:bodyPr wrap="none" anchor="ctr"/>
              <a:lstStyle/>
              <a:p>
                <a:endParaRPr lang="en-US"/>
              </a:p>
            </p:txBody>
          </p:sp>
          <p:sp>
            <p:nvSpPr>
              <p:cNvPr id="23676" name="Arc 124"/>
              <p:cNvSpPr>
                <a:spLocks/>
              </p:cNvSpPr>
              <p:nvPr/>
            </p:nvSpPr>
            <p:spPr bwMode="hidden">
              <a:xfrm flipH="1">
                <a:off x="210" y="1168"/>
                <a:ext cx="2376" cy="2379"/>
              </a:xfrm>
              <a:custGeom>
                <a:avLst/>
                <a:gdLst>
                  <a:gd name="G0" fmla="+- 12855 0 0"/>
                  <a:gd name="G1" fmla="+- 21600 0 0"/>
                  <a:gd name="G2" fmla="+- 21600 0 0"/>
                  <a:gd name="T0" fmla="*/ 0 w 34455"/>
                  <a:gd name="T1" fmla="*/ 4241 h 22305"/>
                  <a:gd name="T2" fmla="*/ 34444 w 34455"/>
                  <a:gd name="T3" fmla="*/ 22305 h 22305"/>
                  <a:gd name="T4" fmla="*/ 12855 w 34455"/>
                  <a:gd name="T5" fmla="*/ 21600 h 22305"/>
                </a:gdLst>
                <a:ahLst/>
                <a:cxnLst>
                  <a:cxn ang="0">
                    <a:pos x="T0" y="T1"/>
                  </a:cxn>
                  <a:cxn ang="0">
                    <a:pos x="T2" y="T3"/>
                  </a:cxn>
                  <a:cxn ang="0">
                    <a:pos x="T4" y="T5"/>
                  </a:cxn>
                </a:cxnLst>
                <a:rect l="0" t="0" r="r" b="b"/>
                <a:pathLst>
                  <a:path w="34455" h="22305" fill="none" extrusionOk="0">
                    <a:moveTo>
                      <a:pt x="0" y="4241"/>
                    </a:moveTo>
                    <a:cubicBezTo>
                      <a:pt x="3720" y="1486"/>
                      <a:pt x="8226" y="-1"/>
                      <a:pt x="12855" y="0"/>
                    </a:cubicBezTo>
                    <a:cubicBezTo>
                      <a:pt x="24784" y="0"/>
                      <a:pt x="34455" y="9670"/>
                      <a:pt x="34455" y="21600"/>
                    </a:cubicBezTo>
                    <a:cubicBezTo>
                      <a:pt x="34455" y="21835"/>
                      <a:pt x="34451" y="22070"/>
                      <a:pt x="34443" y="22304"/>
                    </a:cubicBezTo>
                  </a:path>
                  <a:path w="34455" h="22305" stroke="0" extrusionOk="0">
                    <a:moveTo>
                      <a:pt x="0" y="4241"/>
                    </a:moveTo>
                    <a:cubicBezTo>
                      <a:pt x="3720" y="1486"/>
                      <a:pt x="8226" y="-1"/>
                      <a:pt x="12855" y="0"/>
                    </a:cubicBezTo>
                    <a:cubicBezTo>
                      <a:pt x="24784" y="0"/>
                      <a:pt x="34455" y="9670"/>
                      <a:pt x="34455" y="21600"/>
                    </a:cubicBezTo>
                    <a:cubicBezTo>
                      <a:pt x="34455" y="21835"/>
                      <a:pt x="34451" y="22070"/>
                      <a:pt x="34443" y="22304"/>
                    </a:cubicBezTo>
                    <a:lnTo>
                      <a:pt x="12855" y="21600"/>
                    </a:lnTo>
                    <a:close/>
                  </a:path>
                </a:pathLst>
              </a:custGeom>
              <a:noFill/>
              <a:ln w="9525">
                <a:solidFill>
                  <a:schemeClr val="folHlink"/>
                </a:solidFill>
                <a:round/>
                <a:headEnd/>
                <a:tailEnd/>
              </a:ln>
              <a:effectLst/>
            </p:spPr>
            <p:txBody>
              <a:bodyPr wrap="none" anchor="ctr"/>
              <a:lstStyle/>
              <a:p>
                <a:endParaRPr lang="en-US"/>
              </a:p>
            </p:txBody>
          </p:sp>
          <p:sp>
            <p:nvSpPr>
              <p:cNvPr id="23677" name="Arc 125"/>
              <p:cNvSpPr>
                <a:spLocks/>
              </p:cNvSpPr>
              <p:nvPr/>
            </p:nvSpPr>
            <p:spPr bwMode="hidden">
              <a:xfrm>
                <a:off x="2840" y="1503"/>
                <a:ext cx="381" cy="2379"/>
              </a:xfrm>
              <a:custGeom>
                <a:avLst/>
                <a:gdLst>
                  <a:gd name="G0" fmla="+- 13212 0 0"/>
                  <a:gd name="G1" fmla="+- 21600 0 0"/>
                  <a:gd name="G2" fmla="+- 21600 0 0"/>
                  <a:gd name="T0" fmla="*/ 0 w 34812"/>
                  <a:gd name="T1" fmla="*/ 4512 h 22305"/>
                  <a:gd name="T2" fmla="*/ 34801 w 34812"/>
                  <a:gd name="T3" fmla="*/ 22305 h 22305"/>
                  <a:gd name="T4" fmla="*/ 13212 w 34812"/>
                  <a:gd name="T5" fmla="*/ 21600 h 22305"/>
                </a:gdLst>
                <a:ahLst/>
                <a:cxnLst>
                  <a:cxn ang="0">
                    <a:pos x="T0" y="T1"/>
                  </a:cxn>
                  <a:cxn ang="0">
                    <a:pos x="T2" y="T3"/>
                  </a:cxn>
                  <a:cxn ang="0">
                    <a:pos x="T4" y="T5"/>
                  </a:cxn>
                </a:cxnLst>
                <a:rect l="0" t="0" r="r" b="b"/>
                <a:pathLst>
                  <a:path w="34812" h="22305" fill="none" extrusionOk="0">
                    <a:moveTo>
                      <a:pt x="-1" y="4511"/>
                    </a:moveTo>
                    <a:cubicBezTo>
                      <a:pt x="3783" y="1586"/>
                      <a:pt x="8429" y="-1"/>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525">
                <a:solidFill>
                  <a:schemeClr val="accent1"/>
                </a:solidFill>
                <a:round/>
                <a:headEnd/>
                <a:tailEnd/>
              </a:ln>
              <a:effectLst/>
            </p:spPr>
            <p:txBody>
              <a:bodyPr wrap="none" anchor="ctr"/>
              <a:lstStyle/>
              <a:p>
                <a:endParaRPr lang="en-US"/>
              </a:p>
            </p:txBody>
          </p:sp>
          <p:sp>
            <p:nvSpPr>
              <p:cNvPr id="23678" name="Arc 126"/>
              <p:cNvSpPr>
                <a:spLocks/>
              </p:cNvSpPr>
              <p:nvPr/>
            </p:nvSpPr>
            <p:spPr bwMode="hidden">
              <a:xfrm>
                <a:off x="2940" y="1492"/>
                <a:ext cx="1004" cy="2379"/>
              </a:xfrm>
              <a:custGeom>
                <a:avLst/>
                <a:gdLst>
                  <a:gd name="G0" fmla="+- 13212 0 0"/>
                  <a:gd name="G1" fmla="+- 21600 0 0"/>
                  <a:gd name="G2" fmla="+- 21600 0 0"/>
                  <a:gd name="T0" fmla="*/ 0 w 34812"/>
                  <a:gd name="T1" fmla="*/ 4512 h 22305"/>
                  <a:gd name="T2" fmla="*/ 34801 w 34812"/>
                  <a:gd name="T3" fmla="*/ 22305 h 22305"/>
                  <a:gd name="T4" fmla="*/ 13212 w 34812"/>
                  <a:gd name="T5" fmla="*/ 21600 h 22305"/>
                </a:gdLst>
                <a:ahLst/>
                <a:cxnLst>
                  <a:cxn ang="0">
                    <a:pos x="T0" y="T1"/>
                  </a:cxn>
                  <a:cxn ang="0">
                    <a:pos x="T2" y="T3"/>
                  </a:cxn>
                  <a:cxn ang="0">
                    <a:pos x="T4" y="T5"/>
                  </a:cxn>
                </a:cxnLst>
                <a:rect l="0" t="0" r="r" b="b"/>
                <a:pathLst>
                  <a:path w="34812" h="22305" fill="none" extrusionOk="0">
                    <a:moveTo>
                      <a:pt x="-1" y="4511"/>
                    </a:moveTo>
                    <a:cubicBezTo>
                      <a:pt x="3783" y="1586"/>
                      <a:pt x="8429" y="-1"/>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525">
                <a:solidFill>
                  <a:schemeClr val="folHlink"/>
                </a:solidFill>
                <a:round/>
                <a:headEnd/>
                <a:tailEnd/>
              </a:ln>
              <a:effectLst/>
            </p:spPr>
            <p:txBody>
              <a:bodyPr wrap="none" anchor="ctr"/>
              <a:lstStyle/>
              <a:p>
                <a:endParaRPr lang="en-US"/>
              </a:p>
            </p:txBody>
          </p:sp>
          <p:sp>
            <p:nvSpPr>
              <p:cNvPr id="23679" name="Freeform 127"/>
              <p:cNvSpPr>
                <a:spLocks/>
              </p:cNvSpPr>
              <p:nvPr/>
            </p:nvSpPr>
            <p:spPr bwMode="hidden">
              <a:xfrm>
                <a:off x="3301" y="2635"/>
                <a:ext cx="485" cy="1479"/>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a:effectLst/>
            </p:spPr>
            <p:txBody>
              <a:bodyPr wrap="none" anchor="ctr"/>
              <a:lstStyle/>
              <a:p>
                <a:endParaRPr lang="en-US"/>
              </a:p>
            </p:txBody>
          </p:sp>
          <p:sp>
            <p:nvSpPr>
              <p:cNvPr id="23680" name="Freeform 128"/>
              <p:cNvSpPr>
                <a:spLocks/>
              </p:cNvSpPr>
              <p:nvPr/>
            </p:nvSpPr>
            <p:spPr bwMode="hidden">
              <a:xfrm rot="19660755" flipV="1">
                <a:off x="2546" y="2150"/>
                <a:ext cx="442" cy="837"/>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a:effectLst/>
            </p:spPr>
            <p:txBody>
              <a:bodyPr wrap="none" anchor="ctr"/>
              <a:lstStyle/>
              <a:p>
                <a:endParaRPr lang="en-US"/>
              </a:p>
            </p:txBody>
          </p:sp>
          <p:sp>
            <p:nvSpPr>
              <p:cNvPr id="23681" name="Freeform 129"/>
              <p:cNvSpPr>
                <a:spLocks/>
              </p:cNvSpPr>
              <p:nvPr/>
            </p:nvSpPr>
            <p:spPr bwMode="hidden">
              <a:xfrm flipH="1">
                <a:off x="489" y="2504"/>
                <a:ext cx="1085" cy="1524"/>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p:spPr>
            <p:txBody>
              <a:bodyPr wrap="none" anchor="ctr"/>
              <a:lstStyle/>
              <a:p>
                <a:endParaRPr lang="en-US"/>
              </a:p>
            </p:txBody>
          </p:sp>
          <p:sp>
            <p:nvSpPr>
              <p:cNvPr id="23682" name="Freeform 130"/>
              <p:cNvSpPr>
                <a:spLocks/>
              </p:cNvSpPr>
              <p:nvPr/>
            </p:nvSpPr>
            <p:spPr bwMode="hidden">
              <a:xfrm flipH="1">
                <a:off x="1000" y="893"/>
                <a:ext cx="696" cy="1524"/>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p:spPr>
            <p:txBody>
              <a:bodyPr wrap="none" anchor="ctr"/>
              <a:lstStyle/>
              <a:p>
                <a:endParaRPr lang="en-US"/>
              </a:p>
            </p:txBody>
          </p:sp>
          <p:sp>
            <p:nvSpPr>
              <p:cNvPr id="23683" name="Freeform 131"/>
              <p:cNvSpPr>
                <a:spLocks/>
              </p:cNvSpPr>
              <p:nvPr/>
            </p:nvSpPr>
            <p:spPr bwMode="hidden">
              <a:xfrm>
                <a:off x="4401" y="2280"/>
                <a:ext cx="1007" cy="1601"/>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a:effectLst/>
            </p:spPr>
            <p:txBody>
              <a:bodyPr wrap="none" anchor="ctr"/>
              <a:lstStyle/>
              <a:p>
                <a:endParaRPr lang="en-US"/>
              </a:p>
            </p:txBody>
          </p:sp>
          <p:sp>
            <p:nvSpPr>
              <p:cNvPr id="23684" name="Freeform 132"/>
              <p:cNvSpPr>
                <a:spLocks/>
              </p:cNvSpPr>
              <p:nvPr/>
            </p:nvSpPr>
            <p:spPr bwMode="hidden">
              <a:xfrm>
                <a:off x="3878" y="1470"/>
                <a:ext cx="1518" cy="1067"/>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p:spPr>
            <p:txBody>
              <a:bodyPr wrap="none" anchor="ctr"/>
              <a:lstStyle/>
              <a:p>
                <a:endParaRPr lang="en-US"/>
              </a:p>
            </p:txBody>
          </p:sp>
          <p:sp>
            <p:nvSpPr>
              <p:cNvPr id="23685" name="Freeform 133"/>
              <p:cNvSpPr>
                <a:spLocks/>
              </p:cNvSpPr>
              <p:nvPr/>
            </p:nvSpPr>
            <p:spPr bwMode="hidden">
              <a:xfrm>
                <a:off x="3934" y="337"/>
                <a:ext cx="663" cy="1434"/>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p:spPr>
            <p:txBody>
              <a:bodyPr wrap="none" anchor="ctr"/>
              <a:lstStyle/>
              <a:p>
                <a:endParaRPr lang="en-US"/>
              </a:p>
            </p:txBody>
          </p:sp>
          <p:sp>
            <p:nvSpPr>
              <p:cNvPr id="23686" name="Freeform 134"/>
              <p:cNvSpPr>
                <a:spLocks/>
              </p:cNvSpPr>
              <p:nvPr/>
            </p:nvSpPr>
            <p:spPr bwMode="hidden">
              <a:xfrm rot="1346631" flipH="1">
                <a:off x="1702" y="1506"/>
                <a:ext cx="442" cy="837"/>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a:effectLst/>
            </p:spPr>
            <p:txBody>
              <a:bodyPr wrap="none" anchor="ctr"/>
              <a:lstStyle/>
              <a:p>
                <a:endParaRPr lang="en-US"/>
              </a:p>
            </p:txBody>
          </p:sp>
        </p:grpSp>
      </p:grpSp>
      <p:sp>
        <p:nvSpPr>
          <p:cNvPr id="23687" name="Rectangle 135"/>
          <p:cNvSpPr>
            <a:spLocks noGrp="1" noChangeArrowheads="1"/>
          </p:cNvSpPr>
          <p:nvPr>
            <p:ph type="ctrTitle" sz="quarter"/>
          </p:nvPr>
        </p:nvSpPr>
        <p:spPr>
          <a:xfrm>
            <a:off x="685800" y="1827213"/>
            <a:ext cx="7772400" cy="1627187"/>
          </a:xfrm>
        </p:spPr>
        <p:txBody>
          <a:bodyPr/>
          <a:lstStyle>
            <a:lvl1pPr>
              <a:defRPr/>
            </a:lvl1pPr>
          </a:lstStyle>
          <a:p>
            <a:r>
              <a:rPr lang="en-US"/>
              <a:t>Click to edit Master title style</a:t>
            </a:r>
          </a:p>
        </p:txBody>
      </p:sp>
      <p:sp>
        <p:nvSpPr>
          <p:cNvPr id="23688" name="Rectangle 136"/>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23689" name="Rectangle 137"/>
          <p:cNvSpPr>
            <a:spLocks noGrp="1" noChangeArrowheads="1"/>
          </p:cNvSpPr>
          <p:nvPr>
            <p:ph type="dt" sz="quarter" idx="2"/>
          </p:nvPr>
        </p:nvSpPr>
        <p:spPr/>
        <p:txBody>
          <a:bodyPr/>
          <a:lstStyle>
            <a:lvl1pPr>
              <a:defRPr/>
            </a:lvl1pPr>
          </a:lstStyle>
          <a:p>
            <a:endParaRPr lang="en-US"/>
          </a:p>
        </p:txBody>
      </p:sp>
      <p:sp>
        <p:nvSpPr>
          <p:cNvPr id="23690" name="Rectangle 138"/>
          <p:cNvSpPr>
            <a:spLocks noGrp="1" noChangeArrowheads="1"/>
          </p:cNvSpPr>
          <p:nvPr>
            <p:ph type="ftr" sz="quarter" idx="3"/>
          </p:nvPr>
        </p:nvSpPr>
        <p:spPr/>
        <p:txBody>
          <a:bodyPr/>
          <a:lstStyle>
            <a:lvl1pPr>
              <a:defRPr/>
            </a:lvl1pPr>
          </a:lstStyle>
          <a:p>
            <a:endParaRPr lang="en-US"/>
          </a:p>
        </p:txBody>
      </p:sp>
      <p:sp>
        <p:nvSpPr>
          <p:cNvPr id="23691" name="Rectangle 139"/>
          <p:cNvSpPr>
            <a:spLocks noGrp="1" noChangeArrowheads="1"/>
          </p:cNvSpPr>
          <p:nvPr>
            <p:ph type="sldNum" sz="quarter" idx="4"/>
          </p:nvPr>
        </p:nvSpPr>
        <p:spPr/>
        <p:txBody>
          <a:bodyPr/>
          <a:lstStyle>
            <a:lvl1pPr>
              <a:defRPr/>
            </a:lvl1pPr>
          </a:lstStyle>
          <a:p>
            <a:fld id="{6F9A07DD-40DA-425E-B22F-0BB09D40E765}"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7F9A44D-7C46-47AD-9D13-53DDABE3A6ED}"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01625"/>
            <a:ext cx="1943100" cy="57943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01625"/>
            <a:ext cx="5676900" cy="57943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BBD016B-F001-4E36-8D6A-D27DB3819E18}"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A49B4DF-CA31-43C8-9F64-C6127506CDAF}"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9516718-30D4-438D-A046-B375E3EE9B08}"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2A5481E-0E11-46A1-942E-098763D7CF18}"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C539764-95E6-4DFB-A966-D81F26D4D383}"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0CAB7D33-4593-4AFD-8791-1A52FD87D2CF}"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DCC661CA-BBC9-43AA-9F6C-ACCD5D8BE956}" type="slidenum">
              <a:rPr lang="en-US"/>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750C68D3-5366-44A1-AE16-2FB65971A112}"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C74233D-4915-4307-9C39-EAD2285E5E44}"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467861C-B927-4D2E-98FF-A05330EA4C13}"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FD27CA6-EA17-4D86-BF15-204C2F5B4B5D}" type="slidenum">
              <a:rPr lang="en-US"/>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861BA5C-7772-4B02-9D1A-66FBE695BDB8}" type="slidenum">
              <a:rPr lang="en-US"/>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BAB71BE-E8FA-43AE-B461-D99D84A2607E}" type="slidenum">
              <a:rPr lang="en-US"/>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A49B4DF-CA31-43C8-9F64-C6127506CDA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59516718-30D4-438D-A046-B375E3EE9B08}"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82A5481E-0E11-46A1-942E-098763D7CF18}"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endParaRPr lang="en-US"/>
          </a:p>
        </p:txBody>
      </p:sp>
      <p:sp>
        <p:nvSpPr>
          <p:cNvPr id="10" name="Slide Number Placeholder 9"/>
          <p:cNvSpPr>
            <a:spLocks noGrp="1"/>
          </p:cNvSpPr>
          <p:nvPr>
            <p:ph type="sldNum" sz="quarter" idx="16"/>
          </p:nvPr>
        </p:nvSpPr>
        <p:spPr/>
        <p:txBody>
          <a:bodyPr rtlCol="0"/>
          <a:lstStyle/>
          <a:p>
            <a:fld id="{CC539764-95E6-4DFB-A966-D81F26D4D383}"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endParaRPr lang="en-US"/>
          </a:p>
        </p:txBody>
      </p:sp>
      <p:sp>
        <p:nvSpPr>
          <p:cNvPr id="12" name="Slide Number Placeholder 11"/>
          <p:cNvSpPr>
            <a:spLocks noGrp="1"/>
          </p:cNvSpPr>
          <p:nvPr>
            <p:ph type="sldNum" sz="quarter" idx="16"/>
          </p:nvPr>
        </p:nvSpPr>
        <p:spPr/>
        <p:txBody>
          <a:bodyPr rtlCol="0"/>
          <a:lstStyle/>
          <a:p>
            <a:fld id="{0CAB7D33-4593-4AFD-8791-1A52FD87D2CF}"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DCC661CA-BBC9-43AA-9F6C-ACCD5D8BE956}"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750C68D3-5366-44A1-AE16-2FB65971A11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C78ED3D-8517-459B-B989-CBC9932AE2B5}" type="slidenum">
              <a:rPr lang="en-US"/>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0C74233D-4915-4307-9C39-EAD2285E5E44}"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EFD27CA6-EA17-4D86-BF15-204C2F5B4B5D}"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1BA5C-7772-4B02-9D1A-66FBE695BDB8}"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EBAB71BE-E8FA-43AE-B461-D99D84A260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F5810BB-6C94-4DFA-8DF0-108B83D82189}"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EFF59DE-AC86-4807-94A5-9525D1DDEEA7}"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B42F9861-BA54-4D3F-A82B-E3D90C9C2571}"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08311E09-BC95-4078-8586-48304D41E842}"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D4E1FC3-47E0-433F-B250-3C7C14907E20}"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8631694-E960-4E1B-AE0F-38D84C043D01}"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530" name="Group 2"/>
          <p:cNvGrpSpPr>
            <a:grpSpLocks/>
          </p:cNvGrpSpPr>
          <p:nvPr/>
        </p:nvGrpSpPr>
        <p:grpSpPr bwMode="auto">
          <a:xfrm>
            <a:off x="6303963" y="0"/>
            <a:ext cx="2840037" cy="3254375"/>
            <a:chOff x="3115" y="0"/>
            <a:chExt cx="2170" cy="2486"/>
          </a:xfrm>
        </p:grpSpPr>
        <p:grpSp>
          <p:nvGrpSpPr>
            <p:cNvPr id="22531" name="Group 3"/>
            <p:cNvGrpSpPr>
              <a:grpSpLocks/>
            </p:cNvGrpSpPr>
            <p:nvPr/>
          </p:nvGrpSpPr>
          <p:grpSpPr bwMode="auto">
            <a:xfrm>
              <a:off x="4080" y="1910"/>
              <a:ext cx="768" cy="576"/>
              <a:chOff x="0" y="0"/>
              <a:chExt cx="768" cy="576"/>
            </a:xfrm>
          </p:grpSpPr>
          <p:sp>
            <p:nvSpPr>
              <p:cNvPr id="22532" name="Oval 4"/>
              <p:cNvSpPr>
                <a:spLocks noChangeArrowheads="1"/>
              </p:cNvSpPr>
              <p:nvPr/>
            </p:nvSpPr>
            <p:spPr bwMode="hidden">
              <a:xfrm>
                <a:off x="0" y="0"/>
                <a:ext cx="768" cy="576"/>
              </a:xfrm>
              <a:prstGeom prst="ellipse">
                <a:avLst/>
              </a:prstGeom>
              <a:gradFill rotWithShape="0">
                <a:gsLst>
                  <a:gs pos="0">
                    <a:schemeClr val="bg2"/>
                  </a:gs>
                  <a:gs pos="100000">
                    <a:schemeClr val="bg1"/>
                  </a:gs>
                </a:gsLst>
                <a:path path="shape">
                  <a:fillToRect l="50000" t="50000" r="50000" b="50000"/>
                </a:path>
              </a:gradFill>
              <a:ln w="9525">
                <a:noFill/>
                <a:round/>
                <a:headEnd/>
                <a:tailEnd/>
              </a:ln>
              <a:effectLst/>
            </p:spPr>
            <p:txBody>
              <a:bodyPr wrap="none" anchor="ctr"/>
              <a:lstStyle/>
              <a:p>
                <a:endParaRPr lang="en-US"/>
              </a:p>
            </p:txBody>
          </p:sp>
          <p:sp>
            <p:nvSpPr>
              <p:cNvPr id="22533" name="Oval 5"/>
              <p:cNvSpPr>
                <a:spLocks noChangeArrowheads="1"/>
              </p:cNvSpPr>
              <p:nvPr/>
            </p:nvSpPr>
            <p:spPr bwMode="hidden">
              <a:xfrm>
                <a:off x="276" y="252"/>
                <a:ext cx="185" cy="108"/>
              </a:xfrm>
              <a:prstGeom prst="ellipse">
                <a:avLst/>
              </a:prstGeom>
              <a:gradFill rotWithShape="0">
                <a:gsLst>
                  <a:gs pos="0">
                    <a:schemeClr val="accent1"/>
                  </a:gs>
                  <a:gs pos="100000">
                    <a:schemeClr val="bg2"/>
                  </a:gs>
                </a:gsLst>
                <a:path path="shape">
                  <a:fillToRect l="50000" t="50000" r="50000" b="50000"/>
                </a:path>
              </a:gradFill>
              <a:ln w="9525">
                <a:noFill/>
                <a:round/>
                <a:headEnd/>
                <a:tailEnd/>
              </a:ln>
              <a:effectLst/>
            </p:spPr>
            <p:txBody>
              <a:bodyPr wrap="none" anchor="ctr"/>
              <a:lstStyle/>
              <a:p>
                <a:endParaRPr lang="en-US"/>
              </a:p>
            </p:txBody>
          </p:sp>
        </p:grpSp>
        <p:grpSp>
          <p:nvGrpSpPr>
            <p:cNvPr id="22534" name="Group 6"/>
            <p:cNvGrpSpPr>
              <a:grpSpLocks/>
            </p:cNvGrpSpPr>
            <p:nvPr/>
          </p:nvGrpSpPr>
          <p:grpSpPr bwMode="auto">
            <a:xfrm>
              <a:off x="4257" y="1103"/>
              <a:ext cx="768" cy="576"/>
              <a:chOff x="0" y="0"/>
              <a:chExt cx="768" cy="576"/>
            </a:xfrm>
          </p:grpSpPr>
          <p:sp>
            <p:nvSpPr>
              <p:cNvPr id="22535" name="Oval 7"/>
              <p:cNvSpPr>
                <a:spLocks noChangeArrowheads="1"/>
              </p:cNvSpPr>
              <p:nvPr/>
            </p:nvSpPr>
            <p:spPr bwMode="hidden">
              <a:xfrm>
                <a:off x="0" y="0"/>
                <a:ext cx="768" cy="576"/>
              </a:xfrm>
              <a:prstGeom prst="ellipse">
                <a:avLst/>
              </a:prstGeom>
              <a:gradFill rotWithShape="0">
                <a:gsLst>
                  <a:gs pos="0">
                    <a:schemeClr val="bg2"/>
                  </a:gs>
                  <a:gs pos="100000">
                    <a:schemeClr val="bg1"/>
                  </a:gs>
                </a:gsLst>
                <a:path path="shape">
                  <a:fillToRect l="50000" t="50000" r="50000" b="50000"/>
                </a:path>
              </a:gradFill>
              <a:ln w="9525">
                <a:noFill/>
                <a:round/>
                <a:headEnd/>
                <a:tailEnd/>
              </a:ln>
              <a:effectLst/>
            </p:spPr>
            <p:txBody>
              <a:bodyPr wrap="none" anchor="ctr"/>
              <a:lstStyle/>
              <a:p>
                <a:endParaRPr lang="en-US"/>
              </a:p>
            </p:txBody>
          </p:sp>
          <p:sp>
            <p:nvSpPr>
              <p:cNvPr id="22536" name="Oval 8"/>
              <p:cNvSpPr>
                <a:spLocks noChangeArrowheads="1"/>
              </p:cNvSpPr>
              <p:nvPr/>
            </p:nvSpPr>
            <p:spPr bwMode="hidden">
              <a:xfrm>
                <a:off x="276" y="252"/>
                <a:ext cx="185" cy="108"/>
              </a:xfrm>
              <a:prstGeom prst="ellipse">
                <a:avLst/>
              </a:prstGeom>
              <a:gradFill rotWithShape="0">
                <a:gsLst>
                  <a:gs pos="0">
                    <a:schemeClr val="accent1"/>
                  </a:gs>
                  <a:gs pos="100000">
                    <a:schemeClr val="bg2"/>
                  </a:gs>
                </a:gsLst>
                <a:path path="shape">
                  <a:fillToRect l="50000" t="50000" r="50000" b="50000"/>
                </a:path>
              </a:gradFill>
              <a:ln w="9525">
                <a:noFill/>
                <a:round/>
                <a:headEnd/>
                <a:tailEnd/>
              </a:ln>
              <a:effectLst/>
            </p:spPr>
            <p:txBody>
              <a:bodyPr wrap="none" anchor="ctr"/>
              <a:lstStyle/>
              <a:p>
                <a:endParaRPr lang="en-US"/>
              </a:p>
            </p:txBody>
          </p:sp>
        </p:grpSp>
        <p:grpSp>
          <p:nvGrpSpPr>
            <p:cNvPr id="22537" name="Group 9"/>
            <p:cNvGrpSpPr>
              <a:grpSpLocks/>
            </p:cNvGrpSpPr>
            <p:nvPr/>
          </p:nvGrpSpPr>
          <p:grpSpPr bwMode="auto">
            <a:xfrm>
              <a:off x="3134" y="0"/>
              <a:ext cx="768" cy="576"/>
              <a:chOff x="0" y="0"/>
              <a:chExt cx="768" cy="576"/>
            </a:xfrm>
          </p:grpSpPr>
          <p:sp>
            <p:nvSpPr>
              <p:cNvPr id="22538" name="Oval 10"/>
              <p:cNvSpPr>
                <a:spLocks noChangeArrowheads="1"/>
              </p:cNvSpPr>
              <p:nvPr/>
            </p:nvSpPr>
            <p:spPr bwMode="hidden">
              <a:xfrm>
                <a:off x="0" y="0"/>
                <a:ext cx="768" cy="576"/>
              </a:xfrm>
              <a:prstGeom prst="ellipse">
                <a:avLst/>
              </a:prstGeom>
              <a:gradFill rotWithShape="0">
                <a:gsLst>
                  <a:gs pos="0">
                    <a:schemeClr val="bg2"/>
                  </a:gs>
                  <a:gs pos="100000">
                    <a:schemeClr val="bg1"/>
                  </a:gs>
                </a:gsLst>
                <a:path path="shape">
                  <a:fillToRect l="50000" t="50000" r="50000" b="50000"/>
                </a:path>
              </a:gradFill>
              <a:ln w="9525">
                <a:noFill/>
                <a:round/>
                <a:headEnd/>
                <a:tailEnd/>
              </a:ln>
              <a:effectLst/>
            </p:spPr>
            <p:txBody>
              <a:bodyPr wrap="none" anchor="ctr"/>
              <a:lstStyle/>
              <a:p>
                <a:endParaRPr lang="en-US"/>
              </a:p>
            </p:txBody>
          </p:sp>
          <p:sp>
            <p:nvSpPr>
              <p:cNvPr id="22539" name="Oval 11"/>
              <p:cNvSpPr>
                <a:spLocks noChangeArrowheads="1"/>
              </p:cNvSpPr>
              <p:nvPr/>
            </p:nvSpPr>
            <p:spPr bwMode="hidden">
              <a:xfrm>
                <a:off x="276" y="252"/>
                <a:ext cx="185" cy="108"/>
              </a:xfrm>
              <a:prstGeom prst="ellipse">
                <a:avLst/>
              </a:prstGeom>
              <a:gradFill rotWithShape="0">
                <a:gsLst>
                  <a:gs pos="0">
                    <a:schemeClr val="accent1"/>
                  </a:gs>
                  <a:gs pos="100000">
                    <a:schemeClr val="bg2"/>
                  </a:gs>
                </a:gsLst>
                <a:path path="shape">
                  <a:fillToRect l="50000" t="50000" r="50000" b="50000"/>
                </a:path>
              </a:gradFill>
              <a:ln w="9525">
                <a:noFill/>
                <a:round/>
                <a:headEnd/>
                <a:tailEnd/>
              </a:ln>
              <a:effectLst/>
            </p:spPr>
            <p:txBody>
              <a:bodyPr wrap="none" anchor="ctr"/>
              <a:lstStyle/>
              <a:p>
                <a:endParaRPr lang="en-US"/>
              </a:p>
            </p:txBody>
          </p:sp>
        </p:grpSp>
        <p:grpSp>
          <p:nvGrpSpPr>
            <p:cNvPr id="22540" name="Group 12"/>
            <p:cNvGrpSpPr>
              <a:grpSpLocks/>
            </p:cNvGrpSpPr>
            <p:nvPr/>
          </p:nvGrpSpPr>
          <p:grpSpPr bwMode="auto">
            <a:xfrm>
              <a:off x="3115" y="0"/>
              <a:ext cx="2170" cy="1702"/>
              <a:chOff x="3115" y="0"/>
              <a:chExt cx="2170" cy="1702"/>
            </a:xfrm>
          </p:grpSpPr>
          <p:grpSp>
            <p:nvGrpSpPr>
              <p:cNvPr id="22541" name="Group 13"/>
              <p:cNvGrpSpPr>
                <a:grpSpLocks/>
              </p:cNvGrpSpPr>
              <p:nvPr/>
            </p:nvGrpSpPr>
            <p:grpSpPr bwMode="auto">
              <a:xfrm>
                <a:off x="3640" y="308"/>
                <a:ext cx="1145" cy="844"/>
                <a:chOff x="1265" y="814"/>
                <a:chExt cx="2919" cy="2151"/>
              </a:xfrm>
            </p:grpSpPr>
            <p:sp>
              <p:nvSpPr>
                <p:cNvPr id="22542" name="Oval 14"/>
                <p:cNvSpPr>
                  <a:spLocks noChangeArrowheads="1"/>
                </p:cNvSpPr>
                <p:nvPr/>
              </p:nvSpPr>
              <p:spPr bwMode="hidden">
                <a:xfrm>
                  <a:off x="1265" y="814"/>
                  <a:ext cx="2919" cy="2151"/>
                </a:xfrm>
                <a:prstGeom prst="ellipse">
                  <a:avLst/>
                </a:prstGeom>
                <a:gradFill rotWithShape="0">
                  <a:gsLst>
                    <a:gs pos="0">
                      <a:schemeClr val="bg2"/>
                    </a:gs>
                    <a:gs pos="100000">
                      <a:schemeClr val="bg1"/>
                    </a:gs>
                  </a:gsLst>
                  <a:path path="shape">
                    <a:fillToRect l="50000" t="50000" r="50000" b="50000"/>
                  </a:path>
                </a:gradFill>
                <a:ln w="9525">
                  <a:noFill/>
                  <a:round/>
                  <a:headEnd/>
                  <a:tailEnd/>
                </a:ln>
                <a:effectLst/>
              </p:spPr>
              <p:txBody>
                <a:bodyPr wrap="none" anchor="ctr"/>
                <a:lstStyle/>
                <a:p>
                  <a:endParaRPr lang="en-US"/>
                </a:p>
              </p:txBody>
            </p:sp>
            <p:sp>
              <p:nvSpPr>
                <p:cNvPr id="22543" name="Oval 15"/>
                <p:cNvSpPr>
                  <a:spLocks noChangeArrowheads="1"/>
                </p:cNvSpPr>
                <p:nvPr/>
              </p:nvSpPr>
              <p:spPr bwMode="hidden">
                <a:xfrm>
                  <a:off x="2380" y="1601"/>
                  <a:ext cx="579" cy="406"/>
                </a:xfrm>
                <a:prstGeom prst="ellipse">
                  <a:avLst/>
                </a:prstGeom>
                <a:gradFill rotWithShape="0">
                  <a:gsLst>
                    <a:gs pos="0">
                      <a:schemeClr val="accent2"/>
                    </a:gs>
                    <a:gs pos="100000">
                      <a:schemeClr val="bg2"/>
                    </a:gs>
                  </a:gsLst>
                  <a:path path="shape">
                    <a:fillToRect l="50000" t="50000" r="50000" b="50000"/>
                  </a:path>
                </a:gradFill>
                <a:ln w="9525">
                  <a:noFill/>
                  <a:round/>
                  <a:headEnd/>
                  <a:tailEnd/>
                </a:ln>
                <a:effectLst/>
              </p:spPr>
              <p:txBody>
                <a:bodyPr wrap="none" anchor="ctr"/>
                <a:lstStyle/>
                <a:p>
                  <a:endParaRPr lang="en-US"/>
                </a:p>
              </p:txBody>
            </p:sp>
          </p:grpSp>
          <p:grpSp>
            <p:nvGrpSpPr>
              <p:cNvPr id="22544" name="Group 16"/>
              <p:cNvGrpSpPr>
                <a:grpSpLocks/>
              </p:cNvGrpSpPr>
              <p:nvPr/>
            </p:nvGrpSpPr>
            <p:grpSpPr bwMode="auto">
              <a:xfrm>
                <a:off x="3115" y="0"/>
                <a:ext cx="2145" cy="1702"/>
                <a:chOff x="3115" y="0"/>
                <a:chExt cx="2145" cy="1702"/>
              </a:xfrm>
            </p:grpSpPr>
            <p:grpSp>
              <p:nvGrpSpPr>
                <p:cNvPr id="22545" name="Group 17"/>
                <p:cNvGrpSpPr>
                  <a:grpSpLocks/>
                </p:cNvGrpSpPr>
                <p:nvPr/>
              </p:nvGrpSpPr>
              <p:grpSpPr bwMode="auto">
                <a:xfrm>
                  <a:off x="4505" y="589"/>
                  <a:ext cx="493" cy="912"/>
                  <a:chOff x="3471" y="1530"/>
                  <a:chExt cx="1258" cy="2327"/>
                </a:xfrm>
              </p:grpSpPr>
              <p:sp>
                <p:nvSpPr>
                  <p:cNvPr id="22546" name="Freeform 18"/>
                  <p:cNvSpPr>
                    <a:spLocks/>
                  </p:cNvSpPr>
                  <p:nvPr/>
                </p:nvSpPr>
                <p:spPr bwMode="hidden">
                  <a:xfrm rot="2711884">
                    <a:off x="2765" y="2236"/>
                    <a:ext cx="1724" cy="312"/>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a:effectLst/>
                </p:spPr>
                <p:txBody>
                  <a:bodyPr wrap="none" anchor="ctr"/>
                  <a:lstStyle/>
                  <a:p>
                    <a:endParaRPr lang="en-US"/>
                  </a:p>
                </p:txBody>
              </p:sp>
              <p:sp>
                <p:nvSpPr>
                  <p:cNvPr id="22547" name="Freeform 19"/>
                  <p:cNvSpPr>
                    <a:spLocks/>
                  </p:cNvSpPr>
                  <p:nvPr/>
                </p:nvSpPr>
                <p:spPr bwMode="hidden">
                  <a:xfrm rot="2711884">
                    <a:off x="4021" y="3150"/>
                    <a:ext cx="925" cy="490"/>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endParaRPr lang="en-US"/>
                  </a:p>
                </p:txBody>
              </p:sp>
            </p:grpSp>
            <p:grpSp>
              <p:nvGrpSpPr>
                <p:cNvPr id="22548" name="Group 20"/>
                <p:cNvGrpSpPr>
                  <a:grpSpLocks/>
                </p:cNvGrpSpPr>
                <p:nvPr/>
              </p:nvGrpSpPr>
              <p:grpSpPr bwMode="auto">
                <a:xfrm>
                  <a:off x="4267" y="781"/>
                  <a:ext cx="966" cy="522"/>
                  <a:chOff x="2864" y="2019"/>
                  <a:chExt cx="2463" cy="1332"/>
                </a:xfrm>
              </p:grpSpPr>
              <p:sp>
                <p:nvSpPr>
                  <p:cNvPr id="22549" name="Freeform 21"/>
                  <p:cNvSpPr>
                    <a:spLocks/>
                  </p:cNvSpPr>
                  <p:nvPr/>
                </p:nvSpPr>
                <p:spPr bwMode="hidden">
                  <a:xfrm rot="2104081">
                    <a:off x="2864" y="2019"/>
                    <a:ext cx="1814" cy="347"/>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endParaRPr lang="en-US"/>
                  </a:p>
                </p:txBody>
              </p:sp>
              <p:sp>
                <p:nvSpPr>
                  <p:cNvPr id="22550" name="Freeform 22"/>
                  <p:cNvSpPr>
                    <a:spLocks/>
                  </p:cNvSpPr>
                  <p:nvPr/>
                </p:nvSpPr>
                <p:spPr bwMode="hidden">
                  <a:xfrm rot="2104081">
                    <a:off x="4353" y="2806"/>
                    <a:ext cx="974" cy="545"/>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endParaRPr lang="en-US"/>
                  </a:p>
                </p:txBody>
              </p:sp>
            </p:grpSp>
            <p:grpSp>
              <p:nvGrpSpPr>
                <p:cNvPr id="22551" name="Group 23"/>
                <p:cNvGrpSpPr>
                  <a:grpSpLocks/>
                </p:cNvGrpSpPr>
                <p:nvPr/>
              </p:nvGrpSpPr>
              <p:grpSpPr bwMode="auto">
                <a:xfrm>
                  <a:off x="4280" y="707"/>
                  <a:ext cx="971" cy="417"/>
                  <a:chOff x="2897" y="1832"/>
                  <a:chExt cx="2477" cy="1064"/>
                </a:xfrm>
              </p:grpSpPr>
              <p:sp>
                <p:nvSpPr>
                  <p:cNvPr id="22552" name="Freeform 24"/>
                  <p:cNvSpPr>
                    <a:spLocks/>
                  </p:cNvSpPr>
                  <p:nvPr/>
                </p:nvSpPr>
                <p:spPr bwMode="hidden">
                  <a:xfrm rot="1582915">
                    <a:off x="2897" y="1832"/>
                    <a:ext cx="1736" cy="304"/>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endParaRPr lang="en-US"/>
                  </a:p>
                </p:txBody>
              </p:sp>
              <p:sp>
                <p:nvSpPr>
                  <p:cNvPr id="22553" name="Freeform 25"/>
                  <p:cNvSpPr>
                    <a:spLocks/>
                  </p:cNvSpPr>
                  <p:nvPr/>
                </p:nvSpPr>
                <p:spPr bwMode="hidden">
                  <a:xfrm rot="1582915">
                    <a:off x="4442" y="2420"/>
                    <a:ext cx="932" cy="476"/>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endParaRPr lang="en-US"/>
                  </a:p>
                </p:txBody>
              </p:sp>
            </p:grpSp>
            <p:grpSp>
              <p:nvGrpSpPr>
                <p:cNvPr id="22554" name="Group 26"/>
                <p:cNvGrpSpPr>
                  <a:grpSpLocks/>
                </p:cNvGrpSpPr>
                <p:nvPr/>
              </p:nvGrpSpPr>
              <p:grpSpPr bwMode="auto">
                <a:xfrm>
                  <a:off x="4291" y="630"/>
                  <a:ext cx="969" cy="364"/>
                  <a:chOff x="2924" y="1636"/>
                  <a:chExt cx="2472" cy="927"/>
                </a:xfrm>
              </p:grpSpPr>
              <p:sp>
                <p:nvSpPr>
                  <p:cNvPr id="22555" name="Freeform 27"/>
                  <p:cNvSpPr>
                    <a:spLocks/>
                  </p:cNvSpPr>
                  <p:nvPr/>
                </p:nvSpPr>
                <p:spPr bwMode="hidden">
                  <a:xfrm rot="1080363">
                    <a:off x="2924" y="1636"/>
                    <a:ext cx="1677" cy="33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endParaRPr lang="en-US"/>
                  </a:p>
                </p:txBody>
              </p:sp>
              <p:sp>
                <p:nvSpPr>
                  <p:cNvPr id="22556" name="Freeform 28"/>
                  <p:cNvSpPr>
                    <a:spLocks/>
                  </p:cNvSpPr>
                  <p:nvPr/>
                </p:nvSpPr>
                <p:spPr bwMode="hidden">
                  <a:xfrm rot="1080363">
                    <a:off x="4495" y="2037"/>
                    <a:ext cx="901" cy="526"/>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endParaRPr lang="en-US"/>
                  </a:p>
                </p:txBody>
              </p:sp>
            </p:grpSp>
            <p:grpSp>
              <p:nvGrpSpPr>
                <p:cNvPr id="22557" name="Group 29"/>
                <p:cNvGrpSpPr>
                  <a:grpSpLocks/>
                </p:cNvGrpSpPr>
                <p:nvPr/>
              </p:nvGrpSpPr>
              <p:grpSpPr bwMode="auto">
                <a:xfrm>
                  <a:off x="4304" y="543"/>
                  <a:ext cx="918" cy="258"/>
                  <a:chOff x="2958" y="1414"/>
                  <a:chExt cx="2342" cy="657"/>
                </a:xfrm>
              </p:grpSpPr>
              <p:sp>
                <p:nvSpPr>
                  <p:cNvPr id="22558" name="Freeform 30"/>
                  <p:cNvSpPr>
                    <a:spLocks/>
                  </p:cNvSpPr>
                  <p:nvPr/>
                </p:nvSpPr>
                <p:spPr bwMode="hidden">
                  <a:xfrm rot="463793">
                    <a:off x="2958" y="1414"/>
                    <a:ext cx="1545" cy="312"/>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endParaRPr lang="en-US"/>
                  </a:p>
                </p:txBody>
              </p:sp>
              <p:sp>
                <p:nvSpPr>
                  <p:cNvPr id="22559" name="Freeform 31"/>
                  <p:cNvSpPr>
                    <a:spLocks/>
                  </p:cNvSpPr>
                  <p:nvPr/>
                </p:nvSpPr>
                <p:spPr bwMode="hidden">
                  <a:xfrm rot="463793">
                    <a:off x="4470" y="1582"/>
                    <a:ext cx="830" cy="489"/>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endParaRPr lang="en-US"/>
                  </a:p>
                </p:txBody>
              </p:sp>
            </p:grpSp>
            <p:grpSp>
              <p:nvGrpSpPr>
                <p:cNvPr id="22560" name="Group 32"/>
                <p:cNvGrpSpPr>
                  <a:grpSpLocks/>
                </p:cNvGrpSpPr>
                <p:nvPr/>
              </p:nvGrpSpPr>
              <p:grpSpPr bwMode="auto">
                <a:xfrm>
                  <a:off x="4314" y="487"/>
                  <a:ext cx="843" cy="134"/>
                  <a:chOff x="2983" y="1269"/>
                  <a:chExt cx="2150" cy="343"/>
                </a:xfrm>
              </p:grpSpPr>
              <p:sp>
                <p:nvSpPr>
                  <p:cNvPr id="22561" name="Freeform 33"/>
                  <p:cNvSpPr>
                    <a:spLocks/>
                  </p:cNvSpPr>
                  <p:nvPr/>
                </p:nvSpPr>
                <p:spPr bwMode="hidden">
                  <a:xfrm rot="-84182">
                    <a:off x="2983" y="1289"/>
                    <a:ext cx="1404" cy="219"/>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endParaRPr lang="en-US"/>
                  </a:p>
                </p:txBody>
              </p:sp>
              <p:sp>
                <p:nvSpPr>
                  <p:cNvPr id="22562" name="Freeform 34"/>
                  <p:cNvSpPr>
                    <a:spLocks/>
                  </p:cNvSpPr>
                  <p:nvPr/>
                </p:nvSpPr>
                <p:spPr bwMode="hidden">
                  <a:xfrm rot="-84182">
                    <a:off x="4379" y="1269"/>
                    <a:ext cx="754" cy="343"/>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endParaRPr lang="en-US"/>
                  </a:p>
                </p:txBody>
              </p:sp>
            </p:grpSp>
            <p:grpSp>
              <p:nvGrpSpPr>
                <p:cNvPr id="22563" name="Group 35"/>
                <p:cNvGrpSpPr>
                  <a:grpSpLocks/>
                </p:cNvGrpSpPr>
                <p:nvPr/>
              </p:nvGrpSpPr>
              <p:grpSpPr bwMode="auto">
                <a:xfrm>
                  <a:off x="4296" y="349"/>
                  <a:ext cx="737" cy="167"/>
                  <a:chOff x="2938" y="917"/>
                  <a:chExt cx="1879" cy="427"/>
                </a:xfrm>
              </p:grpSpPr>
              <p:sp>
                <p:nvSpPr>
                  <p:cNvPr id="22564" name="Freeform 36"/>
                  <p:cNvSpPr>
                    <a:spLocks/>
                  </p:cNvSpPr>
                  <p:nvPr/>
                </p:nvSpPr>
                <p:spPr bwMode="hidden">
                  <a:xfrm rot="-802576">
                    <a:off x="2938" y="1129"/>
                    <a:ext cx="1233" cy="21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endParaRPr lang="en-US"/>
                  </a:p>
                </p:txBody>
              </p:sp>
              <p:sp>
                <p:nvSpPr>
                  <p:cNvPr id="22565" name="Freeform 37"/>
                  <p:cNvSpPr>
                    <a:spLocks/>
                  </p:cNvSpPr>
                  <p:nvPr/>
                </p:nvSpPr>
                <p:spPr bwMode="hidden">
                  <a:xfrm rot="-802576">
                    <a:off x="4155" y="917"/>
                    <a:ext cx="662" cy="338"/>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endParaRPr lang="en-US"/>
                  </a:p>
                </p:txBody>
              </p:sp>
            </p:grpSp>
            <p:grpSp>
              <p:nvGrpSpPr>
                <p:cNvPr id="22566" name="Group 38"/>
                <p:cNvGrpSpPr>
                  <a:grpSpLocks/>
                </p:cNvGrpSpPr>
                <p:nvPr/>
              </p:nvGrpSpPr>
              <p:grpSpPr bwMode="auto">
                <a:xfrm>
                  <a:off x="3394" y="637"/>
                  <a:ext cx="493" cy="912"/>
                  <a:chOff x="637" y="1653"/>
                  <a:chExt cx="1257" cy="2326"/>
                </a:xfrm>
              </p:grpSpPr>
              <p:sp>
                <p:nvSpPr>
                  <p:cNvPr id="22567" name="Freeform 39"/>
                  <p:cNvSpPr>
                    <a:spLocks/>
                  </p:cNvSpPr>
                  <p:nvPr/>
                </p:nvSpPr>
                <p:spPr bwMode="hidden">
                  <a:xfrm rot="18888116" flipH="1">
                    <a:off x="876" y="2359"/>
                    <a:ext cx="1724" cy="312"/>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endParaRPr lang="en-US"/>
                  </a:p>
                </p:txBody>
              </p:sp>
              <p:sp>
                <p:nvSpPr>
                  <p:cNvPr id="22568" name="Freeform 40"/>
                  <p:cNvSpPr>
                    <a:spLocks/>
                  </p:cNvSpPr>
                  <p:nvPr/>
                </p:nvSpPr>
                <p:spPr bwMode="hidden">
                  <a:xfrm rot="18888116" flipH="1">
                    <a:off x="419" y="3272"/>
                    <a:ext cx="925" cy="490"/>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endParaRPr lang="en-US"/>
                  </a:p>
                </p:txBody>
              </p:sp>
            </p:grpSp>
            <p:grpSp>
              <p:nvGrpSpPr>
                <p:cNvPr id="22569" name="Group 41"/>
                <p:cNvGrpSpPr>
                  <a:grpSpLocks/>
                </p:cNvGrpSpPr>
                <p:nvPr/>
              </p:nvGrpSpPr>
              <p:grpSpPr bwMode="auto">
                <a:xfrm>
                  <a:off x="3142" y="850"/>
                  <a:ext cx="966" cy="522"/>
                  <a:chOff x="-5" y="2196"/>
                  <a:chExt cx="2463" cy="1332"/>
                </a:xfrm>
              </p:grpSpPr>
              <p:sp>
                <p:nvSpPr>
                  <p:cNvPr id="22570" name="Freeform 42"/>
                  <p:cNvSpPr>
                    <a:spLocks/>
                  </p:cNvSpPr>
                  <p:nvPr/>
                </p:nvSpPr>
                <p:spPr bwMode="hidden">
                  <a:xfrm rot="19495919" flipH="1">
                    <a:off x="644" y="2196"/>
                    <a:ext cx="1814" cy="347"/>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endParaRPr lang="en-US"/>
                  </a:p>
                </p:txBody>
              </p:sp>
              <p:sp>
                <p:nvSpPr>
                  <p:cNvPr id="22571" name="Freeform 43"/>
                  <p:cNvSpPr>
                    <a:spLocks/>
                  </p:cNvSpPr>
                  <p:nvPr/>
                </p:nvSpPr>
                <p:spPr bwMode="hidden">
                  <a:xfrm rot="19495919" flipH="1">
                    <a:off x="-5" y="2983"/>
                    <a:ext cx="974" cy="545"/>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endParaRPr lang="en-US"/>
                  </a:p>
                </p:txBody>
              </p:sp>
            </p:grpSp>
            <p:grpSp>
              <p:nvGrpSpPr>
                <p:cNvPr id="22572" name="Group 44"/>
                <p:cNvGrpSpPr>
                  <a:grpSpLocks/>
                </p:cNvGrpSpPr>
                <p:nvPr/>
              </p:nvGrpSpPr>
              <p:grpSpPr bwMode="auto">
                <a:xfrm>
                  <a:off x="3124" y="777"/>
                  <a:ext cx="971" cy="417"/>
                  <a:chOff x="-52" y="2009"/>
                  <a:chExt cx="2477" cy="1064"/>
                </a:xfrm>
              </p:grpSpPr>
              <p:sp>
                <p:nvSpPr>
                  <p:cNvPr id="22573" name="Freeform 45"/>
                  <p:cNvSpPr>
                    <a:spLocks/>
                  </p:cNvSpPr>
                  <p:nvPr/>
                </p:nvSpPr>
                <p:spPr bwMode="hidden">
                  <a:xfrm rot="20017085" flipH="1">
                    <a:off x="689" y="2009"/>
                    <a:ext cx="1736" cy="304"/>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endParaRPr lang="en-US"/>
                  </a:p>
                </p:txBody>
              </p:sp>
              <p:sp>
                <p:nvSpPr>
                  <p:cNvPr id="22574" name="Freeform 46"/>
                  <p:cNvSpPr>
                    <a:spLocks/>
                  </p:cNvSpPr>
                  <p:nvPr/>
                </p:nvSpPr>
                <p:spPr bwMode="hidden">
                  <a:xfrm rot="20017085" flipH="1">
                    <a:off x="-52" y="2597"/>
                    <a:ext cx="932" cy="476"/>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cap="flat" cmpd="sng">
                    <a:noFill/>
                    <a:prstDash val="solid"/>
                    <a:round/>
                    <a:headEnd type="none" w="med" len="med"/>
                    <a:tailEnd type="none" w="med" len="med"/>
                  </a:ln>
                  <a:effectLst/>
                </p:spPr>
                <p:txBody>
                  <a:bodyPr wrap="none" anchor="ctr"/>
                  <a:lstStyle/>
                  <a:p>
                    <a:endParaRPr lang="en-US"/>
                  </a:p>
                </p:txBody>
              </p:sp>
            </p:grpSp>
            <p:grpSp>
              <p:nvGrpSpPr>
                <p:cNvPr id="22575" name="Group 47"/>
                <p:cNvGrpSpPr>
                  <a:grpSpLocks/>
                </p:cNvGrpSpPr>
                <p:nvPr/>
              </p:nvGrpSpPr>
              <p:grpSpPr bwMode="auto">
                <a:xfrm>
                  <a:off x="3115" y="700"/>
                  <a:ext cx="969" cy="363"/>
                  <a:chOff x="-74" y="1813"/>
                  <a:chExt cx="2472" cy="927"/>
                </a:xfrm>
              </p:grpSpPr>
              <p:sp>
                <p:nvSpPr>
                  <p:cNvPr id="22576" name="Freeform 48"/>
                  <p:cNvSpPr>
                    <a:spLocks/>
                  </p:cNvSpPr>
                  <p:nvPr/>
                </p:nvSpPr>
                <p:spPr bwMode="hidden">
                  <a:xfrm rot="20519637" flipH="1">
                    <a:off x="721" y="1813"/>
                    <a:ext cx="1677" cy="33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endParaRPr lang="en-US"/>
                  </a:p>
                </p:txBody>
              </p:sp>
              <p:sp>
                <p:nvSpPr>
                  <p:cNvPr id="22577" name="Freeform 49"/>
                  <p:cNvSpPr>
                    <a:spLocks/>
                  </p:cNvSpPr>
                  <p:nvPr/>
                </p:nvSpPr>
                <p:spPr bwMode="hidden">
                  <a:xfrm rot="20519637" flipH="1">
                    <a:off x="-74" y="2214"/>
                    <a:ext cx="901" cy="526"/>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cap="flat" cmpd="sng">
                    <a:noFill/>
                    <a:prstDash val="solid"/>
                    <a:round/>
                    <a:headEnd type="none" w="med" len="med"/>
                    <a:tailEnd type="none" w="med" len="med"/>
                  </a:ln>
                  <a:effectLst/>
                </p:spPr>
                <p:txBody>
                  <a:bodyPr wrap="none" anchor="ctr"/>
                  <a:lstStyle/>
                  <a:p>
                    <a:endParaRPr lang="en-US"/>
                  </a:p>
                </p:txBody>
              </p:sp>
            </p:grpSp>
            <p:grpSp>
              <p:nvGrpSpPr>
                <p:cNvPr id="22578" name="Group 50"/>
                <p:cNvGrpSpPr>
                  <a:grpSpLocks/>
                </p:cNvGrpSpPr>
                <p:nvPr/>
              </p:nvGrpSpPr>
              <p:grpSpPr bwMode="auto">
                <a:xfrm>
                  <a:off x="3153" y="613"/>
                  <a:ext cx="918" cy="257"/>
                  <a:chOff x="22" y="1591"/>
                  <a:chExt cx="2342" cy="657"/>
                </a:xfrm>
              </p:grpSpPr>
              <p:sp>
                <p:nvSpPr>
                  <p:cNvPr id="22579" name="Freeform 51"/>
                  <p:cNvSpPr>
                    <a:spLocks/>
                  </p:cNvSpPr>
                  <p:nvPr/>
                </p:nvSpPr>
                <p:spPr bwMode="hidden">
                  <a:xfrm rot="21136207" flipH="1">
                    <a:off x="819" y="1591"/>
                    <a:ext cx="1545" cy="312"/>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endParaRPr lang="en-US"/>
                  </a:p>
                </p:txBody>
              </p:sp>
              <p:sp>
                <p:nvSpPr>
                  <p:cNvPr id="22580" name="Freeform 52"/>
                  <p:cNvSpPr>
                    <a:spLocks/>
                  </p:cNvSpPr>
                  <p:nvPr/>
                </p:nvSpPr>
                <p:spPr bwMode="hidden">
                  <a:xfrm rot="21136207" flipH="1">
                    <a:off x="22" y="1759"/>
                    <a:ext cx="830" cy="489"/>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cap="flat" cmpd="sng">
                    <a:noFill/>
                    <a:prstDash val="solid"/>
                    <a:round/>
                    <a:headEnd type="none" w="med" len="med"/>
                    <a:tailEnd type="none" w="med" len="med"/>
                  </a:ln>
                  <a:effectLst/>
                </p:spPr>
                <p:txBody>
                  <a:bodyPr wrap="none" anchor="ctr"/>
                  <a:lstStyle/>
                  <a:p>
                    <a:endParaRPr lang="en-US"/>
                  </a:p>
                </p:txBody>
              </p:sp>
            </p:grpSp>
            <p:grpSp>
              <p:nvGrpSpPr>
                <p:cNvPr id="22581" name="Group 53"/>
                <p:cNvGrpSpPr>
                  <a:grpSpLocks/>
                </p:cNvGrpSpPr>
                <p:nvPr/>
              </p:nvGrpSpPr>
              <p:grpSpPr bwMode="auto">
                <a:xfrm>
                  <a:off x="3218" y="556"/>
                  <a:ext cx="843" cy="134"/>
                  <a:chOff x="189" y="1446"/>
                  <a:chExt cx="2150" cy="343"/>
                </a:xfrm>
              </p:grpSpPr>
              <p:sp>
                <p:nvSpPr>
                  <p:cNvPr id="22582" name="Freeform 54"/>
                  <p:cNvSpPr>
                    <a:spLocks/>
                  </p:cNvSpPr>
                  <p:nvPr/>
                </p:nvSpPr>
                <p:spPr bwMode="hidden">
                  <a:xfrm rot="84182" flipH="1">
                    <a:off x="935" y="1466"/>
                    <a:ext cx="1404" cy="219"/>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endParaRPr lang="en-US"/>
                  </a:p>
                </p:txBody>
              </p:sp>
              <p:sp>
                <p:nvSpPr>
                  <p:cNvPr id="22583" name="Freeform 55"/>
                  <p:cNvSpPr>
                    <a:spLocks/>
                  </p:cNvSpPr>
                  <p:nvPr/>
                </p:nvSpPr>
                <p:spPr bwMode="hidden">
                  <a:xfrm rot="84182" flipH="1">
                    <a:off x="189" y="1446"/>
                    <a:ext cx="754" cy="343"/>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cap="flat" cmpd="sng">
                    <a:noFill/>
                    <a:prstDash val="solid"/>
                    <a:round/>
                    <a:headEnd type="none" w="med" len="med"/>
                    <a:tailEnd type="none" w="med" len="med"/>
                  </a:ln>
                  <a:effectLst/>
                </p:spPr>
                <p:txBody>
                  <a:bodyPr wrap="none" anchor="ctr"/>
                  <a:lstStyle/>
                  <a:p>
                    <a:endParaRPr lang="en-US"/>
                  </a:p>
                </p:txBody>
              </p:sp>
            </p:grpSp>
            <p:grpSp>
              <p:nvGrpSpPr>
                <p:cNvPr id="22584" name="Group 56"/>
                <p:cNvGrpSpPr>
                  <a:grpSpLocks/>
                </p:cNvGrpSpPr>
                <p:nvPr/>
              </p:nvGrpSpPr>
              <p:grpSpPr bwMode="auto">
                <a:xfrm>
                  <a:off x="3342" y="418"/>
                  <a:ext cx="737" cy="167"/>
                  <a:chOff x="505" y="1094"/>
                  <a:chExt cx="1879" cy="427"/>
                </a:xfrm>
              </p:grpSpPr>
              <p:sp>
                <p:nvSpPr>
                  <p:cNvPr id="22585" name="Freeform 57"/>
                  <p:cNvSpPr>
                    <a:spLocks/>
                  </p:cNvSpPr>
                  <p:nvPr/>
                </p:nvSpPr>
                <p:spPr bwMode="hidden">
                  <a:xfrm rot="802576" flipH="1">
                    <a:off x="1151" y="1306"/>
                    <a:ext cx="1233" cy="21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endParaRPr lang="en-US"/>
                  </a:p>
                </p:txBody>
              </p:sp>
              <p:sp>
                <p:nvSpPr>
                  <p:cNvPr id="22586" name="Freeform 58"/>
                  <p:cNvSpPr>
                    <a:spLocks/>
                  </p:cNvSpPr>
                  <p:nvPr/>
                </p:nvSpPr>
                <p:spPr bwMode="hidden">
                  <a:xfrm rot="802576" flipH="1">
                    <a:off x="505" y="1094"/>
                    <a:ext cx="662" cy="338"/>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a:effectLst/>
                </p:spPr>
                <p:txBody>
                  <a:bodyPr wrap="none" anchor="ctr"/>
                  <a:lstStyle/>
                  <a:p>
                    <a:endParaRPr lang="en-US"/>
                  </a:p>
                </p:txBody>
              </p:sp>
            </p:grpSp>
            <p:grpSp>
              <p:nvGrpSpPr>
                <p:cNvPr id="22587" name="Group 59"/>
                <p:cNvGrpSpPr>
                  <a:grpSpLocks/>
                </p:cNvGrpSpPr>
                <p:nvPr/>
              </p:nvGrpSpPr>
              <p:grpSpPr bwMode="auto">
                <a:xfrm>
                  <a:off x="3386" y="341"/>
                  <a:ext cx="725" cy="218"/>
                  <a:chOff x="616" y="899"/>
                  <a:chExt cx="1850" cy="554"/>
                </a:xfrm>
              </p:grpSpPr>
              <p:sp>
                <p:nvSpPr>
                  <p:cNvPr id="22588" name="Freeform 60"/>
                  <p:cNvSpPr>
                    <a:spLocks/>
                  </p:cNvSpPr>
                  <p:nvPr/>
                </p:nvSpPr>
                <p:spPr bwMode="hidden">
                  <a:xfrm rot="1277471" flipH="1">
                    <a:off x="1233" y="1238"/>
                    <a:ext cx="1233" cy="21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endParaRPr lang="en-US"/>
                  </a:p>
                </p:txBody>
              </p:sp>
              <p:sp>
                <p:nvSpPr>
                  <p:cNvPr id="22589" name="Freeform 61"/>
                  <p:cNvSpPr>
                    <a:spLocks/>
                  </p:cNvSpPr>
                  <p:nvPr/>
                </p:nvSpPr>
                <p:spPr bwMode="hidden">
                  <a:xfrm rot="1277471" flipH="1">
                    <a:off x="616" y="899"/>
                    <a:ext cx="662" cy="338"/>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a:effectLst/>
                </p:spPr>
                <p:txBody>
                  <a:bodyPr wrap="none" anchor="ctr"/>
                  <a:lstStyle/>
                  <a:p>
                    <a:endParaRPr lang="en-US"/>
                  </a:p>
                </p:txBody>
              </p:sp>
            </p:grpSp>
            <p:grpSp>
              <p:nvGrpSpPr>
                <p:cNvPr id="22590" name="Group 62"/>
                <p:cNvGrpSpPr>
                  <a:grpSpLocks/>
                </p:cNvGrpSpPr>
                <p:nvPr/>
              </p:nvGrpSpPr>
              <p:grpSpPr bwMode="auto">
                <a:xfrm>
                  <a:off x="3472" y="231"/>
                  <a:ext cx="693" cy="291"/>
                  <a:chOff x="3472" y="231"/>
                  <a:chExt cx="693" cy="291"/>
                </a:xfrm>
              </p:grpSpPr>
              <p:sp>
                <p:nvSpPr>
                  <p:cNvPr id="22591" name="Freeform 63"/>
                  <p:cNvSpPr>
                    <a:spLocks/>
                  </p:cNvSpPr>
                  <p:nvPr/>
                </p:nvSpPr>
                <p:spPr bwMode="hidden">
                  <a:xfrm rot="2028410" flipH="1">
                    <a:off x="3681" y="438"/>
                    <a:ext cx="484" cy="84"/>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endParaRPr lang="en-US"/>
                  </a:p>
                </p:txBody>
              </p:sp>
              <p:sp>
                <p:nvSpPr>
                  <p:cNvPr id="22592" name="Freeform 64"/>
                  <p:cNvSpPr>
                    <a:spLocks/>
                  </p:cNvSpPr>
                  <p:nvPr/>
                </p:nvSpPr>
                <p:spPr bwMode="hidden">
                  <a:xfrm rot="2028410" flipH="1">
                    <a:off x="3472" y="231"/>
                    <a:ext cx="260" cy="132"/>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a:effectLst/>
                </p:spPr>
                <p:txBody>
                  <a:bodyPr wrap="none" anchor="ctr"/>
                  <a:lstStyle/>
                  <a:p>
                    <a:endParaRPr lang="en-US"/>
                  </a:p>
                </p:txBody>
              </p:sp>
            </p:grpSp>
            <p:grpSp>
              <p:nvGrpSpPr>
                <p:cNvPr id="22593" name="Group 65"/>
                <p:cNvGrpSpPr>
                  <a:grpSpLocks/>
                </p:cNvGrpSpPr>
                <p:nvPr/>
              </p:nvGrpSpPr>
              <p:grpSpPr bwMode="auto">
                <a:xfrm>
                  <a:off x="3554" y="118"/>
                  <a:ext cx="664" cy="349"/>
                  <a:chOff x="3554" y="118"/>
                  <a:chExt cx="664" cy="349"/>
                </a:xfrm>
              </p:grpSpPr>
              <p:sp>
                <p:nvSpPr>
                  <p:cNvPr id="22594" name="Freeform 66"/>
                  <p:cNvSpPr>
                    <a:spLocks/>
                  </p:cNvSpPr>
                  <p:nvPr/>
                </p:nvSpPr>
                <p:spPr bwMode="hidden">
                  <a:xfrm rot="2664424" flipH="1">
                    <a:off x="3727" y="383"/>
                    <a:ext cx="491" cy="84"/>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endParaRPr lang="en-US"/>
                  </a:p>
                </p:txBody>
              </p:sp>
              <p:sp>
                <p:nvSpPr>
                  <p:cNvPr id="22595" name="Freeform 67"/>
                  <p:cNvSpPr>
                    <a:spLocks/>
                  </p:cNvSpPr>
                  <p:nvPr/>
                </p:nvSpPr>
                <p:spPr bwMode="hidden">
                  <a:xfrm rot="2664424" flipH="1">
                    <a:off x="3554" y="118"/>
                    <a:ext cx="264" cy="132"/>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a:effectLst/>
                </p:spPr>
                <p:txBody>
                  <a:bodyPr wrap="none" anchor="ctr"/>
                  <a:lstStyle/>
                  <a:p>
                    <a:endParaRPr lang="en-US"/>
                  </a:p>
                </p:txBody>
              </p:sp>
            </p:grpSp>
            <p:grpSp>
              <p:nvGrpSpPr>
                <p:cNvPr id="22596" name="Group 68"/>
                <p:cNvGrpSpPr>
                  <a:grpSpLocks/>
                </p:cNvGrpSpPr>
                <p:nvPr/>
              </p:nvGrpSpPr>
              <p:grpSpPr bwMode="auto">
                <a:xfrm>
                  <a:off x="3784" y="30"/>
                  <a:ext cx="305" cy="593"/>
                  <a:chOff x="1633" y="104"/>
                  <a:chExt cx="778" cy="1512"/>
                </a:xfrm>
              </p:grpSpPr>
              <p:sp>
                <p:nvSpPr>
                  <p:cNvPr id="22597" name="Freeform 69"/>
                  <p:cNvSpPr>
                    <a:spLocks/>
                  </p:cNvSpPr>
                  <p:nvPr/>
                </p:nvSpPr>
                <p:spPr bwMode="hidden">
                  <a:xfrm rot="3473776" flipH="1">
                    <a:off x="1754" y="958"/>
                    <a:ext cx="1100" cy="21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endParaRPr lang="en-US"/>
                  </a:p>
                </p:txBody>
              </p:sp>
              <p:sp>
                <p:nvSpPr>
                  <p:cNvPr id="22598" name="Freeform 70"/>
                  <p:cNvSpPr>
                    <a:spLocks/>
                  </p:cNvSpPr>
                  <p:nvPr/>
                </p:nvSpPr>
                <p:spPr bwMode="hidden">
                  <a:xfrm rot="3473776" flipH="1">
                    <a:off x="1506" y="231"/>
                    <a:ext cx="591" cy="338"/>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a:effectLst/>
                </p:spPr>
                <p:txBody>
                  <a:bodyPr wrap="none" anchor="ctr"/>
                  <a:lstStyle/>
                  <a:p>
                    <a:endParaRPr lang="en-US"/>
                  </a:p>
                </p:txBody>
              </p:sp>
            </p:grpSp>
            <p:grpSp>
              <p:nvGrpSpPr>
                <p:cNvPr id="22599" name="Group 71"/>
                <p:cNvGrpSpPr>
                  <a:grpSpLocks/>
                </p:cNvGrpSpPr>
                <p:nvPr/>
              </p:nvGrpSpPr>
              <p:grpSpPr bwMode="auto">
                <a:xfrm>
                  <a:off x="3903" y="0"/>
                  <a:ext cx="248" cy="601"/>
                  <a:chOff x="1935" y="28"/>
                  <a:chExt cx="634" cy="1534"/>
                </a:xfrm>
              </p:grpSpPr>
              <p:sp>
                <p:nvSpPr>
                  <p:cNvPr id="22600" name="Freeform 72"/>
                  <p:cNvSpPr>
                    <a:spLocks/>
                  </p:cNvSpPr>
                  <p:nvPr/>
                </p:nvSpPr>
                <p:spPr bwMode="hidden">
                  <a:xfrm rot="4126480" flipH="1">
                    <a:off x="1931" y="924"/>
                    <a:ext cx="1061" cy="21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endParaRPr lang="en-US"/>
                  </a:p>
                </p:txBody>
              </p:sp>
              <p:sp>
                <p:nvSpPr>
                  <p:cNvPr id="22601" name="Freeform 73"/>
                  <p:cNvSpPr>
                    <a:spLocks/>
                  </p:cNvSpPr>
                  <p:nvPr/>
                </p:nvSpPr>
                <p:spPr bwMode="hidden">
                  <a:xfrm rot="4126480" flipH="1">
                    <a:off x="1819" y="144"/>
                    <a:ext cx="570" cy="338"/>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a:effectLst/>
                </p:spPr>
                <p:txBody>
                  <a:bodyPr wrap="none" anchor="ctr"/>
                  <a:lstStyle/>
                  <a:p>
                    <a:endParaRPr lang="en-US"/>
                  </a:p>
                </p:txBody>
              </p:sp>
            </p:grpSp>
            <p:grpSp>
              <p:nvGrpSpPr>
                <p:cNvPr id="22602" name="Group 74"/>
                <p:cNvGrpSpPr>
                  <a:grpSpLocks/>
                </p:cNvGrpSpPr>
                <p:nvPr/>
              </p:nvGrpSpPr>
              <p:grpSpPr bwMode="auto">
                <a:xfrm>
                  <a:off x="4251" y="252"/>
                  <a:ext cx="723" cy="222"/>
                  <a:chOff x="2822" y="672"/>
                  <a:chExt cx="1845" cy="566"/>
                </a:xfrm>
              </p:grpSpPr>
              <p:sp>
                <p:nvSpPr>
                  <p:cNvPr id="22603" name="Freeform 75"/>
                  <p:cNvSpPr>
                    <a:spLocks/>
                  </p:cNvSpPr>
                  <p:nvPr/>
                </p:nvSpPr>
                <p:spPr bwMode="hidden">
                  <a:xfrm rot="-1325434">
                    <a:off x="2822" y="1023"/>
                    <a:ext cx="1233" cy="21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endParaRPr lang="en-US"/>
                  </a:p>
                </p:txBody>
              </p:sp>
              <p:sp>
                <p:nvSpPr>
                  <p:cNvPr id="22604" name="Freeform 76"/>
                  <p:cNvSpPr>
                    <a:spLocks/>
                  </p:cNvSpPr>
                  <p:nvPr/>
                </p:nvSpPr>
                <p:spPr bwMode="hidden">
                  <a:xfrm rot="-1325434">
                    <a:off x="4005" y="672"/>
                    <a:ext cx="662" cy="338"/>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endParaRPr lang="en-US"/>
                  </a:p>
                </p:txBody>
              </p:sp>
            </p:grpSp>
            <p:grpSp>
              <p:nvGrpSpPr>
                <p:cNvPr id="22605" name="Group 77"/>
                <p:cNvGrpSpPr>
                  <a:grpSpLocks/>
                </p:cNvGrpSpPr>
                <p:nvPr/>
              </p:nvGrpSpPr>
              <p:grpSpPr bwMode="auto">
                <a:xfrm>
                  <a:off x="4196" y="163"/>
                  <a:ext cx="699" cy="282"/>
                  <a:chOff x="2683" y="445"/>
                  <a:chExt cx="1781" cy="717"/>
                </a:xfrm>
              </p:grpSpPr>
              <p:sp>
                <p:nvSpPr>
                  <p:cNvPr id="22606" name="Freeform 78"/>
                  <p:cNvSpPr>
                    <a:spLocks/>
                  </p:cNvSpPr>
                  <p:nvPr/>
                </p:nvSpPr>
                <p:spPr bwMode="hidden">
                  <a:xfrm rot="-1921064">
                    <a:off x="2683" y="947"/>
                    <a:ext cx="1233" cy="21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endParaRPr lang="en-US"/>
                  </a:p>
                </p:txBody>
              </p:sp>
              <p:sp>
                <p:nvSpPr>
                  <p:cNvPr id="22607" name="Freeform 79"/>
                  <p:cNvSpPr>
                    <a:spLocks/>
                  </p:cNvSpPr>
                  <p:nvPr/>
                </p:nvSpPr>
                <p:spPr bwMode="hidden">
                  <a:xfrm rot="-1921064">
                    <a:off x="3802" y="445"/>
                    <a:ext cx="662" cy="338"/>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endParaRPr lang="en-US"/>
                  </a:p>
                </p:txBody>
              </p:sp>
            </p:grpSp>
            <p:sp>
              <p:nvSpPr>
                <p:cNvPr id="22608" name="Freeform 80"/>
                <p:cNvSpPr>
                  <a:spLocks/>
                </p:cNvSpPr>
                <p:nvPr/>
              </p:nvSpPr>
              <p:spPr bwMode="hidden">
                <a:xfrm rot="4578755" flipH="1">
                  <a:off x="3968" y="372"/>
                  <a:ext cx="403" cy="57"/>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a:noFill/>
                  <a:round/>
                  <a:headEnd/>
                  <a:tailEnd/>
                </a:ln>
                <a:effectLst/>
              </p:spPr>
              <p:txBody>
                <a:bodyPr wrap="none" anchor="ctr"/>
                <a:lstStyle/>
                <a:p>
                  <a:endParaRPr lang="en-US"/>
                </a:p>
              </p:txBody>
            </p:sp>
            <p:sp>
              <p:nvSpPr>
                <p:cNvPr id="22609" name="Freeform 81"/>
                <p:cNvSpPr>
                  <a:spLocks/>
                </p:cNvSpPr>
                <p:nvPr/>
              </p:nvSpPr>
              <p:spPr bwMode="hidden">
                <a:xfrm rot="4578755" flipH="1">
                  <a:off x="3977" y="77"/>
                  <a:ext cx="216" cy="90"/>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a:effectLst/>
              </p:spPr>
              <p:txBody>
                <a:bodyPr wrap="none" anchor="ctr"/>
                <a:lstStyle/>
                <a:p>
                  <a:endParaRPr lang="en-US"/>
                </a:p>
              </p:txBody>
            </p:sp>
            <p:grpSp>
              <p:nvGrpSpPr>
                <p:cNvPr id="22610" name="Group 82"/>
                <p:cNvGrpSpPr>
                  <a:grpSpLocks/>
                </p:cNvGrpSpPr>
                <p:nvPr/>
              </p:nvGrpSpPr>
              <p:grpSpPr bwMode="auto">
                <a:xfrm>
                  <a:off x="4242" y="5"/>
                  <a:ext cx="251" cy="596"/>
                  <a:chOff x="2800" y="41"/>
                  <a:chExt cx="640" cy="1520"/>
                </a:xfrm>
              </p:grpSpPr>
              <p:sp>
                <p:nvSpPr>
                  <p:cNvPr id="22611" name="Freeform 83"/>
                  <p:cNvSpPr>
                    <a:spLocks/>
                  </p:cNvSpPr>
                  <p:nvPr/>
                </p:nvSpPr>
                <p:spPr bwMode="hidden">
                  <a:xfrm rot="-3857755">
                    <a:off x="2361" y="938"/>
                    <a:ext cx="1062" cy="184"/>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endParaRPr lang="en-US"/>
                  </a:p>
                </p:txBody>
              </p:sp>
              <p:sp>
                <p:nvSpPr>
                  <p:cNvPr id="22612" name="Freeform 84"/>
                  <p:cNvSpPr>
                    <a:spLocks/>
                  </p:cNvSpPr>
                  <p:nvPr/>
                </p:nvSpPr>
                <p:spPr bwMode="hidden">
                  <a:xfrm rot="-3857755">
                    <a:off x="3011" y="181"/>
                    <a:ext cx="570" cy="289"/>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endParaRPr lang="en-US"/>
                  </a:p>
                </p:txBody>
              </p:sp>
            </p:grpSp>
            <p:grpSp>
              <p:nvGrpSpPr>
                <p:cNvPr id="22613" name="Group 85"/>
                <p:cNvGrpSpPr>
                  <a:grpSpLocks/>
                </p:cNvGrpSpPr>
                <p:nvPr/>
              </p:nvGrpSpPr>
              <p:grpSpPr bwMode="auto">
                <a:xfrm>
                  <a:off x="4295" y="53"/>
                  <a:ext cx="398" cy="574"/>
                  <a:chOff x="2934" y="163"/>
                  <a:chExt cx="1017" cy="1464"/>
                </a:xfrm>
              </p:grpSpPr>
              <p:sp>
                <p:nvSpPr>
                  <p:cNvPr id="22614" name="Freeform 86"/>
                  <p:cNvSpPr>
                    <a:spLocks/>
                  </p:cNvSpPr>
                  <p:nvPr/>
                </p:nvSpPr>
                <p:spPr bwMode="hidden">
                  <a:xfrm rot="-2777260">
                    <a:off x="2491" y="915"/>
                    <a:ext cx="1155" cy="270"/>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endParaRPr lang="en-US"/>
                  </a:p>
                </p:txBody>
              </p:sp>
              <p:sp>
                <p:nvSpPr>
                  <p:cNvPr id="22615" name="Freeform 87"/>
                  <p:cNvSpPr>
                    <a:spLocks/>
                  </p:cNvSpPr>
                  <p:nvPr/>
                </p:nvSpPr>
                <p:spPr bwMode="hidden">
                  <a:xfrm rot="-2777260">
                    <a:off x="3430" y="261"/>
                    <a:ext cx="620" cy="423"/>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endParaRPr lang="en-US"/>
                  </a:p>
                </p:txBody>
              </p:sp>
            </p:grpSp>
            <p:grpSp>
              <p:nvGrpSpPr>
                <p:cNvPr id="22616" name="Group 88"/>
                <p:cNvGrpSpPr>
                  <a:grpSpLocks/>
                </p:cNvGrpSpPr>
                <p:nvPr/>
              </p:nvGrpSpPr>
              <p:grpSpPr bwMode="auto">
                <a:xfrm>
                  <a:off x="4215" y="2"/>
                  <a:ext cx="95" cy="567"/>
                  <a:chOff x="2730" y="32"/>
                  <a:chExt cx="243" cy="1448"/>
                </a:xfrm>
              </p:grpSpPr>
              <p:sp>
                <p:nvSpPr>
                  <p:cNvPr id="22617" name="Freeform 89"/>
                  <p:cNvSpPr>
                    <a:spLocks/>
                  </p:cNvSpPr>
                  <p:nvPr/>
                </p:nvSpPr>
                <p:spPr bwMode="hidden">
                  <a:xfrm rot="-4903748">
                    <a:off x="2296" y="960"/>
                    <a:ext cx="954" cy="86"/>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endParaRPr lang="en-US"/>
                  </a:p>
                </p:txBody>
              </p:sp>
              <p:sp>
                <p:nvSpPr>
                  <p:cNvPr id="22618" name="Freeform 90"/>
                  <p:cNvSpPr>
                    <a:spLocks/>
                  </p:cNvSpPr>
                  <p:nvPr/>
                </p:nvSpPr>
                <p:spPr bwMode="hidden">
                  <a:xfrm rot="-4903748">
                    <a:off x="2650" y="220"/>
                    <a:ext cx="512" cy="135"/>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endParaRPr lang="en-US"/>
                  </a:p>
                </p:txBody>
              </p:sp>
            </p:grpSp>
            <p:grpSp>
              <p:nvGrpSpPr>
                <p:cNvPr id="22619" name="Group 91"/>
                <p:cNvGrpSpPr>
                  <a:grpSpLocks/>
                </p:cNvGrpSpPr>
                <p:nvPr/>
              </p:nvGrpSpPr>
              <p:grpSpPr bwMode="auto">
                <a:xfrm>
                  <a:off x="3514" y="683"/>
                  <a:ext cx="425" cy="960"/>
                  <a:chOff x="943" y="1769"/>
                  <a:chExt cx="1085" cy="2450"/>
                </a:xfrm>
              </p:grpSpPr>
              <p:sp>
                <p:nvSpPr>
                  <p:cNvPr id="22620" name="Freeform 92"/>
                  <p:cNvSpPr>
                    <a:spLocks/>
                  </p:cNvSpPr>
                  <p:nvPr/>
                </p:nvSpPr>
                <p:spPr bwMode="hidden">
                  <a:xfrm rot="18335692" flipH="1">
                    <a:off x="1010" y="2475"/>
                    <a:ext cx="1724" cy="312"/>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endParaRPr lang="en-US"/>
                  </a:p>
                </p:txBody>
              </p:sp>
              <p:sp>
                <p:nvSpPr>
                  <p:cNvPr id="22621" name="Freeform 93"/>
                  <p:cNvSpPr>
                    <a:spLocks/>
                  </p:cNvSpPr>
                  <p:nvPr/>
                </p:nvSpPr>
                <p:spPr bwMode="hidden">
                  <a:xfrm rot="18335692" flipH="1">
                    <a:off x="725" y="3512"/>
                    <a:ext cx="925" cy="490"/>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endParaRPr lang="en-US"/>
                  </a:p>
                </p:txBody>
              </p:sp>
            </p:grpSp>
            <p:grpSp>
              <p:nvGrpSpPr>
                <p:cNvPr id="22622" name="Group 94"/>
                <p:cNvGrpSpPr>
                  <a:grpSpLocks/>
                </p:cNvGrpSpPr>
                <p:nvPr/>
              </p:nvGrpSpPr>
              <p:grpSpPr bwMode="auto">
                <a:xfrm>
                  <a:off x="3715" y="748"/>
                  <a:ext cx="300" cy="930"/>
                  <a:chOff x="1455" y="1936"/>
                  <a:chExt cx="766" cy="2373"/>
                </a:xfrm>
              </p:grpSpPr>
              <p:sp>
                <p:nvSpPr>
                  <p:cNvPr id="22623" name="Freeform 95"/>
                  <p:cNvSpPr>
                    <a:spLocks/>
                  </p:cNvSpPr>
                  <p:nvPr/>
                </p:nvSpPr>
                <p:spPr bwMode="hidden">
                  <a:xfrm rot="17542885" flipH="1">
                    <a:off x="1267" y="2578"/>
                    <a:ext cx="1595" cy="312"/>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endParaRPr lang="en-US"/>
                  </a:p>
                </p:txBody>
              </p:sp>
              <p:sp>
                <p:nvSpPr>
                  <p:cNvPr id="22624" name="Freeform 96"/>
                  <p:cNvSpPr>
                    <a:spLocks/>
                  </p:cNvSpPr>
                  <p:nvPr/>
                </p:nvSpPr>
                <p:spPr bwMode="hidden">
                  <a:xfrm rot="17542885" flipH="1">
                    <a:off x="1272" y="3636"/>
                    <a:ext cx="856" cy="490"/>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endParaRPr lang="en-US"/>
                  </a:p>
                </p:txBody>
              </p:sp>
            </p:grpSp>
            <p:grpSp>
              <p:nvGrpSpPr>
                <p:cNvPr id="22625" name="Group 97"/>
                <p:cNvGrpSpPr>
                  <a:grpSpLocks/>
                </p:cNvGrpSpPr>
                <p:nvPr/>
              </p:nvGrpSpPr>
              <p:grpSpPr bwMode="auto">
                <a:xfrm rot="88588">
                  <a:off x="3923" y="769"/>
                  <a:ext cx="180" cy="913"/>
                  <a:chOff x="1956" y="1990"/>
                  <a:chExt cx="492" cy="2604"/>
                </a:xfrm>
              </p:grpSpPr>
              <p:sp>
                <p:nvSpPr>
                  <p:cNvPr id="22626" name="Freeform 98"/>
                  <p:cNvSpPr>
                    <a:spLocks/>
                  </p:cNvSpPr>
                  <p:nvPr/>
                </p:nvSpPr>
                <p:spPr bwMode="hidden">
                  <a:xfrm rot="16782062" flipH="1">
                    <a:off x="1442" y="2695"/>
                    <a:ext cx="1711" cy="301"/>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endParaRPr lang="en-US"/>
                  </a:p>
                </p:txBody>
              </p:sp>
              <p:sp>
                <p:nvSpPr>
                  <p:cNvPr id="22627" name="Freeform 99"/>
                  <p:cNvSpPr>
                    <a:spLocks/>
                  </p:cNvSpPr>
                  <p:nvPr/>
                </p:nvSpPr>
                <p:spPr bwMode="hidden">
                  <a:xfrm rot="16782062" flipH="1">
                    <a:off x="1734" y="3898"/>
                    <a:ext cx="918" cy="473"/>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endParaRPr lang="en-US"/>
                  </a:p>
                </p:txBody>
              </p:sp>
            </p:grpSp>
            <p:grpSp>
              <p:nvGrpSpPr>
                <p:cNvPr id="22628" name="Group 100"/>
                <p:cNvGrpSpPr>
                  <a:grpSpLocks/>
                </p:cNvGrpSpPr>
                <p:nvPr/>
              </p:nvGrpSpPr>
              <p:grpSpPr bwMode="auto">
                <a:xfrm>
                  <a:off x="4451" y="662"/>
                  <a:ext cx="442" cy="951"/>
                  <a:chOff x="3334" y="1717"/>
                  <a:chExt cx="1125" cy="2426"/>
                </a:xfrm>
              </p:grpSpPr>
              <p:sp>
                <p:nvSpPr>
                  <p:cNvPr id="22629" name="Freeform 101"/>
                  <p:cNvSpPr>
                    <a:spLocks/>
                  </p:cNvSpPr>
                  <p:nvPr/>
                </p:nvSpPr>
                <p:spPr bwMode="hidden">
                  <a:xfrm rot="3144576">
                    <a:off x="2628" y="2423"/>
                    <a:ext cx="1724" cy="312"/>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a:effectLst/>
                </p:spPr>
                <p:txBody>
                  <a:bodyPr wrap="none" anchor="ctr"/>
                  <a:lstStyle/>
                  <a:p>
                    <a:endParaRPr lang="en-US"/>
                  </a:p>
                </p:txBody>
              </p:sp>
              <p:sp>
                <p:nvSpPr>
                  <p:cNvPr id="22630" name="Freeform 102"/>
                  <p:cNvSpPr>
                    <a:spLocks/>
                  </p:cNvSpPr>
                  <p:nvPr/>
                </p:nvSpPr>
                <p:spPr bwMode="hidden">
                  <a:xfrm rot="3144576">
                    <a:off x="3751" y="3436"/>
                    <a:ext cx="925" cy="490"/>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endParaRPr lang="en-US"/>
                  </a:p>
                </p:txBody>
              </p:sp>
            </p:grpSp>
            <p:grpSp>
              <p:nvGrpSpPr>
                <p:cNvPr id="22631" name="Group 103"/>
                <p:cNvGrpSpPr>
                  <a:grpSpLocks/>
                </p:cNvGrpSpPr>
                <p:nvPr/>
              </p:nvGrpSpPr>
              <p:grpSpPr bwMode="auto">
                <a:xfrm>
                  <a:off x="4391" y="721"/>
                  <a:ext cx="347" cy="951"/>
                  <a:chOff x="3181" y="1866"/>
                  <a:chExt cx="883" cy="2426"/>
                </a:xfrm>
              </p:grpSpPr>
              <p:sp>
                <p:nvSpPr>
                  <p:cNvPr id="22632" name="Freeform 104"/>
                  <p:cNvSpPr>
                    <a:spLocks/>
                  </p:cNvSpPr>
                  <p:nvPr/>
                </p:nvSpPr>
                <p:spPr bwMode="hidden">
                  <a:xfrm rot="3745735">
                    <a:off x="2506" y="2541"/>
                    <a:ext cx="1650" cy="299"/>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a:effectLst/>
                </p:spPr>
                <p:txBody>
                  <a:bodyPr wrap="none" anchor="ctr"/>
                  <a:lstStyle/>
                  <a:p>
                    <a:endParaRPr lang="en-US"/>
                  </a:p>
                </p:txBody>
              </p:sp>
              <p:sp>
                <p:nvSpPr>
                  <p:cNvPr id="22633" name="Freeform 105"/>
                  <p:cNvSpPr>
                    <a:spLocks/>
                  </p:cNvSpPr>
                  <p:nvPr/>
                </p:nvSpPr>
                <p:spPr bwMode="hidden">
                  <a:xfrm rot="3745735">
                    <a:off x="3387" y="3615"/>
                    <a:ext cx="885" cy="469"/>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endParaRPr lang="en-US"/>
                  </a:p>
                </p:txBody>
              </p:sp>
            </p:grpSp>
            <p:grpSp>
              <p:nvGrpSpPr>
                <p:cNvPr id="22634" name="Group 106"/>
                <p:cNvGrpSpPr>
                  <a:grpSpLocks/>
                </p:cNvGrpSpPr>
                <p:nvPr/>
              </p:nvGrpSpPr>
              <p:grpSpPr bwMode="auto">
                <a:xfrm>
                  <a:off x="4323" y="767"/>
                  <a:ext cx="243" cy="935"/>
                  <a:chOff x="3006" y="1983"/>
                  <a:chExt cx="619" cy="2386"/>
                </a:xfrm>
              </p:grpSpPr>
              <p:sp>
                <p:nvSpPr>
                  <p:cNvPr id="22635" name="Freeform 107"/>
                  <p:cNvSpPr>
                    <a:spLocks/>
                  </p:cNvSpPr>
                  <p:nvPr/>
                </p:nvSpPr>
                <p:spPr bwMode="hidden">
                  <a:xfrm rot="4286818">
                    <a:off x="2328" y="2661"/>
                    <a:ext cx="1601" cy="246"/>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a:effectLst/>
                </p:spPr>
                <p:txBody>
                  <a:bodyPr wrap="none" anchor="ctr"/>
                  <a:lstStyle/>
                  <a:p>
                    <a:endParaRPr lang="en-US"/>
                  </a:p>
                </p:txBody>
              </p:sp>
              <p:sp>
                <p:nvSpPr>
                  <p:cNvPr id="22636" name="Freeform 108"/>
                  <p:cNvSpPr>
                    <a:spLocks/>
                  </p:cNvSpPr>
                  <p:nvPr/>
                </p:nvSpPr>
                <p:spPr bwMode="hidden">
                  <a:xfrm rot="4286818">
                    <a:off x="3002" y="3747"/>
                    <a:ext cx="859" cy="386"/>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a:noFill/>
                    <a:round/>
                    <a:headEnd/>
                    <a:tailEnd/>
                  </a:ln>
                  <a:effectLst/>
                </p:spPr>
                <p:txBody>
                  <a:bodyPr wrap="none" anchor="ctr"/>
                  <a:lstStyle/>
                  <a:p>
                    <a:endParaRPr lang="en-US"/>
                  </a:p>
                </p:txBody>
              </p:sp>
            </p:grpSp>
            <p:grpSp>
              <p:nvGrpSpPr>
                <p:cNvPr id="22637" name="Group 109"/>
                <p:cNvGrpSpPr>
                  <a:grpSpLocks/>
                </p:cNvGrpSpPr>
                <p:nvPr/>
              </p:nvGrpSpPr>
              <p:grpSpPr bwMode="auto">
                <a:xfrm>
                  <a:off x="4249" y="813"/>
                  <a:ext cx="159" cy="870"/>
                  <a:chOff x="2819" y="2101"/>
                  <a:chExt cx="405" cy="2219"/>
                </a:xfrm>
              </p:grpSpPr>
              <p:sp>
                <p:nvSpPr>
                  <p:cNvPr id="22638" name="Freeform 110"/>
                  <p:cNvSpPr>
                    <a:spLocks/>
                  </p:cNvSpPr>
                  <p:nvPr/>
                </p:nvSpPr>
                <p:spPr bwMode="hidden">
                  <a:xfrm rot="4898956">
                    <a:off x="2206" y="2714"/>
                    <a:ext cx="1471" cy="246"/>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a:effectLst/>
                </p:spPr>
                <p:txBody>
                  <a:bodyPr wrap="none" anchor="ctr"/>
                  <a:lstStyle/>
                  <a:p>
                    <a:endParaRPr lang="en-US"/>
                  </a:p>
                </p:txBody>
              </p:sp>
              <p:sp>
                <p:nvSpPr>
                  <p:cNvPr id="22639" name="Freeform 111"/>
                  <p:cNvSpPr>
                    <a:spLocks/>
                  </p:cNvSpPr>
                  <p:nvPr/>
                </p:nvSpPr>
                <p:spPr bwMode="hidden">
                  <a:xfrm rot="4898956">
                    <a:off x="2636" y="3732"/>
                    <a:ext cx="790" cy="386"/>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a:noFill/>
                    <a:round/>
                    <a:headEnd/>
                    <a:tailEnd/>
                  </a:ln>
                  <a:effectLst/>
                </p:spPr>
                <p:txBody>
                  <a:bodyPr wrap="none" anchor="ctr"/>
                  <a:lstStyle/>
                  <a:p>
                    <a:endParaRPr lang="en-US"/>
                  </a:p>
                </p:txBody>
              </p:sp>
            </p:grpSp>
            <p:grpSp>
              <p:nvGrpSpPr>
                <p:cNvPr id="22640" name="Group 112"/>
                <p:cNvGrpSpPr>
                  <a:grpSpLocks/>
                </p:cNvGrpSpPr>
                <p:nvPr/>
              </p:nvGrpSpPr>
              <p:grpSpPr bwMode="auto">
                <a:xfrm>
                  <a:off x="4045" y="826"/>
                  <a:ext cx="167" cy="857"/>
                  <a:chOff x="2287" y="2135"/>
                  <a:chExt cx="426" cy="2185"/>
                </a:xfrm>
              </p:grpSpPr>
              <p:sp>
                <p:nvSpPr>
                  <p:cNvPr id="22641" name="Freeform 113"/>
                  <p:cNvSpPr>
                    <a:spLocks/>
                  </p:cNvSpPr>
                  <p:nvPr/>
                </p:nvSpPr>
                <p:spPr bwMode="hidden">
                  <a:xfrm rot="5755659">
                    <a:off x="1900" y="2760"/>
                    <a:ext cx="1437" cy="188"/>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5400000" scaled="1"/>
                  </a:gradFill>
                  <a:ln w="9525">
                    <a:noFill/>
                    <a:round/>
                    <a:headEnd/>
                    <a:tailEnd/>
                  </a:ln>
                  <a:effectLst/>
                </p:spPr>
                <p:txBody>
                  <a:bodyPr wrap="none" anchor="ctr"/>
                  <a:lstStyle/>
                  <a:p>
                    <a:endParaRPr lang="en-US"/>
                  </a:p>
                </p:txBody>
              </p:sp>
              <p:sp>
                <p:nvSpPr>
                  <p:cNvPr id="22642" name="Freeform 114"/>
                  <p:cNvSpPr>
                    <a:spLocks/>
                  </p:cNvSpPr>
                  <p:nvPr/>
                </p:nvSpPr>
                <p:spPr bwMode="hidden">
                  <a:xfrm rot="5755659">
                    <a:off x="2049" y="3787"/>
                    <a:ext cx="771" cy="295"/>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a:noFill/>
                    <a:round/>
                    <a:headEnd/>
                    <a:tailEnd/>
                  </a:ln>
                  <a:effectLst/>
                </p:spPr>
                <p:txBody>
                  <a:bodyPr wrap="none" anchor="ctr"/>
                  <a:lstStyle/>
                  <a:p>
                    <a:endParaRPr lang="en-US"/>
                  </a:p>
                </p:txBody>
              </p:sp>
            </p:grpSp>
          </p:grpSp>
          <p:sp>
            <p:nvSpPr>
              <p:cNvPr id="22643" name="Freeform 115"/>
              <p:cNvSpPr>
                <a:spLocks/>
              </p:cNvSpPr>
              <p:nvPr/>
            </p:nvSpPr>
            <p:spPr bwMode="hidden">
              <a:xfrm flipH="1">
                <a:off x="3873" y="934"/>
                <a:ext cx="191" cy="580"/>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a:effectLst/>
            </p:spPr>
            <p:txBody>
              <a:bodyPr wrap="none" anchor="ctr"/>
              <a:lstStyle/>
              <a:p>
                <a:endParaRPr lang="en-US"/>
              </a:p>
            </p:txBody>
          </p:sp>
          <p:sp>
            <p:nvSpPr>
              <p:cNvPr id="22644" name="Arc 116"/>
              <p:cNvSpPr>
                <a:spLocks/>
              </p:cNvSpPr>
              <p:nvPr/>
            </p:nvSpPr>
            <p:spPr bwMode="hidden">
              <a:xfrm flipH="1">
                <a:off x="3528" y="726"/>
                <a:ext cx="833" cy="903"/>
              </a:xfrm>
              <a:custGeom>
                <a:avLst/>
                <a:gdLst>
                  <a:gd name="G0" fmla="+- 0 0 0"/>
                  <a:gd name="G1" fmla="+- 20897 0 0"/>
                  <a:gd name="G2" fmla="+- 21600 0 0"/>
                  <a:gd name="T0" fmla="*/ 5467 w 21600"/>
                  <a:gd name="T1" fmla="*/ 0 h 21602"/>
                  <a:gd name="T2" fmla="*/ 21589 w 21600"/>
                  <a:gd name="T3" fmla="*/ 21602 h 21602"/>
                  <a:gd name="T4" fmla="*/ 0 w 21600"/>
                  <a:gd name="T5" fmla="*/ 20897 h 21602"/>
                </a:gdLst>
                <a:ahLst/>
                <a:cxnLst>
                  <a:cxn ang="0">
                    <a:pos x="T0" y="T1"/>
                  </a:cxn>
                  <a:cxn ang="0">
                    <a:pos x="T2" y="T3"/>
                  </a:cxn>
                  <a:cxn ang="0">
                    <a:pos x="T4" y="T5"/>
                  </a:cxn>
                </a:cxnLst>
                <a:rect l="0" t="0" r="r" b="b"/>
                <a:pathLst>
                  <a:path w="21600" h="21602" fill="none" extrusionOk="0">
                    <a:moveTo>
                      <a:pt x="5466" y="0"/>
                    </a:moveTo>
                    <a:cubicBezTo>
                      <a:pt x="14970" y="2486"/>
                      <a:pt x="21600" y="11073"/>
                      <a:pt x="21600" y="20897"/>
                    </a:cubicBezTo>
                    <a:cubicBezTo>
                      <a:pt x="21600" y="21132"/>
                      <a:pt x="21596" y="21367"/>
                      <a:pt x="21588" y="21601"/>
                    </a:cubicBezTo>
                  </a:path>
                  <a:path w="21600" h="21602" stroke="0" extrusionOk="0">
                    <a:moveTo>
                      <a:pt x="5466" y="0"/>
                    </a:moveTo>
                    <a:cubicBezTo>
                      <a:pt x="14970" y="2486"/>
                      <a:pt x="21600" y="11073"/>
                      <a:pt x="21600" y="20897"/>
                    </a:cubicBezTo>
                    <a:cubicBezTo>
                      <a:pt x="21600" y="21132"/>
                      <a:pt x="21596" y="21367"/>
                      <a:pt x="21588" y="21601"/>
                    </a:cubicBezTo>
                    <a:lnTo>
                      <a:pt x="0" y="20897"/>
                    </a:lnTo>
                    <a:close/>
                  </a:path>
                </a:pathLst>
              </a:custGeom>
              <a:noFill/>
              <a:ln w="9525">
                <a:solidFill>
                  <a:schemeClr val="folHlink"/>
                </a:solidFill>
                <a:round/>
                <a:headEnd/>
                <a:tailEnd/>
              </a:ln>
              <a:effectLst/>
            </p:spPr>
            <p:txBody>
              <a:bodyPr wrap="none" anchor="ctr"/>
              <a:lstStyle/>
              <a:p>
                <a:endParaRPr lang="en-US"/>
              </a:p>
            </p:txBody>
          </p:sp>
          <p:sp>
            <p:nvSpPr>
              <p:cNvPr id="22645" name="Arc 117"/>
              <p:cNvSpPr>
                <a:spLocks/>
              </p:cNvSpPr>
              <p:nvPr/>
            </p:nvSpPr>
            <p:spPr bwMode="hidden">
              <a:xfrm flipV="1">
                <a:off x="4278" y="179"/>
                <a:ext cx="1007" cy="802"/>
              </a:xfrm>
              <a:custGeom>
                <a:avLst/>
                <a:gdLst>
                  <a:gd name="G0" fmla="+- 17826 0 0"/>
                  <a:gd name="G1" fmla="+- 0 0 0"/>
                  <a:gd name="G2" fmla="+- 21600 0 0"/>
                  <a:gd name="T0" fmla="*/ 36729 w 36729"/>
                  <a:gd name="T1" fmla="*/ 10451 h 21600"/>
                  <a:gd name="T2" fmla="*/ 0 w 36729"/>
                  <a:gd name="T3" fmla="*/ 12197 h 21600"/>
                  <a:gd name="T4" fmla="*/ 17826 w 36729"/>
                  <a:gd name="T5" fmla="*/ 0 h 21600"/>
                </a:gdLst>
                <a:ahLst/>
                <a:cxnLst>
                  <a:cxn ang="0">
                    <a:pos x="T0" y="T1"/>
                  </a:cxn>
                  <a:cxn ang="0">
                    <a:pos x="T2" y="T3"/>
                  </a:cxn>
                  <a:cxn ang="0">
                    <a:pos x="T4" y="T5"/>
                  </a:cxn>
                </a:cxnLst>
                <a:rect l="0" t="0" r="r" b="b"/>
                <a:pathLst>
                  <a:path w="36729" h="21600" fill="none" extrusionOk="0">
                    <a:moveTo>
                      <a:pt x="36729" y="10451"/>
                    </a:moveTo>
                    <a:cubicBezTo>
                      <a:pt x="32926" y="17330"/>
                      <a:pt x="25686" y="21599"/>
                      <a:pt x="17826" y="21600"/>
                    </a:cubicBezTo>
                    <a:cubicBezTo>
                      <a:pt x="10696" y="21600"/>
                      <a:pt x="4025" y="18081"/>
                      <a:pt x="-1" y="12197"/>
                    </a:cubicBezTo>
                  </a:path>
                  <a:path w="36729" h="21600" stroke="0" extrusionOk="0">
                    <a:moveTo>
                      <a:pt x="36729" y="10451"/>
                    </a:moveTo>
                    <a:cubicBezTo>
                      <a:pt x="32926" y="17330"/>
                      <a:pt x="25686" y="21599"/>
                      <a:pt x="17826" y="21600"/>
                    </a:cubicBezTo>
                    <a:cubicBezTo>
                      <a:pt x="10696" y="21600"/>
                      <a:pt x="4025" y="18081"/>
                      <a:pt x="-1" y="12197"/>
                    </a:cubicBezTo>
                    <a:lnTo>
                      <a:pt x="17826" y="0"/>
                    </a:lnTo>
                    <a:close/>
                  </a:path>
                </a:pathLst>
              </a:custGeom>
              <a:noFill/>
              <a:ln w="9525">
                <a:solidFill>
                  <a:schemeClr val="accent1"/>
                </a:solidFill>
                <a:round/>
                <a:headEnd/>
                <a:tailEnd/>
              </a:ln>
              <a:effectLst/>
            </p:spPr>
            <p:txBody>
              <a:bodyPr wrap="none" anchor="ctr"/>
              <a:lstStyle/>
              <a:p>
                <a:endParaRPr lang="en-US"/>
              </a:p>
            </p:txBody>
          </p:sp>
          <p:sp>
            <p:nvSpPr>
              <p:cNvPr id="22646" name="Arc 118"/>
              <p:cNvSpPr>
                <a:spLocks/>
              </p:cNvSpPr>
              <p:nvPr/>
            </p:nvSpPr>
            <p:spPr bwMode="hidden">
              <a:xfrm flipH="1">
                <a:off x="3612" y="580"/>
                <a:ext cx="487" cy="933"/>
              </a:xfrm>
              <a:custGeom>
                <a:avLst/>
                <a:gdLst>
                  <a:gd name="G0" fmla="+- 7340 0 0"/>
                  <a:gd name="G1" fmla="+- 21600 0 0"/>
                  <a:gd name="G2" fmla="+- 21600 0 0"/>
                  <a:gd name="T0" fmla="*/ 0 w 28940"/>
                  <a:gd name="T1" fmla="*/ 1285 h 22305"/>
                  <a:gd name="T2" fmla="*/ 28929 w 28940"/>
                  <a:gd name="T3" fmla="*/ 22305 h 22305"/>
                  <a:gd name="T4" fmla="*/ 7340 w 28940"/>
                  <a:gd name="T5" fmla="*/ 21600 h 22305"/>
                </a:gdLst>
                <a:ahLst/>
                <a:cxnLst>
                  <a:cxn ang="0">
                    <a:pos x="T0" y="T1"/>
                  </a:cxn>
                  <a:cxn ang="0">
                    <a:pos x="T2" y="T3"/>
                  </a:cxn>
                  <a:cxn ang="0">
                    <a:pos x="T4" y="T5"/>
                  </a:cxn>
                </a:cxnLst>
                <a:rect l="0" t="0" r="r" b="b"/>
                <a:pathLst>
                  <a:path w="28940" h="22305" fill="none" extrusionOk="0">
                    <a:moveTo>
                      <a:pt x="0" y="1285"/>
                    </a:moveTo>
                    <a:cubicBezTo>
                      <a:pt x="2353" y="434"/>
                      <a:pt x="4837" y="-1"/>
                      <a:pt x="7340" y="0"/>
                    </a:cubicBezTo>
                    <a:cubicBezTo>
                      <a:pt x="19269" y="0"/>
                      <a:pt x="28940" y="9670"/>
                      <a:pt x="28940" y="21600"/>
                    </a:cubicBezTo>
                    <a:cubicBezTo>
                      <a:pt x="28940" y="21835"/>
                      <a:pt x="28936" y="22070"/>
                      <a:pt x="28928" y="22304"/>
                    </a:cubicBezTo>
                  </a:path>
                  <a:path w="28940" h="22305" stroke="0" extrusionOk="0">
                    <a:moveTo>
                      <a:pt x="0" y="1285"/>
                    </a:moveTo>
                    <a:cubicBezTo>
                      <a:pt x="2353" y="434"/>
                      <a:pt x="4837" y="-1"/>
                      <a:pt x="7340" y="0"/>
                    </a:cubicBezTo>
                    <a:cubicBezTo>
                      <a:pt x="19269" y="0"/>
                      <a:pt x="28940" y="9670"/>
                      <a:pt x="28940" y="21600"/>
                    </a:cubicBezTo>
                    <a:cubicBezTo>
                      <a:pt x="28940" y="21835"/>
                      <a:pt x="28936" y="22070"/>
                      <a:pt x="28928" y="22304"/>
                    </a:cubicBezTo>
                    <a:lnTo>
                      <a:pt x="7340" y="21600"/>
                    </a:lnTo>
                    <a:close/>
                  </a:path>
                </a:pathLst>
              </a:custGeom>
              <a:noFill/>
              <a:ln w="9525">
                <a:solidFill>
                  <a:schemeClr val="accent1"/>
                </a:solidFill>
                <a:round/>
                <a:headEnd/>
                <a:tailEnd/>
              </a:ln>
              <a:effectLst/>
            </p:spPr>
            <p:txBody>
              <a:bodyPr wrap="none" anchor="ctr"/>
              <a:lstStyle/>
              <a:p>
                <a:endParaRPr lang="en-US"/>
              </a:p>
            </p:txBody>
          </p:sp>
          <p:sp>
            <p:nvSpPr>
              <p:cNvPr id="22647" name="Arc 119"/>
              <p:cNvSpPr>
                <a:spLocks/>
              </p:cNvSpPr>
              <p:nvPr/>
            </p:nvSpPr>
            <p:spPr bwMode="hidden">
              <a:xfrm flipH="1">
                <a:off x="3267" y="628"/>
                <a:ext cx="791" cy="932"/>
              </a:xfrm>
              <a:custGeom>
                <a:avLst/>
                <a:gdLst>
                  <a:gd name="G0" fmla="+- 8873 0 0"/>
                  <a:gd name="G1" fmla="+- 21600 0 0"/>
                  <a:gd name="G2" fmla="+- 21600 0 0"/>
                  <a:gd name="T0" fmla="*/ 0 w 30473"/>
                  <a:gd name="T1" fmla="*/ 1907 h 22305"/>
                  <a:gd name="T2" fmla="*/ 30462 w 30473"/>
                  <a:gd name="T3" fmla="*/ 22305 h 22305"/>
                  <a:gd name="T4" fmla="*/ 8873 w 30473"/>
                  <a:gd name="T5" fmla="*/ 21600 h 22305"/>
                </a:gdLst>
                <a:ahLst/>
                <a:cxnLst>
                  <a:cxn ang="0">
                    <a:pos x="T0" y="T1"/>
                  </a:cxn>
                  <a:cxn ang="0">
                    <a:pos x="T2" y="T3"/>
                  </a:cxn>
                  <a:cxn ang="0">
                    <a:pos x="T4" y="T5"/>
                  </a:cxn>
                </a:cxnLst>
                <a:rect l="0" t="0" r="r" b="b"/>
                <a:pathLst>
                  <a:path w="30473" h="22305" fill="none" extrusionOk="0">
                    <a:moveTo>
                      <a:pt x="-1" y="1906"/>
                    </a:moveTo>
                    <a:cubicBezTo>
                      <a:pt x="2789" y="649"/>
                      <a:pt x="5813" y="-1"/>
                      <a:pt x="8873" y="0"/>
                    </a:cubicBezTo>
                    <a:cubicBezTo>
                      <a:pt x="20802" y="0"/>
                      <a:pt x="30473" y="9670"/>
                      <a:pt x="30473" y="21600"/>
                    </a:cubicBezTo>
                    <a:cubicBezTo>
                      <a:pt x="30473" y="21835"/>
                      <a:pt x="30469" y="22070"/>
                      <a:pt x="30461" y="22304"/>
                    </a:cubicBezTo>
                  </a:path>
                  <a:path w="30473" h="22305" stroke="0" extrusionOk="0">
                    <a:moveTo>
                      <a:pt x="-1" y="1906"/>
                    </a:moveTo>
                    <a:cubicBezTo>
                      <a:pt x="2789" y="649"/>
                      <a:pt x="5813" y="-1"/>
                      <a:pt x="8873" y="0"/>
                    </a:cubicBezTo>
                    <a:cubicBezTo>
                      <a:pt x="20802" y="0"/>
                      <a:pt x="30473" y="9670"/>
                      <a:pt x="30473" y="21600"/>
                    </a:cubicBezTo>
                    <a:cubicBezTo>
                      <a:pt x="30473" y="21835"/>
                      <a:pt x="30469" y="22070"/>
                      <a:pt x="30461" y="22304"/>
                    </a:cubicBezTo>
                    <a:lnTo>
                      <a:pt x="8873" y="21600"/>
                    </a:lnTo>
                    <a:close/>
                  </a:path>
                </a:pathLst>
              </a:custGeom>
              <a:noFill/>
              <a:ln w="9525">
                <a:solidFill>
                  <a:schemeClr val="folHlink"/>
                </a:solidFill>
                <a:round/>
                <a:headEnd/>
                <a:tailEnd/>
              </a:ln>
              <a:effectLst/>
            </p:spPr>
            <p:txBody>
              <a:bodyPr wrap="none" anchor="ctr"/>
              <a:lstStyle/>
              <a:p>
                <a:endParaRPr lang="en-US"/>
              </a:p>
            </p:txBody>
          </p:sp>
          <p:sp>
            <p:nvSpPr>
              <p:cNvPr id="22648" name="Arc 120"/>
              <p:cNvSpPr>
                <a:spLocks/>
              </p:cNvSpPr>
              <p:nvPr/>
            </p:nvSpPr>
            <p:spPr bwMode="hidden">
              <a:xfrm flipH="1">
                <a:off x="3197" y="458"/>
                <a:ext cx="932" cy="933"/>
              </a:xfrm>
              <a:custGeom>
                <a:avLst/>
                <a:gdLst>
                  <a:gd name="G0" fmla="+- 12855 0 0"/>
                  <a:gd name="G1" fmla="+- 21600 0 0"/>
                  <a:gd name="G2" fmla="+- 21600 0 0"/>
                  <a:gd name="T0" fmla="*/ 0 w 34455"/>
                  <a:gd name="T1" fmla="*/ 4241 h 22305"/>
                  <a:gd name="T2" fmla="*/ 34444 w 34455"/>
                  <a:gd name="T3" fmla="*/ 22305 h 22305"/>
                  <a:gd name="T4" fmla="*/ 12855 w 34455"/>
                  <a:gd name="T5" fmla="*/ 21600 h 22305"/>
                </a:gdLst>
                <a:ahLst/>
                <a:cxnLst>
                  <a:cxn ang="0">
                    <a:pos x="T0" y="T1"/>
                  </a:cxn>
                  <a:cxn ang="0">
                    <a:pos x="T2" y="T3"/>
                  </a:cxn>
                  <a:cxn ang="0">
                    <a:pos x="T4" y="T5"/>
                  </a:cxn>
                </a:cxnLst>
                <a:rect l="0" t="0" r="r" b="b"/>
                <a:pathLst>
                  <a:path w="34455" h="22305" fill="none" extrusionOk="0">
                    <a:moveTo>
                      <a:pt x="0" y="4241"/>
                    </a:moveTo>
                    <a:cubicBezTo>
                      <a:pt x="3720" y="1486"/>
                      <a:pt x="8226" y="-1"/>
                      <a:pt x="12855" y="0"/>
                    </a:cubicBezTo>
                    <a:cubicBezTo>
                      <a:pt x="24784" y="0"/>
                      <a:pt x="34455" y="9670"/>
                      <a:pt x="34455" y="21600"/>
                    </a:cubicBezTo>
                    <a:cubicBezTo>
                      <a:pt x="34455" y="21835"/>
                      <a:pt x="34451" y="22070"/>
                      <a:pt x="34443" y="22304"/>
                    </a:cubicBezTo>
                  </a:path>
                  <a:path w="34455" h="22305" stroke="0" extrusionOk="0">
                    <a:moveTo>
                      <a:pt x="0" y="4241"/>
                    </a:moveTo>
                    <a:cubicBezTo>
                      <a:pt x="3720" y="1486"/>
                      <a:pt x="8226" y="-1"/>
                      <a:pt x="12855" y="0"/>
                    </a:cubicBezTo>
                    <a:cubicBezTo>
                      <a:pt x="24784" y="0"/>
                      <a:pt x="34455" y="9670"/>
                      <a:pt x="34455" y="21600"/>
                    </a:cubicBezTo>
                    <a:cubicBezTo>
                      <a:pt x="34455" y="21835"/>
                      <a:pt x="34451" y="22070"/>
                      <a:pt x="34443" y="22304"/>
                    </a:cubicBezTo>
                    <a:lnTo>
                      <a:pt x="12855" y="21600"/>
                    </a:lnTo>
                    <a:close/>
                  </a:path>
                </a:pathLst>
              </a:custGeom>
              <a:noFill/>
              <a:ln w="9525">
                <a:solidFill>
                  <a:schemeClr val="folHlink"/>
                </a:solidFill>
                <a:round/>
                <a:headEnd/>
                <a:tailEnd/>
              </a:ln>
              <a:effectLst/>
            </p:spPr>
            <p:txBody>
              <a:bodyPr wrap="none" anchor="ctr"/>
              <a:lstStyle/>
              <a:p>
                <a:endParaRPr lang="en-US"/>
              </a:p>
            </p:txBody>
          </p:sp>
          <p:sp>
            <p:nvSpPr>
              <p:cNvPr id="22649" name="Arc 121"/>
              <p:cNvSpPr>
                <a:spLocks/>
              </p:cNvSpPr>
              <p:nvPr/>
            </p:nvSpPr>
            <p:spPr bwMode="hidden">
              <a:xfrm>
                <a:off x="4229" y="589"/>
                <a:ext cx="149" cy="933"/>
              </a:xfrm>
              <a:custGeom>
                <a:avLst/>
                <a:gdLst>
                  <a:gd name="G0" fmla="+- 13212 0 0"/>
                  <a:gd name="G1" fmla="+- 21600 0 0"/>
                  <a:gd name="G2" fmla="+- 21600 0 0"/>
                  <a:gd name="T0" fmla="*/ 0 w 34812"/>
                  <a:gd name="T1" fmla="*/ 4512 h 22305"/>
                  <a:gd name="T2" fmla="*/ 34801 w 34812"/>
                  <a:gd name="T3" fmla="*/ 22305 h 22305"/>
                  <a:gd name="T4" fmla="*/ 13212 w 34812"/>
                  <a:gd name="T5" fmla="*/ 21600 h 22305"/>
                </a:gdLst>
                <a:ahLst/>
                <a:cxnLst>
                  <a:cxn ang="0">
                    <a:pos x="T0" y="T1"/>
                  </a:cxn>
                  <a:cxn ang="0">
                    <a:pos x="T2" y="T3"/>
                  </a:cxn>
                  <a:cxn ang="0">
                    <a:pos x="T4" y="T5"/>
                  </a:cxn>
                </a:cxnLst>
                <a:rect l="0" t="0" r="r" b="b"/>
                <a:pathLst>
                  <a:path w="34812" h="22305" fill="none" extrusionOk="0">
                    <a:moveTo>
                      <a:pt x="-1" y="4511"/>
                    </a:moveTo>
                    <a:cubicBezTo>
                      <a:pt x="3783" y="1586"/>
                      <a:pt x="8429" y="-1"/>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525">
                <a:solidFill>
                  <a:schemeClr val="accent1"/>
                </a:solidFill>
                <a:round/>
                <a:headEnd/>
                <a:tailEnd/>
              </a:ln>
              <a:effectLst/>
            </p:spPr>
            <p:txBody>
              <a:bodyPr wrap="none" anchor="ctr"/>
              <a:lstStyle/>
              <a:p>
                <a:endParaRPr lang="en-US"/>
              </a:p>
            </p:txBody>
          </p:sp>
          <p:sp>
            <p:nvSpPr>
              <p:cNvPr id="22650" name="Arc 122"/>
              <p:cNvSpPr>
                <a:spLocks/>
              </p:cNvSpPr>
              <p:nvPr/>
            </p:nvSpPr>
            <p:spPr bwMode="hidden">
              <a:xfrm>
                <a:off x="4268" y="585"/>
                <a:ext cx="394" cy="933"/>
              </a:xfrm>
              <a:custGeom>
                <a:avLst/>
                <a:gdLst>
                  <a:gd name="G0" fmla="+- 13212 0 0"/>
                  <a:gd name="G1" fmla="+- 21600 0 0"/>
                  <a:gd name="G2" fmla="+- 21600 0 0"/>
                  <a:gd name="T0" fmla="*/ 0 w 34812"/>
                  <a:gd name="T1" fmla="*/ 4512 h 22305"/>
                  <a:gd name="T2" fmla="*/ 34801 w 34812"/>
                  <a:gd name="T3" fmla="*/ 22305 h 22305"/>
                  <a:gd name="T4" fmla="*/ 13212 w 34812"/>
                  <a:gd name="T5" fmla="*/ 21600 h 22305"/>
                </a:gdLst>
                <a:ahLst/>
                <a:cxnLst>
                  <a:cxn ang="0">
                    <a:pos x="T0" y="T1"/>
                  </a:cxn>
                  <a:cxn ang="0">
                    <a:pos x="T2" y="T3"/>
                  </a:cxn>
                  <a:cxn ang="0">
                    <a:pos x="T4" y="T5"/>
                  </a:cxn>
                </a:cxnLst>
                <a:rect l="0" t="0" r="r" b="b"/>
                <a:pathLst>
                  <a:path w="34812" h="22305" fill="none" extrusionOk="0">
                    <a:moveTo>
                      <a:pt x="-1" y="4511"/>
                    </a:moveTo>
                    <a:cubicBezTo>
                      <a:pt x="3783" y="1586"/>
                      <a:pt x="8429" y="-1"/>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525">
                <a:solidFill>
                  <a:schemeClr val="folHlink"/>
                </a:solidFill>
                <a:round/>
                <a:headEnd/>
                <a:tailEnd/>
              </a:ln>
              <a:effectLst/>
            </p:spPr>
            <p:txBody>
              <a:bodyPr wrap="none" anchor="ctr"/>
              <a:lstStyle/>
              <a:p>
                <a:endParaRPr lang="en-US"/>
              </a:p>
            </p:txBody>
          </p:sp>
          <p:sp>
            <p:nvSpPr>
              <p:cNvPr id="22651" name="Arc 123"/>
              <p:cNvSpPr>
                <a:spLocks/>
              </p:cNvSpPr>
              <p:nvPr/>
            </p:nvSpPr>
            <p:spPr bwMode="hidden">
              <a:xfrm>
                <a:off x="4303" y="463"/>
                <a:ext cx="559" cy="933"/>
              </a:xfrm>
              <a:custGeom>
                <a:avLst/>
                <a:gdLst>
                  <a:gd name="G0" fmla="+- 13212 0 0"/>
                  <a:gd name="G1" fmla="+- 21600 0 0"/>
                  <a:gd name="G2" fmla="+- 21600 0 0"/>
                  <a:gd name="T0" fmla="*/ 0 w 34812"/>
                  <a:gd name="T1" fmla="*/ 4512 h 22305"/>
                  <a:gd name="T2" fmla="*/ 34801 w 34812"/>
                  <a:gd name="T3" fmla="*/ 22305 h 22305"/>
                  <a:gd name="T4" fmla="*/ 13212 w 34812"/>
                  <a:gd name="T5" fmla="*/ 21600 h 22305"/>
                </a:gdLst>
                <a:ahLst/>
                <a:cxnLst>
                  <a:cxn ang="0">
                    <a:pos x="T0" y="T1"/>
                  </a:cxn>
                  <a:cxn ang="0">
                    <a:pos x="T2" y="T3"/>
                  </a:cxn>
                  <a:cxn ang="0">
                    <a:pos x="T4" y="T5"/>
                  </a:cxn>
                </a:cxnLst>
                <a:rect l="0" t="0" r="r" b="b"/>
                <a:pathLst>
                  <a:path w="34812" h="22305" fill="none" extrusionOk="0">
                    <a:moveTo>
                      <a:pt x="-1" y="4511"/>
                    </a:moveTo>
                    <a:cubicBezTo>
                      <a:pt x="3783" y="1586"/>
                      <a:pt x="8429" y="-1"/>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525">
                <a:solidFill>
                  <a:schemeClr val="accent1"/>
                </a:solidFill>
                <a:round/>
                <a:headEnd/>
                <a:tailEnd/>
              </a:ln>
              <a:effectLst/>
            </p:spPr>
            <p:txBody>
              <a:bodyPr wrap="none" anchor="ctr"/>
              <a:lstStyle/>
              <a:p>
                <a:endParaRPr lang="en-US"/>
              </a:p>
            </p:txBody>
          </p:sp>
          <p:sp>
            <p:nvSpPr>
              <p:cNvPr id="22652" name="Freeform 124"/>
              <p:cNvSpPr>
                <a:spLocks/>
              </p:cNvSpPr>
              <p:nvPr/>
            </p:nvSpPr>
            <p:spPr bwMode="hidden">
              <a:xfrm>
                <a:off x="4410" y="1033"/>
                <a:ext cx="190" cy="580"/>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a:effectLst/>
            </p:spPr>
            <p:txBody>
              <a:bodyPr wrap="none" anchor="ctr"/>
              <a:lstStyle/>
              <a:p>
                <a:endParaRPr lang="en-US"/>
              </a:p>
            </p:txBody>
          </p:sp>
          <p:sp>
            <p:nvSpPr>
              <p:cNvPr id="22653" name="Freeform 125"/>
              <p:cNvSpPr>
                <a:spLocks/>
              </p:cNvSpPr>
              <p:nvPr/>
            </p:nvSpPr>
            <p:spPr bwMode="hidden">
              <a:xfrm rot="19660755" flipV="1">
                <a:off x="4114" y="843"/>
                <a:ext cx="173" cy="328"/>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a:effectLst/>
            </p:spPr>
            <p:txBody>
              <a:bodyPr wrap="none" anchor="ctr"/>
              <a:lstStyle/>
              <a:p>
                <a:endParaRPr lang="en-US"/>
              </a:p>
            </p:txBody>
          </p:sp>
          <p:sp>
            <p:nvSpPr>
              <p:cNvPr id="22654" name="Arc 126"/>
              <p:cNvSpPr>
                <a:spLocks/>
              </p:cNvSpPr>
              <p:nvPr/>
            </p:nvSpPr>
            <p:spPr bwMode="hidden">
              <a:xfrm flipH="1">
                <a:off x="3144" y="319"/>
                <a:ext cx="996" cy="933"/>
              </a:xfrm>
              <a:custGeom>
                <a:avLst/>
                <a:gdLst>
                  <a:gd name="G0" fmla="+- 15230 0 0"/>
                  <a:gd name="G1" fmla="+- 21600 0 0"/>
                  <a:gd name="G2" fmla="+- 21600 0 0"/>
                  <a:gd name="T0" fmla="*/ 0 w 36830"/>
                  <a:gd name="T1" fmla="*/ 6283 h 22305"/>
                  <a:gd name="T2" fmla="*/ 36819 w 36830"/>
                  <a:gd name="T3" fmla="*/ 22305 h 22305"/>
                  <a:gd name="T4" fmla="*/ 15230 w 36830"/>
                  <a:gd name="T5" fmla="*/ 21600 h 22305"/>
                </a:gdLst>
                <a:ahLst/>
                <a:cxnLst>
                  <a:cxn ang="0">
                    <a:pos x="T0" y="T1"/>
                  </a:cxn>
                  <a:cxn ang="0">
                    <a:pos x="T2" y="T3"/>
                  </a:cxn>
                  <a:cxn ang="0">
                    <a:pos x="T4" y="T5"/>
                  </a:cxn>
                </a:cxnLst>
                <a:rect l="0" t="0" r="r" b="b"/>
                <a:pathLst>
                  <a:path w="36830" h="22305" fill="none" extrusionOk="0">
                    <a:moveTo>
                      <a:pt x="0" y="6283"/>
                    </a:moveTo>
                    <a:cubicBezTo>
                      <a:pt x="4047" y="2258"/>
                      <a:pt x="9522" y="-1"/>
                      <a:pt x="15230" y="0"/>
                    </a:cubicBezTo>
                    <a:cubicBezTo>
                      <a:pt x="27159" y="0"/>
                      <a:pt x="36830" y="9670"/>
                      <a:pt x="36830" y="21600"/>
                    </a:cubicBezTo>
                    <a:cubicBezTo>
                      <a:pt x="36830" y="21835"/>
                      <a:pt x="36826" y="22070"/>
                      <a:pt x="36818" y="22304"/>
                    </a:cubicBezTo>
                  </a:path>
                  <a:path w="36830" h="22305" stroke="0" extrusionOk="0">
                    <a:moveTo>
                      <a:pt x="0" y="6283"/>
                    </a:moveTo>
                    <a:cubicBezTo>
                      <a:pt x="4047" y="2258"/>
                      <a:pt x="9522" y="-1"/>
                      <a:pt x="15230" y="0"/>
                    </a:cubicBezTo>
                    <a:cubicBezTo>
                      <a:pt x="27159" y="0"/>
                      <a:pt x="36830" y="9670"/>
                      <a:pt x="36830" y="21600"/>
                    </a:cubicBezTo>
                    <a:cubicBezTo>
                      <a:pt x="36830" y="21835"/>
                      <a:pt x="36826" y="22070"/>
                      <a:pt x="36818" y="22304"/>
                    </a:cubicBezTo>
                    <a:lnTo>
                      <a:pt x="15230" y="21600"/>
                    </a:lnTo>
                    <a:close/>
                  </a:path>
                </a:pathLst>
              </a:custGeom>
              <a:noFill/>
              <a:ln w="9525">
                <a:solidFill>
                  <a:schemeClr val="folHlink"/>
                </a:solidFill>
                <a:round/>
                <a:headEnd/>
                <a:tailEnd/>
              </a:ln>
              <a:effectLst/>
            </p:spPr>
            <p:txBody>
              <a:bodyPr wrap="none" anchor="ctr"/>
              <a:lstStyle/>
              <a:p>
                <a:endParaRPr lang="en-US"/>
              </a:p>
            </p:txBody>
          </p:sp>
          <p:sp>
            <p:nvSpPr>
              <p:cNvPr id="22655" name="Arc 127"/>
              <p:cNvSpPr>
                <a:spLocks/>
              </p:cNvSpPr>
              <p:nvPr/>
            </p:nvSpPr>
            <p:spPr bwMode="hidden">
              <a:xfrm flipH="1">
                <a:off x="3425" y="123"/>
                <a:ext cx="725" cy="903"/>
              </a:xfrm>
              <a:custGeom>
                <a:avLst/>
                <a:gdLst>
                  <a:gd name="G0" fmla="+- 18231 0 0"/>
                  <a:gd name="G1" fmla="+- 21600 0 0"/>
                  <a:gd name="G2" fmla="+- 21600 0 0"/>
                  <a:gd name="T0" fmla="*/ 0 w 31881"/>
                  <a:gd name="T1" fmla="*/ 10016 h 21600"/>
                  <a:gd name="T2" fmla="*/ 31881 w 31881"/>
                  <a:gd name="T3" fmla="*/ 4860 h 21600"/>
                  <a:gd name="T4" fmla="*/ 18231 w 31881"/>
                  <a:gd name="T5" fmla="*/ 21600 h 21600"/>
                </a:gdLst>
                <a:ahLst/>
                <a:cxnLst>
                  <a:cxn ang="0">
                    <a:pos x="T0" y="T1"/>
                  </a:cxn>
                  <a:cxn ang="0">
                    <a:pos x="T2" y="T3"/>
                  </a:cxn>
                  <a:cxn ang="0">
                    <a:pos x="T4" y="T5"/>
                  </a:cxn>
                </a:cxnLst>
                <a:rect l="0" t="0" r="r" b="b"/>
                <a:pathLst>
                  <a:path w="31881" h="21600" fill="none" extrusionOk="0">
                    <a:moveTo>
                      <a:pt x="-1" y="10015"/>
                    </a:moveTo>
                    <a:cubicBezTo>
                      <a:pt x="3963" y="3778"/>
                      <a:pt x="10840" y="-1"/>
                      <a:pt x="18231" y="0"/>
                    </a:cubicBezTo>
                    <a:cubicBezTo>
                      <a:pt x="23204" y="0"/>
                      <a:pt x="28026" y="1716"/>
                      <a:pt x="31881" y="4859"/>
                    </a:cubicBezTo>
                  </a:path>
                  <a:path w="31881" h="21600" stroke="0" extrusionOk="0">
                    <a:moveTo>
                      <a:pt x="-1" y="10015"/>
                    </a:moveTo>
                    <a:cubicBezTo>
                      <a:pt x="3963" y="3778"/>
                      <a:pt x="10840" y="-1"/>
                      <a:pt x="18231" y="0"/>
                    </a:cubicBezTo>
                    <a:cubicBezTo>
                      <a:pt x="23204" y="0"/>
                      <a:pt x="28026" y="1716"/>
                      <a:pt x="31881" y="4859"/>
                    </a:cubicBezTo>
                    <a:lnTo>
                      <a:pt x="18231" y="21600"/>
                    </a:lnTo>
                    <a:close/>
                  </a:path>
                </a:pathLst>
              </a:custGeom>
              <a:noFill/>
              <a:ln w="9525">
                <a:solidFill>
                  <a:schemeClr val="accent1"/>
                </a:solidFill>
                <a:round/>
                <a:headEnd/>
                <a:tailEnd/>
              </a:ln>
              <a:effectLst/>
            </p:spPr>
            <p:txBody>
              <a:bodyPr wrap="none" anchor="ctr"/>
              <a:lstStyle/>
              <a:p>
                <a:endParaRPr lang="en-US"/>
              </a:p>
            </p:txBody>
          </p:sp>
          <p:sp>
            <p:nvSpPr>
              <p:cNvPr id="22656" name="Arc 128"/>
              <p:cNvSpPr>
                <a:spLocks/>
              </p:cNvSpPr>
              <p:nvPr/>
            </p:nvSpPr>
            <p:spPr bwMode="hidden">
              <a:xfrm>
                <a:off x="4199" y="502"/>
                <a:ext cx="299" cy="904"/>
              </a:xfrm>
              <a:custGeom>
                <a:avLst/>
                <a:gdLst>
                  <a:gd name="G0" fmla="+- 13212 0 0"/>
                  <a:gd name="G1" fmla="+- 21600 0 0"/>
                  <a:gd name="G2" fmla="+- 21600 0 0"/>
                  <a:gd name="T0" fmla="*/ 0 w 31146"/>
                  <a:gd name="T1" fmla="*/ 4512 h 21600"/>
                  <a:gd name="T2" fmla="*/ 31146 w 31146"/>
                  <a:gd name="T3" fmla="*/ 9561 h 21600"/>
                  <a:gd name="T4" fmla="*/ 13212 w 31146"/>
                  <a:gd name="T5" fmla="*/ 21600 h 21600"/>
                </a:gdLst>
                <a:ahLst/>
                <a:cxnLst>
                  <a:cxn ang="0">
                    <a:pos x="T0" y="T1"/>
                  </a:cxn>
                  <a:cxn ang="0">
                    <a:pos x="T2" y="T3"/>
                  </a:cxn>
                  <a:cxn ang="0">
                    <a:pos x="T4" y="T5"/>
                  </a:cxn>
                </a:cxnLst>
                <a:rect l="0" t="0" r="r" b="b"/>
                <a:pathLst>
                  <a:path w="31146" h="21600" fill="none" extrusionOk="0">
                    <a:moveTo>
                      <a:pt x="-1" y="4511"/>
                    </a:moveTo>
                    <a:cubicBezTo>
                      <a:pt x="3783" y="1586"/>
                      <a:pt x="8429" y="-1"/>
                      <a:pt x="13212" y="0"/>
                    </a:cubicBezTo>
                    <a:cubicBezTo>
                      <a:pt x="20409" y="0"/>
                      <a:pt x="27134" y="3585"/>
                      <a:pt x="31145" y="9561"/>
                    </a:cubicBezTo>
                  </a:path>
                  <a:path w="31146" h="21600" stroke="0" extrusionOk="0">
                    <a:moveTo>
                      <a:pt x="-1" y="4511"/>
                    </a:moveTo>
                    <a:cubicBezTo>
                      <a:pt x="3783" y="1586"/>
                      <a:pt x="8429" y="-1"/>
                      <a:pt x="13212" y="0"/>
                    </a:cubicBezTo>
                    <a:cubicBezTo>
                      <a:pt x="20409" y="0"/>
                      <a:pt x="27134" y="3585"/>
                      <a:pt x="31145" y="9561"/>
                    </a:cubicBezTo>
                    <a:lnTo>
                      <a:pt x="13212" y="21600"/>
                    </a:lnTo>
                    <a:close/>
                  </a:path>
                </a:pathLst>
              </a:custGeom>
              <a:noFill/>
              <a:ln w="9525">
                <a:solidFill>
                  <a:schemeClr val="accent2"/>
                </a:solidFill>
                <a:round/>
                <a:headEnd/>
                <a:tailEnd/>
              </a:ln>
              <a:effectLst/>
            </p:spPr>
            <p:txBody>
              <a:bodyPr wrap="none" anchor="ctr"/>
              <a:lstStyle/>
              <a:p>
                <a:endParaRPr lang="en-US"/>
              </a:p>
            </p:txBody>
          </p:sp>
          <p:sp>
            <p:nvSpPr>
              <p:cNvPr id="22657" name="Freeform 129"/>
              <p:cNvSpPr>
                <a:spLocks/>
              </p:cNvSpPr>
              <p:nvPr/>
            </p:nvSpPr>
            <p:spPr bwMode="hidden">
              <a:xfrm flipH="1">
                <a:off x="3307" y="982"/>
                <a:ext cx="425" cy="597"/>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p:spPr>
            <p:txBody>
              <a:bodyPr wrap="none" anchor="ctr"/>
              <a:lstStyle/>
              <a:p>
                <a:endParaRPr lang="en-US"/>
              </a:p>
            </p:txBody>
          </p:sp>
          <p:sp>
            <p:nvSpPr>
              <p:cNvPr id="22658" name="Freeform 130"/>
              <p:cNvSpPr>
                <a:spLocks/>
              </p:cNvSpPr>
              <p:nvPr/>
            </p:nvSpPr>
            <p:spPr bwMode="hidden">
              <a:xfrm flipH="1">
                <a:off x="3507" y="350"/>
                <a:ext cx="273" cy="598"/>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p:spPr>
            <p:txBody>
              <a:bodyPr wrap="none" anchor="ctr"/>
              <a:lstStyle/>
              <a:p>
                <a:endParaRPr lang="en-US"/>
              </a:p>
            </p:txBody>
          </p:sp>
          <p:sp>
            <p:nvSpPr>
              <p:cNvPr id="22659" name="Freeform 131"/>
              <p:cNvSpPr>
                <a:spLocks/>
              </p:cNvSpPr>
              <p:nvPr/>
            </p:nvSpPr>
            <p:spPr bwMode="hidden">
              <a:xfrm flipH="1">
                <a:off x="3821" y="172"/>
                <a:ext cx="164" cy="597"/>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p:spPr>
            <p:txBody>
              <a:bodyPr wrap="none" anchor="ctr"/>
              <a:lstStyle/>
              <a:p>
                <a:endParaRPr lang="en-US"/>
              </a:p>
            </p:txBody>
          </p:sp>
          <p:sp>
            <p:nvSpPr>
              <p:cNvPr id="22660" name="Freeform 132"/>
              <p:cNvSpPr>
                <a:spLocks/>
              </p:cNvSpPr>
              <p:nvPr/>
            </p:nvSpPr>
            <p:spPr bwMode="hidden">
              <a:xfrm>
                <a:off x="4841" y="894"/>
                <a:ext cx="395" cy="628"/>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a:effectLst/>
            </p:spPr>
            <p:txBody>
              <a:bodyPr wrap="none" anchor="ctr"/>
              <a:lstStyle/>
              <a:p>
                <a:endParaRPr lang="en-US"/>
              </a:p>
            </p:txBody>
          </p:sp>
          <p:sp>
            <p:nvSpPr>
              <p:cNvPr id="22661" name="Freeform 133"/>
              <p:cNvSpPr>
                <a:spLocks/>
              </p:cNvSpPr>
              <p:nvPr/>
            </p:nvSpPr>
            <p:spPr bwMode="hidden">
              <a:xfrm>
                <a:off x="4636" y="576"/>
                <a:ext cx="595" cy="419"/>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p:spPr>
            <p:txBody>
              <a:bodyPr wrap="none" anchor="ctr"/>
              <a:lstStyle/>
              <a:p>
                <a:endParaRPr lang="en-US"/>
              </a:p>
            </p:txBody>
          </p:sp>
          <p:sp>
            <p:nvSpPr>
              <p:cNvPr id="22662" name="Freeform 134"/>
              <p:cNvSpPr>
                <a:spLocks/>
              </p:cNvSpPr>
              <p:nvPr/>
            </p:nvSpPr>
            <p:spPr bwMode="hidden">
              <a:xfrm>
                <a:off x="4658" y="132"/>
                <a:ext cx="260" cy="562"/>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p:spPr>
            <p:txBody>
              <a:bodyPr wrap="none" anchor="ctr"/>
              <a:lstStyle/>
              <a:p>
                <a:endParaRPr lang="en-US"/>
              </a:p>
            </p:txBody>
          </p:sp>
          <p:sp>
            <p:nvSpPr>
              <p:cNvPr id="22663" name="Freeform 135"/>
              <p:cNvSpPr>
                <a:spLocks/>
              </p:cNvSpPr>
              <p:nvPr/>
            </p:nvSpPr>
            <p:spPr bwMode="hidden">
              <a:xfrm rot="20253369">
                <a:off x="4401" y="599"/>
                <a:ext cx="174" cy="329"/>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a:effectLst/>
            </p:spPr>
            <p:txBody>
              <a:bodyPr wrap="none" anchor="ctr"/>
              <a:lstStyle/>
              <a:p>
                <a:endParaRPr lang="en-US"/>
              </a:p>
            </p:txBody>
          </p:sp>
          <p:sp>
            <p:nvSpPr>
              <p:cNvPr id="22664" name="Freeform 136"/>
              <p:cNvSpPr>
                <a:spLocks/>
              </p:cNvSpPr>
              <p:nvPr/>
            </p:nvSpPr>
            <p:spPr bwMode="hidden">
              <a:xfrm rot="1346631" flipH="1">
                <a:off x="3783" y="590"/>
                <a:ext cx="173" cy="329"/>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a:effectLst/>
            </p:spPr>
            <p:txBody>
              <a:bodyPr wrap="none" anchor="ctr"/>
              <a:lstStyle/>
              <a:p>
                <a:endParaRPr lang="en-US"/>
              </a:p>
            </p:txBody>
          </p:sp>
        </p:grpSp>
      </p:grpSp>
      <p:sp>
        <p:nvSpPr>
          <p:cNvPr id="22665" name="Rectangle 137"/>
          <p:cNvSpPr>
            <a:spLocks noGrp="1" noChangeArrowheads="1"/>
          </p:cNvSpPr>
          <p:nvPr>
            <p:ph type="title"/>
          </p:nvPr>
        </p:nvSpPr>
        <p:spPr bwMode="auto">
          <a:xfrm>
            <a:off x="685800" y="301625"/>
            <a:ext cx="7772400" cy="14620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2666" name="Rectangle 138"/>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2667" name="Rectangle 139"/>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FontTx/>
              <a:buNone/>
              <a:defRPr sz="1400"/>
            </a:lvl1pPr>
          </a:lstStyle>
          <a:p>
            <a:endParaRPr lang="en-US"/>
          </a:p>
        </p:txBody>
      </p:sp>
      <p:sp>
        <p:nvSpPr>
          <p:cNvPr id="22668" name="Rectangle 140"/>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ClrTx/>
              <a:buFontTx/>
              <a:buNone/>
              <a:defRPr sz="1400"/>
            </a:lvl1pPr>
          </a:lstStyle>
          <a:p>
            <a:endParaRPr lang="en-US"/>
          </a:p>
        </p:txBody>
      </p:sp>
      <p:sp>
        <p:nvSpPr>
          <p:cNvPr id="22669" name="Rectangle 141"/>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FontTx/>
              <a:buNone/>
              <a:defRPr sz="1400"/>
            </a:lvl1pPr>
          </a:lstStyle>
          <a:p>
            <a:fld id="{C5293D41-9322-4815-A420-E1B1B5173B2C}"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50"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Arial Black" pitchFamily="34" charset="0"/>
        </a:defRPr>
      </a:lvl2pPr>
      <a:lvl3pPr algn="l" rtl="0" fontAlgn="base">
        <a:spcBef>
          <a:spcPct val="0"/>
        </a:spcBef>
        <a:spcAft>
          <a:spcPct val="0"/>
        </a:spcAft>
        <a:defRPr sz="4400">
          <a:solidFill>
            <a:schemeClr val="tx2"/>
          </a:solidFill>
          <a:latin typeface="Arial Black" pitchFamily="34" charset="0"/>
        </a:defRPr>
      </a:lvl3pPr>
      <a:lvl4pPr algn="l" rtl="0" fontAlgn="base">
        <a:spcBef>
          <a:spcPct val="0"/>
        </a:spcBef>
        <a:spcAft>
          <a:spcPct val="0"/>
        </a:spcAft>
        <a:defRPr sz="4400">
          <a:solidFill>
            <a:schemeClr val="tx2"/>
          </a:solidFill>
          <a:latin typeface="Arial Black" pitchFamily="34" charset="0"/>
        </a:defRPr>
      </a:lvl4pPr>
      <a:lvl5pPr algn="l" rtl="0" fontAlgn="base">
        <a:spcBef>
          <a:spcPct val="0"/>
        </a:spcBef>
        <a:spcAft>
          <a:spcPct val="0"/>
        </a:spcAft>
        <a:defRPr sz="4400">
          <a:solidFill>
            <a:schemeClr val="tx2"/>
          </a:solidFill>
          <a:latin typeface="Arial Black" pitchFamily="34" charset="0"/>
        </a:defRPr>
      </a:lvl5pPr>
      <a:lvl6pPr marL="457200" algn="l" rtl="0" fontAlgn="base">
        <a:spcBef>
          <a:spcPct val="0"/>
        </a:spcBef>
        <a:spcAft>
          <a:spcPct val="0"/>
        </a:spcAft>
        <a:defRPr sz="4400">
          <a:solidFill>
            <a:schemeClr val="tx2"/>
          </a:solidFill>
          <a:latin typeface="Arial Black" pitchFamily="34" charset="0"/>
        </a:defRPr>
      </a:lvl6pPr>
      <a:lvl7pPr marL="914400" algn="l" rtl="0" fontAlgn="base">
        <a:spcBef>
          <a:spcPct val="0"/>
        </a:spcBef>
        <a:spcAft>
          <a:spcPct val="0"/>
        </a:spcAft>
        <a:defRPr sz="4400">
          <a:solidFill>
            <a:schemeClr val="tx2"/>
          </a:solidFill>
          <a:latin typeface="Arial Black" pitchFamily="34" charset="0"/>
        </a:defRPr>
      </a:lvl7pPr>
      <a:lvl8pPr marL="1371600" algn="l" rtl="0" fontAlgn="base">
        <a:spcBef>
          <a:spcPct val="0"/>
        </a:spcBef>
        <a:spcAft>
          <a:spcPct val="0"/>
        </a:spcAft>
        <a:defRPr sz="4400">
          <a:solidFill>
            <a:schemeClr val="tx2"/>
          </a:solidFill>
          <a:latin typeface="Arial Black" pitchFamily="34" charset="0"/>
        </a:defRPr>
      </a:lvl8pPr>
      <a:lvl9pPr marL="1828800" algn="l" rtl="0" fontAlgn="base">
        <a:spcBef>
          <a:spcPct val="0"/>
        </a:spcBef>
        <a:spcAft>
          <a:spcPct val="0"/>
        </a:spcAft>
        <a:defRPr sz="4400">
          <a:solidFill>
            <a:schemeClr val="tx2"/>
          </a:solidFill>
          <a:latin typeface="Arial Black" pitchFamily="34" charset="0"/>
        </a:defRPr>
      </a:lvl9pPr>
    </p:titleStyle>
    <p:bodyStyle>
      <a:lvl1pPr marL="342900" indent="-342900" algn="l" rtl="0" fontAlgn="base">
        <a:spcBef>
          <a:spcPct val="20000"/>
        </a:spcBef>
        <a:spcAft>
          <a:spcPct val="0"/>
        </a:spcAft>
        <a:buClr>
          <a:schemeClr val="hlink"/>
        </a:buClr>
        <a:buChar char="•"/>
        <a:defRPr sz="3200">
          <a:solidFill>
            <a:schemeClr val="tx1"/>
          </a:solidFill>
          <a:latin typeface="+mn-lt"/>
          <a:ea typeface="+mn-ea"/>
          <a:cs typeface="+mn-cs"/>
        </a:defRPr>
      </a:lvl1pPr>
      <a:lvl2pPr marL="742950" indent="-285750" algn="l" rtl="0" fontAlgn="base">
        <a:spcBef>
          <a:spcPct val="20000"/>
        </a:spcBef>
        <a:spcAft>
          <a:spcPct val="0"/>
        </a:spcAft>
        <a:buClr>
          <a:schemeClr val="folHlink"/>
        </a:buClr>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Font typeface="Times New Roman" pitchFamily="18" charset="0"/>
        <a:buChar char="−"/>
        <a:defRPr sz="2000">
          <a:solidFill>
            <a:schemeClr val="tx1"/>
          </a:solidFill>
          <a:latin typeface="+mn-lt"/>
        </a:defRPr>
      </a:lvl4pPr>
      <a:lvl5pPr marL="2057400" indent="-228600" algn="l" rtl="0" fontAlgn="base">
        <a:spcBef>
          <a:spcPct val="20000"/>
        </a:spcBef>
        <a:spcAft>
          <a:spcPct val="0"/>
        </a:spcAft>
        <a:buFont typeface="Times New Roman" pitchFamily="18" charset="0"/>
        <a:buChar char="–"/>
        <a:defRPr sz="2000">
          <a:solidFill>
            <a:schemeClr val="tx1"/>
          </a:solidFill>
          <a:latin typeface="+mn-lt"/>
        </a:defRPr>
      </a:lvl5pPr>
      <a:lvl6pPr marL="2514600" indent="-228600" algn="l" rtl="0" fontAlgn="base">
        <a:spcBef>
          <a:spcPct val="20000"/>
        </a:spcBef>
        <a:spcAft>
          <a:spcPct val="0"/>
        </a:spcAft>
        <a:buFont typeface="Times New Roman" pitchFamily="18" charset="0"/>
        <a:buChar char="–"/>
        <a:defRPr sz="2000">
          <a:solidFill>
            <a:schemeClr val="tx1"/>
          </a:solidFill>
          <a:latin typeface="+mn-lt"/>
        </a:defRPr>
      </a:lvl6pPr>
      <a:lvl7pPr marL="2971800" indent="-228600" algn="l" rtl="0" fontAlgn="base">
        <a:spcBef>
          <a:spcPct val="20000"/>
        </a:spcBef>
        <a:spcAft>
          <a:spcPct val="0"/>
        </a:spcAft>
        <a:buFont typeface="Times New Roman" pitchFamily="18" charset="0"/>
        <a:buChar char="–"/>
        <a:defRPr sz="2000">
          <a:solidFill>
            <a:schemeClr val="tx1"/>
          </a:solidFill>
          <a:latin typeface="+mn-lt"/>
        </a:defRPr>
      </a:lvl7pPr>
      <a:lvl8pPr marL="3429000" indent="-228600" algn="l" rtl="0" fontAlgn="base">
        <a:spcBef>
          <a:spcPct val="20000"/>
        </a:spcBef>
        <a:spcAft>
          <a:spcPct val="0"/>
        </a:spcAft>
        <a:buFont typeface="Times New Roman" pitchFamily="18" charset="0"/>
        <a:buChar char="–"/>
        <a:defRPr sz="2000">
          <a:solidFill>
            <a:schemeClr val="tx1"/>
          </a:solidFill>
          <a:latin typeface="+mn-lt"/>
        </a:defRPr>
      </a:lvl8pPr>
      <a:lvl9pPr marL="3886200" indent="-228600" algn="l" rtl="0" fontAlgn="base">
        <a:spcBef>
          <a:spcPct val="20000"/>
        </a:spcBef>
        <a:spcAft>
          <a:spcPct val="0"/>
        </a:spcAft>
        <a:buFont typeface="Times New Roman" pitchFamily="18"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0179"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018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FontTx/>
              <a:buNone/>
              <a:defRPr sz="1400">
                <a:latin typeface="+mn-lt"/>
              </a:defRPr>
            </a:lvl1pPr>
          </a:lstStyle>
          <a:p>
            <a:endParaRPr lang="en-US"/>
          </a:p>
        </p:txBody>
      </p:sp>
      <p:sp>
        <p:nvSpPr>
          <p:cNvPr id="5018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ClrTx/>
              <a:buFontTx/>
              <a:buNone/>
              <a:defRPr sz="1400">
                <a:latin typeface="+mn-lt"/>
              </a:defRPr>
            </a:lvl1pPr>
          </a:lstStyle>
          <a:p>
            <a:endParaRPr lang="en-US"/>
          </a:p>
        </p:txBody>
      </p:sp>
      <p:sp>
        <p:nvSpPr>
          <p:cNvPr id="5018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FontTx/>
              <a:buNone/>
              <a:defRPr sz="1400">
                <a:latin typeface="+mn-lt"/>
              </a:defRPr>
            </a:lvl1pPr>
          </a:lstStyle>
          <a:p>
            <a:fld id="{9B71B2AC-EB2E-49AA-A7DE-FD578EE734A9}"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C5293D41-9322-4815-A420-E1B1B5173B2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hyperlink" Target="http://en.wikipedia.org/wiki/Unix" TargetMode="External"/><Relationship Id="rId3" Type="http://schemas.openxmlformats.org/officeDocument/2006/relationships/hyperlink" Target="http://en.wikipedia.org/wiki/Subroutine" TargetMode="External"/><Relationship Id="rId7" Type="http://schemas.openxmlformats.org/officeDocument/2006/relationships/hyperlink" Target="http://en.wikipedia.org/wiki/Xerox" TargetMode="External"/><Relationship Id="rId2" Type="http://schemas.openxmlformats.org/officeDocument/2006/relationships/hyperlink" Target="http://en.wikipedia.org/wiki/Computer_program" TargetMode="External"/><Relationship Id="rId1" Type="http://schemas.openxmlformats.org/officeDocument/2006/relationships/slideLayout" Target="../slideLayouts/slideLayout13.xml"/><Relationship Id="rId6" Type="http://schemas.openxmlformats.org/officeDocument/2006/relationships/hyperlink" Target="http://tools.ietf.org/html/rfc707" TargetMode="External"/><Relationship Id="rId5" Type="http://schemas.openxmlformats.org/officeDocument/2006/relationships/hyperlink" Target="http://en.wikipedia.org/wiki/Object-oriented" TargetMode="External"/><Relationship Id="rId10" Type="http://schemas.openxmlformats.org/officeDocument/2006/relationships/hyperlink" Target="http://en.wikipedia.org/wiki/Network_File_System_(protocol)" TargetMode="External"/><Relationship Id="rId4" Type="http://schemas.openxmlformats.org/officeDocument/2006/relationships/hyperlink" Target="http://en.wikipedia.org/wiki/Address_space" TargetMode="External"/><Relationship Id="rId9" Type="http://schemas.openxmlformats.org/officeDocument/2006/relationships/hyperlink" Target="http://en.wikipedia.org/wiki/ONC_RPC"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Subroutine" TargetMode="External"/><Relationship Id="rId2" Type="http://schemas.openxmlformats.org/officeDocument/2006/relationships/hyperlink" Target="http://en.wikipedia.org/wiki/Computer_program" TargetMode="External"/><Relationship Id="rId1" Type="http://schemas.openxmlformats.org/officeDocument/2006/relationships/slideLayout" Target="../slideLayouts/slideLayout2.xml"/><Relationship Id="rId4" Type="http://schemas.openxmlformats.org/officeDocument/2006/relationships/hyperlink" Target="http://en.wikipedia.org/wiki/Address_spac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smtClean="0"/>
              <a:t>Curs 5</a:t>
            </a:r>
            <a:endParaRPr lang="en-US" dirty="0"/>
          </a:p>
        </p:txBody>
      </p:sp>
      <p:sp>
        <p:nvSpPr>
          <p:cNvPr id="2051" name="Rectangle 3"/>
          <p:cNvSpPr>
            <a:spLocks noGrp="1" noChangeArrowheads="1"/>
          </p:cNvSpPr>
          <p:nvPr>
            <p:ph type="subTitle" idx="1"/>
          </p:nvPr>
        </p:nvSpPr>
        <p:spPr/>
        <p:txBody>
          <a:bodyPr/>
          <a:lstStyle/>
          <a:p>
            <a:r>
              <a:rPr lang="en-US" dirty="0" err="1" smtClean="0">
                <a:solidFill>
                  <a:srgbClr val="FF0000"/>
                </a:solidFill>
              </a:rPr>
              <a:t>Comunicare</a:t>
            </a:r>
            <a:r>
              <a:rPr lang="en-US" dirty="0" smtClean="0">
                <a:solidFill>
                  <a:srgbClr val="FF0000"/>
                </a:solidFill>
              </a:rPr>
              <a:t> </a:t>
            </a:r>
            <a:r>
              <a:rPr lang="en-US" dirty="0" err="1" smtClean="0">
                <a:solidFill>
                  <a:srgbClr val="FF0000"/>
                </a:solidFill>
              </a:rPr>
              <a:t>vizuala</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&amp; tricks</a:t>
            </a:r>
            <a:endParaRPr lang="en-US" dirty="0"/>
          </a:p>
        </p:txBody>
      </p:sp>
      <p:sp>
        <p:nvSpPr>
          <p:cNvPr id="3" name="Content Placeholder 2"/>
          <p:cNvSpPr>
            <a:spLocks noGrp="1"/>
          </p:cNvSpPr>
          <p:nvPr>
            <p:ph idx="1"/>
          </p:nvPr>
        </p:nvSpPr>
        <p:spPr/>
        <p:txBody>
          <a:bodyPr/>
          <a:lstStyle/>
          <a:p>
            <a:r>
              <a:rPr lang="en-US" dirty="0" err="1" smtClean="0"/>
              <a:t>Inceputul</a:t>
            </a:r>
            <a:r>
              <a:rPr lang="en-US" dirty="0" smtClean="0"/>
              <a:t> </a:t>
            </a:r>
            <a:r>
              <a:rPr lang="en-US" dirty="0" err="1" smtClean="0"/>
              <a:t>si</a:t>
            </a:r>
            <a:r>
              <a:rPr lang="en-US" dirty="0" smtClean="0"/>
              <a:t> </a:t>
            </a:r>
            <a:r>
              <a:rPr lang="en-US" dirty="0" err="1" smtClean="0"/>
              <a:t>sfarsitul</a:t>
            </a:r>
            <a:r>
              <a:rPr lang="en-US" dirty="0" smtClean="0"/>
              <a:t> – </a:t>
            </a:r>
            <a:r>
              <a:rPr lang="en-US" dirty="0" err="1" smtClean="0"/>
              <a:t>cele</a:t>
            </a:r>
            <a:r>
              <a:rPr lang="en-US" dirty="0" smtClean="0"/>
              <a:t> </a:t>
            </a:r>
            <a:r>
              <a:rPr lang="en-US" dirty="0" err="1" smtClean="0"/>
              <a:t>mai</a:t>
            </a:r>
            <a:r>
              <a:rPr lang="en-US" dirty="0" smtClean="0"/>
              <a:t> </a:t>
            </a:r>
            <a:r>
              <a:rPr lang="en-US" dirty="0" err="1" smtClean="0"/>
              <a:t>memorabile</a:t>
            </a:r>
            <a:r>
              <a:rPr lang="en-US" dirty="0" smtClean="0"/>
              <a:t> </a:t>
            </a:r>
            <a:r>
              <a:rPr lang="en-US" dirty="0" err="1" smtClean="0"/>
              <a:t>momente</a:t>
            </a:r>
            <a:endParaRPr lang="en-US" dirty="0" smtClean="0"/>
          </a:p>
          <a:p>
            <a:r>
              <a:rPr lang="en-US" dirty="0" err="1" smtClean="0"/>
              <a:t>Inceput</a:t>
            </a:r>
            <a:r>
              <a:rPr lang="en-US" dirty="0" smtClean="0"/>
              <a:t>: </a:t>
            </a:r>
          </a:p>
          <a:p>
            <a:pPr lvl="1"/>
            <a:r>
              <a:rPr lang="en-US" dirty="0" smtClean="0"/>
              <a:t>o </a:t>
            </a:r>
            <a:r>
              <a:rPr lang="en-US" dirty="0" err="1" smtClean="0"/>
              <a:t>intrebare</a:t>
            </a:r>
            <a:r>
              <a:rPr lang="en-US" dirty="0" smtClean="0"/>
              <a:t>, o </a:t>
            </a:r>
            <a:r>
              <a:rPr lang="en-US" dirty="0" err="1" smtClean="0"/>
              <a:t>gluma</a:t>
            </a:r>
            <a:r>
              <a:rPr lang="en-US" dirty="0" smtClean="0"/>
              <a:t>, un </a:t>
            </a:r>
            <a:r>
              <a:rPr lang="en-US" dirty="0" err="1" smtClean="0"/>
              <a:t>comentariu</a:t>
            </a:r>
            <a:r>
              <a:rPr lang="en-US" dirty="0" smtClean="0"/>
              <a:t>, o </a:t>
            </a:r>
            <a:r>
              <a:rPr lang="en-US" dirty="0" err="1" smtClean="0"/>
              <a:t>promisiune</a:t>
            </a:r>
            <a:endParaRPr lang="en-US" dirty="0" smtClean="0"/>
          </a:p>
          <a:p>
            <a:pPr lvl="1"/>
            <a:r>
              <a:rPr lang="en-US" dirty="0" err="1" smtClean="0"/>
              <a:t>Enuntarea</a:t>
            </a:r>
            <a:r>
              <a:rPr lang="en-US" dirty="0" smtClean="0"/>
              <a:t> </a:t>
            </a:r>
            <a:r>
              <a:rPr lang="en-US" dirty="0" err="1" smtClean="0"/>
              <a:t>scopului</a:t>
            </a:r>
            <a:endParaRPr lang="en-US" dirty="0" smtClean="0"/>
          </a:p>
          <a:p>
            <a:pPr lvl="1"/>
            <a:r>
              <a:rPr lang="en-US" dirty="0" err="1" smtClean="0"/>
              <a:t>Prezentarea</a:t>
            </a:r>
            <a:r>
              <a:rPr lang="en-US" dirty="0" smtClean="0"/>
              <a:t> </a:t>
            </a:r>
            <a:r>
              <a:rPr lang="en-US" dirty="0" err="1" smtClean="0"/>
              <a:t>desfasurarii</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Tips &amp; tricks (cont.)</a:t>
            </a:r>
            <a:endParaRPr lang="en-US" dirty="0"/>
          </a:p>
        </p:txBody>
      </p:sp>
      <p:sp>
        <p:nvSpPr>
          <p:cNvPr id="3" name="Content Placeholder 2"/>
          <p:cNvSpPr>
            <a:spLocks noGrp="1"/>
          </p:cNvSpPr>
          <p:nvPr>
            <p:ph idx="1"/>
          </p:nvPr>
        </p:nvSpPr>
        <p:spPr>
          <a:xfrm>
            <a:off x="457200" y="1600200"/>
            <a:ext cx="8229600" cy="4953000"/>
          </a:xfrm>
        </p:spPr>
        <p:txBody>
          <a:bodyPr/>
          <a:lstStyle/>
          <a:p>
            <a:r>
              <a:rPr lang="en-US" dirty="0" err="1" smtClean="0"/>
              <a:t>Sfarsit</a:t>
            </a:r>
            <a:r>
              <a:rPr lang="en-US" dirty="0" smtClean="0"/>
              <a:t>:</a:t>
            </a:r>
          </a:p>
          <a:p>
            <a:pPr lvl="1"/>
            <a:r>
              <a:rPr lang="en-US" dirty="0" err="1" smtClean="0"/>
              <a:t>Concluzie</a:t>
            </a:r>
            <a:r>
              <a:rPr lang="en-US" dirty="0" smtClean="0"/>
              <a:t>/</a:t>
            </a:r>
            <a:r>
              <a:rPr lang="en-US" dirty="0" err="1" smtClean="0"/>
              <a:t>sumar</a:t>
            </a:r>
            <a:endParaRPr lang="en-US" dirty="0" smtClean="0"/>
          </a:p>
          <a:p>
            <a:pPr lvl="1"/>
            <a:r>
              <a:rPr lang="en-US" dirty="0" smtClean="0"/>
              <a:t>Important de </a:t>
            </a:r>
            <a:r>
              <a:rPr lang="en-US" dirty="0" err="1" smtClean="0"/>
              <a:t>marcat</a:t>
            </a:r>
            <a:r>
              <a:rPr lang="en-US" dirty="0" smtClean="0"/>
              <a:t> </a:t>
            </a:r>
            <a:r>
              <a:rPr lang="en-US" dirty="0" err="1" smtClean="0"/>
              <a:t>sfarsitul</a:t>
            </a:r>
            <a:endParaRPr lang="en-US" dirty="0" smtClean="0"/>
          </a:p>
          <a:p>
            <a:pPr lvl="1"/>
            <a:r>
              <a:rPr lang="en-US" dirty="0" smtClean="0"/>
              <a:t>Re-</a:t>
            </a:r>
            <a:r>
              <a:rPr lang="en-US" dirty="0" err="1" smtClean="0"/>
              <a:t>enuntare</a:t>
            </a:r>
            <a:r>
              <a:rPr lang="en-US" dirty="0" smtClean="0"/>
              <a:t> </a:t>
            </a:r>
            <a:r>
              <a:rPr lang="en-US" dirty="0" err="1" smtClean="0"/>
              <a:t>scop</a:t>
            </a:r>
            <a:r>
              <a:rPr lang="en-US" dirty="0" smtClean="0"/>
              <a:t> </a:t>
            </a:r>
            <a:r>
              <a:rPr lang="en-US" dirty="0" err="1" smtClean="0"/>
              <a:t>si</a:t>
            </a:r>
            <a:r>
              <a:rPr lang="en-US" dirty="0" smtClean="0"/>
              <a:t> </a:t>
            </a:r>
            <a:r>
              <a:rPr lang="en-US" dirty="0" err="1" smtClean="0"/>
              <a:t>atingerea</a:t>
            </a:r>
            <a:r>
              <a:rPr lang="en-US" dirty="0" smtClean="0"/>
              <a:t> </a:t>
            </a:r>
            <a:r>
              <a:rPr lang="en-US" dirty="0" err="1" smtClean="0"/>
              <a:t>scopurilor</a:t>
            </a:r>
            <a:endParaRPr lang="en-US" dirty="0" smtClean="0"/>
          </a:p>
          <a:p>
            <a:pPr lvl="1"/>
            <a:r>
              <a:rPr lang="en-US" dirty="0" err="1" smtClean="0"/>
              <a:t>Multumiri</a:t>
            </a:r>
            <a:endParaRPr lang="en-US" dirty="0" smtClean="0"/>
          </a:p>
          <a:p>
            <a:r>
              <a:rPr lang="en-US" dirty="0" smtClean="0"/>
              <a:t>NU </a:t>
            </a:r>
            <a:r>
              <a:rPr lang="en-US" dirty="0" err="1" smtClean="0"/>
              <a:t>citit</a:t>
            </a:r>
            <a:endParaRPr lang="en-US" dirty="0" smtClean="0"/>
          </a:p>
          <a:p>
            <a:r>
              <a:rPr lang="en-US" dirty="0" err="1" smtClean="0"/>
              <a:t>Interactiune</a:t>
            </a:r>
            <a:r>
              <a:rPr lang="en-US" dirty="0" smtClean="0"/>
              <a:t> cu </a:t>
            </a:r>
            <a:r>
              <a:rPr lang="en-US" dirty="0" err="1" smtClean="0"/>
              <a:t>audienta</a:t>
            </a:r>
            <a:endParaRPr lang="en-US" dirty="0" smtClean="0"/>
          </a:p>
          <a:p>
            <a:r>
              <a:rPr lang="en-US" dirty="0" err="1" smtClean="0"/>
              <a:t>Pozitie</a:t>
            </a:r>
            <a:endParaRPr lang="en-US" dirty="0" smtClean="0"/>
          </a:p>
          <a:p>
            <a:r>
              <a:rPr lang="en-US" dirty="0" err="1" smtClean="0"/>
              <a:t>Folosirea</a:t>
            </a:r>
            <a:r>
              <a:rPr lang="en-US" dirty="0" smtClean="0"/>
              <a:t> “</a:t>
            </a:r>
            <a:r>
              <a:rPr lang="en-US" dirty="0" err="1" smtClean="0"/>
              <a:t>efectelor</a:t>
            </a:r>
            <a:r>
              <a:rPr lang="en-US" dirty="0" smtClean="0"/>
              <a:t> </a:t>
            </a:r>
            <a:r>
              <a:rPr lang="en-US" dirty="0" err="1" smtClean="0"/>
              <a:t>speciale</a:t>
            </a:r>
            <a:r>
              <a:rPr lang="en-US" dirty="0" smtClean="0"/>
              <a:t>” - </a:t>
            </a:r>
            <a:r>
              <a:rPr lang="en-US" dirty="0" err="1" smtClean="0"/>
              <a:t>adecvata</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sz="3600" dirty="0" err="1" smtClean="0"/>
              <a:t>Prezentari</a:t>
            </a:r>
            <a:r>
              <a:rPr lang="en-US" sz="3600" dirty="0" smtClean="0"/>
              <a:t> – Steve Jobs style</a:t>
            </a:r>
            <a:endParaRPr lang="en-US" sz="3600" dirty="0"/>
          </a:p>
        </p:txBody>
      </p:sp>
      <p:sp>
        <p:nvSpPr>
          <p:cNvPr id="3" name="Content Placeholder 2"/>
          <p:cNvSpPr>
            <a:spLocks noGrp="1"/>
          </p:cNvSpPr>
          <p:nvPr>
            <p:ph idx="1"/>
          </p:nvPr>
        </p:nvSpPr>
        <p:spPr>
          <a:xfrm>
            <a:off x="457200" y="1295400"/>
            <a:ext cx="8229600" cy="4830763"/>
          </a:xfrm>
        </p:spPr>
        <p:txBody>
          <a:bodyPr/>
          <a:lstStyle/>
          <a:p>
            <a:pPr>
              <a:buFont typeface="Wingdings" pitchFamily="2" charset="2"/>
              <a:buChar char="v"/>
            </a:pPr>
            <a:endParaRPr lang="en-US" sz="2400" dirty="0" smtClean="0"/>
          </a:p>
          <a:p>
            <a:pPr>
              <a:buFont typeface="Wingdings" pitchFamily="2" charset="2"/>
              <a:buChar char="v"/>
            </a:pPr>
            <a:endParaRPr lang="en-US" sz="2400" dirty="0" smtClean="0"/>
          </a:p>
          <a:p>
            <a:pPr algn="ctr">
              <a:buNone/>
            </a:pPr>
            <a:r>
              <a:rPr lang="en-US" sz="7200" dirty="0" smtClean="0"/>
              <a:t>DEMO</a:t>
            </a:r>
          </a:p>
          <a:p>
            <a:pPr lvl="1">
              <a:buNone/>
            </a:pPr>
            <a:endParaRPr lang="en-US" dirty="0" smtClean="0"/>
          </a:p>
          <a:p>
            <a:pPr lvl="1">
              <a:buNone/>
            </a:pPr>
            <a:endParaRPr lang="en-US" dirty="0" smtClean="0"/>
          </a:p>
          <a:p>
            <a:pPr lvl="1">
              <a:buNone/>
            </a:pPr>
            <a:endParaRPr lang="en-US" dirty="0" smtClean="0"/>
          </a:p>
          <a:p>
            <a:pPr lvl="1">
              <a:buNone/>
            </a:pPr>
            <a:r>
              <a:rPr lang="en-US" dirty="0" smtClean="0"/>
              <a:t>Carmine Gallo – The presentation secrets of Steve Jobs</a:t>
            </a:r>
          </a:p>
          <a:p>
            <a:pPr lvl="1"/>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Planificare</a:t>
            </a:r>
            <a:endParaRPr lang="en-US" dirty="0"/>
          </a:p>
        </p:txBody>
      </p:sp>
      <p:sp>
        <p:nvSpPr>
          <p:cNvPr id="3" name="Content Placeholder 2"/>
          <p:cNvSpPr>
            <a:spLocks noGrp="1"/>
          </p:cNvSpPr>
          <p:nvPr>
            <p:ph idx="1"/>
          </p:nvPr>
        </p:nvSpPr>
        <p:spPr/>
        <p:txBody>
          <a:bodyPr/>
          <a:lstStyle/>
          <a:p>
            <a:r>
              <a:rPr lang="en-US" dirty="0" smtClean="0"/>
              <a:t>“cu </a:t>
            </a:r>
            <a:r>
              <a:rPr lang="en-US" dirty="0" err="1" smtClean="0"/>
              <a:t>creionul</a:t>
            </a:r>
            <a:r>
              <a:rPr lang="en-US" dirty="0" smtClean="0"/>
              <a:t> </a:t>
            </a:r>
            <a:r>
              <a:rPr lang="en-US" dirty="0" err="1" smtClean="0"/>
              <a:t>pe</a:t>
            </a:r>
            <a:r>
              <a:rPr lang="en-US" dirty="0" smtClean="0"/>
              <a:t> </a:t>
            </a:r>
            <a:r>
              <a:rPr lang="en-US" dirty="0" err="1" smtClean="0"/>
              <a:t>hartie</a:t>
            </a:r>
            <a:r>
              <a:rPr lang="en-US" dirty="0" smtClean="0"/>
              <a:t>”</a:t>
            </a:r>
          </a:p>
          <a:p>
            <a:r>
              <a:rPr lang="en-US" dirty="0" smtClean="0"/>
              <a:t>“storyboard”</a:t>
            </a:r>
          </a:p>
          <a:p>
            <a:r>
              <a:rPr lang="en-US" dirty="0" smtClean="0"/>
              <a:t>Cum:</a:t>
            </a:r>
          </a:p>
          <a:p>
            <a:pPr lvl="1"/>
            <a:r>
              <a:rPr lang="en-US" dirty="0" err="1" smtClean="0"/>
              <a:t>Cercetare</a:t>
            </a:r>
            <a:endParaRPr lang="en-US" dirty="0" smtClean="0"/>
          </a:p>
          <a:p>
            <a:pPr lvl="1"/>
            <a:r>
              <a:rPr lang="en-US" dirty="0" err="1" smtClean="0"/>
              <a:t>Schitare</a:t>
            </a:r>
            <a:endParaRPr lang="en-US" dirty="0" smtClean="0"/>
          </a:p>
          <a:p>
            <a:pPr lvl="1"/>
            <a:r>
              <a:rPr lang="en-US" dirty="0" smtClean="0"/>
              <a:t>Include demo, video, … </a:t>
            </a:r>
            <a:r>
              <a:rPr lang="en-US" dirty="0" err="1" smtClean="0"/>
              <a:t>dar</a:t>
            </a:r>
            <a:r>
              <a:rPr lang="en-US" dirty="0" smtClean="0"/>
              <a:t> “fir </a:t>
            </a:r>
            <a:r>
              <a:rPr lang="en-US" dirty="0" err="1" smtClean="0"/>
              <a:t>rosu</a:t>
            </a:r>
            <a:r>
              <a:rPr lang="en-US" dirty="0" smtClean="0"/>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err="1" smtClean="0"/>
              <a:t>Crearea</a:t>
            </a:r>
            <a:r>
              <a:rPr lang="en-US" sz="3600" dirty="0" smtClean="0"/>
              <a:t> </a:t>
            </a:r>
            <a:r>
              <a:rPr lang="en-US" sz="3600" dirty="0" err="1" smtClean="0"/>
              <a:t>unei</a:t>
            </a:r>
            <a:r>
              <a:rPr lang="en-US" sz="3600" dirty="0" smtClean="0"/>
              <a:t> </a:t>
            </a:r>
            <a:r>
              <a:rPr lang="en-US" sz="3600" dirty="0" err="1" smtClean="0"/>
              <a:t>descrieri</a:t>
            </a:r>
            <a:r>
              <a:rPr lang="en-US" sz="3600" dirty="0" smtClean="0"/>
              <a:t> tip “twitter”</a:t>
            </a:r>
            <a:endParaRPr lang="en-US" sz="3600" dirty="0"/>
          </a:p>
        </p:txBody>
      </p:sp>
      <p:sp>
        <p:nvSpPr>
          <p:cNvPr id="4" name="Text Placeholder 3"/>
          <p:cNvSpPr>
            <a:spLocks noGrp="1"/>
          </p:cNvSpPr>
          <p:nvPr>
            <p:ph type="body" idx="1"/>
          </p:nvPr>
        </p:nvSpPr>
        <p:spPr/>
        <p:txBody>
          <a:bodyPr/>
          <a:lstStyle/>
          <a:p>
            <a:endParaRPr lang="en-US"/>
          </a:p>
        </p:txBody>
      </p:sp>
      <p:pic>
        <p:nvPicPr>
          <p:cNvPr id="8" name="Content Placeholder 7" descr="images2.jpg"/>
          <p:cNvPicPr>
            <a:picLocks noGrp="1" noChangeAspect="1"/>
          </p:cNvPicPr>
          <p:nvPr>
            <p:ph sz="half" idx="2"/>
          </p:nvPr>
        </p:nvPicPr>
        <p:blipFill>
          <a:blip r:embed="rId2" cstate="print"/>
          <a:stretch>
            <a:fillRect/>
          </a:stretch>
        </p:blipFill>
        <p:spPr>
          <a:xfrm>
            <a:off x="685800" y="2667000"/>
            <a:ext cx="3560583" cy="2667000"/>
          </a:xfrm>
        </p:spPr>
      </p:pic>
      <p:sp>
        <p:nvSpPr>
          <p:cNvPr id="6" name="Text Placeholder 5"/>
          <p:cNvSpPr>
            <a:spLocks noGrp="1"/>
          </p:cNvSpPr>
          <p:nvPr>
            <p:ph type="body" sz="quarter" idx="3"/>
          </p:nvPr>
        </p:nvSpPr>
        <p:spPr/>
        <p:txBody>
          <a:bodyPr/>
          <a:lstStyle/>
          <a:p>
            <a:endParaRPr lang="en-US"/>
          </a:p>
        </p:txBody>
      </p:sp>
      <p:pic>
        <p:nvPicPr>
          <p:cNvPr id="9" name="Content Placeholder 8" descr="images1.jpg"/>
          <p:cNvPicPr>
            <a:picLocks noGrp="1" noChangeAspect="1"/>
          </p:cNvPicPr>
          <p:nvPr>
            <p:ph sz="quarter" idx="4"/>
          </p:nvPr>
        </p:nvPicPr>
        <p:blipFill>
          <a:blip r:embed="rId3" cstate="print"/>
          <a:stretch>
            <a:fillRect/>
          </a:stretch>
        </p:blipFill>
        <p:spPr>
          <a:xfrm>
            <a:off x="5181600" y="2743200"/>
            <a:ext cx="3324709" cy="24384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Prezentare</a:t>
            </a:r>
            <a:r>
              <a:rPr lang="en-US" dirty="0" smtClean="0"/>
              <a:t> </a:t>
            </a:r>
            <a:r>
              <a:rPr lang="en-US" dirty="0" err="1" smtClean="0"/>
              <a:t>dusman</a:t>
            </a:r>
            <a:endParaRPr lang="en-US" dirty="0"/>
          </a:p>
        </p:txBody>
      </p:sp>
      <p:sp>
        <p:nvSpPr>
          <p:cNvPr id="3" name="Content Placeholder 2"/>
          <p:cNvSpPr>
            <a:spLocks noGrp="1"/>
          </p:cNvSpPr>
          <p:nvPr>
            <p:ph idx="1"/>
          </p:nvPr>
        </p:nvSpPr>
        <p:spPr/>
        <p:txBody>
          <a:bodyPr/>
          <a:lstStyle/>
          <a:p>
            <a:r>
              <a:rPr lang="en-US" dirty="0" err="1" smtClean="0"/>
              <a:t>Poveste</a:t>
            </a:r>
            <a:r>
              <a:rPr lang="en-US" dirty="0" smtClean="0"/>
              <a:t> </a:t>
            </a:r>
            <a:r>
              <a:rPr lang="en-US" dirty="0" err="1" smtClean="0"/>
              <a:t>clasica</a:t>
            </a:r>
            <a:r>
              <a:rPr lang="en-US" dirty="0" smtClean="0"/>
              <a:t> “</a:t>
            </a:r>
            <a:r>
              <a:rPr lang="en-US" dirty="0" err="1" smtClean="0"/>
              <a:t>binele</a:t>
            </a:r>
            <a:r>
              <a:rPr lang="en-US" dirty="0" smtClean="0"/>
              <a:t> </a:t>
            </a:r>
            <a:r>
              <a:rPr lang="en-US" dirty="0" err="1" smtClean="0"/>
              <a:t>si</a:t>
            </a:r>
            <a:r>
              <a:rPr lang="en-US" dirty="0" smtClean="0"/>
              <a:t> </a:t>
            </a:r>
            <a:r>
              <a:rPr lang="en-US" dirty="0" err="1" smtClean="0"/>
              <a:t>raul</a:t>
            </a:r>
            <a:r>
              <a:rPr lang="en-US" dirty="0" smtClean="0"/>
              <a:t>”</a:t>
            </a:r>
          </a:p>
          <a:p>
            <a:r>
              <a:rPr lang="en-US" dirty="0" err="1" smtClean="0"/>
              <a:t>Crearea</a:t>
            </a:r>
            <a:r>
              <a:rPr lang="en-US" dirty="0" smtClean="0"/>
              <a:t> </a:t>
            </a:r>
            <a:r>
              <a:rPr lang="en-US" dirty="0" err="1" smtClean="0"/>
              <a:t>unui</a:t>
            </a:r>
            <a:r>
              <a:rPr lang="en-US" dirty="0" smtClean="0"/>
              <a:t> </a:t>
            </a:r>
            <a:r>
              <a:rPr lang="en-US" dirty="0" err="1" smtClean="0"/>
              <a:t>personaj</a:t>
            </a:r>
            <a:r>
              <a:rPr lang="en-US" dirty="0" smtClean="0"/>
              <a:t> </a:t>
            </a:r>
            <a:r>
              <a:rPr lang="en-US" dirty="0" err="1" smtClean="0"/>
              <a:t>negativ</a:t>
            </a:r>
            <a:r>
              <a:rPr lang="en-US" dirty="0" smtClean="0"/>
              <a:t> </a:t>
            </a:r>
          </a:p>
          <a:p>
            <a:pPr lvl="1">
              <a:buNone/>
            </a:pPr>
            <a:r>
              <a:rPr lang="en-US" dirty="0" smtClean="0"/>
              <a:t>– </a:t>
            </a:r>
            <a:r>
              <a:rPr lang="en-US" dirty="0" err="1" smtClean="0"/>
              <a:t>aliere</a:t>
            </a:r>
            <a:r>
              <a:rPr lang="en-US" dirty="0" smtClean="0"/>
              <a:t> cu </a:t>
            </a:r>
            <a:r>
              <a:rPr lang="en-US" dirty="0" err="1" smtClean="0"/>
              <a:t>audienta</a:t>
            </a:r>
            <a:endParaRPr lang="en-US" dirty="0" smtClean="0"/>
          </a:p>
          <a:p>
            <a:r>
              <a:rPr lang="en-US" dirty="0" smtClean="0"/>
              <a:t>Nu </a:t>
            </a:r>
            <a:r>
              <a:rPr lang="en-US" dirty="0" err="1" smtClean="0"/>
              <a:t>neaparat</a:t>
            </a:r>
            <a:r>
              <a:rPr lang="en-US" dirty="0" smtClean="0"/>
              <a:t> un competitor: o </a:t>
            </a:r>
            <a:r>
              <a:rPr lang="en-US" dirty="0" err="1" smtClean="0"/>
              <a:t>problema</a:t>
            </a:r>
            <a:r>
              <a:rPr lang="en-US" dirty="0" smtClean="0"/>
              <a:t>, un bug,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Focus </a:t>
            </a:r>
            <a:r>
              <a:rPr lang="en-US" dirty="0" err="1" smtClean="0"/>
              <a:t>pe</a:t>
            </a:r>
            <a:r>
              <a:rPr lang="en-US" dirty="0" smtClean="0"/>
              <a:t> </a:t>
            </a:r>
            <a:r>
              <a:rPr lang="en-US" dirty="0" err="1" smtClean="0"/>
              <a:t>beneficii</a:t>
            </a:r>
            <a:endParaRPr lang="en-US" dirty="0"/>
          </a:p>
        </p:txBody>
      </p:sp>
      <p:sp>
        <p:nvSpPr>
          <p:cNvPr id="3" name="Content Placeholder 2"/>
          <p:cNvSpPr>
            <a:spLocks noGrp="1"/>
          </p:cNvSpPr>
          <p:nvPr>
            <p:ph idx="1"/>
          </p:nvPr>
        </p:nvSpPr>
        <p:spPr/>
        <p:txBody>
          <a:bodyPr/>
          <a:lstStyle/>
          <a:p>
            <a:r>
              <a:rPr lang="en-US" dirty="0" err="1" smtClean="0"/>
              <a:t>Intrebati</a:t>
            </a:r>
            <a:r>
              <a:rPr lang="en-US" dirty="0" smtClean="0"/>
              <a:t> “De </a:t>
            </a:r>
            <a:r>
              <a:rPr lang="en-US" dirty="0" err="1" smtClean="0"/>
              <a:t>ce</a:t>
            </a:r>
            <a:r>
              <a:rPr lang="en-US" dirty="0" smtClean="0"/>
              <a:t>?”</a:t>
            </a:r>
          </a:p>
          <a:p>
            <a:r>
              <a:rPr lang="en-US" dirty="0" err="1" smtClean="0"/>
              <a:t>Ce</a:t>
            </a:r>
            <a:r>
              <a:rPr lang="en-US" dirty="0" smtClean="0"/>
              <a:t> </a:t>
            </a:r>
            <a:r>
              <a:rPr lang="en-US" dirty="0" err="1" smtClean="0"/>
              <a:t>beneficii</a:t>
            </a:r>
            <a:r>
              <a:rPr lang="en-US" dirty="0" smtClean="0"/>
              <a:t> </a:t>
            </a:r>
            <a:r>
              <a:rPr lang="en-US" dirty="0" err="1" smtClean="0"/>
              <a:t>aduce</a:t>
            </a:r>
            <a:endParaRPr lang="en-US" dirty="0" smtClean="0"/>
          </a:p>
          <a:p>
            <a:r>
              <a:rPr lang="en-US" dirty="0" smtClean="0"/>
              <a:t>Nu </a:t>
            </a:r>
            <a:r>
              <a:rPr lang="en-US" dirty="0" err="1" smtClean="0"/>
              <a:t>pentru</a:t>
            </a:r>
            <a:r>
              <a:rPr lang="en-US" dirty="0" smtClean="0"/>
              <a:t> tine, </a:t>
            </a:r>
            <a:r>
              <a:rPr lang="en-US" dirty="0" err="1" smtClean="0"/>
              <a:t>ci</a:t>
            </a:r>
            <a:r>
              <a:rPr lang="en-US" dirty="0" smtClean="0"/>
              <a:t> </a:t>
            </a:r>
            <a:r>
              <a:rPr lang="en-US" dirty="0" err="1" smtClean="0"/>
              <a:t>pentru</a:t>
            </a:r>
            <a:r>
              <a:rPr lang="en-US" dirty="0" smtClean="0"/>
              <a:t> client</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smtClean="0"/>
              <a:t>Respectati</a:t>
            </a:r>
            <a:r>
              <a:rPr lang="en-US" sz="4000" dirty="0" smtClean="0"/>
              <a:t> </a:t>
            </a:r>
            <a:r>
              <a:rPr lang="en-US" sz="4000" dirty="0" err="1" smtClean="0"/>
              <a:t>regula</a:t>
            </a:r>
            <a:r>
              <a:rPr lang="en-US" sz="4000" dirty="0" smtClean="0"/>
              <a:t> </a:t>
            </a:r>
            <a:r>
              <a:rPr lang="en-US" sz="4000" dirty="0" err="1" smtClean="0"/>
              <a:t>lui</a:t>
            </a:r>
            <a:r>
              <a:rPr lang="en-US" sz="4000" dirty="0" smtClean="0"/>
              <a:t> 3</a:t>
            </a:r>
            <a:endParaRPr lang="en-US" sz="4000" dirty="0"/>
          </a:p>
        </p:txBody>
      </p:sp>
      <p:sp>
        <p:nvSpPr>
          <p:cNvPr id="3" name="Content Placeholder 2"/>
          <p:cNvSpPr>
            <a:spLocks noGrp="1"/>
          </p:cNvSpPr>
          <p:nvPr>
            <p:ph idx="1"/>
          </p:nvPr>
        </p:nvSpPr>
        <p:spPr/>
        <p:txBody>
          <a:bodyPr/>
          <a:lstStyle/>
          <a:p>
            <a:r>
              <a:rPr lang="en-US" dirty="0" smtClean="0"/>
              <a:t>3 (max 4) – </a:t>
            </a:r>
            <a:r>
              <a:rPr lang="en-US" dirty="0" err="1" smtClean="0"/>
              <a:t>lucruri</a:t>
            </a:r>
            <a:r>
              <a:rPr lang="en-US" dirty="0" smtClean="0"/>
              <a:t> </a:t>
            </a:r>
            <a:r>
              <a:rPr lang="en-US" dirty="0" err="1" smtClean="0"/>
              <a:t>memorabile</a:t>
            </a:r>
            <a:endParaRPr lang="en-US" dirty="0" smtClean="0"/>
          </a:p>
          <a:p>
            <a:r>
              <a:rPr lang="en-US" dirty="0" smtClean="0"/>
              <a:t>“</a:t>
            </a:r>
            <a:r>
              <a:rPr lang="en-US" dirty="0" err="1" smtClean="0"/>
              <a:t>Vreau</a:t>
            </a:r>
            <a:r>
              <a:rPr lang="en-US" dirty="0" smtClean="0"/>
              <a:t> </a:t>
            </a:r>
            <a:r>
              <a:rPr lang="en-US" dirty="0" err="1" smtClean="0"/>
              <a:t>sa</a:t>
            </a:r>
            <a:r>
              <a:rPr lang="en-US" dirty="0" smtClean="0"/>
              <a:t> </a:t>
            </a:r>
            <a:r>
              <a:rPr lang="en-US" dirty="0" err="1" smtClean="0"/>
              <a:t>va</a:t>
            </a:r>
            <a:r>
              <a:rPr lang="en-US" dirty="0" smtClean="0"/>
              <a:t> spun 3 </a:t>
            </a:r>
            <a:r>
              <a:rPr lang="en-US" dirty="0" err="1" smtClean="0"/>
              <a:t>lucruri</a:t>
            </a:r>
            <a:r>
              <a:rPr lang="en-US" dirty="0" smtClean="0"/>
              <a:t>”</a:t>
            </a:r>
          </a:p>
          <a:p>
            <a:r>
              <a:rPr lang="en-US" dirty="0" smtClean="0"/>
              <a:t>“</a:t>
            </a:r>
            <a:r>
              <a:rPr lang="en-US" dirty="0" err="1" smtClean="0"/>
              <a:t>Vreau</a:t>
            </a:r>
            <a:r>
              <a:rPr lang="en-US" dirty="0" smtClean="0"/>
              <a:t> </a:t>
            </a:r>
            <a:r>
              <a:rPr lang="en-US" dirty="0" err="1" smtClean="0"/>
              <a:t>sa</a:t>
            </a:r>
            <a:r>
              <a:rPr lang="en-US" dirty="0" smtClean="0"/>
              <a:t> </a:t>
            </a:r>
            <a:r>
              <a:rPr lang="en-US" dirty="0" err="1" smtClean="0"/>
              <a:t>va</a:t>
            </a:r>
            <a:r>
              <a:rPr lang="en-US" dirty="0" smtClean="0"/>
              <a:t> </a:t>
            </a:r>
            <a:r>
              <a:rPr lang="en-US" dirty="0" err="1" smtClean="0"/>
              <a:t>dau</a:t>
            </a:r>
            <a:r>
              <a:rPr lang="en-US" dirty="0" smtClean="0"/>
              <a:t> 3 </a:t>
            </a:r>
            <a:r>
              <a:rPr lang="en-US" dirty="0" err="1" smtClean="0"/>
              <a:t>argumente</a:t>
            </a:r>
            <a:r>
              <a:rPr lang="en-US" dirty="0" smtClean="0"/>
              <a:t> </a:t>
            </a:r>
            <a:r>
              <a:rPr lang="en-US" dirty="0" err="1" smtClean="0"/>
              <a:t>pentru</a:t>
            </a:r>
            <a:r>
              <a:rPr lang="en-US" dirty="0" smtClean="0"/>
              <a:t>”</a:t>
            </a:r>
          </a:p>
          <a:p>
            <a:r>
              <a:rPr lang="en-US" dirty="0" smtClean="0"/>
              <a: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Vindeti</a:t>
            </a:r>
            <a:r>
              <a:rPr lang="en-US" dirty="0" smtClean="0"/>
              <a:t> vise, nu </a:t>
            </a:r>
            <a:r>
              <a:rPr lang="en-US" dirty="0" err="1" smtClean="0"/>
              <a:t>produse</a:t>
            </a:r>
            <a:endParaRPr lang="en-US" dirty="0"/>
          </a:p>
        </p:txBody>
      </p:sp>
      <p:sp>
        <p:nvSpPr>
          <p:cNvPr id="3" name="Content Placeholder 2"/>
          <p:cNvSpPr>
            <a:spLocks noGrp="1"/>
          </p:cNvSpPr>
          <p:nvPr>
            <p:ph idx="1"/>
          </p:nvPr>
        </p:nvSpPr>
        <p:spPr/>
        <p:txBody>
          <a:bodyPr/>
          <a:lstStyle/>
          <a:p>
            <a:r>
              <a:rPr lang="en-US" dirty="0" smtClean="0"/>
              <a:t>Nu </a:t>
            </a:r>
            <a:r>
              <a:rPr lang="en-US" dirty="0" err="1" smtClean="0"/>
              <a:t>centrat</a:t>
            </a:r>
            <a:r>
              <a:rPr lang="en-US" dirty="0" smtClean="0"/>
              <a:t> </a:t>
            </a:r>
            <a:r>
              <a:rPr lang="en-US" dirty="0" err="1" smtClean="0"/>
              <a:t>pe</a:t>
            </a:r>
            <a:r>
              <a:rPr lang="en-US" dirty="0" smtClean="0"/>
              <a:t> </a:t>
            </a:r>
            <a:r>
              <a:rPr lang="en-US" dirty="0" err="1" smtClean="0"/>
              <a:t>produs</a:t>
            </a:r>
            <a:r>
              <a:rPr lang="en-US" dirty="0" smtClean="0"/>
              <a:t>, </a:t>
            </a:r>
            <a:r>
              <a:rPr lang="en-US" dirty="0" err="1" smtClean="0"/>
              <a:t>ci</a:t>
            </a:r>
            <a:r>
              <a:rPr lang="en-US" dirty="0" smtClean="0"/>
              <a:t> </a:t>
            </a:r>
            <a:r>
              <a:rPr lang="en-US" dirty="0" err="1" smtClean="0"/>
              <a:t>pe</a:t>
            </a:r>
            <a:r>
              <a:rPr lang="en-US" dirty="0" smtClean="0"/>
              <a:t> </a:t>
            </a:r>
            <a:r>
              <a:rPr lang="en-US" dirty="0" err="1" smtClean="0"/>
              <a:t>viziune</a:t>
            </a:r>
            <a:endParaRPr lang="en-US" dirty="0" smtClean="0"/>
          </a:p>
          <a:p>
            <a:r>
              <a:rPr lang="en-US" dirty="0" err="1" smtClean="0"/>
              <a:t>Integrare</a:t>
            </a:r>
            <a:r>
              <a:rPr lang="en-US" dirty="0" smtClean="0"/>
              <a:t> + </a:t>
            </a:r>
            <a:r>
              <a:rPr lang="en-US" dirty="0" err="1" smtClean="0"/>
              <a:t>viitor</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US" dirty="0"/>
          </a:p>
        </p:txBody>
      </p:sp>
      <p:sp>
        <p:nvSpPr>
          <p:cNvPr id="3" name="Content Placeholder 2"/>
          <p:cNvSpPr>
            <a:spLocks noGrp="1"/>
          </p:cNvSpPr>
          <p:nvPr>
            <p:ph idx="1"/>
          </p:nvPr>
        </p:nvSpPr>
        <p:spPr>
          <a:xfrm>
            <a:off x="457200" y="1600200"/>
            <a:ext cx="8458200" cy="4525963"/>
          </a:xfrm>
        </p:spPr>
        <p:txBody>
          <a:bodyPr/>
          <a:lstStyle/>
          <a:p>
            <a:r>
              <a:rPr lang="en-US" dirty="0" err="1" smtClean="0"/>
              <a:t>Cea</a:t>
            </a:r>
            <a:r>
              <a:rPr lang="en-US" dirty="0" smtClean="0"/>
              <a:t> </a:t>
            </a:r>
            <a:r>
              <a:rPr lang="en-US" dirty="0" err="1" smtClean="0"/>
              <a:t>mai</a:t>
            </a:r>
            <a:r>
              <a:rPr lang="en-US" dirty="0" smtClean="0"/>
              <a:t> </a:t>
            </a:r>
            <a:r>
              <a:rPr lang="en-US" dirty="0" err="1" smtClean="0"/>
              <a:t>memorabila</a:t>
            </a:r>
            <a:r>
              <a:rPr lang="en-US" dirty="0" smtClean="0"/>
              <a:t> </a:t>
            </a:r>
            <a:r>
              <a:rPr lang="en-US" dirty="0" err="1" smtClean="0"/>
              <a:t>prezentare</a:t>
            </a:r>
            <a:r>
              <a:rPr lang="en-US" dirty="0" smtClean="0"/>
              <a:t> din </a:t>
            </a:r>
            <a:r>
              <a:rPr lang="en-US" dirty="0" err="1" smtClean="0"/>
              <a:t>viata</a:t>
            </a:r>
            <a:r>
              <a:rPr lang="en-US" dirty="0" smtClean="0"/>
              <a:t> </a:t>
            </a:r>
            <a:r>
              <a:rPr lang="en-US" dirty="0" err="1" smtClean="0"/>
              <a:t>ta</a:t>
            </a:r>
            <a:endParaRPr lang="en-US" dirty="0" smtClean="0"/>
          </a:p>
          <a:p>
            <a:r>
              <a:rPr lang="en-US" smtClean="0"/>
              <a:t>Ati</a:t>
            </a:r>
            <a:r>
              <a:rPr lang="en-US" dirty="0" smtClean="0"/>
              <a:t> </a:t>
            </a:r>
            <a:r>
              <a:rPr lang="en-US" dirty="0" err="1" smtClean="0"/>
              <a:t>facut</a:t>
            </a:r>
            <a:r>
              <a:rPr lang="en-US" dirty="0" smtClean="0"/>
              <a:t> </a:t>
            </a:r>
            <a:r>
              <a:rPr lang="en-US" dirty="0" err="1" smtClean="0"/>
              <a:t>vreodata</a:t>
            </a:r>
            <a:r>
              <a:rPr lang="en-US" dirty="0" smtClean="0"/>
              <a:t> o </a:t>
            </a:r>
            <a:r>
              <a:rPr lang="en-US" dirty="0" err="1" smtClean="0"/>
              <a:t>prezentare</a:t>
            </a:r>
            <a:r>
              <a:rPr lang="en-US" dirty="0" smtClean="0"/>
              <a:t> cu slide-</a:t>
            </a:r>
            <a:r>
              <a:rPr lang="en-US" dirty="0" err="1" smtClean="0"/>
              <a:t>uri</a:t>
            </a:r>
            <a:r>
              <a:rPr lang="en-US" dirty="0" smtClean="0"/>
              <a:t>?</a:t>
            </a:r>
          </a:p>
          <a:p>
            <a:pPr lvl="1"/>
            <a:r>
              <a:rPr lang="en-US" dirty="0" err="1" smtClean="0"/>
              <a:t>Daca</a:t>
            </a:r>
            <a:r>
              <a:rPr lang="en-US" dirty="0" smtClean="0"/>
              <a:t> DA:</a:t>
            </a:r>
          </a:p>
          <a:p>
            <a:pPr lvl="2"/>
            <a:r>
              <a:rPr lang="en-US" dirty="0" smtClean="0"/>
              <a:t>Cat </a:t>
            </a:r>
            <a:r>
              <a:rPr lang="en-US" dirty="0" err="1" smtClean="0"/>
              <a:t>timp</a:t>
            </a:r>
            <a:r>
              <a:rPr lang="en-US" dirty="0" smtClean="0"/>
              <a:t> </a:t>
            </a:r>
            <a:r>
              <a:rPr lang="en-US" dirty="0" err="1" smtClean="0"/>
              <a:t>ati</a:t>
            </a:r>
            <a:r>
              <a:rPr lang="en-US" dirty="0" smtClean="0"/>
              <a:t> </a:t>
            </a:r>
            <a:r>
              <a:rPr lang="en-US" dirty="0" err="1" smtClean="0"/>
              <a:t>pregatit</a:t>
            </a:r>
            <a:r>
              <a:rPr lang="en-US" dirty="0" smtClean="0"/>
              <a:t>-o?</a:t>
            </a:r>
          </a:p>
          <a:p>
            <a:pPr lvl="2"/>
            <a:r>
              <a:rPr lang="en-US" dirty="0" smtClean="0"/>
              <a:t>Cat </a:t>
            </a:r>
            <a:r>
              <a:rPr lang="en-US" dirty="0" err="1" smtClean="0"/>
              <a:t>timp</a:t>
            </a:r>
            <a:r>
              <a:rPr lang="en-US" dirty="0" smtClean="0"/>
              <a:t> </a:t>
            </a:r>
            <a:r>
              <a:rPr lang="en-US" dirty="0" err="1" smtClean="0"/>
              <a:t>ati</a:t>
            </a:r>
            <a:r>
              <a:rPr lang="en-US" dirty="0" smtClean="0"/>
              <a:t> </a:t>
            </a:r>
            <a:r>
              <a:rPr lang="en-US" dirty="0" err="1" smtClean="0"/>
              <a:t>repetat</a:t>
            </a:r>
            <a:r>
              <a:rPr lang="en-US" dirty="0" smtClean="0"/>
              <a:t>-o?</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dirty="0" smtClean="0"/>
              <a:t>De </a:t>
            </a:r>
            <a:r>
              <a:rPr lang="en-US" dirty="0" err="1" smtClean="0"/>
              <a:t>fapt</a:t>
            </a:r>
            <a:r>
              <a:rPr lang="en-US" dirty="0" smtClean="0"/>
              <a:t>,</a:t>
            </a:r>
            <a:endParaRPr lang="en-US" dirty="0"/>
          </a:p>
        </p:txBody>
      </p:sp>
      <p:sp>
        <p:nvSpPr>
          <p:cNvPr id="3075" name="Rectangle 3"/>
          <p:cNvSpPr>
            <a:spLocks noGrp="1" noChangeArrowheads="1"/>
          </p:cNvSpPr>
          <p:nvPr>
            <p:ph idx="1"/>
          </p:nvPr>
        </p:nvSpPr>
        <p:spPr/>
        <p:txBody>
          <a:bodyPr/>
          <a:lstStyle/>
          <a:p>
            <a:r>
              <a:rPr lang="en-US" dirty="0" err="1" smtClean="0"/>
              <a:t>Comunicare</a:t>
            </a:r>
            <a:r>
              <a:rPr lang="en-US" dirty="0" smtClean="0"/>
              <a:t> </a:t>
            </a:r>
            <a:r>
              <a:rPr lang="en-US" dirty="0" err="1" smtClean="0"/>
              <a:t>scrisa</a:t>
            </a:r>
            <a:endParaRPr lang="en-US" dirty="0" smtClean="0"/>
          </a:p>
          <a:p>
            <a:r>
              <a:rPr lang="en-US" dirty="0" err="1" smtClean="0"/>
              <a:t>Comunicare</a:t>
            </a:r>
            <a:r>
              <a:rPr lang="en-US" dirty="0" smtClean="0"/>
              <a:t> </a:t>
            </a:r>
            <a:r>
              <a:rPr lang="en-US" dirty="0" err="1" smtClean="0"/>
              <a:t>verbala</a:t>
            </a:r>
            <a:endParaRPr lang="en-US" dirty="0" smtClean="0"/>
          </a:p>
          <a:p>
            <a:r>
              <a:rPr lang="en-US" dirty="0" err="1" smtClean="0"/>
              <a:t>Comunicare</a:t>
            </a:r>
            <a:r>
              <a:rPr lang="en-US" dirty="0" smtClean="0"/>
              <a:t> </a:t>
            </a:r>
            <a:r>
              <a:rPr lang="en-US" dirty="0" err="1" smtClean="0"/>
              <a:t>vizuala</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box(in)">
                                      <p:cBhvr>
                                        <p:cTn id="7" dur="500"/>
                                        <p:tgtEl>
                                          <p:spTgt spid="3075">
                                            <p:txEl>
                                              <p:pRg st="0" end="0"/>
                                            </p:txEl>
                                          </p:spTgt>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3075">
                                            <p:txEl>
                                              <p:pRg st="1" end="1"/>
                                            </p:txEl>
                                          </p:spTgt>
                                        </p:tgtEl>
                                        <p:attrNameLst>
                                          <p:attrName>style.visibility</p:attrName>
                                        </p:attrNameLst>
                                      </p:cBhvr>
                                      <p:to>
                                        <p:strVal val="visible"/>
                                      </p:to>
                                    </p:set>
                                    <p:animEffect transition="in" filter="box(in)">
                                      <p:cBhvr>
                                        <p:cTn id="11" dur="500"/>
                                        <p:tgtEl>
                                          <p:spTgt spid="3075">
                                            <p:txEl>
                                              <p:pRg st="1" end="1"/>
                                            </p:txEl>
                                          </p:spTgt>
                                        </p:tgtEl>
                                      </p:cBhvr>
                                    </p:animEffect>
                                  </p:childTnLst>
                                </p:cTn>
                              </p:par>
                            </p:childTnLst>
                          </p:cTn>
                        </p:par>
                        <p:par>
                          <p:cTn id="12" fill="hold">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3075">
                                            <p:txEl>
                                              <p:pRg st="2" end="2"/>
                                            </p:txEl>
                                          </p:spTgt>
                                        </p:tgtEl>
                                        <p:attrNameLst>
                                          <p:attrName>style.visibility</p:attrName>
                                        </p:attrNameLst>
                                      </p:cBhvr>
                                      <p:to>
                                        <p:strVal val="visible"/>
                                      </p:to>
                                    </p:set>
                                    <p:animEffect transition="in" filter="box(in)">
                                      <p:cBhvr>
                                        <p:cTn id="15" dur="500"/>
                                        <p:tgtEl>
                                          <p:spTgt spid="30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114800"/>
            <a:ext cx="8229600" cy="1143000"/>
          </a:xfrm>
        </p:spPr>
        <p:txBody>
          <a:bodyPr/>
          <a:lstStyle/>
          <a:p>
            <a:r>
              <a:rPr lang="en-US" dirty="0" smtClean="0"/>
              <a:t>FB – </a:t>
            </a:r>
            <a:r>
              <a:rPr lang="en-US" dirty="0" err="1" smtClean="0"/>
              <a:t>foarte</a:t>
            </a:r>
            <a:r>
              <a:rPr lang="en-US" dirty="0" smtClean="0"/>
              <a:t> </a:t>
            </a:r>
            <a:r>
              <a:rPr lang="en-US" dirty="0" err="1" smtClean="0"/>
              <a:t>bine</a:t>
            </a:r>
            <a:r>
              <a:rPr lang="en-US" dirty="0" smtClean="0"/>
              <a:t/>
            </a:r>
            <a:br>
              <a:rPr lang="en-US" dirty="0" smtClean="0"/>
            </a:br>
            <a:r>
              <a:rPr lang="en-US" dirty="0" smtClean="0"/>
              <a:t>B – </a:t>
            </a:r>
            <a:r>
              <a:rPr lang="en-US" dirty="0" err="1" smtClean="0"/>
              <a:t>bine</a:t>
            </a:r>
            <a:r>
              <a:rPr lang="en-US" dirty="0" smtClean="0"/>
              <a:t/>
            </a:r>
            <a:br>
              <a:rPr lang="en-US" dirty="0" smtClean="0"/>
            </a:br>
            <a:r>
              <a:rPr lang="en-US" dirty="0" smtClean="0"/>
              <a:t>S – </a:t>
            </a:r>
            <a:r>
              <a:rPr lang="en-US" dirty="0" err="1" smtClean="0"/>
              <a:t>satisfacator</a:t>
            </a:r>
            <a:r>
              <a:rPr lang="en-US" dirty="0" smtClean="0"/>
              <a:t/>
            </a:r>
            <a:br>
              <a:rPr lang="en-US" dirty="0" smtClean="0"/>
            </a:br>
            <a:r>
              <a:rPr lang="en-US" dirty="0" smtClean="0"/>
              <a:t>NS - </a:t>
            </a:r>
            <a:r>
              <a:rPr lang="en-US" dirty="0" err="1" smtClean="0"/>
              <a:t>nesatisfacator</a:t>
            </a:r>
            <a:r>
              <a:rPr lang="en-US" dirty="0" smtClean="0"/>
              <a:t/>
            </a:r>
            <a:br>
              <a:rPr lang="en-US" dirty="0" smtClean="0"/>
            </a:br>
            <a:endParaRPr lang="en-US" dirty="0"/>
          </a:p>
        </p:txBody>
      </p:sp>
      <p:graphicFrame>
        <p:nvGraphicFramePr>
          <p:cNvPr id="4" name="Content Placeholder 3"/>
          <p:cNvGraphicFramePr>
            <a:graphicFrameLocks noGrp="1"/>
          </p:cNvGraphicFramePr>
          <p:nvPr>
            <p:ph idx="1"/>
          </p:nvPr>
        </p:nvGraphicFramePr>
        <p:xfrm>
          <a:off x="457200" y="1600200"/>
          <a:ext cx="8229600" cy="148336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err="1" smtClean="0">
                          <a:solidFill>
                            <a:schemeClr val="tx1"/>
                          </a:solidFill>
                        </a:rPr>
                        <a:t>Nume</a:t>
                      </a:r>
                      <a:endParaRPr lang="en-US" dirty="0">
                        <a:solidFill>
                          <a:schemeClr val="tx1"/>
                        </a:solidFill>
                      </a:endParaRPr>
                    </a:p>
                  </a:txBody>
                  <a:tcPr/>
                </a:tc>
                <a:tc>
                  <a:txBody>
                    <a:bodyPr/>
                    <a:lstStyle/>
                    <a:p>
                      <a:r>
                        <a:rPr lang="en-US" dirty="0" err="1" smtClean="0">
                          <a:solidFill>
                            <a:schemeClr val="tx1"/>
                          </a:solidFill>
                        </a:rPr>
                        <a:t>Continut</a:t>
                      </a:r>
                      <a:endParaRPr lang="en-US" dirty="0">
                        <a:solidFill>
                          <a:schemeClr val="tx1"/>
                        </a:solidFill>
                      </a:endParaRPr>
                    </a:p>
                  </a:txBody>
                  <a:tcPr/>
                </a:tc>
                <a:tc>
                  <a:txBody>
                    <a:bodyPr/>
                    <a:lstStyle/>
                    <a:p>
                      <a:r>
                        <a:rPr lang="en-US" dirty="0" err="1" smtClean="0">
                          <a:solidFill>
                            <a:schemeClr val="tx1"/>
                          </a:solidFill>
                        </a:rPr>
                        <a:t>Prezentare</a:t>
                      </a:r>
                      <a:endParaRPr lang="en-US" dirty="0">
                        <a:solidFill>
                          <a:schemeClr val="tx1"/>
                        </a:solidFill>
                      </a:endParaRPr>
                    </a:p>
                  </a:txBody>
                  <a:tcPr/>
                </a:tc>
              </a:tr>
              <a:tr h="370840">
                <a:tc>
                  <a:txBody>
                    <a:bodyPr/>
                    <a:lstStyle/>
                    <a:p>
                      <a:r>
                        <a:rPr lang="en-US" dirty="0" err="1" smtClean="0">
                          <a:solidFill>
                            <a:schemeClr val="tx1"/>
                          </a:solidFill>
                        </a:rPr>
                        <a:t>Ovidiu</a:t>
                      </a:r>
                      <a:r>
                        <a:rPr lang="en-US" dirty="0" smtClean="0">
                          <a:solidFill>
                            <a:schemeClr val="tx1"/>
                          </a:solidFill>
                        </a:rPr>
                        <a:t> </a:t>
                      </a:r>
                      <a:r>
                        <a:rPr lang="en-US" dirty="0" err="1" smtClean="0">
                          <a:solidFill>
                            <a:schemeClr val="tx1"/>
                          </a:solidFill>
                        </a:rPr>
                        <a:t>Sabou</a:t>
                      </a:r>
                      <a:endParaRPr lang="en-US" dirty="0">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r>
              <a:tr h="370840">
                <a:tc>
                  <a:txBody>
                    <a:bodyPr/>
                    <a:lstStyle/>
                    <a:p>
                      <a:r>
                        <a:rPr lang="en-US" dirty="0" err="1" smtClean="0">
                          <a:solidFill>
                            <a:schemeClr val="tx1"/>
                          </a:solidFill>
                        </a:rPr>
                        <a:t>Oana</a:t>
                      </a:r>
                      <a:r>
                        <a:rPr lang="en-US" dirty="0" smtClean="0">
                          <a:solidFill>
                            <a:schemeClr val="tx1"/>
                          </a:solidFill>
                        </a:rPr>
                        <a:t> </a:t>
                      </a:r>
                      <a:r>
                        <a:rPr lang="en-US" dirty="0" err="1" smtClean="0">
                          <a:solidFill>
                            <a:schemeClr val="tx1"/>
                          </a:solidFill>
                        </a:rPr>
                        <a:t>Bufnea</a:t>
                      </a:r>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r>
              <a:tr h="370840">
                <a:tc>
                  <a:txBody>
                    <a:bodyPr/>
                    <a:lstStyle/>
                    <a:p>
                      <a:r>
                        <a:rPr lang="en-US" dirty="0" smtClean="0">
                          <a:solidFill>
                            <a:schemeClr val="tx1"/>
                          </a:solidFill>
                        </a:rPr>
                        <a:t>Marius </a:t>
                      </a:r>
                      <a:r>
                        <a:rPr lang="en-US" dirty="0" err="1" smtClean="0">
                          <a:solidFill>
                            <a:schemeClr val="tx1"/>
                          </a:solidFill>
                        </a:rPr>
                        <a:t>Mocian</a:t>
                      </a:r>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A</a:t>
            </a:r>
            <a:r>
              <a:rPr lang="en-US">
                <a:cs typeface="Arial" charset="0"/>
              </a:rPr>
              <a:t>ş</a:t>
            </a:r>
            <a:r>
              <a:rPr lang="en-US"/>
              <a:t>a NU</a:t>
            </a:r>
          </a:p>
        </p:txBody>
      </p:sp>
      <p:sp>
        <p:nvSpPr>
          <p:cNvPr id="7171" name="Rectangle 3"/>
          <p:cNvSpPr>
            <a:spLocks noGrp="1" noChangeArrowheads="1"/>
          </p:cNvSpPr>
          <p:nvPr>
            <p:ph type="body" idx="1"/>
          </p:nvPr>
        </p:nvSpPr>
        <p:spPr/>
        <p:txBody>
          <a:bodyPr/>
          <a:lstStyle/>
          <a:p>
            <a:pPr>
              <a:lnSpc>
                <a:spcPct val="80000"/>
              </a:lnSpc>
            </a:pPr>
            <a:r>
              <a:rPr lang="en-US" sz="2000" b="1"/>
              <a:t>Remote procedure call</a:t>
            </a:r>
            <a:r>
              <a:rPr lang="en-US" sz="2000"/>
              <a:t> (</a:t>
            </a:r>
            <a:r>
              <a:rPr lang="en-US" sz="2000" b="1"/>
              <a:t>RPC</a:t>
            </a:r>
            <a:r>
              <a:rPr lang="en-US" sz="2000"/>
              <a:t>) is a technology that allows a </a:t>
            </a:r>
            <a:r>
              <a:rPr lang="en-US" sz="2000">
                <a:hlinkClick r:id="rId2" tooltip="Computer program"/>
              </a:rPr>
              <a:t>computer program</a:t>
            </a:r>
            <a:r>
              <a:rPr lang="en-US" sz="2000"/>
              <a:t> to cause a </a:t>
            </a:r>
            <a:r>
              <a:rPr lang="en-US" sz="2000">
                <a:hlinkClick r:id="rId3" tooltip="Subroutine"/>
              </a:rPr>
              <a:t>subroutine</a:t>
            </a:r>
            <a:r>
              <a:rPr lang="en-US" sz="2000"/>
              <a:t> or procedure to execute in another </a:t>
            </a:r>
            <a:r>
              <a:rPr lang="en-US" sz="2000">
                <a:hlinkClick r:id="rId4" tooltip="Address space"/>
              </a:rPr>
              <a:t>address space</a:t>
            </a:r>
            <a:r>
              <a:rPr lang="en-US" sz="2000"/>
              <a:t> (commonly on another computer on a shared network) without the programmer explicitly coding the details for this remote interaction. That is, the programmer would write essentially the same code whether the subroutine is local to the executing program, or remote. When the software in question is written using </a:t>
            </a:r>
            <a:r>
              <a:rPr lang="en-US" sz="2000">
                <a:hlinkClick r:id="rId5" tooltip="Object-oriented"/>
              </a:rPr>
              <a:t>object-oriented</a:t>
            </a:r>
            <a:r>
              <a:rPr lang="en-US" sz="2000"/>
              <a:t> principles, RPC may be referred to as </a:t>
            </a:r>
            <a:r>
              <a:rPr lang="en-US" sz="2000" b="1"/>
              <a:t>remote invocation</a:t>
            </a:r>
            <a:r>
              <a:rPr lang="en-US" sz="2000"/>
              <a:t> or </a:t>
            </a:r>
            <a:r>
              <a:rPr lang="en-US" sz="2000" b="1"/>
              <a:t>remote method invocation</a:t>
            </a:r>
            <a:r>
              <a:rPr lang="en-US" sz="2000"/>
              <a:t>. The idea of RPC goes back at least as far as 1976, when it was described in </a:t>
            </a:r>
            <a:r>
              <a:rPr lang="en-US" sz="2000">
                <a:hlinkClick r:id="rId6" tooltip="http://tools.ietf.org/html/rfc707"/>
              </a:rPr>
              <a:t>RFC 707</a:t>
            </a:r>
            <a:r>
              <a:rPr lang="en-US" sz="2000"/>
              <a:t>. One of the first business uses of RPC was by </a:t>
            </a:r>
            <a:r>
              <a:rPr lang="en-US" sz="2000">
                <a:hlinkClick r:id="rId7" tooltip="Xerox"/>
              </a:rPr>
              <a:t>Xerox</a:t>
            </a:r>
            <a:r>
              <a:rPr lang="en-US" sz="2000"/>
              <a:t> under the name "Courier" in 1981. The first popular implementation of RPC on </a:t>
            </a:r>
            <a:r>
              <a:rPr lang="en-US" sz="2000">
                <a:hlinkClick r:id="rId8" tooltip="Unix"/>
              </a:rPr>
              <a:t>Unix</a:t>
            </a:r>
            <a:r>
              <a:rPr lang="en-US" sz="2000"/>
              <a:t> was Sun's RPC (now called </a:t>
            </a:r>
            <a:r>
              <a:rPr lang="en-US" sz="2000">
                <a:hlinkClick r:id="rId9" tooltip="ONC RPC"/>
              </a:rPr>
              <a:t>ONC RPC</a:t>
            </a:r>
            <a:r>
              <a:rPr lang="en-US" sz="2000"/>
              <a:t>), used as the basis for Sun's </a:t>
            </a:r>
            <a:r>
              <a:rPr lang="en-US" sz="2000">
                <a:hlinkClick r:id="rId10" tooltip="Network File System (protocol)"/>
              </a:rPr>
              <a:t>NFS</a:t>
            </a:r>
            <a:r>
              <a:rPr lang="en-US" sz="2000"/>
              <a:t>. ONC RPC is still widely used today on several platforms.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err="1"/>
              <a:t>A</a:t>
            </a:r>
            <a:r>
              <a:rPr lang="en-US" b="1" dirty="0" err="1">
                <a:cs typeface="Arial" charset="0"/>
              </a:rPr>
              <a:t>ş</a:t>
            </a:r>
            <a:r>
              <a:rPr lang="en-US" dirty="0" err="1"/>
              <a:t>a</a:t>
            </a:r>
            <a:r>
              <a:rPr lang="en-US" dirty="0"/>
              <a:t> NU</a:t>
            </a:r>
          </a:p>
        </p:txBody>
      </p:sp>
      <p:sp>
        <p:nvSpPr>
          <p:cNvPr id="8195" name="Rectangle 3"/>
          <p:cNvSpPr>
            <a:spLocks noGrp="1" noChangeArrowheads="1"/>
          </p:cNvSpPr>
          <p:nvPr>
            <p:ph type="body" idx="1"/>
          </p:nvPr>
        </p:nvSpPr>
        <p:spPr/>
        <p:txBody>
          <a:bodyPr/>
          <a:lstStyle/>
          <a:p>
            <a:r>
              <a:rPr lang="en-US" sz="2800" b="1"/>
              <a:t>Remote procedure call</a:t>
            </a:r>
            <a:r>
              <a:rPr lang="en-US" sz="2800"/>
              <a:t> (</a:t>
            </a:r>
            <a:r>
              <a:rPr lang="en-US" sz="2800" b="1"/>
              <a:t>RPC</a:t>
            </a:r>
            <a:r>
              <a:rPr lang="en-US" sz="2800"/>
              <a:t>) is a technology that allows a </a:t>
            </a:r>
            <a:r>
              <a:rPr lang="en-US" sz="2800">
                <a:hlinkClick r:id="rId2" tooltip="Computer program"/>
              </a:rPr>
              <a:t>computer program</a:t>
            </a:r>
            <a:r>
              <a:rPr lang="en-US" sz="2800"/>
              <a:t> to cause a </a:t>
            </a:r>
            <a:r>
              <a:rPr lang="en-US" sz="2800">
                <a:hlinkClick r:id="rId3" tooltip="Subroutine"/>
              </a:rPr>
              <a:t>subroutine</a:t>
            </a:r>
            <a:r>
              <a:rPr lang="en-US" sz="2800"/>
              <a:t> or procedure to execute in another </a:t>
            </a:r>
            <a:r>
              <a:rPr lang="en-US" sz="2800">
                <a:hlinkClick r:id="rId4" tooltip="Address space"/>
              </a:rPr>
              <a:t>address space</a:t>
            </a:r>
            <a:r>
              <a:rPr lang="en-US" sz="2800"/>
              <a:t> (commonly on another computer on a shared network) without the programmer explicitly coding the details for this remote interaction.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diamond(in)">
                                      <p:cBhvr>
                                        <p:cTn id="7" dur="2000"/>
                                        <p:tgtEl>
                                          <p:spTgt spid="819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1. </a:t>
            </a:r>
            <a:r>
              <a:rPr lang="en-US" dirty="0" err="1" smtClean="0"/>
              <a:t>Pregatire</a:t>
            </a:r>
            <a:r>
              <a:rPr lang="en-US" dirty="0" smtClean="0"/>
              <a:t> </a:t>
            </a:r>
            <a:r>
              <a:rPr lang="en-US" dirty="0" err="1" smtClean="0"/>
              <a:t>prezentare</a:t>
            </a:r>
            <a:endParaRPr lang="en-US" dirty="0"/>
          </a:p>
        </p:txBody>
      </p:sp>
      <p:sp>
        <p:nvSpPr>
          <p:cNvPr id="5" name="Content Placeholder 4"/>
          <p:cNvSpPr>
            <a:spLocks noGrp="1"/>
          </p:cNvSpPr>
          <p:nvPr>
            <p:ph idx="1"/>
          </p:nvPr>
        </p:nvSpPr>
        <p:spPr/>
        <p:txBody>
          <a:bodyPr/>
          <a:lstStyle/>
          <a:p>
            <a:r>
              <a:rPr lang="en-US" dirty="0" err="1" smtClean="0"/>
              <a:t>Cercetare</a:t>
            </a:r>
            <a:r>
              <a:rPr lang="en-US" dirty="0" smtClean="0"/>
              <a:t> + </a:t>
            </a:r>
            <a:r>
              <a:rPr lang="en-US" dirty="0" err="1" smtClean="0"/>
              <a:t>documentare</a:t>
            </a:r>
            <a:endParaRPr lang="en-US" dirty="0" smtClean="0"/>
          </a:p>
          <a:p>
            <a:pPr lvl="1"/>
            <a:r>
              <a:rPr lang="en-US" dirty="0" smtClean="0"/>
              <a:t>Tine cont de: </a:t>
            </a:r>
            <a:r>
              <a:rPr lang="en-US" dirty="0" err="1" smtClean="0"/>
              <a:t>subiect</a:t>
            </a:r>
            <a:r>
              <a:rPr lang="en-US" dirty="0" smtClean="0"/>
              <a:t>, </a:t>
            </a:r>
            <a:r>
              <a:rPr lang="en-US" dirty="0" err="1" smtClean="0"/>
              <a:t>audienta</a:t>
            </a:r>
            <a:r>
              <a:rPr lang="en-US" dirty="0" smtClean="0"/>
              <a:t>, </a:t>
            </a:r>
            <a:r>
              <a:rPr lang="en-US" dirty="0" err="1" smtClean="0"/>
              <a:t>timp</a:t>
            </a:r>
            <a:r>
              <a:rPr lang="en-US" dirty="0" smtClean="0"/>
              <a:t> (!)</a:t>
            </a:r>
          </a:p>
          <a:p>
            <a:r>
              <a:rPr lang="en-US" dirty="0" err="1" smtClean="0"/>
              <a:t>Schita</a:t>
            </a:r>
            <a:endParaRPr lang="en-US" dirty="0" smtClean="0"/>
          </a:p>
          <a:p>
            <a:r>
              <a:rPr lang="en-US" dirty="0" err="1" smtClean="0"/>
              <a:t>Organizare</a:t>
            </a:r>
            <a:r>
              <a:rPr lang="en-US" dirty="0" smtClean="0"/>
              <a:t> material</a:t>
            </a:r>
          </a:p>
          <a:p>
            <a:r>
              <a:rPr lang="en-US" dirty="0" err="1" smtClean="0"/>
              <a:t>Planificare</a:t>
            </a:r>
            <a:r>
              <a:rPr lang="en-US" dirty="0" smtClean="0"/>
              <a:t> </a:t>
            </a:r>
            <a:r>
              <a:rPr lang="en-US" dirty="0" err="1" smtClean="0"/>
              <a:t>si</a:t>
            </a:r>
            <a:r>
              <a:rPr lang="en-US" dirty="0" smtClean="0"/>
              <a:t> </a:t>
            </a:r>
            <a:r>
              <a:rPr lang="en-US" dirty="0" err="1" smtClean="0"/>
              <a:t>pregatire</a:t>
            </a:r>
            <a:r>
              <a:rPr lang="en-US" dirty="0" smtClean="0"/>
              <a:t> </a:t>
            </a:r>
            <a:r>
              <a:rPr lang="en-US" dirty="0" err="1" smtClean="0"/>
              <a:t>efecte</a:t>
            </a:r>
            <a:r>
              <a:rPr lang="en-US" dirty="0" smtClean="0"/>
              <a:t> </a:t>
            </a:r>
            <a:r>
              <a:rPr lang="en-US" dirty="0" err="1" smtClean="0"/>
              <a:t>vizuale</a:t>
            </a:r>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Pregatire</a:t>
            </a:r>
            <a:r>
              <a:rPr lang="en-US" dirty="0" smtClean="0"/>
              <a:t> slide-</a:t>
            </a:r>
            <a:r>
              <a:rPr lang="en-US" dirty="0" err="1" smtClean="0"/>
              <a:t>uri</a:t>
            </a:r>
            <a:endParaRPr lang="en-US" dirty="0"/>
          </a:p>
        </p:txBody>
      </p:sp>
      <p:sp>
        <p:nvSpPr>
          <p:cNvPr id="3" name="Content Placeholder 2"/>
          <p:cNvSpPr>
            <a:spLocks noGrp="1"/>
          </p:cNvSpPr>
          <p:nvPr>
            <p:ph idx="1"/>
          </p:nvPr>
        </p:nvSpPr>
        <p:spPr/>
        <p:txBody>
          <a:bodyPr/>
          <a:lstStyle/>
          <a:p>
            <a:r>
              <a:rPr lang="en-US" sz="2400" dirty="0" err="1" smtClean="0"/>
              <a:t>Titlu</a:t>
            </a:r>
            <a:r>
              <a:rPr lang="en-US" sz="2400" dirty="0" smtClean="0"/>
              <a:t>/</a:t>
            </a:r>
            <a:r>
              <a:rPr lang="en-US" sz="2400" dirty="0" err="1" smtClean="0"/>
              <a:t>autor</a:t>
            </a:r>
            <a:r>
              <a:rPr lang="en-US" sz="2400" dirty="0" smtClean="0"/>
              <a:t>/</a:t>
            </a:r>
            <a:r>
              <a:rPr lang="en-US" sz="2400" dirty="0" err="1" smtClean="0"/>
              <a:t>afiliere</a:t>
            </a:r>
            <a:r>
              <a:rPr lang="en-US" sz="2400" dirty="0" smtClean="0"/>
              <a:t> – 1 slide</a:t>
            </a:r>
          </a:p>
          <a:p>
            <a:r>
              <a:rPr lang="en-US" sz="2400" dirty="0" err="1" smtClean="0"/>
              <a:t>Preambul</a:t>
            </a:r>
            <a:r>
              <a:rPr lang="en-US" sz="2400" dirty="0" smtClean="0"/>
              <a:t> (abstract) – </a:t>
            </a:r>
            <a:r>
              <a:rPr lang="en-US" sz="2400" dirty="0" err="1" smtClean="0"/>
              <a:t>idee</a:t>
            </a:r>
            <a:r>
              <a:rPr lang="en-US" sz="2400" dirty="0" smtClean="0"/>
              <a:t> – 1 slide</a:t>
            </a:r>
          </a:p>
          <a:p>
            <a:r>
              <a:rPr lang="en-US" sz="2400" dirty="0" err="1" smtClean="0"/>
              <a:t>Cuprins</a:t>
            </a:r>
            <a:r>
              <a:rPr lang="en-US" sz="2400" dirty="0" smtClean="0"/>
              <a:t> – 1 slide</a:t>
            </a:r>
          </a:p>
          <a:p>
            <a:r>
              <a:rPr lang="en-US" sz="2400" dirty="0" err="1" smtClean="0"/>
              <a:t>Fundamentare</a:t>
            </a:r>
            <a:endParaRPr lang="en-US" sz="2400" dirty="0" smtClean="0"/>
          </a:p>
          <a:p>
            <a:pPr lvl="1"/>
            <a:r>
              <a:rPr lang="en-US" sz="2400" dirty="0" err="1" smtClean="0"/>
              <a:t>Motivatie</a:t>
            </a:r>
            <a:r>
              <a:rPr lang="en-US" sz="2400" dirty="0" smtClean="0"/>
              <a:t> + </a:t>
            </a:r>
            <a:r>
              <a:rPr lang="en-US" sz="2400" dirty="0" err="1" smtClean="0"/>
              <a:t>enunt</a:t>
            </a:r>
            <a:r>
              <a:rPr lang="en-US" sz="2400" dirty="0" smtClean="0"/>
              <a:t> </a:t>
            </a:r>
            <a:r>
              <a:rPr lang="en-US" sz="2400" dirty="0" err="1" smtClean="0"/>
              <a:t>problema</a:t>
            </a:r>
            <a:r>
              <a:rPr lang="en-US" sz="2400" dirty="0" smtClean="0"/>
              <a:t> 1-2 slide-</a:t>
            </a:r>
            <a:r>
              <a:rPr lang="en-US" sz="2400" dirty="0" err="1" smtClean="0"/>
              <a:t>uri</a:t>
            </a:r>
            <a:endParaRPr lang="en-US" sz="2400" dirty="0" smtClean="0"/>
          </a:p>
          <a:p>
            <a:pPr lvl="1"/>
            <a:r>
              <a:rPr lang="en-US" sz="2400" dirty="0" smtClean="0"/>
              <a:t>“related work” – 0-1 slide</a:t>
            </a:r>
          </a:p>
          <a:p>
            <a:pPr lvl="1"/>
            <a:r>
              <a:rPr lang="en-US" sz="2400" dirty="0" err="1" smtClean="0"/>
              <a:t>Metoda</a:t>
            </a:r>
            <a:r>
              <a:rPr lang="en-US" sz="2400" dirty="0" smtClean="0"/>
              <a:t> – 1 slide</a:t>
            </a:r>
          </a:p>
          <a:p>
            <a:r>
              <a:rPr lang="en-US" sz="2400" dirty="0" err="1" smtClean="0"/>
              <a:t>Rezultate</a:t>
            </a:r>
            <a:r>
              <a:rPr lang="en-US" sz="2400" dirty="0" smtClean="0"/>
              <a:t> 4-6 slide-</a:t>
            </a:r>
            <a:r>
              <a:rPr lang="en-US" sz="2400" dirty="0" err="1" smtClean="0"/>
              <a:t>uri</a:t>
            </a:r>
            <a:endParaRPr lang="en-US" sz="2400" dirty="0" smtClean="0"/>
          </a:p>
          <a:p>
            <a:r>
              <a:rPr lang="en-US" sz="2400" dirty="0" err="1" smtClean="0"/>
              <a:t>Sumar</a:t>
            </a:r>
            <a:r>
              <a:rPr lang="en-US" sz="2400" dirty="0" smtClean="0"/>
              <a:t> + </a:t>
            </a:r>
            <a:r>
              <a:rPr lang="en-US" sz="2400" dirty="0" err="1" smtClean="0"/>
              <a:t>concluzii</a:t>
            </a:r>
            <a:r>
              <a:rPr lang="en-US" sz="2400" dirty="0" smtClean="0"/>
              <a:t> – 0-1 slide</a:t>
            </a:r>
          </a:p>
          <a:p>
            <a:r>
              <a:rPr lang="en-US" sz="2400" dirty="0" smtClean="0"/>
              <a:t>Slide-</a:t>
            </a:r>
            <a:r>
              <a:rPr lang="en-US" sz="2400" dirty="0" err="1" smtClean="0"/>
              <a:t>uri</a:t>
            </a:r>
            <a:r>
              <a:rPr lang="en-US" sz="2400" dirty="0" smtClean="0"/>
              <a:t> de </a:t>
            </a:r>
            <a:r>
              <a:rPr lang="en-US" sz="2400" dirty="0" err="1" smtClean="0"/>
              <a:t>rezerva</a:t>
            </a:r>
            <a:r>
              <a:rPr lang="en-US" sz="2400" dirty="0" smtClean="0"/>
              <a:t> (</a:t>
            </a:r>
            <a:r>
              <a:rPr lang="en-US" sz="2400" dirty="0" err="1" smtClean="0"/>
              <a:t>pentru</a:t>
            </a:r>
            <a:r>
              <a:rPr lang="en-US" sz="2400" dirty="0" smtClean="0"/>
              <a:t> </a:t>
            </a:r>
            <a:r>
              <a:rPr lang="en-US" sz="2400" dirty="0" err="1" smtClean="0"/>
              <a:t>intrebari</a:t>
            </a:r>
            <a:r>
              <a:rPr lang="en-US" sz="2400" dirty="0" smtClean="0"/>
              <a:t>)</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Introducere</a:t>
            </a:r>
            <a:endParaRPr lang="en-US" dirty="0"/>
          </a:p>
        </p:txBody>
      </p:sp>
      <p:sp>
        <p:nvSpPr>
          <p:cNvPr id="3" name="Content Placeholder 2"/>
          <p:cNvSpPr>
            <a:spLocks noGrp="1"/>
          </p:cNvSpPr>
          <p:nvPr>
            <p:ph idx="1"/>
          </p:nvPr>
        </p:nvSpPr>
        <p:spPr/>
        <p:txBody>
          <a:bodyPr/>
          <a:lstStyle/>
          <a:p>
            <a:r>
              <a:rPr lang="en-US" dirty="0" smtClean="0"/>
              <a:t>Cine </a:t>
            </a:r>
            <a:r>
              <a:rPr lang="en-US" dirty="0" err="1" smtClean="0"/>
              <a:t>esti</a:t>
            </a:r>
            <a:r>
              <a:rPr lang="en-US" dirty="0" smtClean="0"/>
              <a:t>?</a:t>
            </a:r>
          </a:p>
          <a:p>
            <a:r>
              <a:rPr lang="en-US" dirty="0" err="1" smtClean="0"/>
              <a:t>Calificarea</a:t>
            </a:r>
            <a:r>
              <a:rPr lang="en-US" dirty="0" smtClean="0"/>
              <a:t> </a:t>
            </a:r>
            <a:r>
              <a:rPr lang="en-US" dirty="0" err="1" smtClean="0"/>
              <a:t>pentru</a:t>
            </a:r>
            <a:r>
              <a:rPr lang="en-US" dirty="0" smtClean="0"/>
              <a:t> a </a:t>
            </a:r>
            <a:r>
              <a:rPr lang="en-US" dirty="0" err="1" smtClean="0"/>
              <a:t>vorbi</a:t>
            </a:r>
            <a:r>
              <a:rPr lang="en-US" dirty="0" smtClean="0"/>
              <a:t> </a:t>
            </a:r>
            <a:r>
              <a:rPr lang="en-US" dirty="0" err="1" smtClean="0"/>
              <a:t>despre</a:t>
            </a:r>
            <a:r>
              <a:rPr lang="en-US" dirty="0" smtClean="0"/>
              <a:t> </a:t>
            </a:r>
            <a:r>
              <a:rPr lang="en-US" dirty="0" err="1" smtClean="0"/>
              <a:t>subiect</a:t>
            </a:r>
            <a:endParaRPr lang="en-US" dirty="0" smtClean="0"/>
          </a:p>
          <a:p>
            <a:r>
              <a:rPr lang="en-US" dirty="0" err="1" smtClean="0"/>
              <a:t>Tipul</a:t>
            </a:r>
            <a:r>
              <a:rPr lang="en-US" dirty="0" smtClean="0"/>
              <a:t> de </a:t>
            </a:r>
            <a:r>
              <a:rPr lang="en-US" dirty="0" err="1" smtClean="0"/>
              <a:t>prezentare</a:t>
            </a:r>
            <a:endParaRPr lang="en-US" dirty="0" smtClean="0"/>
          </a:p>
          <a:p>
            <a:pPr>
              <a:buNone/>
            </a:pPr>
            <a:r>
              <a:rPr lang="en-US" b="1" dirty="0" err="1" smtClean="0"/>
              <a:t>Scop</a:t>
            </a:r>
            <a:r>
              <a:rPr lang="en-US" b="1" dirty="0" smtClean="0"/>
              <a:t>:</a:t>
            </a:r>
          </a:p>
          <a:p>
            <a:pPr>
              <a:buNone/>
            </a:pPr>
            <a:r>
              <a:rPr lang="en-US" dirty="0" smtClean="0"/>
              <a:t>	</a:t>
            </a:r>
            <a:r>
              <a:rPr lang="en-US" i="1" dirty="0" err="1" smtClean="0"/>
              <a:t>stabilirea</a:t>
            </a:r>
            <a:r>
              <a:rPr lang="en-US" i="1" dirty="0" smtClean="0"/>
              <a:t> </a:t>
            </a:r>
            <a:r>
              <a:rPr lang="en-US" i="1" dirty="0" err="1" smtClean="0"/>
              <a:t>unei</a:t>
            </a:r>
            <a:r>
              <a:rPr lang="en-US" i="1" dirty="0" smtClean="0"/>
              <a:t> </a:t>
            </a:r>
            <a:r>
              <a:rPr lang="en-US" i="1" dirty="0" err="1" smtClean="0"/>
              <a:t>comunicari</a:t>
            </a:r>
            <a:r>
              <a:rPr lang="en-US" i="1" dirty="0" smtClean="0"/>
              <a:t> cu </a:t>
            </a:r>
            <a:r>
              <a:rPr lang="en-US" i="1" dirty="0" err="1" smtClean="0"/>
              <a:t>audienta</a:t>
            </a:r>
            <a:r>
              <a:rPr lang="en-US" i="1" dirty="0" smtClean="0"/>
              <a:t> </a:t>
            </a:r>
            <a:r>
              <a:rPr lang="en-US" i="1" dirty="0" err="1" smtClean="0"/>
              <a:t>si</a:t>
            </a:r>
            <a:r>
              <a:rPr lang="en-US" i="1" dirty="0" smtClean="0"/>
              <a:t> </a:t>
            </a:r>
            <a:r>
              <a:rPr lang="en-US" i="1" dirty="0" err="1" smtClean="0"/>
              <a:t>atragerea</a:t>
            </a:r>
            <a:r>
              <a:rPr lang="en-US" i="1" dirty="0" smtClean="0"/>
              <a:t> </a:t>
            </a:r>
            <a:r>
              <a:rPr lang="en-US" i="1" dirty="0" err="1" smtClean="0"/>
              <a:t>atentiei</a:t>
            </a:r>
            <a:endParaRPr lang="en-US" i="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Recomandari</a:t>
            </a:r>
            <a:endParaRPr lang="en-US" dirty="0"/>
          </a:p>
        </p:txBody>
      </p:sp>
      <p:sp>
        <p:nvSpPr>
          <p:cNvPr id="3" name="Content Placeholder 2"/>
          <p:cNvSpPr>
            <a:spLocks noGrp="1"/>
          </p:cNvSpPr>
          <p:nvPr>
            <p:ph sz="quarter" idx="1"/>
          </p:nvPr>
        </p:nvSpPr>
        <p:spPr/>
        <p:txBody>
          <a:bodyPr/>
          <a:lstStyle/>
          <a:p>
            <a:r>
              <a:rPr lang="en-US" dirty="0" err="1" smtClean="0"/>
              <a:t>Folosire</a:t>
            </a:r>
            <a:r>
              <a:rPr lang="en-US" dirty="0" smtClean="0"/>
              <a:t> format </a:t>
            </a:r>
            <a:r>
              <a:rPr lang="en-US" dirty="0" err="1" smtClean="0"/>
              <a:t>pagina</a:t>
            </a:r>
            <a:r>
              <a:rPr lang="en-US" dirty="0" smtClean="0"/>
              <a:t> </a:t>
            </a:r>
            <a:r>
              <a:rPr lang="en-US" dirty="0" err="1" smtClean="0"/>
              <a:t>adecvat</a:t>
            </a:r>
            <a:endParaRPr lang="en-US" dirty="0" smtClean="0"/>
          </a:p>
          <a:p>
            <a:r>
              <a:rPr lang="en-US" dirty="0" err="1" smtClean="0"/>
              <a:t>Folosire</a:t>
            </a:r>
            <a:r>
              <a:rPr lang="en-US" dirty="0" smtClean="0"/>
              <a:t> </a:t>
            </a:r>
            <a:r>
              <a:rPr lang="en-US" dirty="0" err="1" smtClean="0"/>
              <a:t>antet</a:t>
            </a:r>
            <a:endParaRPr lang="en-US" dirty="0" smtClean="0"/>
          </a:p>
          <a:p>
            <a:r>
              <a:rPr lang="en-US" dirty="0" err="1" smtClean="0"/>
              <a:t>Idei</a:t>
            </a:r>
            <a:r>
              <a:rPr lang="en-US" dirty="0" smtClean="0"/>
              <a:t> </a:t>
            </a:r>
            <a:r>
              <a:rPr lang="en-US" dirty="0" err="1" smtClean="0"/>
              <a:t>pe</a:t>
            </a:r>
            <a:r>
              <a:rPr lang="en-US" dirty="0" smtClean="0"/>
              <a:t> slide: 3-5 (</a:t>
            </a:r>
            <a:r>
              <a:rPr lang="en-US" dirty="0" err="1" smtClean="0"/>
              <a:t>unde</a:t>
            </a:r>
            <a:r>
              <a:rPr lang="en-US" dirty="0" smtClean="0"/>
              <a:t> e </a:t>
            </a:r>
            <a:r>
              <a:rPr lang="en-US" dirty="0" err="1" smtClean="0"/>
              <a:t>posibil</a:t>
            </a:r>
            <a:r>
              <a:rPr lang="en-US" dirty="0" smtClean="0"/>
              <a:t>)</a:t>
            </a:r>
          </a:p>
          <a:p>
            <a:r>
              <a:rPr lang="en-US" dirty="0" smtClean="0"/>
              <a:t>Nu </a:t>
            </a:r>
            <a:r>
              <a:rPr lang="en-US" dirty="0" err="1" smtClean="0"/>
              <a:t>propozitii</a:t>
            </a:r>
            <a:r>
              <a:rPr lang="en-US" dirty="0" smtClean="0"/>
              <a:t> (</a:t>
            </a:r>
            <a:r>
              <a:rPr lang="en-US" dirty="0" err="1" smtClean="0"/>
              <a:t>lungi</a:t>
            </a:r>
            <a:r>
              <a:rPr lang="en-US" dirty="0" smtClean="0"/>
              <a:t>) – </a:t>
            </a:r>
            <a:r>
              <a:rPr lang="en-US" dirty="0" err="1" smtClean="0"/>
              <a:t>idei</a:t>
            </a:r>
            <a:endParaRPr lang="en-US" dirty="0" smtClean="0"/>
          </a:p>
          <a:p>
            <a:r>
              <a:rPr lang="en-US" dirty="0" err="1" smtClean="0"/>
              <a:t>Folosire</a:t>
            </a:r>
            <a:r>
              <a:rPr lang="en-US" dirty="0" smtClean="0"/>
              <a:t> </a:t>
            </a:r>
            <a:r>
              <a:rPr lang="en-US" dirty="0" err="1" smtClean="0"/>
              <a:t>caractere</a:t>
            </a:r>
            <a:r>
              <a:rPr lang="en-US" dirty="0" smtClean="0"/>
              <a:t>: </a:t>
            </a:r>
            <a:r>
              <a:rPr lang="en-US" dirty="0" err="1" smtClean="0"/>
              <a:t>culoare</a:t>
            </a:r>
            <a:r>
              <a:rPr lang="en-US" dirty="0" smtClean="0"/>
              <a:t>, </a:t>
            </a:r>
            <a:r>
              <a:rPr lang="en-US" dirty="0" err="1" smtClean="0"/>
              <a:t>marime</a:t>
            </a:r>
            <a:r>
              <a:rPr lang="en-US" dirty="0" smtClean="0"/>
              <a:t>, font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US" dirty="0" err="1" smtClean="0"/>
              <a:t>Prezentarea</a:t>
            </a:r>
            <a:endParaRPr lang="en-US" dirty="0"/>
          </a:p>
        </p:txBody>
      </p:sp>
      <p:sp>
        <p:nvSpPr>
          <p:cNvPr id="3" name="Content Placeholder 2"/>
          <p:cNvSpPr>
            <a:spLocks noGrp="1"/>
          </p:cNvSpPr>
          <p:nvPr>
            <p:ph idx="1"/>
          </p:nvPr>
        </p:nvSpPr>
        <p:spPr/>
        <p:txBody>
          <a:bodyPr/>
          <a:lstStyle/>
          <a:p>
            <a:r>
              <a:rPr lang="en-US" dirty="0" err="1" smtClean="0"/>
              <a:t>Captare</a:t>
            </a:r>
            <a:r>
              <a:rPr lang="en-US" dirty="0" smtClean="0"/>
              <a:t> </a:t>
            </a:r>
            <a:r>
              <a:rPr lang="en-US" dirty="0" err="1" smtClean="0"/>
              <a:t>atentie</a:t>
            </a:r>
            <a:endParaRPr lang="en-US" dirty="0" smtClean="0"/>
          </a:p>
          <a:p>
            <a:r>
              <a:rPr lang="en-US" dirty="0" err="1" smtClean="0"/>
              <a:t>Comunicare</a:t>
            </a:r>
            <a:r>
              <a:rPr lang="en-US" dirty="0" smtClean="0"/>
              <a:t> </a:t>
            </a:r>
            <a:r>
              <a:rPr lang="en-US" dirty="0" err="1" smtClean="0"/>
              <a:t>verbala</a:t>
            </a:r>
            <a:r>
              <a:rPr lang="en-US" dirty="0" smtClean="0"/>
              <a:t>: </a:t>
            </a:r>
            <a:r>
              <a:rPr lang="en-US" dirty="0" err="1" smtClean="0"/>
              <a:t>cei</a:t>
            </a:r>
            <a:r>
              <a:rPr lang="en-US" dirty="0" smtClean="0"/>
              <a:t> 3 V</a:t>
            </a:r>
          </a:p>
          <a:p>
            <a:r>
              <a:rPr lang="en-US" dirty="0" smtClean="0"/>
              <a:t>TIMP! – </a:t>
            </a:r>
            <a:r>
              <a:rPr lang="en-US" dirty="0" err="1" smtClean="0"/>
              <a:t>repetarea</a:t>
            </a:r>
            <a:r>
              <a:rPr lang="en-US" dirty="0" smtClean="0"/>
              <a:t> </a:t>
            </a:r>
            <a:r>
              <a:rPr lang="en-US" dirty="0" err="1" smtClean="0"/>
              <a:t>prezentarii</a:t>
            </a:r>
            <a:endParaRPr lang="en-US" dirty="0"/>
          </a:p>
        </p:txBody>
      </p:sp>
    </p:spTree>
  </p:cSld>
  <p:clrMapOvr>
    <a:masterClrMapping/>
  </p:clrMapOvr>
  <p:timing>
    <p:tnLst>
      <p:par>
        <p:cTn id="1" dur="indefinite" restart="never" nodeType="tmRoot"/>
      </p:par>
    </p:tnLst>
  </p:timing>
</p:sld>
</file>

<file path=ppt/theme/_rels/them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Fireworks">
  <a:themeElements>
    <a:clrScheme name="Fireworks 1">
      <a:dk1>
        <a:srgbClr val="AF273E"/>
      </a:dk1>
      <a:lt1>
        <a:srgbClr val="FFCC00"/>
      </a:lt1>
      <a:dk2>
        <a:srgbClr val="000000"/>
      </a:dk2>
      <a:lt2>
        <a:srgbClr val="FFFFFF"/>
      </a:lt2>
      <a:accent1>
        <a:srgbClr val="FF8B17"/>
      </a:accent1>
      <a:accent2>
        <a:srgbClr val="FFE103"/>
      </a:accent2>
      <a:accent3>
        <a:srgbClr val="AAAAAA"/>
      </a:accent3>
      <a:accent4>
        <a:srgbClr val="DAAE00"/>
      </a:accent4>
      <a:accent5>
        <a:srgbClr val="FFC4AB"/>
      </a:accent5>
      <a:accent6>
        <a:srgbClr val="E7CC02"/>
      </a:accent6>
      <a:hlink>
        <a:srgbClr val="FF3399"/>
      </a:hlink>
      <a:folHlink>
        <a:srgbClr val="FE1F08"/>
      </a:folHlink>
    </a:clrScheme>
    <a:fontScheme name="Fireworks">
      <a:majorFont>
        <a:latin typeface="Arial Black"/>
        <a:ea typeface=""/>
        <a:cs typeface=""/>
      </a:majorFont>
      <a:minorFont>
        <a:latin typeface="Arial Blac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hlink"/>
          </a:buClr>
          <a:buSzTx/>
          <a:buFontTx/>
          <a:buChar char="•"/>
          <a:tabLst/>
          <a:defRPr kumimoji="0" lang="en-US" sz="3200" b="0" i="0" u="none" strike="noStrike" cap="none" normalizeH="0" baseline="0" smtClean="0">
            <a:ln>
              <a:noFill/>
            </a:ln>
            <a:solidFill>
              <a:schemeClr val="tx1"/>
            </a:solidFill>
            <a:effectLst/>
            <a:latin typeface="Arial Black"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hlink"/>
          </a:buClr>
          <a:buSzTx/>
          <a:buFontTx/>
          <a:buChar char="•"/>
          <a:tabLst/>
          <a:defRPr kumimoji="0" lang="en-US" sz="3200" b="0" i="0" u="none" strike="noStrike" cap="none" normalizeH="0" baseline="0" smtClean="0">
            <a:ln>
              <a:noFill/>
            </a:ln>
            <a:solidFill>
              <a:schemeClr val="tx1"/>
            </a:solidFill>
            <a:effectLst/>
            <a:latin typeface="Arial Black" pitchFamily="34" charset="0"/>
          </a:defRPr>
        </a:defPPr>
      </a:lstStyle>
    </a:lnDef>
  </a:objectDefaults>
  <a:extraClrSchemeLst>
    <a:extraClrScheme>
      <a:clrScheme name="Fireworks 1">
        <a:dk1>
          <a:srgbClr val="AF273E"/>
        </a:dk1>
        <a:lt1>
          <a:srgbClr val="FFCC00"/>
        </a:lt1>
        <a:dk2>
          <a:srgbClr val="000000"/>
        </a:dk2>
        <a:lt2>
          <a:srgbClr val="FFFFFF"/>
        </a:lt2>
        <a:accent1>
          <a:srgbClr val="FF8B17"/>
        </a:accent1>
        <a:accent2>
          <a:srgbClr val="FFE103"/>
        </a:accent2>
        <a:accent3>
          <a:srgbClr val="AAAAAA"/>
        </a:accent3>
        <a:accent4>
          <a:srgbClr val="DAAE00"/>
        </a:accent4>
        <a:accent5>
          <a:srgbClr val="FFC4AB"/>
        </a:accent5>
        <a:accent6>
          <a:srgbClr val="E7CC02"/>
        </a:accent6>
        <a:hlink>
          <a:srgbClr val="FF3399"/>
        </a:hlink>
        <a:folHlink>
          <a:srgbClr val="FE1F08"/>
        </a:folHlink>
      </a:clrScheme>
      <a:clrMap bg1="dk2" tx1="lt1" bg2="dk1" tx2="lt2" accent1="accent1" accent2="accent2" accent3="accent3" accent4="accent4" accent5="accent5" accent6="accent6" hlink="hlink" folHlink="folHlink"/>
    </a:extraClrScheme>
    <a:extraClrScheme>
      <a:clrScheme name="Fireworks 2">
        <a:dk1>
          <a:srgbClr val="0000A4"/>
        </a:dk1>
        <a:lt1>
          <a:srgbClr val="CCFFFF"/>
        </a:lt1>
        <a:dk2>
          <a:srgbClr val="000066"/>
        </a:dk2>
        <a:lt2>
          <a:srgbClr val="00FFFF"/>
        </a:lt2>
        <a:accent1>
          <a:srgbClr val="51B2E3"/>
        </a:accent1>
        <a:accent2>
          <a:srgbClr val="04E8AC"/>
        </a:accent2>
        <a:accent3>
          <a:srgbClr val="AAAAB8"/>
        </a:accent3>
        <a:accent4>
          <a:srgbClr val="AEDADA"/>
        </a:accent4>
        <a:accent5>
          <a:srgbClr val="B3D5EF"/>
        </a:accent5>
        <a:accent6>
          <a:srgbClr val="03D29B"/>
        </a:accent6>
        <a:hlink>
          <a:srgbClr val="FF3399"/>
        </a:hlink>
        <a:folHlink>
          <a:srgbClr val="8F5FD5"/>
        </a:folHlink>
      </a:clrScheme>
      <a:clrMap bg1="dk2" tx1="lt1" bg2="dk1" tx2="lt2" accent1="accent1" accent2="accent2" accent3="accent3" accent4="accent4" accent5="accent5" accent6="accent6" hlink="hlink" folHlink="folHlink"/>
    </a:extraClrScheme>
    <a:extraClrScheme>
      <a:clrScheme name="Fireworks 3">
        <a:dk1>
          <a:srgbClr val="9F237F"/>
        </a:dk1>
        <a:lt1>
          <a:srgbClr val="FFCC00"/>
        </a:lt1>
        <a:dk2>
          <a:srgbClr val="000000"/>
        </a:dk2>
        <a:lt2>
          <a:srgbClr val="FFFFFF"/>
        </a:lt2>
        <a:accent1>
          <a:srgbClr val="39A6DD"/>
        </a:accent1>
        <a:accent2>
          <a:srgbClr val="FF03E7"/>
        </a:accent2>
        <a:accent3>
          <a:srgbClr val="AAAAAA"/>
        </a:accent3>
        <a:accent4>
          <a:srgbClr val="DAAE00"/>
        </a:accent4>
        <a:accent5>
          <a:srgbClr val="AED0EB"/>
        </a:accent5>
        <a:accent6>
          <a:srgbClr val="E702D1"/>
        </a:accent6>
        <a:hlink>
          <a:srgbClr val="FF3399"/>
        </a:hlink>
        <a:folHlink>
          <a:srgbClr val="753BCB"/>
        </a:folHlink>
      </a:clrScheme>
      <a:clrMap bg1="dk2" tx1="lt1" bg2="dk1" tx2="lt2" accent1="accent1" accent2="accent2" accent3="accent3" accent4="accent4" accent5="accent5" accent6="accent6" hlink="hlink" folHlink="folHlink"/>
    </a:extraClrScheme>
    <a:extraClrScheme>
      <a:clrScheme name="Fireworks 4">
        <a:dk1>
          <a:srgbClr val="00603B"/>
        </a:dk1>
        <a:lt1>
          <a:srgbClr val="FFCC00"/>
        </a:lt1>
        <a:dk2>
          <a:srgbClr val="000000"/>
        </a:dk2>
        <a:lt2>
          <a:srgbClr val="FFFFFF"/>
        </a:lt2>
        <a:accent1>
          <a:srgbClr val="39A6DD"/>
        </a:accent1>
        <a:accent2>
          <a:srgbClr val="07FB18"/>
        </a:accent2>
        <a:accent3>
          <a:srgbClr val="AAAAAA"/>
        </a:accent3>
        <a:accent4>
          <a:srgbClr val="DAAE00"/>
        </a:accent4>
        <a:accent5>
          <a:srgbClr val="AED0EB"/>
        </a:accent5>
        <a:accent6>
          <a:srgbClr val="06E315"/>
        </a:accent6>
        <a:hlink>
          <a:srgbClr val="FF3399"/>
        </a:hlink>
        <a:folHlink>
          <a:srgbClr val="753BCB"/>
        </a:folHlink>
      </a:clrScheme>
      <a:clrMap bg1="dk2" tx1="lt1" bg2="dk1" tx2="lt2" accent1="accent1" accent2="accent2" accent3="accent3" accent4="accent4" accent5="accent5" accent6="accent6" hlink="hlink" folHlink="folHlink"/>
    </a:extraClrScheme>
    <a:extraClrScheme>
      <a:clrScheme name="Fireworks 5">
        <a:dk1>
          <a:srgbClr val="FF6600"/>
        </a:dk1>
        <a:lt1>
          <a:srgbClr val="FFFFFF"/>
        </a:lt1>
        <a:dk2>
          <a:srgbClr val="003366"/>
        </a:dk2>
        <a:lt2>
          <a:srgbClr val="FFFFFF"/>
        </a:lt2>
        <a:accent1>
          <a:srgbClr val="FF99FF"/>
        </a:accent1>
        <a:accent2>
          <a:srgbClr val="FFFF99"/>
        </a:accent2>
        <a:accent3>
          <a:srgbClr val="AAADB8"/>
        </a:accent3>
        <a:accent4>
          <a:srgbClr val="DADADA"/>
        </a:accent4>
        <a:accent5>
          <a:srgbClr val="FFCAFF"/>
        </a:accent5>
        <a:accent6>
          <a:srgbClr val="E7E78A"/>
        </a:accent6>
        <a:hlink>
          <a:srgbClr val="FF3399"/>
        </a:hlink>
        <a:folHlink>
          <a:srgbClr val="FF9966"/>
        </a:folHlink>
      </a:clrScheme>
      <a:clrMap bg1="dk2" tx1="lt1" bg2="dk1" tx2="lt2" accent1="accent1" accent2="accent2" accent3="accent3" accent4="accent4" accent5="accent5" accent6="accent6" hlink="hlink" folHlink="folHlink"/>
    </a:extraClrScheme>
    <a:extraClrScheme>
      <a:clrScheme name="Fireworks 6">
        <a:dk1>
          <a:srgbClr val="000000"/>
        </a:dk1>
        <a:lt1>
          <a:srgbClr val="FFFFFF"/>
        </a:lt1>
        <a:dk2>
          <a:srgbClr val="993366"/>
        </a:dk2>
        <a:lt2>
          <a:srgbClr val="CCFFFF"/>
        </a:lt2>
        <a:accent1>
          <a:srgbClr val="CCECFF"/>
        </a:accent1>
        <a:accent2>
          <a:srgbClr val="FFFF99"/>
        </a:accent2>
        <a:accent3>
          <a:srgbClr val="FFFFFF"/>
        </a:accent3>
        <a:accent4>
          <a:srgbClr val="000000"/>
        </a:accent4>
        <a:accent5>
          <a:srgbClr val="E2F4FF"/>
        </a:accent5>
        <a:accent6>
          <a:srgbClr val="E7E78A"/>
        </a:accent6>
        <a:hlink>
          <a:srgbClr val="FFCCFF"/>
        </a:hlink>
        <a:folHlink>
          <a:srgbClr val="FFCC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hlink"/>
          </a:buClr>
          <a:buSzTx/>
          <a:buFontTx/>
          <a:buChar char="•"/>
          <a:tabLst/>
          <a:defRPr kumimoji="0" lang="en-US" sz="3200" b="0" i="0" u="none" strike="noStrike" cap="none" normalizeH="0" baseline="0" smtClean="0">
            <a:ln>
              <a:noFill/>
            </a:ln>
            <a:solidFill>
              <a:schemeClr val="tx1"/>
            </a:solidFill>
            <a:effectLst/>
            <a:latin typeface="Arial Black"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hlink"/>
          </a:buClr>
          <a:buSzTx/>
          <a:buFontTx/>
          <a:buChar char="•"/>
          <a:tabLst/>
          <a:defRPr kumimoji="0" lang="en-US" sz="3200" b="0" i="0" u="none" strike="noStrike" cap="none" normalizeH="0" baseline="0" smtClean="0">
            <a:ln>
              <a:noFill/>
            </a:ln>
            <a:solidFill>
              <a:schemeClr val="tx1"/>
            </a:solidFill>
            <a:effectLst/>
            <a:latin typeface="Arial Black"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464</TotalTime>
  <Words>621</Words>
  <Application>Microsoft Office PowerPoint</Application>
  <PresentationFormat>On-screen Show (4:3)</PresentationFormat>
  <Paragraphs>105</Paragraphs>
  <Slides>20</Slides>
  <Notes>0</Notes>
  <HiddenSlides>0</HiddenSlides>
  <MMClips>0</MMClips>
  <ScaleCrop>false</ScaleCrop>
  <HeadingPairs>
    <vt:vector size="4" baseType="variant">
      <vt:variant>
        <vt:lpstr>Theme</vt:lpstr>
      </vt:variant>
      <vt:variant>
        <vt:i4>3</vt:i4>
      </vt:variant>
      <vt:variant>
        <vt:lpstr>Slide Titles</vt:lpstr>
      </vt:variant>
      <vt:variant>
        <vt:i4>20</vt:i4>
      </vt:variant>
    </vt:vector>
  </HeadingPairs>
  <TitlesOfParts>
    <vt:vector size="23" baseType="lpstr">
      <vt:lpstr>Fireworks</vt:lpstr>
      <vt:lpstr>Default Design</vt:lpstr>
      <vt:lpstr>Median</vt:lpstr>
      <vt:lpstr>Curs 5</vt:lpstr>
      <vt:lpstr>De fapt,</vt:lpstr>
      <vt:lpstr>Aşa NU</vt:lpstr>
      <vt:lpstr>Aşa NU</vt:lpstr>
      <vt:lpstr>1. Pregatire prezentare</vt:lpstr>
      <vt:lpstr>Pregatire slide-uri</vt:lpstr>
      <vt:lpstr>Introducere</vt:lpstr>
      <vt:lpstr>Recomandari</vt:lpstr>
      <vt:lpstr>2. Prezentarea</vt:lpstr>
      <vt:lpstr>Tips &amp; tricks</vt:lpstr>
      <vt:lpstr>Tips &amp; tricks (cont.)</vt:lpstr>
      <vt:lpstr>Prezentari – Steve Jobs style</vt:lpstr>
      <vt:lpstr>Planificare</vt:lpstr>
      <vt:lpstr>Crearea unei descrieri tip “twitter”</vt:lpstr>
      <vt:lpstr>Prezentare dusman</vt:lpstr>
      <vt:lpstr>Focus pe beneficii</vt:lpstr>
      <vt:lpstr>Respectati regula lui 3</vt:lpstr>
      <vt:lpstr>Vindeti vise, nu produse</vt:lpstr>
      <vt:lpstr>Quiz</vt:lpstr>
      <vt:lpstr>FB – foarte bine B – bine S – satisfacator NS - nesatisfacator </vt:lpstr>
    </vt:vector>
  </TitlesOfParts>
  <Company>Babes-Bolyai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Recomandări, sfaturi</dc:title>
  <dc:creator>hfpop</dc:creator>
  <cp:lastModifiedBy>simona</cp:lastModifiedBy>
  <cp:revision>49</cp:revision>
  <dcterms:created xsi:type="dcterms:W3CDTF">2008-04-01T08:41:48Z</dcterms:created>
  <dcterms:modified xsi:type="dcterms:W3CDTF">2014-12-05T07:43:23Z</dcterms:modified>
</cp:coreProperties>
</file>