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custShowLst>
    <p:custShow name="Custom Show 1" id="0">
      <p:sldLst>
        <p:sld r:id="rId3"/>
        <p:sld r:id="rId3"/>
        <p:sld r:id="rId3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4E12-D11B-4704-90E5-96210C9FB36F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84CE-B0E3-4568-B966-380557F82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Interviu</a:t>
            </a:r>
            <a:r>
              <a:rPr lang="en-US" dirty="0" smtClean="0"/>
              <a:t> &amp; 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rgbClr val="0000FF"/>
                </a:solidFill>
              </a:rPr>
              <a:t>Capacitate de </a:t>
            </a:r>
            <a:r>
              <a:rPr lang="en-US" dirty="0" err="1" smtClean="0">
                <a:solidFill>
                  <a:srgbClr val="0000FF"/>
                </a:solidFill>
              </a:rPr>
              <a:t>analiza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rezolvare</a:t>
            </a:r>
            <a:r>
              <a:rPr lang="en-US" dirty="0" smtClean="0">
                <a:solidFill>
                  <a:srgbClr val="0000FF"/>
                </a:solidFill>
              </a:rPr>
              <a:t> de </a:t>
            </a:r>
            <a:r>
              <a:rPr lang="en-US" dirty="0" err="1" smtClean="0">
                <a:solidFill>
                  <a:srgbClr val="0000FF"/>
                </a:solidFill>
              </a:rPr>
              <a:t>probleme</a:t>
            </a:r>
            <a:endParaRPr lang="en-US" dirty="0" smtClean="0">
              <a:solidFill>
                <a:srgbClr val="0000FF"/>
              </a:solidFill>
            </a:endParaRPr>
          </a:p>
          <a:p>
            <a:pPr marL="914400" lvl="1" indent="-514350"/>
            <a:r>
              <a:rPr lang="en-US" dirty="0" err="1" smtClean="0"/>
              <a:t>Observarea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Prevederea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contracarare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Intelegerea</a:t>
            </a:r>
            <a:r>
              <a:rPr lang="en-US" dirty="0" smtClean="0"/>
              <a:t> </a:t>
            </a:r>
            <a:r>
              <a:rPr lang="en-US" dirty="0" err="1" smtClean="0"/>
              <a:t>rezolvarii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explicare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Studierea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factori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formularea</a:t>
            </a:r>
            <a:r>
              <a:rPr lang="en-US" dirty="0" smtClean="0"/>
              <a:t> </a:t>
            </a:r>
            <a:r>
              <a:rPr lang="en-US" dirty="0" err="1" smtClean="0"/>
              <a:t>concluziei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>
                <a:solidFill>
                  <a:srgbClr val="0000FF"/>
                </a:solidFill>
              </a:rPr>
              <a:t>Organizare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planificare</a:t>
            </a:r>
            <a:endParaRPr lang="en-US" dirty="0" smtClean="0">
              <a:solidFill>
                <a:srgbClr val="0000FF"/>
              </a:solidFill>
            </a:endParaRPr>
          </a:p>
          <a:p>
            <a:pPr marL="914400" lvl="1" indent="-514350"/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prioritati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Planificarea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final</a:t>
            </a:r>
          </a:p>
          <a:p>
            <a:pPr marL="914400" lvl="1" indent="-514350"/>
            <a:r>
              <a:rPr lang="en-US" dirty="0" err="1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>
                <a:solidFill>
                  <a:srgbClr val="0000FF"/>
                </a:solidFill>
              </a:rPr>
              <a:t>Flexibilitate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adaptabilitate</a:t>
            </a:r>
            <a:endParaRPr lang="en-US" dirty="0" smtClean="0">
              <a:solidFill>
                <a:srgbClr val="0000FF"/>
              </a:solidFill>
            </a:endParaRPr>
          </a:p>
          <a:p>
            <a:pPr marL="914400" lvl="1" indent="-514350"/>
            <a:r>
              <a:rPr lang="en-US" dirty="0" err="1" smtClean="0"/>
              <a:t>Adaptare</a:t>
            </a:r>
            <a:r>
              <a:rPr lang="en-US" dirty="0" smtClean="0"/>
              <a:t> la </a:t>
            </a:r>
            <a:r>
              <a:rPr lang="en-US" dirty="0" err="1" smtClean="0"/>
              <a:t>cerintele</a:t>
            </a:r>
            <a:r>
              <a:rPr lang="en-US" dirty="0" smtClean="0"/>
              <a:t> </a:t>
            </a:r>
            <a:r>
              <a:rPr lang="en-US" dirty="0" err="1" smtClean="0"/>
              <a:t>postului</a:t>
            </a:r>
            <a:endParaRPr lang="en-US" dirty="0" smtClean="0"/>
          </a:p>
          <a:p>
            <a:pPr marL="914400" lvl="1" indent="-514350"/>
            <a:r>
              <a:rPr lang="en-US" dirty="0" smtClean="0"/>
              <a:t>Multitasking</a:t>
            </a:r>
          </a:p>
          <a:p>
            <a:pPr marL="914400" lvl="1" indent="-514350"/>
            <a:r>
              <a:rPr lang="en-US" dirty="0" err="1" smtClean="0"/>
              <a:t>Acumularea</a:t>
            </a:r>
            <a:r>
              <a:rPr lang="en-US" dirty="0" smtClean="0"/>
              <a:t> de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cunostinte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Reactie</a:t>
            </a:r>
            <a:r>
              <a:rPr lang="en-US" dirty="0" smtClean="0"/>
              <a:t> </a:t>
            </a:r>
            <a:r>
              <a:rPr lang="en-US" dirty="0" err="1" smtClean="0"/>
              <a:t>potrivita</a:t>
            </a:r>
            <a:r>
              <a:rPr lang="en-US" dirty="0" smtClean="0"/>
              <a:t>, </a:t>
            </a:r>
            <a:r>
              <a:rPr lang="en-US" dirty="0" err="1" smtClean="0"/>
              <a:t>prompta</a:t>
            </a:r>
            <a:r>
              <a:rPr lang="en-US" dirty="0" smtClean="0"/>
              <a:t>  la </a:t>
            </a:r>
            <a:r>
              <a:rPr lang="en-US" dirty="0" err="1" smtClean="0"/>
              <a:t>situatii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>
                <a:solidFill>
                  <a:srgbClr val="0000FF"/>
                </a:solidFill>
              </a:rPr>
              <a:t>Calitati</a:t>
            </a:r>
            <a:r>
              <a:rPr lang="en-US" dirty="0" smtClean="0">
                <a:solidFill>
                  <a:srgbClr val="0000FF"/>
                </a:solidFill>
              </a:rPr>
              <a:t> de </a:t>
            </a:r>
            <a:r>
              <a:rPr lang="en-US" dirty="0" err="1" smtClean="0">
                <a:solidFill>
                  <a:srgbClr val="0000FF"/>
                </a:solidFill>
              </a:rPr>
              <a:t>conducere</a:t>
            </a:r>
            <a:r>
              <a:rPr lang="en-US" dirty="0" smtClean="0">
                <a:solidFill>
                  <a:srgbClr val="0000FF"/>
                </a:solidFill>
              </a:rPr>
              <a:t> (leadership)</a:t>
            </a:r>
          </a:p>
          <a:p>
            <a:pPr marL="914400" lvl="1" indent="-514350"/>
            <a:r>
              <a:rPr lang="en-US" dirty="0" smtClean="0"/>
              <a:t>Capacitate de </a:t>
            </a:r>
            <a:r>
              <a:rPr lang="en-US" dirty="0" smtClean="0"/>
              <a:t>a </a:t>
            </a:r>
            <a:r>
              <a:rPr lang="en-US" dirty="0" err="1" smtClean="0"/>
              <a:t>impune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smtClean="0"/>
              <a:t>negocia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Motivarea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Unitatea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Recompensare</a:t>
            </a:r>
            <a:r>
              <a:rPr lang="en-US" dirty="0" smtClean="0"/>
              <a:t>/</a:t>
            </a:r>
            <a:r>
              <a:rPr lang="en-US" dirty="0" err="1" smtClean="0"/>
              <a:t>pedepsire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Calitati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" action="ppaction://hlinkshowjump?jump=nextslide"/>
              </a:rPr>
              <a:t>Sa </a:t>
            </a:r>
            <a:r>
              <a:rPr lang="en-US" dirty="0" err="1">
                <a:hlinkClick r:id="" action="ppaction://hlinkshowjump?jump=nextslide"/>
              </a:rPr>
              <a:t>a</a:t>
            </a:r>
            <a:r>
              <a:rPr lang="en-US" dirty="0" err="1" smtClean="0">
                <a:hlinkClick r:id="" action="ppaction://hlinkshowjump?jump=nextslide"/>
              </a:rPr>
              <a:t>traga</a:t>
            </a:r>
            <a:r>
              <a:rPr lang="en-US" dirty="0" smtClean="0">
                <a:hlinkClick r:id="" action="ppaction://hlinkshowjump?jump=nextslide"/>
              </a:rPr>
              <a:t> </a:t>
            </a:r>
            <a:r>
              <a:rPr lang="en-US" dirty="0" err="1" smtClean="0">
                <a:hlinkClick r:id="" action="ppaction://hlinkshowjump?jump=nextslide"/>
              </a:rPr>
              <a:t>atentia</a:t>
            </a:r>
            <a:endParaRPr lang="en-US" dirty="0" smtClean="0"/>
          </a:p>
          <a:p>
            <a:pPr lvl="1"/>
            <a:r>
              <a:rPr lang="en-US" dirty="0" smtClean="0">
                <a:hlinkClick r:id="rId2" action="ppaction://hlinksldjump"/>
              </a:rPr>
              <a:t>Sa </a:t>
            </a:r>
            <a:r>
              <a:rPr lang="en-US" dirty="0" err="1">
                <a:hlinkClick r:id="rId2" action="ppaction://hlinksldjump"/>
              </a:rPr>
              <a:t>c</a:t>
            </a:r>
            <a:r>
              <a:rPr lang="en-US" dirty="0" err="1" smtClean="0">
                <a:hlinkClick r:id="rId2" action="ppaction://hlinksldjump"/>
              </a:rPr>
              <a:t>reaza</a:t>
            </a:r>
            <a:r>
              <a:rPr lang="en-US" dirty="0" smtClean="0">
                <a:hlinkClick r:id="rId2" action="ppaction://hlinksldjump"/>
              </a:rPr>
              <a:t> o </a:t>
            </a:r>
            <a:r>
              <a:rPr lang="en-US" dirty="0" err="1" smtClean="0">
                <a:hlinkClick r:id="rId2" action="ppaction://hlinksldjump"/>
              </a:rPr>
              <a:t>impresie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err="1" smtClean="0">
                <a:hlinkClick r:id="rId2" action="ppaction://hlinksldjump"/>
              </a:rPr>
              <a:t>buna</a:t>
            </a:r>
            <a:endParaRPr lang="en-US" dirty="0" smtClean="0"/>
          </a:p>
          <a:p>
            <a:pPr lvl="1"/>
            <a:r>
              <a:rPr lang="en-US" dirty="0" smtClean="0">
                <a:hlinkClick r:id="rId3" action="ppaction://hlinksldjump"/>
              </a:rPr>
              <a:t>Sa </a:t>
            </a:r>
            <a:r>
              <a:rPr lang="en-US" dirty="0" err="1" smtClean="0">
                <a:hlinkClick r:id="rId3" action="ppaction://hlinksldjump"/>
              </a:rPr>
              <a:t>prezinte</a:t>
            </a:r>
            <a:r>
              <a:rPr lang="en-US" dirty="0" smtClean="0">
                <a:hlinkClick r:id="rId3" action="ppaction://hlinksldjump"/>
              </a:rPr>
              <a:t> </a:t>
            </a:r>
            <a:r>
              <a:rPr lang="en-US" dirty="0" err="1" smtClean="0">
                <a:hlinkClick r:id="rId3" action="ppaction://hlinksldjump"/>
              </a:rPr>
              <a:t>abilitati</a:t>
            </a:r>
            <a:r>
              <a:rPr lang="en-US" dirty="0" smtClean="0">
                <a:hlinkClick r:id="rId3" action="ppaction://hlinksldjump"/>
              </a:rPr>
              <a:t>, </a:t>
            </a:r>
            <a:r>
              <a:rPr lang="en-US" dirty="0" err="1" smtClean="0">
                <a:hlinkClick r:id="rId3" action="ppaction://hlinksldjump"/>
              </a:rPr>
              <a:t>cunostinte</a:t>
            </a:r>
            <a:r>
              <a:rPr lang="en-US" dirty="0" smtClean="0">
                <a:hlinkClick r:id="rId3" action="ppaction://hlinksldjump"/>
              </a:rPr>
              <a:t>, </a:t>
            </a:r>
            <a:r>
              <a:rPr lang="en-US" dirty="0" err="1" smtClean="0">
                <a:hlinkClick r:id="rId3" action="ppaction://hlinksldjump"/>
              </a:rPr>
              <a:t>capabilitati</a:t>
            </a:r>
            <a:r>
              <a:rPr lang="en-US" dirty="0" smtClean="0">
                <a:hlinkClick r:id="rId3" action="ppaction://hlinksldjump"/>
              </a:rPr>
              <a:t> </a:t>
            </a:r>
            <a:r>
              <a:rPr lang="en-US" dirty="0" err="1" smtClean="0">
                <a:hlinkClick r:id="rId3" action="ppaction://hlinksldjump"/>
              </a:rPr>
              <a:t>relevante</a:t>
            </a:r>
            <a:r>
              <a:rPr lang="en-US" dirty="0" smtClean="0">
                <a:hlinkClick r:id="rId3" action="ppaction://hlinksldjump"/>
              </a:rPr>
              <a:t> </a:t>
            </a:r>
            <a:r>
              <a:rPr lang="en-US" dirty="0" err="1" smtClean="0">
                <a:hlinkClick r:id="rId3" action="ppaction://hlinksldjump"/>
              </a:rPr>
              <a:t>scopului</a:t>
            </a:r>
            <a:endParaRPr lang="en-US" dirty="0" smtClean="0"/>
          </a:p>
          <a:p>
            <a:pPr lvl="1"/>
            <a:r>
              <a:rPr lang="en-US" b="1" dirty="0" smtClean="0">
                <a:hlinkClick r:id="rId4" action="ppaction://hlinksldjump"/>
              </a:rPr>
              <a:t>Sa fie </a:t>
            </a:r>
            <a:r>
              <a:rPr lang="en-US" b="1" dirty="0" err="1" smtClean="0">
                <a:hlinkClick r:id="rId4" action="ppaction://hlinksldjump"/>
              </a:rPr>
              <a:t>corect</a:t>
            </a:r>
            <a:r>
              <a:rPr lang="en-US" b="1" dirty="0" smtClean="0">
                <a:hlinkClick r:id="rId4" action="ppaction://hlinksldjump"/>
              </a:rPr>
              <a:t>, </a:t>
            </a:r>
            <a:r>
              <a:rPr lang="en-US" b="1" dirty="0" err="1" smtClean="0">
                <a:hlinkClick r:id="rId4" action="ppaction://hlinksldjump"/>
              </a:rPr>
              <a:t>concis</a:t>
            </a:r>
            <a:r>
              <a:rPr lang="en-US" b="1" dirty="0" smtClean="0">
                <a:hlinkClick r:id="rId4" action="ppaction://hlinksldjump"/>
              </a:rPr>
              <a:t>, </a:t>
            </a:r>
            <a:r>
              <a:rPr lang="en-US" b="1" dirty="0" err="1" smtClean="0">
                <a:hlinkClick r:id="rId4" action="ppaction://hlinksldjump"/>
              </a:rPr>
              <a:t>complet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trebuie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stii</a:t>
            </a:r>
            <a:r>
              <a:rPr lang="en-US" sz="3600" dirty="0" smtClean="0"/>
              <a:t> </a:t>
            </a:r>
            <a:r>
              <a:rPr lang="en-US" sz="3600" dirty="0" err="1" smtClean="0"/>
              <a:t>inainte</a:t>
            </a:r>
            <a:r>
              <a:rPr lang="en-US" sz="3600" dirty="0" smtClean="0"/>
              <a:t> de a </a:t>
            </a:r>
            <a:r>
              <a:rPr lang="en-US" sz="3600" dirty="0" err="1" smtClean="0"/>
              <a:t>scrie</a:t>
            </a:r>
            <a:r>
              <a:rPr lang="en-US" sz="3600" dirty="0" smtClean="0"/>
              <a:t> CV?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Glosar</a:t>
            </a:r>
            <a:r>
              <a:rPr lang="en-US" dirty="0" smtClean="0"/>
              <a:t> de </a:t>
            </a:r>
            <a:r>
              <a:rPr lang="en-US" dirty="0" err="1" smtClean="0"/>
              <a:t>termeni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Abilitate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aptitudine</a:t>
            </a:r>
            <a:r>
              <a:rPr lang="en-US" dirty="0" smtClean="0">
                <a:solidFill>
                  <a:srgbClr val="0000FF"/>
                </a:solidFill>
              </a:rPr>
              <a:t> (ability)</a:t>
            </a:r>
          </a:p>
          <a:p>
            <a:pPr lvl="1">
              <a:buNone/>
            </a:pPr>
            <a:r>
              <a:rPr lang="en-US" dirty="0" smtClean="0"/>
              <a:t>	= </a:t>
            </a:r>
            <a:r>
              <a:rPr lang="en-US" dirty="0" err="1" smtClean="0"/>
              <a:t>calitatea</a:t>
            </a:r>
            <a:r>
              <a:rPr lang="en-US" dirty="0" smtClean="0"/>
              <a:t> de a </a:t>
            </a:r>
            <a:r>
              <a:rPr lang="en-US" dirty="0" err="1" smtClean="0"/>
              <a:t>fi</a:t>
            </a:r>
            <a:r>
              <a:rPr lang="en-US" dirty="0" smtClean="0"/>
              <a:t> apt de a face </a:t>
            </a:r>
            <a:r>
              <a:rPr lang="en-US" dirty="0" err="1" smtClean="0"/>
              <a:t>ceva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= talent natural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acumulat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= </a:t>
            </a:r>
            <a:r>
              <a:rPr lang="en-US" dirty="0" err="1" smtClean="0"/>
              <a:t>calitatea</a:t>
            </a:r>
            <a:r>
              <a:rPr lang="en-US" dirty="0" smtClean="0"/>
              <a:t> de a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adecvat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scop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Skill – </a:t>
            </a:r>
            <a:r>
              <a:rPr lang="en-US" dirty="0" err="1" smtClean="0">
                <a:solidFill>
                  <a:srgbClr val="0000FF"/>
                </a:solidFill>
              </a:rPr>
              <a:t>deprindere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dexteritate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err="1" smtClean="0"/>
              <a:t>indemanare</a:t>
            </a:r>
            <a:r>
              <a:rPr lang="en-US" dirty="0" smtClean="0"/>
              <a:t>, </a:t>
            </a:r>
            <a:r>
              <a:rPr lang="en-US" dirty="0" err="1" smtClean="0"/>
              <a:t>dexteritate</a:t>
            </a:r>
            <a:r>
              <a:rPr lang="en-US" dirty="0" smtClean="0"/>
              <a:t>, </a:t>
            </a:r>
            <a:r>
              <a:rPr lang="en-US" dirty="0" err="1" smtClean="0"/>
              <a:t>abilitate</a:t>
            </a:r>
            <a:r>
              <a:rPr lang="en-US" dirty="0" smtClean="0"/>
              <a:t> </a:t>
            </a:r>
            <a:r>
              <a:rPr lang="en-US" dirty="0" err="1" smtClean="0"/>
              <a:t>acumulata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dezvoltata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antrenament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Glosar</a:t>
            </a:r>
            <a:r>
              <a:rPr lang="en-US" sz="4000" dirty="0" smtClean="0"/>
              <a:t> de </a:t>
            </a:r>
            <a:r>
              <a:rPr lang="en-US" sz="4000" dirty="0" err="1" smtClean="0"/>
              <a:t>termeni</a:t>
            </a:r>
            <a:r>
              <a:rPr lang="en-US" sz="4000" dirty="0" smtClean="0"/>
              <a:t>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Calificare</a:t>
            </a:r>
            <a:r>
              <a:rPr lang="en-US" dirty="0"/>
              <a:t> = </a:t>
            </a:r>
            <a:r>
              <a:rPr lang="en-US" dirty="0" err="1"/>
              <a:t>rezultat</a:t>
            </a:r>
            <a:r>
              <a:rPr lang="en-US" dirty="0"/>
              <a:t> formal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învăţare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obţinut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un organism competent </a:t>
            </a:r>
            <a:r>
              <a:rPr lang="en-US" dirty="0" err="1"/>
              <a:t>stabileşte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o </a:t>
            </a:r>
            <a:r>
              <a:rPr lang="en-US" dirty="0" err="1"/>
              <a:t>persoană</a:t>
            </a:r>
            <a:r>
              <a:rPr lang="en-US" dirty="0"/>
              <a:t> a </a:t>
            </a:r>
            <a:r>
              <a:rPr lang="en-US" dirty="0" err="1"/>
              <a:t>obţinut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învăţării</a:t>
            </a:r>
            <a:r>
              <a:rPr lang="en-US" dirty="0"/>
              <a:t> la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Recunoastere</a:t>
            </a:r>
            <a:r>
              <a:rPr lang="en-US" dirty="0" smtClean="0"/>
              <a:t> </a:t>
            </a:r>
            <a:r>
              <a:rPr lang="en-US" dirty="0" err="1" smtClean="0"/>
              <a:t>oficiala</a:t>
            </a:r>
            <a:r>
              <a:rPr lang="en-US" dirty="0" smtClean="0"/>
              <a:t> a </a:t>
            </a:r>
            <a:r>
              <a:rPr lang="en-US" dirty="0" err="1" smtClean="0"/>
              <a:t>rezultatelor</a:t>
            </a:r>
            <a:r>
              <a:rPr lang="en-US" dirty="0" smtClean="0"/>
              <a:t> </a:t>
            </a:r>
            <a:r>
              <a:rPr lang="en-US" dirty="0" err="1" smtClean="0"/>
              <a:t>individuale</a:t>
            </a:r>
            <a:endParaRPr lang="en-US" dirty="0" smtClean="0"/>
          </a:p>
          <a:p>
            <a:r>
              <a:rPr lang="en-US" b="1" dirty="0" err="1" smtClean="0"/>
              <a:t>Rezultatele</a:t>
            </a:r>
            <a:r>
              <a:rPr lang="en-US" b="1" dirty="0" smtClean="0"/>
              <a:t> </a:t>
            </a:r>
            <a:r>
              <a:rPr lang="en-US" b="1" dirty="0" err="1" smtClean="0"/>
              <a:t>invatarii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err="1" smtClean="0"/>
              <a:t>Cunoştinţele</a:t>
            </a:r>
            <a:r>
              <a:rPr lang="en-US" dirty="0" smtClean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asimilării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învăţare</a:t>
            </a:r>
            <a:r>
              <a:rPr lang="en-US" dirty="0"/>
              <a:t>)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informaţii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Teoretice</a:t>
            </a:r>
            <a:r>
              <a:rPr lang="en-US" dirty="0" smtClean="0"/>
              <a:t> / practice</a:t>
            </a:r>
          </a:p>
          <a:p>
            <a:pPr lvl="1"/>
            <a:r>
              <a:rPr lang="en-US" b="1" dirty="0" err="1" smtClean="0"/>
              <a:t>Aptitudini</a:t>
            </a:r>
            <a:r>
              <a:rPr lang="en-US" dirty="0" smtClean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cunoştinţe</a:t>
            </a:r>
            <a:endParaRPr lang="en-US" dirty="0" smtClean="0"/>
          </a:p>
          <a:p>
            <a:pPr lvl="2"/>
            <a:r>
              <a:rPr lang="en-US" dirty="0" smtClean="0"/>
              <a:t>Cognitive / practice</a:t>
            </a:r>
          </a:p>
          <a:p>
            <a:pPr lvl="1"/>
            <a:r>
              <a:rPr lang="en-US" b="1" dirty="0" err="1"/>
              <a:t>Competenţa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</a:t>
            </a:r>
            <a:r>
              <a:rPr lang="en-US" dirty="0" err="1"/>
              <a:t>dovedită</a:t>
            </a:r>
            <a:r>
              <a:rPr lang="en-US" dirty="0"/>
              <a:t> de a </a:t>
            </a:r>
            <a:r>
              <a:rPr lang="en-US" dirty="0" err="1"/>
              <a:t>selecta</a:t>
            </a:r>
            <a:r>
              <a:rPr lang="en-US" dirty="0"/>
              <a:t>, </a:t>
            </a:r>
            <a:r>
              <a:rPr lang="ro-RO" dirty="0"/>
              <a:t>combina şi utiliza </a:t>
            </a:r>
            <a:r>
              <a:rPr lang="ro-RO" dirty="0" smtClean="0"/>
              <a:t>adecv</a:t>
            </a:r>
            <a:r>
              <a:rPr lang="en-US" dirty="0" smtClean="0"/>
              <a:t>a</a:t>
            </a:r>
            <a:r>
              <a:rPr lang="ro-RO" smtClean="0"/>
              <a:t>t </a:t>
            </a:r>
            <a:r>
              <a:rPr lang="ro-RO" dirty="0"/>
              <a:t>cunoştinţe, abilităţi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Deprinderi</a:t>
            </a:r>
            <a:r>
              <a:rPr lang="en-US" dirty="0" smtClean="0"/>
              <a:t> (skills) – in general </a:t>
            </a:r>
            <a:r>
              <a:rPr lang="en-US" dirty="0" err="1" smtClean="0"/>
              <a:t>dobandite</a:t>
            </a:r>
            <a:r>
              <a:rPr lang="en-US" dirty="0" smtClean="0"/>
              <a:t>, </a:t>
            </a:r>
            <a:r>
              <a:rPr lang="en-US" dirty="0" err="1" smtClean="0"/>
              <a:t>acumulate</a:t>
            </a:r>
            <a:r>
              <a:rPr lang="en-US" dirty="0" smtClean="0"/>
              <a:t>, </a:t>
            </a:r>
            <a:r>
              <a:rPr lang="en-US" dirty="0" err="1" smtClean="0"/>
              <a:t>invatate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Tehnice</a:t>
            </a:r>
            <a:endParaRPr lang="en-US" dirty="0" smtClean="0"/>
          </a:p>
          <a:p>
            <a:pPr lvl="1"/>
            <a:r>
              <a:rPr lang="en-US" dirty="0" err="1" smtClean="0"/>
              <a:t>Profesionale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comunicare</a:t>
            </a:r>
            <a:endParaRPr lang="en-US" dirty="0" smtClean="0"/>
          </a:p>
          <a:p>
            <a:pPr lvl="1"/>
            <a:r>
              <a:rPr lang="en-US" dirty="0" smtClean="0"/>
              <a:t>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Abilitati</a:t>
            </a:r>
            <a:r>
              <a:rPr lang="en-US" dirty="0" smtClean="0"/>
              <a:t> </a:t>
            </a:r>
            <a:r>
              <a:rPr lang="en-US" dirty="0" err="1" smtClean="0"/>
              <a:t>naturale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Comunicare</a:t>
            </a:r>
            <a:endParaRPr lang="en-US" dirty="0" smtClean="0"/>
          </a:p>
          <a:p>
            <a:pPr lvl="1"/>
            <a:r>
              <a:rPr lang="en-US" dirty="0" err="1" smtClean="0"/>
              <a:t>Creativitate</a:t>
            </a:r>
            <a:endParaRPr lang="en-US" dirty="0" smtClean="0"/>
          </a:p>
          <a:p>
            <a:pPr lvl="1"/>
            <a:r>
              <a:rPr lang="en-US" dirty="0" err="1" smtClean="0"/>
              <a:t>Rezolvare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experienta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teoretice</a:t>
            </a:r>
            <a:r>
              <a:rPr lang="en-US" dirty="0" smtClean="0"/>
              <a:t>/practice</a:t>
            </a:r>
          </a:p>
          <a:p>
            <a:pPr lvl="1"/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procese</a:t>
            </a:r>
            <a:r>
              <a:rPr lang="en-US" dirty="0" smtClean="0"/>
              <a:t>, </a:t>
            </a:r>
            <a:r>
              <a:rPr lang="en-US" dirty="0" err="1" smtClean="0"/>
              <a:t>proceduri</a:t>
            </a:r>
            <a:endParaRPr lang="en-US" dirty="0" smtClean="0"/>
          </a:p>
          <a:p>
            <a:pPr lvl="1"/>
            <a:r>
              <a:rPr lang="en-US" dirty="0" err="1" smtClean="0"/>
              <a:t>Experienta</a:t>
            </a:r>
            <a:r>
              <a:rPr lang="en-US" dirty="0" smtClean="0"/>
              <a:t> cu </a:t>
            </a:r>
            <a:r>
              <a:rPr lang="en-US" dirty="0" err="1" smtClean="0"/>
              <a:t>situatii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speciale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 (</a:t>
            </a:r>
            <a:r>
              <a:rPr lang="en-US" dirty="0" err="1" smtClean="0"/>
              <a:t>aptitudini</a:t>
            </a:r>
            <a:r>
              <a:rPr lang="en-US" dirty="0" smtClean="0"/>
              <a:t> </a:t>
            </a:r>
            <a:r>
              <a:rPr lang="en-US" i="1" dirty="0" smtClean="0"/>
              <a:t>soft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Aptitudini</a:t>
            </a:r>
            <a:r>
              <a:rPr lang="en-US" dirty="0" smtClean="0"/>
              <a:t> </a:t>
            </a:r>
            <a:r>
              <a:rPr lang="en-US" dirty="0" err="1" smtClean="0"/>
              <a:t>fundamentale</a:t>
            </a:r>
            <a:r>
              <a:rPr lang="en-US" dirty="0" smtClean="0"/>
              <a:t> , utile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in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pozitie</a:t>
            </a:r>
            <a:r>
              <a:rPr lang="en-US" dirty="0" smtClean="0"/>
              <a:t> (</a:t>
            </a:r>
            <a:r>
              <a:rPr lang="en-US" dirty="0" err="1" smtClean="0"/>
              <a:t>transversale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Naturale</a:t>
            </a:r>
            <a:r>
              <a:rPr lang="en-US" dirty="0" smtClean="0"/>
              <a:t>/</a:t>
            </a:r>
            <a:r>
              <a:rPr lang="en-US" dirty="0" err="1" smtClean="0"/>
              <a:t>dobandite</a:t>
            </a:r>
            <a:endParaRPr lang="en-US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Spirit de </a:t>
            </a:r>
            <a:r>
              <a:rPr lang="en-US" dirty="0" err="1" smtClean="0">
                <a:solidFill>
                  <a:srgbClr val="0000FF"/>
                </a:solidFill>
              </a:rPr>
              <a:t>echipa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</a:p>
          <a:p>
            <a:pPr marL="914400" lvl="1" indent="-514350"/>
            <a:r>
              <a:rPr lang="en-US" dirty="0" err="1" smtClean="0"/>
              <a:t>contributie</a:t>
            </a:r>
            <a:r>
              <a:rPr lang="en-US" dirty="0" smtClean="0"/>
              <a:t> la </a:t>
            </a:r>
            <a:r>
              <a:rPr lang="en-US" dirty="0" err="1" smtClean="0"/>
              <a:t>efortul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, </a:t>
            </a:r>
          </a:p>
          <a:p>
            <a:pPr marL="914400" lvl="1" indent="-514350"/>
            <a:r>
              <a:rPr lang="en-US" dirty="0" err="1" smtClean="0"/>
              <a:t>ajutor</a:t>
            </a:r>
            <a:r>
              <a:rPr lang="en-US" dirty="0" smtClean="0"/>
              <a:t> </a:t>
            </a:r>
            <a:r>
              <a:rPr lang="en-US" dirty="0" err="1" smtClean="0"/>
              <a:t>coechipierilor</a:t>
            </a:r>
            <a:r>
              <a:rPr lang="en-US" dirty="0" smtClean="0"/>
              <a:t>, </a:t>
            </a:r>
          </a:p>
          <a:p>
            <a:pPr marL="914400" lvl="1" indent="-514350"/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conflictelor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Comunicare</a:t>
            </a:r>
            <a:endParaRPr lang="en-US" dirty="0" smtClean="0">
              <a:solidFill>
                <a:srgbClr val="0000FF"/>
              </a:solidFill>
            </a:endParaRPr>
          </a:p>
          <a:p>
            <a:pPr marL="914400" lvl="1" indent="-514350"/>
            <a:r>
              <a:rPr lang="en-US" dirty="0" err="1" smtClean="0"/>
              <a:t>Verbala</a:t>
            </a:r>
            <a:r>
              <a:rPr lang="en-US" dirty="0" smtClean="0"/>
              <a:t>, </a:t>
            </a:r>
            <a:r>
              <a:rPr lang="en-US" dirty="0" err="1" smtClean="0"/>
              <a:t>scrisa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Negociere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Putere</a:t>
            </a:r>
            <a:r>
              <a:rPr lang="en-US" dirty="0" smtClean="0"/>
              <a:t> de </a:t>
            </a:r>
            <a:r>
              <a:rPr lang="en-US" dirty="0" err="1" smtClean="0"/>
              <a:t>convingere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motivare</a:t>
            </a:r>
            <a:endParaRPr lang="en-US" dirty="0" smtClean="0"/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Office Theme</vt:lpstr>
      <vt:lpstr>Curs 6</vt:lpstr>
      <vt:lpstr>Despre CV</vt:lpstr>
      <vt:lpstr>Ce trebuie sa stii inainte de a scrie CV?</vt:lpstr>
      <vt:lpstr>Glosar de termeni (cont.)</vt:lpstr>
      <vt:lpstr>Detalii</vt:lpstr>
      <vt:lpstr>Slide 6</vt:lpstr>
      <vt:lpstr>Slide 7</vt:lpstr>
      <vt:lpstr>Soft skills (aptitudini soft)</vt:lpstr>
      <vt:lpstr>Slide 9</vt:lpstr>
      <vt:lpstr>Slide 10</vt:lpstr>
      <vt:lpstr>Slide 11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6</dc:title>
  <dc:creator>simona</dc:creator>
  <cp:lastModifiedBy>simona</cp:lastModifiedBy>
  <cp:revision>14</cp:revision>
  <dcterms:created xsi:type="dcterms:W3CDTF">2011-11-10T18:39:19Z</dcterms:created>
  <dcterms:modified xsi:type="dcterms:W3CDTF">2012-11-08T19:28:16Z</dcterms:modified>
</cp:coreProperties>
</file>