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4" r:id="rId4"/>
    <p:sldId id="422" r:id="rId5"/>
    <p:sldId id="277" r:id="rId6"/>
    <p:sldId id="278" r:id="rId7"/>
    <p:sldId id="279" r:id="rId8"/>
    <p:sldId id="280" r:id="rId9"/>
    <p:sldId id="281" r:id="rId10"/>
    <p:sldId id="282" r:id="rId11"/>
    <p:sldId id="259" r:id="rId12"/>
    <p:sldId id="266" r:id="rId13"/>
    <p:sldId id="260" r:id="rId14"/>
    <p:sldId id="265" r:id="rId15"/>
    <p:sldId id="262" r:id="rId16"/>
    <p:sldId id="423" r:id="rId17"/>
    <p:sldId id="263" r:id="rId18"/>
    <p:sldId id="269" r:id="rId19"/>
    <p:sldId id="273" r:id="rId20"/>
    <p:sldId id="27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33" autoAdjust="0"/>
  </p:normalViewPr>
  <p:slideViewPr>
    <p:cSldViewPr>
      <p:cViewPr varScale="1">
        <p:scale>
          <a:sx n="93" d="100"/>
          <a:sy n="93" d="100"/>
        </p:scale>
        <p:origin x="10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n Bruggeman" userId="99ea4ac6e391c4dc" providerId="LiveId" clId="{83BC75B2-FE06-4301-8E21-76838296C125}"/>
    <pc:docChg chg="undo redo custSel addSld delSld modSld">
      <pc:chgData name="Jorn Bruggeman" userId="99ea4ac6e391c4dc" providerId="LiveId" clId="{83BC75B2-FE06-4301-8E21-76838296C125}" dt="2021-01-13T21:19:43.483" v="1068" actId="20577"/>
      <pc:docMkLst>
        <pc:docMk/>
      </pc:docMkLst>
      <pc:sldChg chg="addSp delSp modSp mod">
        <pc:chgData name="Jorn Bruggeman" userId="99ea4ac6e391c4dc" providerId="LiveId" clId="{83BC75B2-FE06-4301-8E21-76838296C125}" dt="2021-01-13T21:08:47.227" v="755" actId="478"/>
        <pc:sldMkLst>
          <pc:docMk/>
          <pc:sldMk cId="3292954479" sldId="256"/>
        </pc:sldMkLst>
        <pc:spChg chg="mod">
          <ac:chgData name="Jorn Bruggeman" userId="99ea4ac6e391c4dc" providerId="LiveId" clId="{83BC75B2-FE06-4301-8E21-76838296C125}" dt="2021-01-13T20:56:02.307" v="26" actId="20577"/>
          <ac:spMkLst>
            <pc:docMk/>
            <pc:sldMk cId="3292954479" sldId="256"/>
            <ac:spMk id="2" creationId="{00000000-0000-0000-0000-000000000000}"/>
          </ac:spMkLst>
        </pc:spChg>
        <pc:spChg chg="del">
          <ac:chgData name="Jorn Bruggeman" userId="99ea4ac6e391c4dc" providerId="LiveId" clId="{83BC75B2-FE06-4301-8E21-76838296C125}" dt="2021-01-13T21:08:47.227" v="755" actId="478"/>
          <ac:spMkLst>
            <pc:docMk/>
            <pc:sldMk cId="3292954479" sldId="256"/>
            <ac:spMk id="3" creationId="{00000000-0000-0000-0000-000000000000}"/>
          </ac:spMkLst>
        </pc:spChg>
        <pc:spChg chg="add mod">
          <ac:chgData name="Jorn Bruggeman" userId="99ea4ac6e391c4dc" providerId="LiveId" clId="{83BC75B2-FE06-4301-8E21-76838296C125}" dt="2021-01-13T21:08:47.227" v="755" actId="478"/>
          <ac:spMkLst>
            <pc:docMk/>
            <pc:sldMk cId="3292954479" sldId="256"/>
            <ac:spMk id="5" creationId="{299CE713-C0F3-40C4-8190-F95C5E6FB582}"/>
          </ac:spMkLst>
        </pc:spChg>
      </pc:sldChg>
      <pc:sldChg chg="addSp delSp modSp add del mod delAnim modAnim">
        <pc:chgData name="Jorn Bruggeman" userId="99ea4ac6e391c4dc" providerId="LiveId" clId="{83BC75B2-FE06-4301-8E21-76838296C125}" dt="2021-01-13T21:16:07.290" v="921" actId="47"/>
        <pc:sldMkLst>
          <pc:docMk/>
          <pc:sldMk cId="3913405961" sldId="257"/>
        </pc:sldMkLst>
        <pc:spChg chg="mod">
          <ac:chgData name="Jorn Bruggeman" userId="99ea4ac6e391c4dc" providerId="LiveId" clId="{83BC75B2-FE06-4301-8E21-76838296C125}" dt="2021-01-13T21:12:49.791" v="832" actId="20577"/>
          <ac:spMkLst>
            <pc:docMk/>
            <pc:sldMk cId="3913405961" sldId="257"/>
            <ac:spMk id="2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6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7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8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9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13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14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19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20" creationId="{00000000-0000-0000-0000-000000000000}"/>
          </ac:spMkLst>
        </pc:spChg>
        <pc:spChg chg="add mod">
          <ac:chgData name="Jorn Bruggeman" userId="99ea4ac6e391c4dc" providerId="LiveId" clId="{83BC75B2-FE06-4301-8E21-76838296C125}" dt="2021-01-13T21:12:21.722" v="792" actId="1076"/>
          <ac:spMkLst>
            <pc:docMk/>
            <pc:sldMk cId="3913405961" sldId="257"/>
            <ac:spMk id="23" creationId="{109AC5C9-456C-48D0-91E2-1674F0879E42}"/>
          </ac:spMkLst>
        </pc:spChg>
        <pc:spChg chg="add mod">
          <ac:chgData name="Jorn Bruggeman" userId="99ea4ac6e391c4dc" providerId="LiveId" clId="{83BC75B2-FE06-4301-8E21-76838296C125}" dt="2021-01-13T21:12:34.442" v="801" actId="20577"/>
          <ac:spMkLst>
            <pc:docMk/>
            <pc:sldMk cId="3913405961" sldId="257"/>
            <ac:spMk id="24" creationId="{9530943D-5235-4542-BE29-94F5109B85D7}"/>
          </ac:spMkLst>
        </pc:spChg>
        <pc:spChg chg="mod">
          <ac:chgData name="Jorn Bruggeman" userId="99ea4ac6e391c4dc" providerId="LiveId" clId="{83BC75B2-FE06-4301-8E21-76838296C125}" dt="2021-01-13T21:12:12.339" v="790" actId="1076"/>
          <ac:spMkLst>
            <pc:docMk/>
            <pc:sldMk cId="3913405961" sldId="257"/>
            <ac:spMk id="25" creationId="{00000000-0000-0000-0000-000000000000}"/>
          </ac:spMkLst>
        </pc:spChg>
        <pc:spChg chg="del">
          <ac:chgData name="Jorn Bruggeman" userId="99ea4ac6e391c4dc" providerId="LiveId" clId="{83BC75B2-FE06-4301-8E21-76838296C125}" dt="2021-01-13T21:12:01.396" v="787" actId="478"/>
          <ac:spMkLst>
            <pc:docMk/>
            <pc:sldMk cId="3913405961" sldId="257"/>
            <ac:spMk id="29" creationId="{00000000-0000-0000-0000-000000000000}"/>
          </ac:spMkLst>
        </pc:spChg>
        <pc:spChg chg="del">
          <ac:chgData name="Jorn Bruggeman" userId="99ea4ac6e391c4dc" providerId="LiveId" clId="{83BC75B2-FE06-4301-8E21-76838296C125}" dt="2021-01-13T21:12:01.396" v="787" actId="478"/>
          <ac:spMkLst>
            <pc:docMk/>
            <pc:sldMk cId="3913405961" sldId="257"/>
            <ac:spMk id="30" creationId="{00000000-0000-0000-0000-000000000000}"/>
          </ac:spMkLst>
        </pc:spChg>
        <pc:grpChg chg="mod">
          <ac:chgData name="Jorn Bruggeman" userId="99ea4ac6e391c4dc" providerId="LiveId" clId="{83BC75B2-FE06-4301-8E21-76838296C125}" dt="2021-01-13T21:12:12.339" v="790" actId="1076"/>
          <ac:grpSpMkLst>
            <pc:docMk/>
            <pc:sldMk cId="3913405961" sldId="257"/>
            <ac:grpSpMk id="17" creationId="{00000000-0000-0000-0000-000000000000}"/>
          </ac:grpSpMkLst>
        </pc:grpChg>
        <pc:grpChg chg="mod">
          <ac:chgData name="Jorn Bruggeman" userId="99ea4ac6e391c4dc" providerId="LiveId" clId="{83BC75B2-FE06-4301-8E21-76838296C125}" dt="2021-01-13T21:12:12.339" v="790" actId="1076"/>
          <ac:grpSpMkLst>
            <pc:docMk/>
            <pc:sldMk cId="3913405961" sldId="257"/>
            <ac:grpSpMk id="18" creationId="{00000000-0000-0000-0000-000000000000}"/>
          </ac:grpSpMkLst>
        </pc:grpChg>
        <pc:grpChg chg="mod">
          <ac:chgData name="Jorn Bruggeman" userId="99ea4ac6e391c4dc" providerId="LiveId" clId="{83BC75B2-FE06-4301-8E21-76838296C125}" dt="2021-01-13T21:12:12.339" v="790" actId="1076"/>
          <ac:grpSpMkLst>
            <pc:docMk/>
            <pc:sldMk cId="3913405961" sldId="257"/>
            <ac:grpSpMk id="26" creationId="{00000000-0000-0000-0000-000000000000}"/>
          </ac:grpSpMkLst>
        </pc:grpChg>
      </pc:sldChg>
      <pc:sldChg chg="modSp mod">
        <pc:chgData name="Jorn Bruggeman" userId="99ea4ac6e391c4dc" providerId="LiveId" clId="{83BC75B2-FE06-4301-8E21-76838296C125}" dt="2021-01-13T21:18:34.331" v="971" actId="20577"/>
        <pc:sldMkLst>
          <pc:docMk/>
          <pc:sldMk cId="247769353" sldId="262"/>
        </pc:sldMkLst>
        <pc:spChg chg="mod">
          <ac:chgData name="Jorn Bruggeman" userId="99ea4ac6e391c4dc" providerId="LiveId" clId="{83BC75B2-FE06-4301-8E21-76838296C125}" dt="2021-01-13T21:09:29.737" v="761" actId="20577"/>
          <ac:spMkLst>
            <pc:docMk/>
            <pc:sldMk cId="247769353" sldId="262"/>
            <ac:spMk id="2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8:27.298" v="959" actId="20577"/>
          <ac:spMkLst>
            <pc:docMk/>
            <pc:sldMk cId="247769353" sldId="262"/>
            <ac:spMk id="66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8:34.331" v="971" actId="20577"/>
          <ac:spMkLst>
            <pc:docMk/>
            <pc:sldMk cId="247769353" sldId="262"/>
            <ac:spMk id="69" creationId="{00000000-0000-0000-0000-000000000000}"/>
          </ac:spMkLst>
        </pc:spChg>
      </pc:sldChg>
      <pc:sldChg chg="del">
        <pc:chgData name="Jorn Bruggeman" userId="99ea4ac6e391c4dc" providerId="LiveId" clId="{83BC75B2-FE06-4301-8E21-76838296C125}" dt="2021-01-13T21:09:56.304" v="762" actId="47"/>
        <pc:sldMkLst>
          <pc:docMk/>
          <pc:sldMk cId="661846090" sldId="264"/>
        </pc:sldMkLst>
      </pc:sldChg>
      <pc:sldChg chg="modSp del mod">
        <pc:chgData name="Jorn Bruggeman" userId="99ea4ac6e391c4dc" providerId="LiveId" clId="{83BC75B2-FE06-4301-8E21-76838296C125}" dt="2021-01-13T21:16:07.290" v="921" actId="47"/>
        <pc:sldMkLst>
          <pc:docMk/>
          <pc:sldMk cId="1304152626" sldId="267"/>
        </pc:sldMkLst>
        <pc:spChg chg="mod">
          <ac:chgData name="Jorn Bruggeman" userId="99ea4ac6e391c4dc" providerId="LiveId" clId="{83BC75B2-FE06-4301-8E21-76838296C125}" dt="2021-01-13T20:57:18.805" v="38" actId="20577"/>
          <ac:spMkLst>
            <pc:docMk/>
            <pc:sldMk cId="1304152626" sldId="267"/>
            <ac:spMk id="2" creationId="{00000000-0000-0000-0000-000000000000}"/>
          </ac:spMkLst>
        </pc:spChg>
      </pc:sldChg>
      <pc:sldChg chg="del">
        <pc:chgData name="Jorn Bruggeman" userId="99ea4ac6e391c4dc" providerId="LiveId" clId="{83BC75B2-FE06-4301-8E21-76838296C125}" dt="2021-01-13T21:09:56.304" v="762" actId="47"/>
        <pc:sldMkLst>
          <pc:docMk/>
          <pc:sldMk cId="290492401" sldId="270"/>
        </pc:sldMkLst>
      </pc:sldChg>
      <pc:sldChg chg="del">
        <pc:chgData name="Jorn Bruggeman" userId="99ea4ac6e391c4dc" providerId="LiveId" clId="{83BC75B2-FE06-4301-8E21-76838296C125}" dt="2021-01-13T21:09:56.304" v="762" actId="47"/>
        <pc:sldMkLst>
          <pc:docMk/>
          <pc:sldMk cId="2462306491" sldId="272"/>
        </pc:sldMkLst>
      </pc:sldChg>
      <pc:sldChg chg="modSp new mod">
        <pc:chgData name="Jorn Bruggeman" userId="99ea4ac6e391c4dc" providerId="LiveId" clId="{83BC75B2-FE06-4301-8E21-76838296C125}" dt="2021-01-13T21:06:53.638" v="754" actId="113"/>
        <pc:sldMkLst>
          <pc:docMk/>
          <pc:sldMk cId="1106073204" sldId="274"/>
        </pc:sldMkLst>
        <pc:spChg chg="mod">
          <ac:chgData name="Jorn Bruggeman" userId="99ea4ac6e391c4dc" providerId="LiveId" clId="{83BC75B2-FE06-4301-8E21-76838296C125}" dt="2021-01-13T21:02:21.387" v="332" actId="6549"/>
          <ac:spMkLst>
            <pc:docMk/>
            <pc:sldMk cId="1106073204" sldId="274"/>
            <ac:spMk id="2" creationId="{F76D52CB-0A4E-42D7-904A-254C5B6C5996}"/>
          </ac:spMkLst>
        </pc:spChg>
        <pc:spChg chg="mod">
          <ac:chgData name="Jorn Bruggeman" userId="99ea4ac6e391c4dc" providerId="LiveId" clId="{83BC75B2-FE06-4301-8E21-76838296C125}" dt="2021-01-13T21:06:53.638" v="754" actId="113"/>
          <ac:spMkLst>
            <pc:docMk/>
            <pc:sldMk cId="1106073204" sldId="274"/>
            <ac:spMk id="3" creationId="{A77F906B-56E5-472C-A784-D69E39B718BB}"/>
          </ac:spMkLst>
        </pc:spChg>
      </pc:sldChg>
      <pc:sldChg chg="modSp new mod">
        <pc:chgData name="Jorn Bruggeman" userId="99ea4ac6e391c4dc" providerId="LiveId" clId="{83BC75B2-FE06-4301-8E21-76838296C125}" dt="2021-01-13T20:59:45.314" v="213" actId="20577"/>
        <pc:sldMkLst>
          <pc:docMk/>
          <pc:sldMk cId="1895448461" sldId="275"/>
        </pc:sldMkLst>
        <pc:spChg chg="mod">
          <ac:chgData name="Jorn Bruggeman" userId="99ea4ac6e391c4dc" providerId="LiveId" clId="{83BC75B2-FE06-4301-8E21-76838296C125}" dt="2021-01-13T20:59:24.418" v="155" actId="20577"/>
          <ac:spMkLst>
            <pc:docMk/>
            <pc:sldMk cId="1895448461" sldId="275"/>
            <ac:spMk id="2" creationId="{76685C1A-8DCF-41BB-8C0A-DA1CD9B40A63}"/>
          </ac:spMkLst>
        </pc:spChg>
        <pc:spChg chg="mod">
          <ac:chgData name="Jorn Bruggeman" userId="99ea4ac6e391c4dc" providerId="LiveId" clId="{83BC75B2-FE06-4301-8E21-76838296C125}" dt="2021-01-13T20:59:45.314" v="213" actId="20577"/>
          <ac:spMkLst>
            <pc:docMk/>
            <pc:sldMk cId="1895448461" sldId="275"/>
            <ac:spMk id="3" creationId="{42845EA4-7018-4DC6-BE86-A1BE292F846F}"/>
          </ac:spMkLst>
        </pc:spChg>
      </pc:sldChg>
      <pc:sldChg chg="modSp new mod">
        <pc:chgData name="Jorn Bruggeman" userId="99ea4ac6e391c4dc" providerId="LiveId" clId="{83BC75B2-FE06-4301-8E21-76838296C125}" dt="2021-01-13T21:19:43.483" v="1068" actId="20577"/>
        <pc:sldMkLst>
          <pc:docMk/>
          <pc:sldMk cId="537570538" sldId="276"/>
        </pc:sldMkLst>
        <pc:spChg chg="mod">
          <ac:chgData name="Jorn Bruggeman" userId="99ea4ac6e391c4dc" providerId="LiveId" clId="{83BC75B2-FE06-4301-8E21-76838296C125}" dt="2021-01-13T21:19:43.483" v="1068" actId="20577"/>
          <ac:spMkLst>
            <pc:docMk/>
            <pc:sldMk cId="537570538" sldId="276"/>
            <ac:spMk id="2" creationId="{21DF8916-21B8-4F3E-8E75-69C765B32DE6}"/>
          </ac:spMkLst>
        </pc:spChg>
        <pc:spChg chg="mod">
          <ac:chgData name="Jorn Bruggeman" userId="99ea4ac6e391c4dc" providerId="LiveId" clId="{83BC75B2-FE06-4301-8E21-76838296C125}" dt="2021-01-13T21:19:39.668" v="1062" actId="20577"/>
          <ac:spMkLst>
            <pc:docMk/>
            <pc:sldMk cId="537570538" sldId="276"/>
            <ac:spMk id="3" creationId="{AB451545-E5BA-4F95-B70D-FA54E7B0B8F3}"/>
          </ac:spMkLst>
        </pc:spChg>
      </pc:sldChg>
      <pc:sldChg chg="addSp delSp modSp add mod delAnim modAnim">
        <pc:chgData name="Jorn Bruggeman" userId="99ea4ac6e391c4dc" providerId="LiveId" clId="{83BC75B2-FE06-4301-8E21-76838296C125}" dt="2021-01-13T21:17:46.353" v="946"/>
        <pc:sldMkLst>
          <pc:docMk/>
          <pc:sldMk cId="1146897887" sldId="277"/>
        </pc:sldMkLst>
        <pc:spChg chg="mod">
          <ac:chgData name="Jorn Bruggeman" userId="99ea4ac6e391c4dc" providerId="LiveId" clId="{83BC75B2-FE06-4301-8E21-76838296C125}" dt="2021-01-13T21:16:39.696" v="944" actId="113"/>
          <ac:spMkLst>
            <pc:docMk/>
            <pc:sldMk cId="1146897887" sldId="277"/>
            <ac:spMk id="2" creationId="{00000000-0000-0000-0000-000000000000}"/>
          </ac:spMkLst>
        </pc:spChg>
        <pc:spChg chg="mod">
          <ac:chgData name="Jorn Bruggeman" userId="99ea4ac6e391c4dc" providerId="LiveId" clId="{83BC75B2-FE06-4301-8E21-76838296C125}" dt="2021-01-13T21:15:08.819" v="910" actId="14100"/>
          <ac:spMkLst>
            <pc:docMk/>
            <pc:sldMk cId="1146897887" sldId="277"/>
            <ac:spMk id="24" creationId="{9530943D-5235-4542-BE29-94F5109B85D7}"/>
          </ac:spMkLst>
        </pc:spChg>
        <pc:spChg chg="del">
          <ac:chgData name="Jorn Bruggeman" userId="99ea4ac6e391c4dc" providerId="LiveId" clId="{83BC75B2-FE06-4301-8E21-76838296C125}" dt="2021-01-13T21:13:09.218" v="834" actId="478"/>
          <ac:spMkLst>
            <pc:docMk/>
            <pc:sldMk cId="1146897887" sldId="277"/>
            <ac:spMk id="25" creationId="{00000000-0000-0000-0000-000000000000}"/>
          </ac:spMkLst>
        </pc:spChg>
        <pc:spChg chg="add mod">
          <ac:chgData name="Jorn Bruggeman" userId="99ea4ac6e391c4dc" providerId="LiveId" clId="{83BC75B2-FE06-4301-8E21-76838296C125}" dt="2021-01-13T21:13:53.649" v="857" actId="14100"/>
          <ac:spMkLst>
            <pc:docMk/>
            <pc:sldMk cId="1146897887" sldId="277"/>
            <ac:spMk id="29" creationId="{3EC0CE04-EBCE-4BDA-B8E1-11525F7BD661}"/>
          </ac:spMkLst>
        </pc:spChg>
        <pc:spChg chg="add mod">
          <ac:chgData name="Jorn Bruggeman" userId="99ea4ac6e391c4dc" providerId="LiveId" clId="{83BC75B2-FE06-4301-8E21-76838296C125}" dt="2021-01-13T21:15:03.307" v="909"/>
          <ac:spMkLst>
            <pc:docMk/>
            <pc:sldMk cId="1146897887" sldId="277"/>
            <ac:spMk id="30" creationId="{0AE48291-DBDA-439F-B89A-CEA68AEE4314}"/>
          </ac:spMkLst>
        </pc:spChg>
        <pc:grpChg chg="del">
          <ac:chgData name="Jorn Bruggeman" userId="99ea4ac6e391c4dc" providerId="LiveId" clId="{83BC75B2-FE06-4301-8E21-76838296C125}" dt="2021-01-13T21:13:09.218" v="834" actId="478"/>
          <ac:grpSpMkLst>
            <pc:docMk/>
            <pc:sldMk cId="1146897887" sldId="277"/>
            <ac:grpSpMk id="26" creationId="{00000000-0000-0000-0000-000000000000}"/>
          </ac:grpSpMkLst>
        </pc:grpChg>
      </pc:sldChg>
      <pc:sldChg chg="addSp delSp modSp add mod delAnim modAnim">
        <pc:chgData name="Jorn Bruggeman" userId="99ea4ac6e391c4dc" providerId="LiveId" clId="{83BC75B2-FE06-4301-8E21-76838296C125}" dt="2021-01-13T21:17:28.464" v="945"/>
        <pc:sldMkLst>
          <pc:docMk/>
          <pc:sldMk cId="3965790122" sldId="278"/>
        </pc:sldMkLst>
        <pc:spChg chg="mod">
          <ac:chgData name="Jorn Bruggeman" userId="99ea4ac6e391c4dc" providerId="LiveId" clId="{83BC75B2-FE06-4301-8E21-76838296C125}" dt="2021-01-13T21:16:30.201" v="939" actId="113"/>
          <ac:spMkLst>
            <pc:docMk/>
            <pc:sldMk cId="3965790122" sldId="278"/>
            <ac:spMk id="2" creationId="{00000000-0000-0000-0000-000000000000}"/>
          </ac:spMkLst>
        </pc:spChg>
        <pc:spChg chg="add mod">
          <ac:chgData name="Jorn Bruggeman" userId="99ea4ac6e391c4dc" providerId="LiveId" clId="{83BC75B2-FE06-4301-8E21-76838296C125}" dt="2021-01-13T21:15:20.092" v="912"/>
          <ac:spMkLst>
            <pc:docMk/>
            <pc:sldMk cId="3965790122" sldId="278"/>
            <ac:spMk id="21" creationId="{11369A25-5293-41C8-B708-9A3C77740928}"/>
          </ac:spMkLst>
        </pc:spChg>
        <pc:spChg chg="mod">
          <ac:chgData name="Jorn Bruggeman" userId="99ea4ac6e391c4dc" providerId="LiveId" clId="{83BC75B2-FE06-4301-8E21-76838296C125}" dt="2021-01-13T21:15:20.092" v="912"/>
          <ac:spMkLst>
            <pc:docMk/>
            <pc:sldMk cId="3965790122" sldId="278"/>
            <ac:spMk id="25" creationId="{3E7FF2E7-2879-48DB-BD37-00F06A5C2B49}"/>
          </ac:spMkLst>
        </pc:spChg>
        <pc:spChg chg="mod">
          <ac:chgData name="Jorn Bruggeman" userId="99ea4ac6e391c4dc" providerId="LiveId" clId="{83BC75B2-FE06-4301-8E21-76838296C125}" dt="2021-01-13T21:15:20.092" v="912"/>
          <ac:spMkLst>
            <pc:docMk/>
            <pc:sldMk cId="3965790122" sldId="278"/>
            <ac:spMk id="26" creationId="{005D2FCE-843B-45DF-82D7-A27CDBA30115}"/>
          </ac:spMkLst>
        </pc:spChg>
        <pc:spChg chg="add mod">
          <ac:chgData name="Jorn Bruggeman" userId="99ea4ac6e391c4dc" providerId="LiveId" clId="{83BC75B2-FE06-4301-8E21-76838296C125}" dt="2021-01-13T21:15:41.386" v="916" actId="14100"/>
          <ac:spMkLst>
            <pc:docMk/>
            <pc:sldMk cId="3965790122" sldId="278"/>
            <ac:spMk id="27" creationId="{BEC0A5A4-FD72-4A1C-BB99-48CE4A391C85}"/>
          </ac:spMkLst>
        </pc:spChg>
        <pc:spChg chg="add mod">
          <ac:chgData name="Jorn Bruggeman" userId="99ea4ac6e391c4dc" providerId="LiveId" clId="{83BC75B2-FE06-4301-8E21-76838296C125}" dt="2021-01-13T21:15:41.386" v="916" actId="14100"/>
          <ac:spMkLst>
            <pc:docMk/>
            <pc:sldMk cId="3965790122" sldId="278"/>
            <ac:spMk id="28" creationId="{71149DFC-9310-4864-8924-40746FE99F44}"/>
          </ac:spMkLst>
        </pc:spChg>
        <pc:spChg chg="del">
          <ac:chgData name="Jorn Bruggeman" userId="99ea4ac6e391c4dc" providerId="LiveId" clId="{83BC75B2-FE06-4301-8E21-76838296C125}" dt="2021-01-13T21:15:31.495" v="913" actId="478"/>
          <ac:spMkLst>
            <pc:docMk/>
            <pc:sldMk cId="3965790122" sldId="278"/>
            <ac:spMk id="29" creationId="{3EC0CE04-EBCE-4BDA-B8E1-11525F7BD661}"/>
          </ac:spMkLst>
        </pc:spChg>
        <pc:spChg chg="del">
          <ac:chgData name="Jorn Bruggeman" userId="99ea4ac6e391c4dc" providerId="LiveId" clId="{83BC75B2-FE06-4301-8E21-76838296C125}" dt="2021-01-13T21:15:31.495" v="913" actId="478"/>
          <ac:spMkLst>
            <pc:docMk/>
            <pc:sldMk cId="3965790122" sldId="278"/>
            <ac:spMk id="30" creationId="{0AE48291-DBDA-439F-B89A-CEA68AEE4314}"/>
          </ac:spMkLst>
        </pc:spChg>
        <pc:spChg chg="add mod">
          <ac:chgData name="Jorn Bruggeman" userId="99ea4ac6e391c4dc" providerId="LiveId" clId="{83BC75B2-FE06-4301-8E21-76838296C125}" dt="2021-01-13T21:15:36.354" v="915" actId="1076"/>
          <ac:spMkLst>
            <pc:docMk/>
            <pc:sldMk cId="3965790122" sldId="278"/>
            <ac:spMk id="31" creationId="{57E839AA-6A61-41CD-9F88-6707D319455C}"/>
          </ac:spMkLst>
        </pc:spChg>
        <pc:spChg chg="add mod">
          <ac:chgData name="Jorn Bruggeman" userId="99ea4ac6e391c4dc" providerId="LiveId" clId="{83BC75B2-FE06-4301-8E21-76838296C125}" dt="2021-01-13T21:15:56.234" v="920" actId="1076"/>
          <ac:spMkLst>
            <pc:docMk/>
            <pc:sldMk cId="3965790122" sldId="278"/>
            <ac:spMk id="32" creationId="{D0E1AE90-0ADC-4711-A75F-FB78EFAA1CAC}"/>
          </ac:spMkLst>
        </pc:spChg>
        <pc:grpChg chg="add mod">
          <ac:chgData name="Jorn Bruggeman" userId="99ea4ac6e391c4dc" providerId="LiveId" clId="{83BC75B2-FE06-4301-8E21-76838296C125}" dt="2021-01-13T21:15:20.092" v="912"/>
          <ac:grpSpMkLst>
            <pc:docMk/>
            <pc:sldMk cId="3965790122" sldId="278"/>
            <ac:grpSpMk id="22" creationId="{31476889-D5D6-4B0C-AF67-928D0757C193}"/>
          </ac:grpSpMkLst>
        </pc:grpChg>
      </pc:sldChg>
    </pc:docChg>
  </pc:docChgLst>
  <pc:docChgLst>
    <pc:chgData name="Jorn Bruggeman" userId="99ea4ac6e391c4dc" providerId="LiveId" clId="{59AFA063-9F37-404B-93D2-CEBC3F88794E}"/>
    <pc:docChg chg="undo custSel addSld delSld modSld modMainMaster modShowInfo">
      <pc:chgData name="Jorn Bruggeman" userId="99ea4ac6e391c4dc" providerId="LiveId" clId="{59AFA063-9F37-404B-93D2-CEBC3F88794E}" dt="2022-02-09T06:18:42.998" v="132" actId="2744"/>
      <pc:docMkLst>
        <pc:docMk/>
      </pc:docMkLst>
      <pc:sldChg chg="modSp">
        <pc:chgData name="Jorn Bruggeman" userId="99ea4ac6e391c4dc" providerId="LiveId" clId="{59AFA063-9F37-404B-93D2-CEBC3F88794E}" dt="2022-02-08T20:00:11.282" v="0"/>
        <pc:sldMkLst>
          <pc:docMk/>
          <pc:sldMk cId="3292954479" sldId="256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292954479" sldId="256"/>
            <ac:spMk id="5" creationId="{299CE713-C0F3-40C4-8190-F95C5E6FB582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4026848498" sldId="259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4026848498" sldId="259"/>
            <ac:spMk id="2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4026848498" sldId="259"/>
            <ac:spMk id="3" creationId="{00000000-0000-0000-0000-000000000000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230815612" sldId="260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230815612" sldId="260"/>
            <ac:spMk id="2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230815612" sldId="260"/>
            <ac:spMk id="3" creationId="{00000000-0000-0000-0000-000000000000}"/>
          </ac:spMkLst>
        </pc:spChg>
      </pc:sldChg>
      <pc:sldChg chg="modSp del">
        <pc:chgData name="Jorn Bruggeman" userId="99ea4ac6e391c4dc" providerId="LiveId" clId="{59AFA063-9F37-404B-93D2-CEBC3F88794E}" dt="2022-02-08T20:11:00.902" v="43" actId="47"/>
        <pc:sldMkLst>
          <pc:docMk/>
          <pc:sldMk cId="3563076768" sldId="261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563076768" sldId="261"/>
            <ac:spMk id="2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3563076768" sldId="261"/>
            <ac:spMk id="3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10:21.217" v="37" actId="1076"/>
          <ac:spMkLst>
            <pc:docMk/>
            <pc:sldMk cId="3563076768" sldId="261"/>
            <ac:spMk id="8" creationId="{00000000-0000-0000-0000-000000000000}"/>
          </ac:spMkLst>
        </pc:spChg>
        <pc:picChg chg="mod">
          <ac:chgData name="Jorn Bruggeman" userId="99ea4ac6e391c4dc" providerId="LiveId" clId="{59AFA063-9F37-404B-93D2-CEBC3F88794E}" dt="2022-02-08T20:10:21.217" v="37" actId="1076"/>
          <ac:picMkLst>
            <pc:docMk/>
            <pc:sldMk cId="3563076768" sldId="261"/>
            <ac:picMk id="1028" creationId="{00000000-0000-0000-0000-000000000000}"/>
          </ac:picMkLst>
        </pc:pic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247769353" sldId="262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247769353" sldId="262"/>
            <ac:spMk id="2" creationId="{00000000-0000-0000-0000-000000000000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3533268857" sldId="263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533268857" sldId="263"/>
            <ac:spMk id="2" creationId="{00000000-0000-0000-0000-000000000000}"/>
          </ac:spMkLst>
        </pc:spChg>
      </pc:sldChg>
      <pc:sldChg chg="modSp mod">
        <pc:chgData name="Jorn Bruggeman" userId="99ea4ac6e391c4dc" providerId="LiveId" clId="{59AFA063-9F37-404B-93D2-CEBC3F88794E}" dt="2022-02-08T20:00:12.387" v="1" actId="27636"/>
        <pc:sldMkLst>
          <pc:docMk/>
          <pc:sldMk cId="198200203" sldId="265"/>
        </pc:sldMkLst>
        <pc:spChg chg="mod">
          <ac:chgData name="Jorn Bruggeman" userId="99ea4ac6e391c4dc" providerId="LiveId" clId="{59AFA063-9F37-404B-93D2-CEBC3F88794E}" dt="2022-02-08T20:00:12.387" v="1" actId="27636"/>
          <ac:spMkLst>
            <pc:docMk/>
            <pc:sldMk cId="198200203" sldId="265"/>
            <ac:spMk id="2" creationId="{00000000-0000-0000-0000-000000000000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1995892805" sldId="266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995892805" sldId="266"/>
            <ac:spMk id="2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1995892805" sldId="266"/>
            <ac:spMk id="3" creationId="{00000000-0000-0000-0000-000000000000}"/>
          </ac:spMkLst>
        </pc:spChg>
      </pc:sldChg>
      <pc:sldChg chg="modSp mod">
        <pc:chgData name="Jorn Bruggeman" userId="99ea4ac6e391c4dc" providerId="LiveId" clId="{59AFA063-9F37-404B-93D2-CEBC3F88794E}" dt="2022-02-08T20:12:25.813" v="74" actId="20577"/>
        <pc:sldMkLst>
          <pc:docMk/>
          <pc:sldMk cId="3288588372" sldId="268"/>
        </pc:sldMkLst>
        <pc:spChg chg="mod">
          <ac:chgData name="Jorn Bruggeman" userId="99ea4ac6e391c4dc" providerId="LiveId" clId="{59AFA063-9F37-404B-93D2-CEBC3F88794E}" dt="2022-02-08T20:12:25.813" v="74" actId="20577"/>
          <ac:spMkLst>
            <pc:docMk/>
            <pc:sldMk cId="3288588372" sldId="268"/>
            <ac:spMk id="2" creationId="{00000000-0000-0000-0000-000000000000}"/>
          </ac:spMkLst>
        </pc:spChg>
      </pc:sldChg>
      <pc:sldChg chg="modSp mod">
        <pc:chgData name="Jorn Bruggeman" userId="99ea4ac6e391c4dc" providerId="LiveId" clId="{59AFA063-9F37-404B-93D2-CEBC3F88794E}" dt="2022-02-08T20:11:51.243" v="50" actId="20577"/>
        <pc:sldMkLst>
          <pc:docMk/>
          <pc:sldMk cId="2577561832" sldId="269"/>
        </pc:sldMkLst>
        <pc:spChg chg="mod">
          <ac:chgData name="Jorn Bruggeman" userId="99ea4ac6e391c4dc" providerId="LiveId" clId="{59AFA063-9F37-404B-93D2-CEBC3F88794E}" dt="2022-02-08T20:11:51.243" v="50" actId="20577"/>
          <ac:spMkLst>
            <pc:docMk/>
            <pc:sldMk cId="2577561832" sldId="269"/>
            <ac:spMk id="2" creationId="{00000000-0000-0000-0000-000000000000}"/>
          </ac:spMkLst>
        </pc:spChg>
      </pc:sldChg>
      <pc:sldChg chg="modSp mod">
        <pc:chgData name="Jorn Bruggeman" userId="99ea4ac6e391c4dc" providerId="LiveId" clId="{59AFA063-9F37-404B-93D2-CEBC3F88794E}" dt="2022-02-08T20:12:18.232" v="68" actId="20577"/>
        <pc:sldMkLst>
          <pc:docMk/>
          <pc:sldMk cId="4042494889" sldId="271"/>
        </pc:sldMkLst>
        <pc:spChg chg="mod">
          <ac:chgData name="Jorn Bruggeman" userId="99ea4ac6e391c4dc" providerId="LiveId" clId="{59AFA063-9F37-404B-93D2-CEBC3F88794E}" dt="2022-02-08T20:12:18.232" v="68" actId="20577"/>
          <ac:spMkLst>
            <pc:docMk/>
            <pc:sldMk cId="4042494889" sldId="271"/>
            <ac:spMk id="2" creationId="{00000000-0000-0000-0000-000000000000}"/>
          </ac:spMkLst>
        </pc:spChg>
      </pc:sldChg>
      <pc:sldChg chg="modSp mod">
        <pc:chgData name="Jorn Bruggeman" userId="99ea4ac6e391c4dc" providerId="LiveId" clId="{59AFA063-9F37-404B-93D2-CEBC3F88794E}" dt="2022-02-08T20:12:01.603" v="51"/>
        <pc:sldMkLst>
          <pc:docMk/>
          <pc:sldMk cId="1866248471" sldId="273"/>
        </pc:sldMkLst>
        <pc:spChg chg="mod">
          <ac:chgData name="Jorn Bruggeman" userId="99ea4ac6e391c4dc" providerId="LiveId" clId="{59AFA063-9F37-404B-93D2-CEBC3F88794E}" dt="2022-02-08T20:12:01.603" v="51"/>
          <ac:spMkLst>
            <pc:docMk/>
            <pc:sldMk cId="1866248471" sldId="273"/>
            <ac:spMk id="2" creationId="{00000000-0000-0000-0000-000000000000}"/>
          </ac:spMkLst>
        </pc:spChg>
      </pc:sldChg>
      <pc:sldChg chg="modSp">
        <pc:chgData name="Jorn Bruggeman" userId="99ea4ac6e391c4dc" providerId="LiveId" clId="{59AFA063-9F37-404B-93D2-CEBC3F88794E}" dt="2022-02-08T20:00:57.385" v="6" actId="20578"/>
        <pc:sldMkLst>
          <pc:docMk/>
          <pc:sldMk cId="1106073204" sldId="274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106073204" sldId="274"/>
            <ac:spMk id="2" creationId="{F76D52CB-0A4E-42D7-904A-254C5B6C5996}"/>
          </ac:spMkLst>
        </pc:spChg>
        <pc:spChg chg="mod">
          <ac:chgData name="Jorn Bruggeman" userId="99ea4ac6e391c4dc" providerId="LiveId" clId="{59AFA063-9F37-404B-93D2-CEBC3F88794E}" dt="2022-02-08T20:00:57.385" v="6" actId="20578"/>
          <ac:spMkLst>
            <pc:docMk/>
            <pc:sldMk cId="1106073204" sldId="274"/>
            <ac:spMk id="3" creationId="{A77F906B-56E5-472C-A784-D69E39B718BB}"/>
          </ac:spMkLst>
        </pc:spChg>
      </pc:sldChg>
      <pc:sldChg chg="modSp del">
        <pc:chgData name="Jorn Bruggeman" userId="99ea4ac6e391c4dc" providerId="LiveId" clId="{59AFA063-9F37-404B-93D2-CEBC3F88794E}" dt="2022-02-08T20:03:28.332" v="28" actId="47"/>
        <pc:sldMkLst>
          <pc:docMk/>
          <pc:sldMk cId="537570538" sldId="276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537570538" sldId="276"/>
            <ac:spMk id="2" creationId="{21DF8916-21B8-4F3E-8E75-69C765B32DE6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537570538" sldId="276"/>
            <ac:spMk id="3" creationId="{AB451545-E5BA-4F95-B70D-FA54E7B0B8F3}"/>
          </ac:spMkLst>
        </pc:spChg>
      </pc:sldChg>
      <pc:sldChg chg="modSp mod modAnim">
        <pc:chgData name="Jorn Bruggeman" userId="99ea4ac6e391c4dc" providerId="LiveId" clId="{59AFA063-9F37-404B-93D2-CEBC3F88794E}" dt="2022-02-08T20:14:42.057" v="131"/>
        <pc:sldMkLst>
          <pc:docMk/>
          <pc:sldMk cId="1146897887" sldId="277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146897887" sldId="277"/>
            <ac:spMk id="2" creationId="{00000000-0000-0000-0000-000000000000}"/>
          </ac:spMkLst>
        </pc:spChg>
        <pc:spChg chg="mod">
          <ac:chgData name="Jorn Bruggeman" userId="99ea4ac6e391c4dc" providerId="LiveId" clId="{59AFA063-9F37-404B-93D2-CEBC3F88794E}" dt="2022-02-08T20:14:42.057" v="131"/>
          <ac:spMkLst>
            <pc:docMk/>
            <pc:sldMk cId="1146897887" sldId="277"/>
            <ac:spMk id="24" creationId="{9530943D-5235-4542-BE29-94F5109B85D7}"/>
          </ac:spMkLst>
        </pc:spChg>
        <pc:spChg chg="mod">
          <ac:chgData name="Jorn Bruggeman" userId="99ea4ac6e391c4dc" providerId="LiveId" clId="{59AFA063-9F37-404B-93D2-CEBC3F88794E}" dt="2022-02-08T20:13:24.423" v="75"/>
          <ac:spMkLst>
            <pc:docMk/>
            <pc:sldMk cId="1146897887" sldId="277"/>
            <ac:spMk id="30" creationId="{0AE48291-DBDA-439F-B89A-CEA68AEE4314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3965790122" sldId="278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965790122" sldId="278"/>
            <ac:spMk id="2" creationId="{00000000-0000-0000-0000-000000000000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368643459" sldId="279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68643459" sldId="279"/>
            <ac:spMk id="2" creationId="{BEFB9CFE-35F2-459F-B1A8-492F09543E47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368643459" sldId="279"/>
            <ac:spMk id="3" creationId="{25B6FAAE-2F01-4665-B345-E84CC666D2A2}"/>
          </ac:spMkLst>
        </pc:spChg>
      </pc:sldChg>
      <pc:sldChg chg="modSp mod">
        <pc:chgData name="Jorn Bruggeman" userId="99ea4ac6e391c4dc" providerId="LiveId" clId="{59AFA063-9F37-404B-93D2-CEBC3F88794E}" dt="2022-02-08T20:02:15.153" v="24" actId="27636"/>
        <pc:sldMkLst>
          <pc:docMk/>
          <pc:sldMk cId="1446006217" sldId="280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446006217" sldId="280"/>
            <ac:spMk id="2" creationId="{CE953E92-B731-43B7-BFB0-02EA277EFDD4}"/>
          </ac:spMkLst>
        </pc:spChg>
        <pc:spChg chg="mod">
          <ac:chgData name="Jorn Bruggeman" userId="99ea4ac6e391c4dc" providerId="LiveId" clId="{59AFA063-9F37-404B-93D2-CEBC3F88794E}" dt="2022-02-08T20:02:15.153" v="24" actId="27636"/>
          <ac:spMkLst>
            <pc:docMk/>
            <pc:sldMk cId="1446006217" sldId="280"/>
            <ac:spMk id="3" creationId="{DBB94D4A-F288-453B-B7AD-23A81140F77F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2319042974" sldId="281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2319042974" sldId="281"/>
            <ac:spMk id="2" creationId="{A9A8ED55-E8A4-442D-9184-0D3DB4FCB6C2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3341476688" sldId="282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3341476688" sldId="282"/>
            <ac:spMk id="2" creationId="{B693BF2D-755A-4816-8E9B-05FF383E0660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3341476688" sldId="282"/>
            <ac:spMk id="3" creationId="{E44E55D0-8745-4C60-A6B0-92E46ED5C8B1}"/>
          </ac:spMkLst>
        </pc:spChg>
      </pc:sldChg>
      <pc:sldChg chg="modSp del">
        <pc:chgData name="Jorn Bruggeman" userId="99ea4ac6e391c4dc" providerId="LiveId" clId="{59AFA063-9F37-404B-93D2-CEBC3F88794E}" dt="2022-02-08T20:03:08.262" v="26" actId="47"/>
        <pc:sldMkLst>
          <pc:docMk/>
          <pc:sldMk cId="1700888507" sldId="283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700888507" sldId="283"/>
            <ac:spMk id="2" creationId="{E2CFDF90-D094-4586-9F4C-4DAD6633F75B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1700888507" sldId="283"/>
            <ac:spMk id="3" creationId="{2D088247-226D-4B00-A291-9FDDEF29ED78}"/>
          </ac:spMkLst>
        </pc:spChg>
      </pc:sldChg>
      <pc:sldChg chg="modSp del">
        <pc:chgData name="Jorn Bruggeman" userId="99ea4ac6e391c4dc" providerId="LiveId" clId="{59AFA063-9F37-404B-93D2-CEBC3F88794E}" dt="2022-02-08T20:03:09.562" v="27" actId="47"/>
        <pc:sldMkLst>
          <pc:docMk/>
          <pc:sldMk cId="1833244813" sldId="284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833244813" sldId="284"/>
            <ac:spMk id="2" creationId="{793D82FC-B598-4233-88A0-00057B038F85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1833244813" sldId="284"/>
            <ac:spMk id="3" creationId="{7F94F096-3ACA-4A93-B387-B49D352DFA69}"/>
          </ac:spMkLst>
        </pc:spChg>
      </pc:sldChg>
      <pc:sldChg chg="modSp del">
        <pc:chgData name="Jorn Bruggeman" userId="99ea4ac6e391c4dc" providerId="LiveId" clId="{59AFA063-9F37-404B-93D2-CEBC3F88794E}" dt="2022-02-08T20:00:33.292" v="5" actId="2696"/>
        <pc:sldMkLst>
          <pc:docMk/>
          <pc:sldMk cId="4001534599" sldId="285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4001534599" sldId="285"/>
            <ac:spMk id="2" creationId="{230BCAE2-D9F4-4B50-A890-853D45065D08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4001534599" sldId="285"/>
            <ac:spMk id="3" creationId="{1A266621-5F16-4908-B163-2884A2273EDF}"/>
          </ac:spMkLst>
        </pc:spChg>
      </pc:sldChg>
      <pc:sldChg chg="modSp del">
        <pc:chgData name="Jorn Bruggeman" userId="99ea4ac6e391c4dc" providerId="LiveId" clId="{59AFA063-9F37-404B-93D2-CEBC3F88794E}" dt="2022-02-08T20:02:27.712" v="25" actId="47"/>
        <pc:sldMkLst>
          <pc:docMk/>
          <pc:sldMk cId="1933018066" sldId="421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933018066" sldId="421"/>
            <ac:spMk id="2" creationId="{C7DA5735-9C50-4B9F-8FF6-272BF255A23C}"/>
          </ac:spMkLst>
        </pc:spChg>
      </pc:sldChg>
      <pc:sldChg chg="modSp">
        <pc:chgData name="Jorn Bruggeman" userId="99ea4ac6e391c4dc" providerId="LiveId" clId="{59AFA063-9F37-404B-93D2-CEBC3F88794E}" dt="2022-02-08T20:00:11.282" v="0"/>
        <pc:sldMkLst>
          <pc:docMk/>
          <pc:sldMk cId="1617138251" sldId="422"/>
        </pc:sldMkLst>
        <pc:spChg chg="mod">
          <ac:chgData name="Jorn Bruggeman" userId="99ea4ac6e391c4dc" providerId="LiveId" clId="{59AFA063-9F37-404B-93D2-CEBC3F88794E}" dt="2022-02-08T20:00:11.282" v="0"/>
          <ac:spMkLst>
            <pc:docMk/>
            <pc:sldMk cId="1617138251" sldId="422"/>
            <ac:spMk id="2" creationId="{4BB1F246-657F-42D0-92F2-DC53F4F155CE}"/>
          </ac:spMkLst>
        </pc:spChg>
        <pc:spChg chg="mod">
          <ac:chgData name="Jorn Bruggeman" userId="99ea4ac6e391c4dc" providerId="LiveId" clId="{59AFA063-9F37-404B-93D2-CEBC3F88794E}" dt="2022-02-08T20:00:11.282" v="0"/>
          <ac:spMkLst>
            <pc:docMk/>
            <pc:sldMk cId="1617138251" sldId="422"/>
            <ac:spMk id="3" creationId="{B0CBF921-A1A1-4418-A0C0-DB655F587FDE}"/>
          </ac:spMkLst>
        </pc:spChg>
      </pc:sldChg>
      <pc:sldChg chg="addSp delSp modSp new mod modAnim">
        <pc:chgData name="Jorn Bruggeman" userId="99ea4ac6e391c4dc" providerId="LiveId" clId="{59AFA063-9F37-404B-93D2-CEBC3F88794E}" dt="2022-02-08T20:10:56.542" v="42"/>
        <pc:sldMkLst>
          <pc:docMk/>
          <pc:sldMk cId="456383078" sldId="423"/>
        </pc:sldMkLst>
        <pc:spChg chg="mod">
          <ac:chgData name="Jorn Bruggeman" userId="99ea4ac6e391c4dc" providerId="LiveId" clId="{59AFA063-9F37-404B-93D2-CEBC3F88794E}" dt="2022-02-08T20:10:56.542" v="42"/>
          <ac:spMkLst>
            <pc:docMk/>
            <pc:sldMk cId="456383078" sldId="423"/>
            <ac:spMk id="2" creationId="{B27FA8ED-88AE-4EFD-8198-B7D48DAEBC9D}"/>
          </ac:spMkLst>
        </pc:spChg>
        <pc:spChg chg="add del">
          <ac:chgData name="Jorn Bruggeman" userId="99ea4ac6e391c4dc" providerId="LiveId" clId="{59AFA063-9F37-404B-93D2-CEBC3F88794E}" dt="2022-02-08T20:10:05.962" v="34" actId="22"/>
          <ac:spMkLst>
            <pc:docMk/>
            <pc:sldMk cId="456383078" sldId="423"/>
            <ac:spMk id="3" creationId="{DB7D016E-80FE-40E5-A19D-68369A8D5FC6}"/>
          </ac:spMkLst>
        </pc:spChg>
        <pc:spChg chg="add mod">
          <ac:chgData name="Jorn Bruggeman" userId="99ea4ac6e391c4dc" providerId="LiveId" clId="{59AFA063-9F37-404B-93D2-CEBC3F88794E}" dt="2022-02-08T20:10:50.372" v="41" actId="14100"/>
          <ac:spMkLst>
            <pc:docMk/>
            <pc:sldMk cId="456383078" sldId="423"/>
            <ac:spMk id="8" creationId="{09F94F71-B617-43F5-8597-51D2F010AABA}"/>
          </ac:spMkLst>
        </pc:spChg>
        <pc:spChg chg="add mod">
          <ac:chgData name="Jorn Bruggeman" userId="99ea4ac6e391c4dc" providerId="LiveId" clId="{59AFA063-9F37-404B-93D2-CEBC3F88794E}" dt="2022-02-08T20:10:43.058" v="40" actId="14100"/>
          <ac:spMkLst>
            <pc:docMk/>
            <pc:sldMk cId="456383078" sldId="423"/>
            <ac:spMk id="9" creationId="{16DEE07F-2AB1-4F35-B06A-996D337347C9}"/>
          </ac:spMkLst>
        </pc:spChg>
        <pc:picChg chg="add del mod ord">
          <ac:chgData name="Jorn Bruggeman" userId="99ea4ac6e391c4dc" providerId="LiveId" clId="{59AFA063-9F37-404B-93D2-CEBC3F88794E}" dt="2022-02-08T20:09:38.022" v="33" actId="22"/>
          <ac:picMkLst>
            <pc:docMk/>
            <pc:sldMk cId="456383078" sldId="423"/>
            <ac:picMk id="5" creationId="{B50660FC-E080-45C5-B9D8-B52F91EE12DC}"/>
          </ac:picMkLst>
        </pc:picChg>
        <pc:picChg chg="add mod ord">
          <ac:chgData name="Jorn Bruggeman" userId="99ea4ac6e391c4dc" providerId="LiveId" clId="{59AFA063-9F37-404B-93D2-CEBC3F88794E}" dt="2022-02-08T20:10:09.802" v="35" actId="14100"/>
          <ac:picMkLst>
            <pc:docMk/>
            <pc:sldMk cId="456383078" sldId="423"/>
            <ac:picMk id="7" creationId="{CAF0028F-1F83-45F9-B345-F4A0E85294F3}"/>
          </ac:picMkLst>
        </pc:picChg>
      </pc:sldChg>
      <pc:sldMasterChg chg="modSldLayout">
        <pc:chgData name="Jorn Bruggeman" userId="99ea4ac6e391c4dc" providerId="LiveId" clId="{59AFA063-9F37-404B-93D2-CEBC3F88794E}" dt="2022-02-08T20:00:21.572" v="4" actId="478"/>
        <pc:sldMasterMkLst>
          <pc:docMk/>
          <pc:sldMasterMk cId="3527566182" sldId="2147483660"/>
        </pc:sldMasterMkLst>
        <pc:sldLayoutChg chg="addSp delSp">
          <pc:chgData name="Jorn Bruggeman" userId="99ea4ac6e391c4dc" providerId="LiveId" clId="{59AFA063-9F37-404B-93D2-CEBC3F88794E}" dt="2022-02-08T20:00:21.572" v="4" actId="478"/>
          <pc:sldLayoutMkLst>
            <pc:docMk/>
            <pc:sldMasterMk cId="3527566182" sldId="2147483660"/>
            <pc:sldLayoutMk cId="1065259131" sldId="2147483661"/>
          </pc:sldLayoutMkLst>
          <pc:picChg chg="add del">
            <ac:chgData name="Jorn Bruggeman" userId="99ea4ac6e391c4dc" providerId="LiveId" clId="{59AFA063-9F37-404B-93D2-CEBC3F88794E}" dt="2022-02-08T20:00:21.572" v="4" actId="478"/>
            <ac:picMkLst>
              <pc:docMk/>
              <pc:sldMasterMk cId="3527566182" sldId="2147483660"/>
              <pc:sldLayoutMk cId="1065259131" sldId="2147483661"/>
              <ac:picMk id="8" creationId="{E9A2727E-8C18-47D7-8E0A-8F0A4BEBA077}"/>
            </ac:picMkLst>
          </pc:picChg>
        </pc:sldLayoutChg>
        <pc:sldLayoutChg chg="addSp">
          <pc:chgData name="Jorn Bruggeman" userId="99ea4ac6e391c4dc" providerId="LiveId" clId="{59AFA063-9F37-404B-93D2-CEBC3F88794E}" dt="2022-02-08T20:00:11.282" v="0"/>
          <pc:sldLayoutMkLst>
            <pc:docMk/>
            <pc:sldMasterMk cId="3527566182" sldId="2147483660"/>
            <pc:sldLayoutMk cId="3241422049" sldId="2147483662"/>
          </pc:sldLayoutMkLst>
          <pc:picChg chg="add">
            <ac:chgData name="Jorn Bruggeman" userId="99ea4ac6e391c4dc" providerId="LiveId" clId="{59AFA063-9F37-404B-93D2-CEBC3F88794E}" dt="2022-02-08T20:00:11.282" v="0"/>
            <ac:picMkLst>
              <pc:docMk/>
              <pc:sldMasterMk cId="3527566182" sldId="2147483660"/>
              <pc:sldLayoutMk cId="3241422049" sldId="2147483662"/>
              <ac:picMk id="8" creationId="{94489366-341A-478F-8D95-2789C2A51CC1}"/>
            </ac:picMkLst>
          </pc:picChg>
        </pc:sldLayoutChg>
      </pc:sldMasterChg>
    </pc:docChg>
  </pc:docChgLst>
  <pc:docChgLst>
    <pc:chgData name="Jorn Bruggeman" userId="99ea4ac6e391c4dc" providerId="LiveId" clId="{C87CE081-37BF-4935-9D6E-3A1D61593A72}"/>
    <pc:docChg chg="undo redo custSel addSld delSld modSld modShowInfo">
      <pc:chgData name="Jorn Bruggeman" userId="99ea4ac6e391c4dc" providerId="LiveId" clId="{C87CE081-37BF-4935-9D6E-3A1D61593A72}" dt="2021-07-07T06:21:17.964" v="3150" actId="2744"/>
      <pc:docMkLst>
        <pc:docMk/>
      </pc:docMkLst>
      <pc:sldChg chg="modSp mod">
        <pc:chgData name="Jorn Bruggeman" userId="99ea4ac6e391c4dc" providerId="LiveId" clId="{C87CE081-37BF-4935-9D6E-3A1D61593A72}" dt="2021-07-04T20:18:24.332" v="876" actId="6549"/>
        <pc:sldMkLst>
          <pc:docMk/>
          <pc:sldMk cId="3292954479" sldId="256"/>
        </pc:sldMkLst>
        <pc:spChg chg="mod">
          <ac:chgData name="Jorn Bruggeman" userId="99ea4ac6e391c4dc" providerId="LiveId" clId="{C87CE081-37BF-4935-9D6E-3A1D61593A72}" dt="2021-07-04T20:18:24.332" v="876" actId="6549"/>
          <ac:spMkLst>
            <pc:docMk/>
            <pc:sldMk cId="3292954479" sldId="256"/>
            <ac:spMk id="2" creationId="{00000000-0000-0000-0000-000000000000}"/>
          </ac:spMkLst>
        </pc:spChg>
        <pc:spChg chg="mod">
          <ac:chgData name="Jorn Bruggeman" userId="99ea4ac6e391c4dc" providerId="LiveId" clId="{C87CE081-37BF-4935-9D6E-3A1D61593A72}" dt="2021-07-04T20:15:13.633" v="754" actId="20577"/>
          <ac:spMkLst>
            <pc:docMk/>
            <pc:sldMk cId="3292954479" sldId="256"/>
            <ac:spMk id="5" creationId="{299CE713-C0F3-40C4-8190-F95C5E6FB582}"/>
          </ac:spMkLst>
        </pc:spChg>
      </pc:sldChg>
      <pc:sldChg chg="modSp mod">
        <pc:chgData name="Jorn Bruggeman" userId="99ea4ac6e391c4dc" providerId="LiveId" clId="{C87CE081-37BF-4935-9D6E-3A1D61593A72}" dt="2021-07-04T20:20:43.773" v="973" actId="313"/>
        <pc:sldMkLst>
          <pc:docMk/>
          <pc:sldMk cId="4026848498" sldId="259"/>
        </pc:sldMkLst>
        <pc:spChg chg="mod">
          <ac:chgData name="Jorn Bruggeman" userId="99ea4ac6e391c4dc" providerId="LiveId" clId="{C87CE081-37BF-4935-9D6E-3A1D61593A72}" dt="2021-07-04T20:20:43.773" v="973" actId="313"/>
          <ac:spMkLst>
            <pc:docMk/>
            <pc:sldMk cId="4026848498" sldId="259"/>
            <ac:spMk id="2" creationId="{00000000-0000-0000-0000-000000000000}"/>
          </ac:spMkLst>
        </pc:spChg>
      </pc:sldChg>
      <pc:sldChg chg="modSp mod">
        <pc:chgData name="Jorn Bruggeman" userId="99ea4ac6e391c4dc" providerId="LiveId" clId="{C87CE081-37BF-4935-9D6E-3A1D61593A72}" dt="2021-07-05T07:34:00.554" v="3147" actId="20577"/>
        <pc:sldMkLst>
          <pc:docMk/>
          <pc:sldMk cId="1106073204" sldId="274"/>
        </pc:sldMkLst>
        <pc:spChg chg="mod">
          <ac:chgData name="Jorn Bruggeman" userId="99ea4ac6e391c4dc" providerId="LiveId" clId="{C87CE081-37BF-4935-9D6E-3A1D61593A72}" dt="2021-07-04T20:19:36.337" v="953" actId="20577"/>
          <ac:spMkLst>
            <pc:docMk/>
            <pc:sldMk cId="1106073204" sldId="274"/>
            <ac:spMk id="2" creationId="{F76D52CB-0A4E-42D7-904A-254C5B6C5996}"/>
          </ac:spMkLst>
        </pc:spChg>
        <pc:spChg chg="mod">
          <ac:chgData name="Jorn Bruggeman" userId="99ea4ac6e391c4dc" providerId="LiveId" clId="{C87CE081-37BF-4935-9D6E-3A1D61593A72}" dt="2021-07-05T07:34:00.554" v="3147" actId="20577"/>
          <ac:spMkLst>
            <pc:docMk/>
            <pc:sldMk cId="1106073204" sldId="274"/>
            <ac:spMk id="3" creationId="{A77F906B-56E5-472C-A784-D69E39B718BB}"/>
          </ac:spMkLst>
        </pc:spChg>
      </pc:sldChg>
      <pc:sldChg chg="del">
        <pc:chgData name="Jorn Bruggeman" userId="99ea4ac6e391c4dc" providerId="LiveId" clId="{C87CE081-37BF-4935-9D6E-3A1D61593A72}" dt="2021-07-02T15:15:47.261" v="0" actId="2696"/>
        <pc:sldMkLst>
          <pc:docMk/>
          <pc:sldMk cId="1895448461" sldId="275"/>
        </pc:sldMkLst>
      </pc:sldChg>
      <pc:sldChg chg="modSp new mod">
        <pc:chgData name="Jorn Bruggeman" userId="99ea4ac6e391c4dc" providerId="LiveId" clId="{C87CE081-37BF-4935-9D6E-3A1D61593A72}" dt="2021-07-02T15:22:04.869" v="126"/>
        <pc:sldMkLst>
          <pc:docMk/>
          <pc:sldMk cId="368643459" sldId="279"/>
        </pc:sldMkLst>
        <pc:spChg chg="mod">
          <ac:chgData name="Jorn Bruggeman" userId="99ea4ac6e391c4dc" providerId="LiveId" clId="{C87CE081-37BF-4935-9D6E-3A1D61593A72}" dt="2021-07-02T15:16:38.854" v="29" actId="20577"/>
          <ac:spMkLst>
            <pc:docMk/>
            <pc:sldMk cId="368643459" sldId="279"/>
            <ac:spMk id="2" creationId="{BEFB9CFE-35F2-459F-B1A8-492F09543E47}"/>
          </ac:spMkLst>
        </pc:spChg>
        <pc:spChg chg="mod">
          <ac:chgData name="Jorn Bruggeman" userId="99ea4ac6e391c4dc" providerId="LiveId" clId="{C87CE081-37BF-4935-9D6E-3A1D61593A72}" dt="2021-07-02T15:22:04.869" v="126"/>
          <ac:spMkLst>
            <pc:docMk/>
            <pc:sldMk cId="368643459" sldId="279"/>
            <ac:spMk id="3" creationId="{25B6FAAE-2F01-4665-B345-E84CC666D2A2}"/>
          </ac:spMkLst>
        </pc:spChg>
      </pc:sldChg>
      <pc:sldChg chg="modSp new mod">
        <pc:chgData name="Jorn Bruggeman" userId="99ea4ac6e391c4dc" providerId="LiveId" clId="{C87CE081-37BF-4935-9D6E-3A1D61593A72}" dt="2021-07-04T20:20:12.150" v="954" actId="20577"/>
        <pc:sldMkLst>
          <pc:docMk/>
          <pc:sldMk cId="1446006217" sldId="280"/>
        </pc:sldMkLst>
        <pc:spChg chg="mod">
          <ac:chgData name="Jorn Bruggeman" userId="99ea4ac6e391c4dc" providerId="LiveId" clId="{C87CE081-37BF-4935-9D6E-3A1D61593A72}" dt="2021-07-04T20:15:52.433" v="765" actId="20577"/>
          <ac:spMkLst>
            <pc:docMk/>
            <pc:sldMk cId="1446006217" sldId="280"/>
            <ac:spMk id="2" creationId="{CE953E92-B731-43B7-BFB0-02EA277EFDD4}"/>
          </ac:spMkLst>
        </pc:spChg>
        <pc:spChg chg="mod">
          <ac:chgData name="Jorn Bruggeman" userId="99ea4ac6e391c4dc" providerId="LiveId" clId="{C87CE081-37BF-4935-9D6E-3A1D61593A72}" dt="2021-07-04T20:20:12.150" v="954" actId="20577"/>
          <ac:spMkLst>
            <pc:docMk/>
            <pc:sldMk cId="1446006217" sldId="280"/>
            <ac:spMk id="3" creationId="{DBB94D4A-F288-453B-B7AD-23A81140F77F}"/>
          </ac:spMkLst>
        </pc:spChg>
      </pc:sldChg>
      <pc:sldChg chg="addSp delSp modSp new mod modAnim">
        <pc:chgData name="Jorn Bruggeman" userId="99ea4ac6e391c4dc" providerId="LiveId" clId="{C87CE081-37BF-4935-9D6E-3A1D61593A72}" dt="2021-07-04T22:08:46.361" v="2347" actId="20577"/>
        <pc:sldMkLst>
          <pc:docMk/>
          <pc:sldMk cId="2319042974" sldId="281"/>
        </pc:sldMkLst>
        <pc:spChg chg="mod">
          <ac:chgData name="Jorn Bruggeman" userId="99ea4ac6e391c4dc" providerId="LiveId" clId="{C87CE081-37BF-4935-9D6E-3A1D61593A72}" dt="2021-07-04T22:08:46.361" v="2347" actId="20577"/>
          <ac:spMkLst>
            <pc:docMk/>
            <pc:sldMk cId="2319042974" sldId="281"/>
            <ac:spMk id="2" creationId="{A9A8ED55-E8A4-442D-9184-0D3DB4FCB6C2}"/>
          </ac:spMkLst>
        </pc:spChg>
        <pc:spChg chg="del">
          <ac:chgData name="Jorn Bruggeman" userId="99ea4ac6e391c4dc" providerId="LiveId" clId="{C87CE081-37BF-4935-9D6E-3A1D61593A72}" dt="2021-07-04T22:04:55.369" v="2223" actId="478"/>
          <ac:spMkLst>
            <pc:docMk/>
            <pc:sldMk cId="2319042974" sldId="281"/>
            <ac:spMk id="3" creationId="{8953181F-EE4A-494F-A179-CB48E38B65BF}"/>
          </ac:spMkLst>
        </pc:spChg>
        <pc:spChg chg="add mod">
          <ac:chgData name="Jorn Bruggeman" userId="99ea4ac6e391c4dc" providerId="LiveId" clId="{C87CE081-37BF-4935-9D6E-3A1D61593A72}" dt="2021-07-04T22:05:24.956" v="2231" actId="1076"/>
          <ac:spMkLst>
            <pc:docMk/>
            <pc:sldMk cId="2319042974" sldId="281"/>
            <ac:spMk id="5" creationId="{4E3313D8-1CF6-4B9B-8AEC-0AB57B9C7632}"/>
          </ac:spMkLst>
        </pc:spChg>
        <pc:spChg chg="add mod">
          <ac:chgData name="Jorn Bruggeman" userId="99ea4ac6e391c4dc" providerId="LiveId" clId="{C87CE081-37BF-4935-9D6E-3A1D61593A72}" dt="2021-07-04T22:06:54.495" v="2271" actId="571"/>
          <ac:spMkLst>
            <pc:docMk/>
            <pc:sldMk cId="2319042974" sldId="281"/>
            <ac:spMk id="6" creationId="{DC303CA8-47D5-4802-A8CF-BA9638336246}"/>
          </ac:spMkLst>
        </pc:spChg>
        <pc:spChg chg="add mod">
          <ac:chgData name="Jorn Bruggeman" userId="99ea4ac6e391c4dc" providerId="LiveId" clId="{C87CE081-37BF-4935-9D6E-3A1D61593A72}" dt="2021-07-04T22:06:54.495" v="2271" actId="571"/>
          <ac:spMkLst>
            <pc:docMk/>
            <pc:sldMk cId="2319042974" sldId="281"/>
            <ac:spMk id="7" creationId="{F2DB3F58-B461-4F5D-B566-6E81506DD44D}"/>
          </ac:spMkLst>
        </pc:spChg>
        <pc:spChg chg="add del mod">
          <ac:chgData name="Jorn Bruggeman" userId="99ea4ac6e391c4dc" providerId="LiveId" clId="{C87CE081-37BF-4935-9D6E-3A1D61593A72}" dt="2021-07-04T22:06:59.824" v="2273" actId="21"/>
          <ac:spMkLst>
            <pc:docMk/>
            <pc:sldMk cId="2319042974" sldId="281"/>
            <ac:spMk id="9" creationId="{B44A67A1-6DD2-4767-BC34-25FB35066466}"/>
          </ac:spMkLst>
        </pc:spChg>
        <pc:spChg chg="add mod">
          <ac:chgData name="Jorn Bruggeman" userId="99ea4ac6e391c4dc" providerId="LiveId" clId="{C87CE081-37BF-4935-9D6E-3A1D61593A72}" dt="2021-07-04T22:07:40.254" v="2327" actId="164"/>
          <ac:spMkLst>
            <pc:docMk/>
            <pc:sldMk cId="2319042974" sldId="281"/>
            <ac:spMk id="10" creationId="{BCB8F2EF-B858-48CB-BEED-A7915CAE723A}"/>
          </ac:spMkLst>
        </pc:spChg>
        <pc:spChg chg="add mod">
          <ac:chgData name="Jorn Bruggeman" userId="99ea4ac6e391c4dc" providerId="LiveId" clId="{C87CE081-37BF-4935-9D6E-3A1D61593A72}" dt="2021-07-04T22:07:40.254" v="2327" actId="164"/>
          <ac:spMkLst>
            <pc:docMk/>
            <pc:sldMk cId="2319042974" sldId="281"/>
            <ac:spMk id="11" creationId="{87A65905-CB45-4CF0-859C-879A38645B58}"/>
          </ac:spMkLst>
        </pc:spChg>
        <pc:grpChg chg="add mod">
          <ac:chgData name="Jorn Bruggeman" userId="99ea4ac6e391c4dc" providerId="LiveId" clId="{C87CE081-37BF-4935-9D6E-3A1D61593A72}" dt="2021-07-04T22:06:54.495" v="2271" actId="571"/>
          <ac:grpSpMkLst>
            <pc:docMk/>
            <pc:sldMk cId="2319042974" sldId="281"/>
            <ac:grpSpMk id="8" creationId="{EEF21675-0DFC-46D7-BE5F-10E492798421}"/>
          </ac:grpSpMkLst>
        </pc:grpChg>
        <pc:grpChg chg="add mod">
          <ac:chgData name="Jorn Bruggeman" userId="99ea4ac6e391c4dc" providerId="LiveId" clId="{C87CE081-37BF-4935-9D6E-3A1D61593A72}" dt="2021-07-04T22:07:40.254" v="2327" actId="164"/>
          <ac:grpSpMkLst>
            <pc:docMk/>
            <pc:sldMk cId="2319042974" sldId="281"/>
            <ac:grpSpMk id="12" creationId="{DEA46AFC-134D-4A04-AAA4-6DF74B26C3DD}"/>
          </ac:grpSpMkLst>
        </pc:grpChg>
      </pc:sldChg>
      <pc:sldChg chg="modSp new mod">
        <pc:chgData name="Jorn Bruggeman" userId="99ea4ac6e391c4dc" providerId="LiveId" clId="{C87CE081-37BF-4935-9D6E-3A1D61593A72}" dt="2021-07-04T20:34:13.599" v="1750" actId="5793"/>
        <pc:sldMkLst>
          <pc:docMk/>
          <pc:sldMk cId="3341476688" sldId="282"/>
        </pc:sldMkLst>
        <pc:spChg chg="mod">
          <ac:chgData name="Jorn Bruggeman" userId="99ea4ac6e391c4dc" providerId="LiveId" clId="{C87CE081-37BF-4935-9D6E-3A1D61593A72}" dt="2021-07-04T20:21:18.080" v="982" actId="20577"/>
          <ac:spMkLst>
            <pc:docMk/>
            <pc:sldMk cId="3341476688" sldId="282"/>
            <ac:spMk id="2" creationId="{B693BF2D-755A-4816-8E9B-05FF383E0660}"/>
          </ac:spMkLst>
        </pc:spChg>
        <pc:spChg chg="mod">
          <ac:chgData name="Jorn Bruggeman" userId="99ea4ac6e391c4dc" providerId="LiveId" clId="{C87CE081-37BF-4935-9D6E-3A1D61593A72}" dt="2021-07-04T20:34:13.599" v="1750" actId="5793"/>
          <ac:spMkLst>
            <pc:docMk/>
            <pc:sldMk cId="3341476688" sldId="282"/>
            <ac:spMk id="3" creationId="{E44E55D0-8745-4C60-A6B0-92E46ED5C8B1}"/>
          </ac:spMkLst>
        </pc:spChg>
      </pc:sldChg>
      <pc:sldChg chg="modSp new mod">
        <pc:chgData name="Jorn Bruggeman" userId="99ea4ac6e391c4dc" providerId="LiveId" clId="{C87CE081-37BF-4935-9D6E-3A1D61593A72}" dt="2021-07-04T20:28:11.409" v="1585" actId="20577"/>
        <pc:sldMkLst>
          <pc:docMk/>
          <pc:sldMk cId="1700888507" sldId="283"/>
        </pc:sldMkLst>
        <pc:spChg chg="mod">
          <ac:chgData name="Jorn Bruggeman" userId="99ea4ac6e391c4dc" providerId="LiveId" clId="{C87CE081-37BF-4935-9D6E-3A1D61593A72}" dt="2021-07-04T20:22:21.767" v="1073" actId="20577"/>
          <ac:spMkLst>
            <pc:docMk/>
            <pc:sldMk cId="1700888507" sldId="283"/>
            <ac:spMk id="2" creationId="{E2CFDF90-D094-4586-9F4C-4DAD6633F75B}"/>
          </ac:spMkLst>
        </pc:spChg>
        <pc:spChg chg="mod">
          <ac:chgData name="Jorn Bruggeman" userId="99ea4ac6e391c4dc" providerId="LiveId" clId="{C87CE081-37BF-4935-9D6E-3A1D61593A72}" dt="2021-07-04T20:28:11.409" v="1585" actId="20577"/>
          <ac:spMkLst>
            <pc:docMk/>
            <pc:sldMk cId="1700888507" sldId="283"/>
            <ac:spMk id="3" creationId="{2D088247-226D-4B00-A291-9FDDEF29ED78}"/>
          </ac:spMkLst>
        </pc:spChg>
      </pc:sldChg>
      <pc:sldChg chg="new">
        <pc:chgData name="Jorn Bruggeman" userId="99ea4ac6e391c4dc" providerId="LiveId" clId="{C87CE081-37BF-4935-9D6E-3A1D61593A72}" dt="2021-07-04T20:29:39.562" v="1586" actId="680"/>
        <pc:sldMkLst>
          <pc:docMk/>
          <pc:sldMk cId="1833244813" sldId="284"/>
        </pc:sldMkLst>
      </pc:sldChg>
      <pc:sldChg chg="modSp new mod">
        <pc:chgData name="Jorn Bruggeman" userId="99ea4ac6e391c4dc" providerId="LiveId" clId="{C87CE081-37BF-4935-9D6E-3A1D61593A72}" dt="2021-07-05T07:26:26.193" v="2930" actId="404"/>
        <pc:sldMkLst>
          <pc:docMk/>
          <pc:sldMk cId="4001534599" sldId="285"/>
        </pc:sldMkLst>
        <pc:spChg chg="mod">
          <ac:chgData name="Jorn Bruggeman" userId="99ea4ac6e391c4dc" providerId="LiveId" clId="{C87CE081-37BF-4935-9D6E-3A1D61593A72}" dt="2021-07-04T20:44:38.058" v="1996" actId="20577"/>
          <ac:spMkLst>
            <pc:docMk/>
            <pc:sldMk cId="4001534599" sldId="285"/>
            <ac:spMk id="2" creationId="{230BCAE2-D9F4-4B50-A890-853D45065D08}"/>
          </ac:spMkLst>
        </pc:spChg>
        <pc:spChg chg="mod">
          <ac:chgData name="Jorn Bruggeman" userId="99ea4ac6e391c4dc" providerId="LiveId" clId="{C87CE081-37BF-4935-9D6E-3A1D61593A72}" dt="2021-07-05T07:26:26.193" v="2930" actId="404"/>
          <ac:spMkLst>
            <pc:docMk/>
            <pc:sldMk cId="4001534599" sldId="285"/>
            <ac:spMk id="3" creationId="{1A266621-5F16-4908-B163-2884A2273EDF}"/>
          </ac:spMkLst>
        </pc:spChg>
      </pc:sldChg>
      <pc:sldChg chg="addSp delSp modSp add mod">
        <pc:chgData name="Jorn Bruggeman" userId="99ea4ac6e391c4dc" providerId="LiveId" clId="{C87CE081-37BF-4935-9D6E-3A1D61593A72}" dt="2021-07-05T06:25:46.722" v="2467" actId="1038"/>
        <pc:sldMkLst>
          <pc:docMk/>
          <pc:sldMk cId="1933018066" sldId="421"/>
        </pc:sldMkLst>
        <pc:spChg chg="mod">
          <ac:chgData name="Jorn Bruggeman" userId="99ea4ac6e391c4dc" providerId="LiveId" clId="{C87CE081-37BF-4935-9D6E-3A1D61593A72}" dt="2021-07-05T06:17:58.786" v="2365" actId="20577"/>
          <ac:spMkLst>
            <pc:docMk/>
            <pc:sldMk cId="1933018066" sldId="421"/>
            <ac:spMk id="2" creationId="{C7DA5735-9C50-4B9F-8FF6-272BF255A23C}"/>
          </ac:spMkLst>
        </pc:spChg>
        <pc:spChg chg="add del">
          <ac:chgData name="Jorn Bruggeman" userId="99ea4ac6e391c4dc" providerId="LiveId" clId="{C87CE081-37BF-4935-9D6E-3A1D61593A72}" dt="2021-07-05T06:22:22.666" v="2410"/>
          <ac:spMkLst>
            <pc:docMk/>
            <pc:sldMk cId="1933018066" sldId="421"/>
            <ac:spMk id="3" creationId="{775B389E-9D6D-403B-9379-A3B0F48E76CE}"/>
          </ac:spMkLst>
        </pc:spChg>
        <pc:spChg chg="add mod">
          <ac:chgData name="Jorn Bruggeman" userId="99ea4ac6e391c4dc" providerId="LiveId" clId="{C87CE081-37BF-4935-9D6E-3A1D61593A72}" dt="2021-07-05T06:25:46.722" v="2467" actId="1038"/>
          <ac:spMkLst>
            <pc:docMk/>
            <pc:sldMk cId="1933018066" sldId="421"/>
            <ac:spMk id="4" creationId="{ED85E992-A3D6-40C9-ACFE-85CF31C4A9B6}"/>
          </ac:spMkLst>
        </pc:spChg>
        <pc:spChg chg="del topLvl">
          <ac:chgData name="Jorn Bruggeman" userId="99ea4ac6e391c4dc" providerId="LiveId" clId="{C87CE081-37BF-4935-9D6E-3A1D61593A72}" dt="2021-07-05T06:19:46.762" v="2369" actId="478"/>
          <ac:spMkLst>
            <pc:docMk/>
            <pc:sldMk cId="1933018066" sldId="421"/>
            <ac:spMk id="17" creationId="{6EBAD2E6-7B00-43E0-9C0F-2ABED520C348}"/>
          </ac:spMkLst>
        </pc:spChg>
        <pc:spChg chg="del">
          <ac:chgData name="Jorn Bruggeman" userId="99ea4ac6e391c4dc" providerId="LiveId" clId="{C87CE081-37BF-4935-9D6E-3A1D61593A72}" dt="2021-07-05T06:19:43.317" v="2368" actId="478"/>
          <ac:spMkLst>
            <pc:docMk/>
            <pc:sldMk cId="1933018066" sldId="421"/>
            <ac:spMk id="18" creationId="{FB0974B2-8964-4D50-8BDC-C75F1A9BD279}"/>
          </ac:spMkLst>
        </pc:spChg>
        <pc:spChg chg="del">
          <ac:chgData name="Jorn Bruggeman" userId="99ea4ac6e391c4dc" providerId="LiveId" clId="{C87CE081-37BF-4935-9D6E-3A1D61593A72}" dt="2021-07-05T06:19:43.317" v="2368" actId="478"/>
          <ac:spMkLst>
            <pc:docMk/>
            <pc:sldMk cId="1933018066" sldId="421"/>
            <ac:spMk id="19" creationId="{BAF25F85-A1A0-44A8-98C1-A0A4C50FB83C}"/>
          </ac:spMkLst>
        </pc:spChg>
        <pc:spChg chg="del">
          <ac:chgData name="Jorn Bruggeman" userId="99ea4ac6e391c4dc" providerId="LiveId" clId="{C87CE081-37BF-4935-9D6E-3A1D61593A72}" dt="2021-07-05T06:19:43.317" v="2368" actId="478"/>
          <ac:spMkLst>
            <pc:docMk/>
            <pc:sldMk cId="1933018066" sldId="421"/>
            <ac:spMk id="20" creationId="{A3D30468-FCFD-4B87-8604-97F8D9189342}"/>
          </ac:spMkLst>
        </pc:spChg>
        <pc:spChg chg="add 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21" creationId="{E1BACD8C-EE55-42FA-B702-EE8FF5B2140E}"/>
          </ac:spMkLst>
        </pc:spChg>
        <pc:spChg chg="del">
          <ac:chgData name="Jorn Bruggeman" userId="99ea4ac6e391c4dc" providerId="LiveId" clId="{C87CE081-37BF-4935-9D6E-3A1D61593A72}" dt="2021-07-05T06:19:43.317" v="2368" actId="478"/>
          <ac:spMkLst>
            <pc:docMk/>
            <pc:sldMk cId="1933018066" sldId="421"/>
            <ac:spMk id="22" creationId="{2ADFB75F-80D6-4489-9C25-DDF79103BA68}"/>
          </ac:spMkLst>
        </pc:spChg>
        <pc:spChg chg="add mod">
          <ac:chgData name="Jorn Bruggeman" userId="99ea4ac6e391c4dc" providerId="LiveId" clId="{C87CE081-37BF-4935-9D6E-3A1D61593A72}" dt="2021-07-05T06:24:31.417" v="2436" actId="14100"/>
          <ac:spMkLst>
            <pc:docMk/>
            <pc:sldMk cId="1933018066" sldId="421"/>
            <ac:spMk id="23" creationId="{33766E91-EE28-450A-AE8D-E031287381FF}"/>
          </ac:spMkLst>
        </pc:spChg>
        <pc:spChg chg="add mod ord">
          <ac:chgData name="Jorn Bruggeman" userId="99ea4ac6e391c4dc" providerId="LiveId" clId="{C87CE081-37BF-4935-9D6E-3A1D61593A72}" dt="2021-07-05T06:23:42.872" v="2428" actId="1076"/>
          <ac:spMkLst>
            <pc:docMk/>
            <pc:sldMk cId="1933018066" sldId="421"/>
            <ac:spMk id="24" creationId="{3ABF87CB-67C0-4C21-89D7-6EF81A81274B}"/>
          </ac:spMkLst>
        </pc:spChg>
        <pc:spChg chg="del">
          <ac:chgData name="Jorn Bruggeman" userId="99ea4ac6e391c4dc" providerId="LiveId" clId="{C87CE081-37BF-4935-9D6E-3A1D61593A72}" dt="2021-07-05T06:19:43.317" v="2368" actId="478"/>
          <ac:spMkLst>
            <pc:docMk/>
            <pc:sldMk cId="1933018066" sldId="421"/>
            <ac:spMk id="28" creationId="{822B45A2-8EF8-4788-9271-7BFDFEBED64C}"/>
          </ac:spMkLst>
        </pc:spChg>
        <pc:spChg chg="mod ord topLvl">
          <ac:chgData name="Jorn Bruggeman" userId="99ea4ac6e391c4dc" providerId="LiveId" clId="{C87CE081-37BF-4935-9D6E-3A1D61593A72}" dt="2021-07-05T06:22:02.009" v="2408" actId="1036"/>
          <ac:spMkLst>
            <pc:docMk/>
            <pc:sldMk cId="1933018066" sldId="421"/>
            <ac:spMk id="44" creationId="{A5253C4B-962A-4287-A6AC-B827535E283E}"/>
          </ac:spMkLst>
        </pc:spChg>
        <pc:spChg chg="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46" creationId="{1F28BC15-8981-4BE1-B5BC-F3D24DEE77AC}"/>
          </ac:spMkLst>
        </pc:spChg>
        <pc:spChg chg="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57" creationId="{2341927D-BE66-4669-9D75-3F713393F583}"/>
          </ac:spMkLst>
        </pc:spChg>
        <pc:spChg chg="del">
          <ac:chgData name="Jorn Bruggeman" userId="99ea4ac6e391c4dc" providerId="LiveId" clId="{C87CE081-37BF-4935-9D6E-3A1D61593A72}" dt="2021-07-05T06:20:20.097" v="2378" actId="478"/>
          <ac:spMkLst>
            <pc:docMk/>
            <pc:sldMk cId="1933018066" sldId="421"/>
            <ac:spMk id="58" creationId="{F28640CE-1BE9-467F-BF60-B12C31B27651}"/>
          </ac:spMkLst>
        </pc:spChg>
        <pc:spChg chg="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59" creationId="{8C89AD62-131E-4AEB-AB23-BACB0AEADAC6}"/>
          </ac:spMkLst>
        </pc:spChg>
        <pc:spChg chg="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63" creationId="{99625BEC-D158-4F02-9C84-6BC5B17E575B}"/>
          </ac:spMkLst>
        </pc:spChg>
        <pc:spChg chg="mod">
          <ac:chgData name="Jorn Bruggeman" userId="99ea4ac6e391c4dc" providerId="LiveId" clId="{C87CE081-37BF-4935-9D6E-3A1D61593A72}" dt="2021-07-05T06:23:35.530" v="2427" actId="1076"/>
          <ac:spMkLst>
            <pc:docMk/>
            <pc:sldMk cId="1933018066" sldId="421"/>
            <ac:spMk id="64" creationId="{8E5D1AE8-1EF7-48D5-9B56-607C6AB82608}"/>
          </ac:spMkLst>
        </pc:spChg>
        <pc:grpChg chg="del">
          <ac:chgData name="Jorn Bruggeman" userId="99ea4ac6e391c4dc" providerId="LiveId" clId="{C87CE081-37BF-4935-9D6E-3A1D61593A72}" dt="2021-07-05T06:19:43.317" v="2368" actId="478"/>
          <ac:grpSpMkLst>
            <pc:docMk/>
            <pc:sldMk cId="1933018066" sldId="421"/>
            <ac:grpSpMk id="43" creationId="{D9D8E1F9-107C-46E4-A0C0-A354D8F567B8}"/>
          </ac:grpSpMkLst>
        </pc:grpChg>
        <pc:grpChg chg="del">
          <ac:chgData name="Jorn Bruggeman" userId="99ea4ac6e391c4dc" providerId="LiveId" clId="{C87CE081-37BF-4935-9D6E-3A1D61593A72}" dt="2021-07-05T06:19:46.762" v="2369" actId="478"/>
          <ac:grpSpMkLst>
            <pc:docMk/>
            <pc:sldMk cId="1933018066" sldId="421"/>
            <ac:grpSpMk id="45" creationId="{9BAFE102-1708-4DE0-BC8A-FCE1CBCD8AA7}"/>
          </ac:grpSpMkLst>
        </pc:grpChg>
        <pc:grpChg chg="mod">
          <ac:chgData name="Jorn Bruggeman" userId="99ea4ac6e391c4dc" providerId="LiveId" clId="{C87CE081-37BF-4935-9D6E-3A1D61593A72}" dt="2021-07-05T06:23:35.530" v="2427" actId="1076"/>
          <ac:grpSpMkLst>
            <pc:docMk/>
            <pc:sldMk cId="1933018066" sldId="421"/>
            <ac:grpSpMk id="61" creationId="{82B94F82-FE1A-4039-B569-80861C13AFAB}"/>
          </ac:grpSpMkLst>
        </pc:grpChg>
        <pc:picChg chg="mod">
          <ac:chgData name="Jorn Bruggeman" userId="99ea4ac6e391c4dc" providerId="LiveId" clId="{C87CE081-37BF-4935-9D6E-3A1D61593A72}" dt="2021-07-05T06:23:35.530" v="2427" actId="1076"/>
          <ac:picMkLst>
            <pc:docMk/>
            <pc:sldMk cId="1933018066" sldId="421"/>
            <ac:picMk id="1026" creationId="{E3E7D4CC-CE8F-4C8B-9D37-23836A4CA454}"/>
          </ac:picMkLst>
        </pc:picChg>
      </pc:sldChg>
      <pc:sldChg chg="addSp delSp modSp new mod modClrScheme chgLayout">
        <pc:chgData name="Jorn Bruggeman" userId="99ea4ac6e391c4dc" providerId="LiveId" clId="{C87CE081-37BF-4935-9D6E-3A1D61593A72}" dt="2021-07-05T07:33:20.120" v="3114" actId="115"/>
        <pc:sldMkLst>
          <pc:docMk/>
          <pc:sldMk cId="1617138251" sldId="422"/>
        </pc:sldMkLst>
        <pc:spChg chg="mod">
          <ac:chgData name="Jorn Bruggeman" userId="99ea4ac6e391c4dc" providerId="LiveId" clId="{C87CE081-37BF-4935-9D6E-3A1D61593A72}" dt="2021-07-05T07:29:49.310" v="3016" actId="26606"/>
          <ac:spMkLst>
            <pc:docMk/>
            <pc:sldMk cId="1617138251" sldId="422"/>
            <ac:spMk id="2" creationId="{4BB1F246-657F-42D0-92F2-DC53F4F155CE}"/>
          </ac:spMkLst>
        </pc:spChg>
        <pc:spChg chg="mod ord">
          <ac:chgData name="Jorn Bruggeman" userId="99ea4ac6e391c4dc" providerId="LiveId" clId="{C87CE081-37BF-4935-9D6E-3A1D61593A72}" dt="2021-07-05T07:29:53.801" v="3018" actId="27636"/>
          <ac:spMkLst>
            <pc:docMk/>
            <pc:sldMk cId="1617138251" sldId="422"/>
            <ac:spMk id="3" creationId="{B0CBF921-A1A1-4418-A0C0-DB655F587FDE}"/>
          </ac:spMkLst>
        </pc:spChg>
        <pc:spChg chg="add del">
          <ac:chgData name="Jorn Bruggeman" userId="99ea4ac6e391c4dc" providerId="LiveId" clId="{C87CE081-37BF-4935-9D6E-3A1D61593A72}" dt="2021-07-05T07:20:35.594" v="2885" actId="22"/>
          <ac:spMkLst>
            <pc:docMk/>
            <pc:sldMk cId="1617138251" sldId="422"/>
            <ac:spMk id="7" creationId="{ABB992CF-03D5-4707-8130-C70ECCFD21E3}"/>
          </ac:spMkLst>
        </pc:spChg>
        <pc:spChg chg="add mod">
          <ac:chgData name="Jorn Bruggeman" userId="99ea4ac6e391c4dc" providerId="LiveId" clId="{C87CE081-37BF-4935-9D6E-3A1D61593A72}" dt="2021-07-05T07:29:48.461" v="3014" actId="571"/>
          <ac:spMkLst>
            <pc:docMk/>
            <pc:sldMk cId="1617138251" sldId="422"/>
            <ac:spMk id="11" creationId="{D55F810F-6A68-48F8-9E62-7C79296B8F4D}"/>
          </ac:spMkLst>
        </pc:spChg>
        <pc:spChg chg="add del mod">
          <ac:chgData name="Jorn Bruggeman" userId="99ea4ac6e391c4dc" providerId="LiveId" clId="{C87CE081-37BF-4935-9D6E-3A1D61593A72}" dt="2021-07-05T07:31:59.250" v="3032" actId="478"/>
          <ac:spMkLst>
            <pc:docMk/>
            <pc:sldMk cId="1617138251" sldId="422"/>
            <ac:spMk id="13" creationId="{CAB746AF-D8EF-44E8-8ABE-43489927E87F}"/>
          </ac:spMkLst>
        </pc:spChg>
        <pc:spChg chg="add mod">
          <ac:chgData name="Jorn Bruggeman" userId="99ea4ac6e391c4dc" providerId="LiveId" clId="{C87CE081-37BF-4935-9D6E-3A1D61593A72}" dt="2021-07-05T07:33:20.120" v="3114" actId="115"/>
          <ac:spMkLst>
            <pc:docMk/>
            <pc:sldMk cId="1617138251" sldId="422"/>
            <ac:spMk id="14" creationId="{232D29A4-B45F-4030-8220-64FF2458DF5B}"/>
          </ac:spMkLst>
        </pc:spChg>
        <pc:picChg chg="add del mod">
          <ac:chgData name="Jorn Bruggeman" userId="99ea4ac6e391c4dc" providerId="LiveId" clId="{C87CE081-37BF-4935-9D6E-3A1D61593A72}" dt="2021-07-05T07:21:52.500" v="2896" actId="478"/>
          <ac:picMkLst>
            <pc:docMk/>
            <pc:sldMk cId="1617138251" sldId="422"/>
            <ac:picMk id="5" creationId="{450A09E2-68B6-4981-B816-5583535191CE}"/>
          </ac:picMkLst>
        </pc:picChg>
        <pc:picChg chg="add del mod">
          <ac:chgData name="Jorn Bruggeman" userId="99ea4ac6e391c4dc" providerId="LiveId" clId="{C87CE081-37BF-4935-9D6E-3A1D61593A72}" dt="2021-07-05T07:21:52.500" v="2896" actId="478"/>
          <ac:picMkLst>
            <pc:docMk/>
            <pc:sldMk cId="1617138251" sldId="422"/>
            <ac:picMk id="9" creationId="{0A158E8D-C67F-4330-A1BB-406CFE04403B}"/>
          </ac:picMkLst>
        </pc:picChg>
        <pc:picChg chg="add mod">
          <ac:chgData name="Jorn Bruggeman" userId="99ea4ac6e391c4dc" providerId="LiveId" clId="{C87CE081-37BF-4935-9D6E-3A1D61593A72}" dt="2021-07-05T07:32:42.034" v="3048" actId="1076"/>
          <ac:picMkLst>
            <pc:docMk/>
            <pc:sldMk cId="1617138251" sldId="422"/>
            <ac:picMk id="2050" creationId="{EA7477C1-1C35-43CD-8020-B627198B30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69DF6-6E18-449E-88BE-D627946B4C1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00FE-FF47-4356-ABFE-C09C0F9599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94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E85A8-F2BD-42C1-94C9-5CF0097923D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D89CC-4DDF-42D8-AC31-7E9A5E304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89CC-4DDF-42D8-AC31-7E9A5E3040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9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4DCF171-31E2-43E2-B4FD-461CACE6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3742267" cy="12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3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pml-letterhead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35510"/>
          <a:stretch>
            <a:fillRect/>
          </a:stretch>
        </p:blipFill>
        <p:spPr bwMode="auto">
          <a:xfrm>
            <a:off x="0" y="0"/>
            <a:ext cx="914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55576" y="5084763"/>
            <a:ext cx="6408737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5897563"/>
            <a:ext cx="6400800" cy="48418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730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569647" cy="532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0768"/>
            <a:ext cx="8569647" cy="5318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4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497639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9504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4008" y="1268760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9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83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0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91264" cy="532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2975"/>
            <a:ext cx="3008313" cy="5088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002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20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Jorn\Desktop\Bolding  Bruggeman logo-0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orn\Desktop\Bolding  Bruggeman logo-01 (2).png">
            <a:extLst>
              <a:ext uri="{FF2B5EF4-FFF2-40B4-BE49-F238E27FC236}">
                <a16:creationId xmlns:a16="http://schemas.microsoft.com/office/drawing/2014/main" id="{94489366-341A-478F-8D95-2789C2A51C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22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424" y="764704"/>
            <a:ext cx="532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08038"/>
            <a:ext cx="806559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9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8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1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0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92-8F8F-4A2A-95C1-8ABAA201AC6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5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ml slide head-3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92696"/>
            <a:ext cx="8497639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760"/>
            <a:ext cx="8497639" cy="53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1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6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llelpython.com/" TargetMode="External"/><Relationship Id="rId2" Type="http://schemas.openxmlformats.org/officeDocument/2006/relationships/hyperlink" Target="https://dx.doi.org/10.1023/A:100820282132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2761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aterjpi.eu/joint-calls/joint-call-2015-waterworks-2014/progn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s.au.dk/wet/software/" TargetMode="External"/><Relationship Id="rId5" Type="http://schemas.openxmlformats.org/officeDocument/2006/relationships/hyperlink" Target="https://doi.org/10.1016/j.envsoft.2020.104945" TargetMode="External"/><Relationship Id="rId4" Type="http://schemas.openxmlformats.org/officeDocument/2006/relationships/hyperlink" Target="https://doi.org/10.4319/lo.2014.59.6.195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alib.readthedoc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/>
          </a:bodyPr>
          <a:lstStyle/>
          <a:p>
            <a:r>
              <a:rPr lang="en-GB" b="1" dirty="0" err="1"/>
              <a:t>parsac</a:t>
            </a:r>
            <a:br>
              <a:rPr lang="en-GB" b="1" dirty="0"/>
            </a:br>
            <a:r>
              <a:rPr lang="en-GB" sz="3600" dirty="0"/>
              <a:t>Parallel Sensitivity Analysis and Calibration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9CE713-C0F3-40C4-8190-F95C5E6FB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Jorn Bruggeman, Karsten Bolding</a:t>
            </a:r>
          </a:p>
        </p:txBody>
      </p:sp>
    </p:spTree>
    <p:extLst>
      <p:ext uri="{BB962C8B-B14F-4D97-AF65-F5344CB8AC3E}">
        <p14:creationId xmlns:p14="http://schemas.microsoft.com/office/powerpoint/2010/main" val="329295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Calibration: maximize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Goodness of fit criterion: likelihood</a:t>
            </a:r>
          </a:p>
          <a:p>
            <a:pPr marL="457200" lvl="1" indent="0">
              <a:buNone/>
            </a:pPr>
            <a:r>
              <a:rPr lang="en-GB" sz="2400" dirty="0"/>
              <a:t>“joint probability distribution of all observations, given the model prediction”</a:t>
            </a:r>
          </a:p>
          <a:p>
            <a:r>
              <a:rPr lang="en-GB" sz="2800" dirty="0"/>
              <a:t>Currently implemented:</a:t>
            </a:r>
          </a:p>
          <a:p>
            <a:pPr lvl="1"/>
            <a:r>
              <a:rPr lang="en-GB" sz="2400" dirty="0"/>
              <a:t>independent, (log)normally distributed observations</a:t>
            </a:r>
          </a:p>
          <a:p>
            <a:pPr lvl="1"/>
            <a:r>
              <a:rPr lang="en-GB" sz="2400" dirty="0"/>
              <a:t>mean (median): the model prediction</a:t>
            </a:r>
          </a:p>
          <a:p>
            <a:pPr lvl="1"/>
            <a:r>
              <a:rPr lang="en-GB" sz="2400" dirty="0"/>
              <a:t>variance: user-specified or estimated</a:t>
            </a:r>
          </a:p>
        </p:txBody>
      </p:sp>
    </p:spTree>
    <p:extLst>
      <p:ext uri="{BB962C8B-B14F-4D97-AF65-F5344CB8AC3E}">
        <p14:creationId xmlns:p14="http://schemas.microsoft.com/office/powerpoint/2010/main" val="402684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likelihood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sz="2800" dirty="0"/>
                  <a:t>Log likelihood = -misfit = -weighted sum of squares: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𝑜𝑏𝑠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𝑚𝑜𝑑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0" i="1" smtClean="0">
                                  <a:latin typeface="Cambria Math"/>
                                </a:rPr>
                                <m:t>𝑣𝑎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800" dirty="0"/>
                  <a:t>When optimizing against observed temperature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𝑇</m:t>
                    </m:r>
                    <m:r>
                      <a:rPr lang="en-GB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800" dirty="0"/>
                  <a:t>and chlorophyll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𝐶h𝑙</m:t>
                    </m:r>
                  </m:oMath>
                </a14:m>
                <a:r>
                  <a:rPr lang="en-GB" sz="2800" dirty="0"/>
                  <a:t>:</a:t>
                </a:r>
                <a:endParaRPr lang="en-GB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900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GB" sz="1900" b="0" i="1" smtClean="0"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𝑜𝑏𝑠</m:t>
                                          </m:r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𝑚𝑜𝑑</m:t>
                                          </m:r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900" b="0" i="1" smtClean="0">
                                  <a:latin typeface="Cambria Math"/>
                                </a:rPr>
                                <m:t>𝑣𝑎</m:t>
                              </m:r>
                              <m:sSub>
                                <m:sSub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𝑜𝑏𝑠</m:t>
                                          </m:r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𝑚𝑜𝑑</m:t>
                                          </m:r>
                                          <m:r>
                                            <a:rPr lang="en-GB" sz="1900" b="0" i="1" smtClean="0">
                                              <a:latin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900" b="0" i="1" smtClean="0">
                                  <a:latin typeface="Cambria Math"/>
                                </a:rPr>
                                <m:t>𝑣𝑎</m:t>
                              </m:r>
                              <m:sSub>
                                <m:sSub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900" b="0" i="1" smtClean="0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900" b="0" i="0" smtClean="0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𝐶h𝑙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𝑜𝑏𝑠</m:t>
                                              </m:r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900" b="0" i="0" smtClean="0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𝐶h𝑙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900" b="0" i="1" smtClean="0">
                                  <a:latin typeface="Cambria Math"/>
                                </a:rPr>
                                <m:t>𝑣𝑎</m:t>
                              </m:r>
                              <m:sSub>
                                <m:sSub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9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𝐶h𝑙</m:t>
                                      </m:r>
                                    </m:e>
                                  </m:func>
                                </m:sub>
                              </m:sSub>
                            </m:den>
                          </m:f>
                          <m:r>
                            <a:rPr lang="en-GB" sz="1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900" b="0" i="0" smtClean="0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𝐶h𝑙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𝑜𝑏𝑠</m:t>
                                              </m:r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,2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900" b="0" i="0" smtClean="0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𝐶h𝑙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lang="en-GB" sz="1900" b="0" i="1" smtClean="0">
                                                  <a:latin typeface="Cambria Math"/>
                                                </a:rPr>
                                                <m:t>,2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900" b="0" i="1" smtClean="0">
                                  <a:latin typeface="Cambria Math"/>
                                </a:rPr>
                                <m:t>𝑣𝑎</m:t>
                              </m:r>
                              <m:sSub>
                                <m:sSubPr>
                                  <m:ctrlPr>
                                    <a:rPr lang="en-GB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9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1900" b="0" i="1" smtClean="0">
                                          <a:latin typeface="Cambria Math"/>
                                        </a:rPr>
                                        <m:t>𝐶h𝑙</m:t>
                                      </m:r>
                                    </m:e>
                                  </m:func>
                                </m:sub>
                              </m:sSub>
                            </m:den>
                          </m:f>
                          <m:r>
                            <a:rPr lang="en-GB" sz="1900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361950" indent="0">
                  <a:buNone/>
                </a:pPr>
                <a:r>
                  <a:rPr lang="en-GB" sz="2200" dirty="0"/>
                  <a:t>Note: assumes normally distributed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sz="2200" dirty="0"/>
                  <a:t>, log-normally distributed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𝐶h𝑙</m:t>
                    </m:r>
                  </m:oMath>
                </a14:m>
                <a:endParaRPr lang="en-GB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148064" y="2724795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ani-simplex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t="5201"/>
          <a:stretch/>
        </p:blipFill>
        <p:spPr>
          <a:xfrm>
            <a:off x="6658909" y="4352545"/>
            <a:ext cx="2560678" cy="2427508"/>
          </a:xfrm>
          <a:prstGeom prst="rect">
            <a:avLst/>
          </a:prstGeom>
        </p:spPr>
      </p:pic>
      <p:pic>
        <p:nvPicPr>
          <p:cNvPr id="23" name="ani-DE.avi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b="2418"/>
          <a:stretch/>
        </p:blipFill>
        <p:spPr>
          <a:xfrm>
            <a:off x="6658909" y="1868269"/>
            <a:ext cx="2560678" cy="2498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1417" y="2132856"/>
            <a:ext cx="4118695" cy="367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Optimization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 variety of methods. Why? Trade-offs!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9828" y="5970766"/>
            <a:ext cx="3561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 to convergence/computational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5" y="3125286"/>
            <a:ext cx="13681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chance of finding global optimum</a:t>
            </a:r>
          </a:p>
          <a:p>
            <a:endParaRPr lang="en-GB" sz="1600" dirty="0"/>
          </a:p>
          <a:p>
            <a:r>
              <a:rPr lang="en-GB" sz="1600" dirty="0"/>
              <a:t>information on estimate uncertainty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3528" y="2218959"/>
            <a:ext cx="914576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gridding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0592" y="3005618"/>
            <a:ext cx="2493496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Markov Chain Monte Carlo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1908" y="3792277"/>
            <a:ext cx="1745448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genetic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1575" y="4578936"/>
            <a:ext cx="1994796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Nelder</a:t>
            </a:r>
            <a:r>
              <a:rPr lang="en-GB" sz="1600" dirty="0"/>
              <a:t>-Mead simplex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2424" y="5365596"/>
            <a:ext cx="1777176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Newton’s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7402" y="2218960"/>
            <a:ext cx="0" cy="350667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02885" y="5949281"/>
            <a:ext cx="4035758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23" idx="1"/>
          </p:cNvCxnSpPr>
          <p:nvPr/>
        </p:nvCxnSpPr>
        <p:spPr>
          <a:xfrm flipV="1">
            <a:off x="4257356" y="3117645"/>
            <a:ext cx="2401553" cy="8546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24" idx="1"/>
          </p:cNvCxnSpPr>
          <p:nvPr/>
        </p:nvCxnSpPr>
        <p:spPr>
          <a:xfrm>
            <a:off x="3966371" y="4758956"/>
            <a:ext cx="2692538" cy="8073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19387" y="6564029"/>
            <a:ext cx="10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parameter 1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264306" y="3018904"/>
            <a:ext cx="10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parameter 2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6264306" y="5284492"/>
            <a:ext cx="10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308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Implemented: Differential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Widely used: &gt;13 languages and commercial software</a:t>
            </a:r>
          </a:p>
          <a:p>
            <a:pPr lvl="1"/>
            <a:r>
              <a:rPr lang="en-GB" dirty="0"/>
              <a:t>Mathematica: </a:t>
            </a:r>
            <a:r>
              <a:rPr lang="en-GB" dirty="0" err="1"/>
              <a:t>NMinimize</a:t>
            </a:r>
            <a:r>
              <a:rPr lang="en-GB" dirty="0"/>
              <a:t>/</a:t>
            </a:r>
            <a:r>
              <a:rPr lang="en-GB" dirty="0" err="1"/>
              <a:t>Nmaximize</a:t>
            </a:r>
            <a:endParaRPr lang="en-GB" dirty="0"/>
          </a:p>
          <a:p>
            <a:pPr lvl="1"/>
            <a:r>
              <a:rPr lang="en-GB" dirty="0"/>
              <a:t>Maple: Global Optimization Toolbox</a:t>
            </a:r>
          </a:p>
          <a:p>
            <a:pPr lvl="1"/>
            <a:r>
              <a:rPr lang="en-GB" dirty="0"/>
              <a:t>R: </a:t>
            </a:r>
            <a:r>
              <a:rPr lang="en-GB" dirty="0" err="1"/>
              <a:t>DEoptim</a:t>
            </a:r>
            <a:r>
              <a:rPr lang="en-GB" dirty="0"/>
              <a:t> </a:t>
            </a:r>
          </a:p>
          <a:p>
            <a:r>
              <a:rPr lang="en-GB" dirty="0" err="1"/>
              <a:t>Pyac</a:t>
            </a:r>
            <a:r>
              <a:rPr lang="en-GB" dirty="0"/>
              <a:t> implementation based on reference …</a:t>
            </a:r>
          </a:p>
          <a:p>
            <a:pPr lvl="1"/>
            <a:r>
              <a:rPr lang="en-GB" dirty="0" err="1"/>
              <a:t>Storn</a:t>
            </a:r>
            <a:r>
              <a:rPr lang="en-GB" dirty="0"/>
              <a:t> &amp; Price 1997,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10.1023/A:1008202821328</a:t>
            </a:r>
            <a:endParaRPr lang="en-GB" dirty="0"/>
          </a:p>
          <a:p>
            <a:r>
              <a:rPr lang="en-GB" dirty="0"/>
              <a:t>… but </a:t>
            </a:r>
            <a:r>
              <a:rPr lang="en-GB" dirty="0" err="1"/>
              <a:t>parallellized</a:t>
            </a:r>
            <a:endParaRPr lang="en-GB" dirty="0"/>
          </a:p>
          <a:p>
            <a:pPr lvl="1"/>
            <a:r>
              <a:rPr lang="en-GB" dirty="0"/>
              <a:t>Parallel Python, </a:t>
            </a:r>
            <a:r>
              <a:rPr lang="en-GB" dirty="0">
                <a:hlinkClick r:id="rId3"/>
              </a:rPr>
              <a:t>http://www.parallelpython.com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SMP (one system with multiple processors or cores)</a:t>
            </a:r>
          </a:p>
          <a:p>
            <a:pPr lvl="1"/>
            <a:r>
              <a:rPr lang="en-GB" dirty="0"/>
              <a:t>clusters – can be heterogeneous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20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665324" y="2292068"/>
            <a:ext cx="2520913" cy="1872208"/>
            <a:chOff x="5291447" y="2012489"/>
            <a:chExt cx="2520913" cy="1872208"/>
          </a:xfrm>
        </p:grpSpPr>
        <p:sp>
          <p:nvSpPr>
            <p:cNvPr id="48" name="Rectangle 47"/>
            <p:cNvSpPr/>
            <p:nvPr/>
          </p:nvSpPr>
          <p:spPr>
            <a:xfrm>
              <a:off x="5292080" y="2704357"/>
              <a:ext cx="2520280" cy="5040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gotm</a:t>
              </a:r>
              <a:r>
                <a:rPr lang="en-GB" dirty="0"/>
                <a:t>-lake + </a:t>
              </a:r>
              <a:r>
                <a:rPr lang="en-GB" dirty="0" err="1"/>
                <a:t>fabm</a:t>
              </a:r>
              <a:endParaRPr lang="en-GB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92080" y="3380641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NetCDF</a:t>
              </a:r>
              <a:r>
                <a:rPr lang="en-GB" dirty="0"/>
                <a:t> output</a:t>
              </a:r>
            </a:p>
          </p:txBody>
        </p:sp>
        <p:cxnSp>
          <p:nvCxnSpPr>
            <p:cNvPr id="50" name="Straight Arrow Connector 49"/>
            <p:cNvCxnSpPr>
              <a:stCxn id="48" idx="2"/>
              <a:endCxn id="49" idx="0"/>
            </p:cNvCxnSpPr>
            <p:nvPr/>
          </p:nvCxnSpPr>
          <p:spPr>
            <a:xfrm>
              <a:off x="6552220" y="3208413"/>
              <a:ext cx="0" cy="17222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291447" y="2012489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*.</a:t>
              </a:r>
              <a:r>
                <a:rPr lang="en-GB" dirty="0" err="1"/>
                <a:t>nml</a:t>
              </a:r>
              <a:r>
                <a:rPr lang="en-GB" dirty="0"/>
                <a:t>, </a:t>
              </a:r>
              <a:r>
                <a:rPr lang="en-GB" dirty="0" err="1"/>
                <a:t>fabm.yaml</a:t>
              </a:r>
              <a:endParaRPr lang="en-GB" dirty="0"/>
            </a:p>
          </p:txBody>
        </p:sp>
        <p:cxnSp>
          <p:nvCxnSpPr>
            <p:cNvPr id="52" name="Straight Arrow Connector 51"/>
            <p:cNvCxnSpPr>
              <a:stCxn id="51" idx="2"/>
              <a:endCxn id="48" idx="0"/>
            </p:cNvCxnSpPr>
            <p:nvPr/>
          </p:nvCxnSpPr>
          <p:spPr>
            <a:xfrm>
              <a:off x="6551587" y="2516545"/>
              <a:ext cx="633" cy="18781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537689" y="2179673"/>
            <a:ext cx="2520913" cy="1872208"/>
            <a:chOff x="5291447" y="2012489"/>
            <a:chExt cx="2520913" cy="1872208"/>
          </a:xfrm>
        </p:grpSpPr>
        <p:sp>
          <p:nvSpPr>
            <p:cNvPr id="54" name="Rectangle 53"/>
            <p:cNvSpPr/>
            <p:nvPr/>
          </p:nvSpPr>
          <p:spPr>
            <a:xfrm>
              <a:off x="5292080" y="2704357"/>
              <a:ext cx="2520280" cy="5040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gotm</a:t>
              </a:r>
              <a:r>
                <a:rPr lang="en-GB" dirty="0"/>
                <a:t>-lake + </a:t>
              </a:r>
              <a:r>
                <a:rPr lang="en-GB" dirty="0" err="1"/>
                <a:t>fabm</a:t>
              </a:r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92080" y="3380641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NetCDF</a:t>
              </a:r>
              <a:r>
                <a:rPr lang="en-GB" dirty="0"/>
                <a:t> output</a:t>
              </a:r>
            </a:p>
          </p:txBody>
        </p:sp>
        <p:cxnSp>
          <p:nvCxnSpPr>
            <p:cNvPr id="56" name="Straight Arrow Connector 55"/>
            <p:cNvCxnSpPr>
              <a:stCxn id="54" idx="2"/>
              <a:endCxn id="55" idx="0"/>
            </p:cNvCxnSpPr>
            <p:nvPr/>
          </p:nvCxnSpPr>
          <p:spPr>
            <a:xfrm>
              <a:off x="6552220" y="3208413"/>
              <a:ext cx="0" cy="17222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291447" y="2012489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*.</a:t>
              </a:r>
              <a:r>
                <a:rPr lang="en-GB" dirty="0" err="1"/>
                <a:t>nml</a:t>
              </a:r>
              <a:r>
                <a:rPr lang="en-GB" dirty="0"/>
                <a:t>, </a:t>
              </a:r>
              <a:r>
                <a:rPr lang="en-GB" dirty="0" err="1"/>
                <a:t>fabm.yaml</a:t>
              </a:r>
              <a:endParaRPr lang="en-GB" dirty="0"/>
            </a:p>
          </p:txBody>
        </p:sp>
        <p:cxnSp>
          <p:nvCxnSpPr>
            <p:cNvPr id="58" name="Straight Arrow Connector 57"/>
            <p:cNvCxnSpPr>
              <a:stCxn id="57" idx="2"/>
              <a:endCxn id="54" idx="0"/>
            </p:cNvCxnSpPr>
            <p:nvPr/>
          </p:nvCxnSpPr>
          <p:spPr>
            <a:xfrm>
              <a:off x="6551587" y="2516545"/>
              <a:ext cx="633" cy="18781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410054" y="2067278"/>
            <a:ext cx="2520913" cy="1872208"/>
            <a:chOff x="5291447" y="2012489"/>
            <a:chExt cx="2520913" cy="1872208"/>
          </a:xfrm>
        </p:grpSpPr>
        <p:sp>
          <p:nvSpPr>
            <p:cNvPr id="60" name="Rectangle 59"/>
            <p:cNvSpPr/>
            <p:nvPr/>
          </p:nvSpPr>
          <p:spPr>
            <a:xfrm>
              <a:off x="5292080" y="2704357"/>
              <a:ext cx="2520280" cy="5040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gotm</a:t>
              </a:r>
              <a:r>
                <a:rPr lang="en-GB" dirty="0"/>
                <a:t>-lake + </a:t>
              </a:r>
              <a:r>
                <a:rPr lang="en-GB" dirty="0" err="1"/>
                <a:t>fabm</a:t>
              </a:r>
              <a:endParaRPr lang="en-GB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92080" y="3380641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NetCDF</a:t>
              </a:r>
              <a:r>
                <a:rPr lang="en-GB" dirty="0"/>
                <a:t> output</a:t>
              </a:r>
            </a:p>
          </p:txBody>
        </p:sp>
        <p:cxnSp>
          <p:nvCxnSpPr>
            <p:cNvPr id="62" name="Straight Arrow Connector 61"/>
            <p:cNvCxnSpPr>
              <a:stCxn id="60" idx="2"/>
              <a:endCxn id="61" idx="0"/>
            </p:cNvCxnSpPr>
            <p:nvPr/>
          </p:nvCxnSpPr>
          <p:spPr>
            <a:xfrm>
              <a:off x="6552220" y="3208413"/>
              <a:ext cx="0" cy="17222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91447" y="2012489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*.</a:t>
              </a:r>
              <a:r>
                <a:rPr lang="en-GB" dirty="0" err="1"/>
                <a:t>nml</a:t>
              </a:r>
              <a:r>
                <a:rPr lang="en-GB" dirty="0"/>
                <a:t>, </a:t>
              </a:r>
              <a:r>
                <a:rPr lang="en-GB" dirty="0" err="1"/>
                <a:t>fabm.yaml</a:t>
              </a:r>
              <a:endParaRPr lang="en-GB" dirty="0"/>
            </a:p>
          </p:txBody>
        </p:sp>
        <p:cxnSp>
          <p:nvCxnSpPr>
            <p:cNvPr id="64" name="Straight Arrow Connector 63"/>
            <p:cNvCxnSpPr>
              <a:stCxn id="63" idx="2"/>
              <a:endCxn id="60" idx="0"/>
            </p:cNvCxnSpPr>
            <p:nvPr/>
          </p:nvCxnSpPr>
          <p:spPr>
            <a:xfrm>
              <a:off x="6551587" y="2516545"/>
              <a:ext cx="633" cy="18781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282419" y="1954883"/>
            <a:ext cx="2520913" cy="1872208"/>
            <a:chOff x="5291447" y="2012489"/>
            <a:chExt cx="2520913" cy="1872208"/>
          </a:xfrm>
        </p:grpSpPr>
        <p:sp>
          <p:nvSpPr>
            <p:cNvPr id="66" name="Rectangle 65"/>
            <p:cNvSpPr/>
            <p:nvPr/>
          </p:nvSpPr>
          <p:spPr>
            <a:xfrm>
              <a:off x="5292080" y="2704357"/>
              <a:ext cx="2520280" cy="504056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GOTM-FABM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92080" y="3380641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NetCDF</a:t>
              </a:r>
              <a:r>
                <a:rPr lang="en-GB" dirty="0"/>
                <a:t> output</a:t>
              </a: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>
              <a:off x="6552220" y="3208413"/>
              <a:ext cx="0" cy="17222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91447" y="2012489"/>
              <a:ext cx="2520280" cy="5040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gotm.yaml</a:t>
              </a:r>
              <a:r>
                <a:rPr lang="en-GB" dirty="0"/>
                <a:t>, </a:t>
              </a:r>
              <a:r>
                <a:rPr lang="en-GB" dirty="0" err="1"/>
                <a:t>fabm.yaml</a:t>
              </a:r>
              <a:endParaRPr lang="en-GB" dirty="0"/>
            </a:p>
          </p:txBody>
        </p:sp>
        <p:cxnSp>
          <p:nvCxnSpPr>
            <p:cNvPr id="70" name="Straight Arrow Connector 69"/>
            <p:cNvCxnSpPr>
              <a:stCxn id="69" idx="2"/>
              <a:endCxn id="66" idx="0"/>
            </p:cNvCxnSpPr>
            <p:nvPr/>
          </p:nvCxnSpPr>
          <p:spPr>
            <a:xfrm>
              <a:off x="6551587" y="2516545"/>
              <a:ext cx="633" cy="18781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parsac</a:t>
            </a:r>
            <a:r>
              <a:rPr lang="en-GB" dirty="0"/>
              <a:t>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640" y="1230660"/>
            <a:ext cx="3240360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configuration: XML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4038972"/>
            <a:ext cx="3240360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results: SQLite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759052"/>
            <a:ext cx="3240360" cy="1512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processing: Python scripts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331640" y="1950740"/>
            <a:ext cx="3240360" cy="1872208"/>
            <a:chOff x="1331640" y="2060848"/>
            <a:chExt cx="3240360" cy="1872208"/>
          </a:xfrm>
        </p:grpSpPr>
        <p:sp>
          <p:nvSpPr>
            <p:cNvPr id="5" name="Rectangle 4"/>
            <p:cNvSpPr/>
            <p:nvPr/>
          </p:nvSpPr>
          <p:spPr>
            <a:xfrm>
              <a:off x="1331640" y="2060848"/>
              <a:ext cx="3240360" cy="1872208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calibration: Python scripts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3728" y="2532057"/>
              <a:ext cx="1512168" cy="597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 err="1"/>
                <a:t>Nelder</a:t>
              </a:r>
              <a:r>
                <a:rPr lang="en-GB" sz="1600" dirty="0"/>
                <a:t>-Mead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2831038"/>
              <a:ext cx="1512168" cy="597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/>
                <a:t>Differential Evolution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91680" y="5144147"/>
            <a:ext cx="2376264" cy="597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show likelihood landscape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07704" y="5443128"/>
            <a:ext cx="2376264" cy="597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show best result</a:t>
            </a:r>
          </a:p>
        </p:txBody>
      </p:sp>
      <p:cxnSp>
        <p:nvCxnSpPr>
          <p:cNvPr id="73" name="Straight Arrow Connector 72"/>
          <p:cNvCxnSpPr>
            <a:endCxn id="69" idx="1"/>
          </p:cNvCxnSpPr>
          <p:nvPr/>
        </p:nvCxnSpPr>
        <p:spPr>
          <a:xfrm>
            <a:off x="4572000" y="2206911"/>
            <a:ext cx="71041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</p:cNvCxnSpPr>
          <p:nvPr/>
        </p:nvCxnSpPr>
        <p:spPr>
          <a:xfrm flipH="1" flipV="1">
            <a:off x="4572000" y="3574106"/>
            <a:ext cx="711052" cy="95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" idx="2"/>
            <a:endCxn id="5" idx="0"/>
          </p:cNvCxnSpPr>
          <p:nvPr/>
        </p:nvCxnSpPr>
        <p:spPr>
          <a:xfrm>
            <a:off x="2951820" y="1734716"/>
            <a:ext cx="0" cy="2160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" idx="2"/>
            <a:endCxn id="6" idx="0"/>
          </p:cNvCxnSpPr>
          <p:nvPr/>
        </p:nvCxnSpPr>
        <p:spPr>
          <a:xfrm>
            <a:off x="2951820" y="3822948"/>
            <a:ext cx="0" cy="2160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  <a:endCxn id="7" idx="0"/>
          </p:cNvCxnSpPr>
          <p:nvPr/>
        </p:nvCxnSpPr>
        <p:spPr>
          <a:xfrm>
            <a:off x="2951820" y="4543028"/>
            <a:ext cx="0" cy="2160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81193" y="4221088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Multiple simulations in parallel!</a:t>
            </a:r>
          </a:p>
        </p:txBody>
      </p:sp>
    </p:spTree>
    <p:extLst>
      <p:ext uri="{BB962C8B-B14F-4D97-AF65-F5344CB8AC3E}">
        <p14:creationId xmlns:p14="http://schemas.microsoft.com/office/powerpoint/2010/main" val="2477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A8ED-88AE-4EFD-8198-B7D48DAE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1 xml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F0028F-1F83-45F9-B345-F4A0E8529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8" y="1844824"/>
            <a:ext cx="8956864" cy="40367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F94F71-B617-43F5-8597-51D2F010AABA}"/>
              </a:ext>
            </a:extLst>
          </p:cNvPr>
          <p:cNvSpPr/>
          <p:nvPr/>
        </p:nvSpPr>
        <p:spPr>
          <a:xfrm>
            <a:off x="107504" y="3135086"/>
            <a:ext cx="8963694" cy="1830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EE07F-2AB1-4F35-B06A-996D337347C9}"/>
              </a:ext>
            </a:extLst>
          </p:cNvPr>
          <p:cNvSpPr/>
          <p:nvPr/>
        </p:nvSpPr>
        <p:spPr>
          <a:xfrm>
            <a:off x="107504" y="4965087"/>
            <a:ext cx="8963694" cy="734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the likelihood landscape</a:t>
            </a:r>
          </a:p>
        </p:txBody>
      </p:sp>
      <p:pic>
        <p:nvPicPr>
          <p:cNvPr id="4098" name="Picture 2" descr="C:\Users\Jorn\Documents\pyac\example\5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0" b="8266"/>
          <a:stretch/>
        </p:blipFill>
        <p:spPr bwMode="auto">
          <a:xfrm>
            <a:off x="1788617" y="1412776"/>
            <a:ext cx="5566767" cy="47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3320" y="4616113"/>
            <a:ext cx="3006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marginals</a:t>
            </a:r>
            <a:r>
              <a:rPr lang="en-GB" dirty="0"/>
              <a:t> of the log likelihood</a:t>
            </a:r>
          </a:p>
          <a:p>
            <a:r>
              <a:rPr lang="en-GB" dirty="0"/>
              <a:t>(per parameter)</a:t>
            </a:r>
          </a:p>
          <a:p>
            <a:r>
              <a:rPr lang="en-GB" dirty="0"/>
              <a:t>These show:</a:t>
            </a:r>
          </a:p>
          <a:p>
            <a:pPr marL="177800" indent="-177800">
              <a:buFontTx/>
              <a:buChar char="-"/>
            </a:pPr>
            <a:r>
              <a:rPr lang="en-GB" dirty="0"/>
              <a:t>optimum value</a:t>
            </a:r>
          </a:p>
          <a:p>
            <a:pPr marL="177800" indent="-177800">
              <a:buFontTx/>
              <a:buChar char="-"/>
            </a:pPr>
            <a:r>
              <a:rPr lang="en-GB" dirty="0"/>
              <a:t>uncertainty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3848" y="3762899"/>
            <a:ext cx="432048" cy="853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9912" y="4760133"/>
            <a:ext cx="93610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0072" y="3609007"/>
            <a:ext cx="10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parameter 1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135203" y="2449672"/>
            <a:ext cx="108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353326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GOTM likelihood landscape</a:t>
            </a:r>
          </a:p>
        </p:txBody>
      </p:sp>
      <p:pic>
        <p:nvPicPr>
          <p:cNvPr id="8194" name="Picture 2" descr="C:\Users\Jorn\OneDrive\Presentations\2016-11-22 PROGNOS Modelling Workshop DK\landsc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20880" cy="52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6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GOTM likelihood landscape</a:t>
            </a:r>
          </a:p>
        </p:txBody>
      </p:sp>
      <p:pic>
        <p:nvPicPr>
          <p:cNvPr id="9218" name="Picture 2" descr="C:\Users\Jorn\OneDrive\Presentations\2016-11-22 PROGNOS Modelling Workshop DK\landscape_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4" y="1051200"/>
            <a:ext cx="7900433" cy="52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4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GOTM example: best results</a:t>
            </a:r>
          </a:p>
        </p:txBody>
      </p:sp>
      <p:pic>
        <p:nvPicPr>
          <p:cNvPr id="6146" name="Picture 2" descr="C:\Users\Jorn\OneDrive\Presentations\2016-11-22 PROGNOS Modelling Workshop DK\Kinneret f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5785" r="4394" b="3434"/>
          <a:stretch/>
        </p:blipFill>
        <p:spPr bwMode="auto">
          <a:xfrm>
            <a:off x="133795" y="1700808"/>
            <a:ext cx="8902701" cy="39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47767" y="1479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1479033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4249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52CB-0A4E-42D7-904A-254C5B6C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</a:t>
            </a:r>
            <a:r>
              <a:rPr lang="en-GB" dirty="0" err="1"/>
              <a:t>parsac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906B-56E5-472C-A784-D69E39B7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 source Python package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parsac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</a:p>
          <a:p>
            <a:pPr lvl="1"/>
            <a:r>
              <a:rPr lang="en-GB" dirty="0">
                <a:hlinkClick r:id="rId2"/>
              </a:rPr>
              <a:t>https://doi.org/10.5281/zenodo.4276111</a:t>
            </a:r>
            <a:endParaRPr lang="en-GB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built-in support for </a:t>
            </a:r>
            <a:r>
              <a:rPr lang="en-GB" dirty="0" err="1"/>
              <a:t>yaml</a:t>
            </a:r>
            <a:r>
              <a:rPr lang="en-GB" dirty="0"/>
              <a:t> configuration and </a:t>
            </a:r>
            <a:r>
              <a:rPr lang="en-GB" dirty="0" err="1"/>
              <a:t>NetCDF</a:t>
            </a:r>
            <a:r>
              <a:rPr lang="en-GB" dirty="0"/>
              <a:t> output</a:t>
            </a:r>
          </a:p>
          <a:p>
            <a:pPr lvl="1"/>
            <a:r>
              <a:rPr lang="en-GB" dirty="0"/>
              <a:t>parallel runs on workstations and clusters</a:t>
            </a:r>
          </a:p>
          <a:p>
            <a:r>
              <a:rPr lang="en-GB" dirty="0"/>
              <a:t>Sensitivity analysis methods:</a:t>
            </a:r>
          </a:p>
          <a:p>
            <a:pPr lvl="1"/>
            <a:r>
              <a:rPr lang="en-GB" dirty="0"/>
              <a:t>Built on SALib: </a:t>
            </a:r>
            <a:r>
              <a:rPr lang="en-GB" dirty="0" err="1"/>
              <a:t>Sobol</a:t>
            </a:r>
            <a:r>
              <a:rPr lang="en-GB" dirty="0"/>
              <a:t>, Morris and more</a:t>
            </a:r>
          </a:p>
          <a:p>
            <a:r>
              <a:rPr lang="en-GB" dirty="0"/>
              <a:t>Calibration methods:</a:t>
            </a:r>
          </a:p>
          <a:p>
            <a:pPr lvl="1"/>
            <a:r>
              <a:rPr lang="en-GB" dirty="0"/>
              <a:t>criterion: maximum likelihood based</a:t>
            </a:r>
          </a:p>
          <a:p>
            <a:pPr lvl="1"/>
            <a:r>
              <a:rPr lang="en-GB" dirty="0"/>
              <a:t>search algorithm: Differential evolution</a:t>
            </a:r>
          </a:p>
        </p:txBody>
      </p:sp>
    </p:spTree>
    <p:extLst>
      <p:ext uri="{BB962C8B-B14F-4D97-AF65-F5344CB8AC3E}">
        <p14:creationId xmlns:p14="http://schemas.microsoft.com/office/powerpoint/2010/main" val="110607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orn\OneDrive\Presentations\2016-11-22 PROGNOS Modelling Workshop DK\Kinneret c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1143899"/>
            <a:ext cx="4680520" cy="415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orn\OneDrive\Presentations\2016-11-22 PROGNOS Modelling Workshop DK\Kinneret e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43899"/>
            <a:ext cx="5018512" cy="41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GOTM example: best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59" y="5085184"/>
            <a:ext cx="4518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bias = -0.07442</a:t>
            </a:r>
          </a:p>
          <a:p>
            <a:r>
              <a:rPr lang="en-GB" dirty="0"/>
              <a:t>mean absolute error = 0.6128</a:t>
            </a:r>
          </a:p>
          <a:p>
            <a:r>
              <a:rPr lang="en-GB" dirty="0"/>
              <a:t>root mean square error = 0.8522</a:t>
            </a:r>
          </a:p>
          <a:p>
            <a:r>
              <a:rPr lang="en-GB" dirty="0"/>
              <a:t>correlation = 0.9841</a:t>
            </a:r>
          </a:p>
          <a:p>
            <a:r>
              <a:rPr lang="en-GB" dirty="0" err="1"/>
              <a:t>s.d.</a:t>
            </a:r>
            <a:r>
              <a:rPr lang="en-GB" dirty="0"/>
              <a:t> model = 4.744</a:t>
            </a:r>
          </a:p>
          <a:p>
            <a:r>
              <a:rPr lang="en-GB" dirty="0" err="1"/>
              <a:t>s.d.</a:t>
            </a:r>
            <a:r>
              <a:rPr lang="en-GB" dirty="0"/>
              <a:t> observations = 4.566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1196752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4647" y="1187004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32885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F246-657F-42D0-92F2-DC53F4F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F921-A1A1-4418-A0C0-DB655F58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2004 – 2009: tools developed for </a:t>
            </a:r>
            <a:r>
              <a:rPr lang="en-GB" sz="2000" dirty="0" err="1"/>
              <a:t>Jorn’s</a:t>
            </a:r>
            <a:r>
              <a:rPr lang="en-GB" sz="2000" dirty="0"/>
              <a:t> PhD</a:t>
            </a:r>
          </a:p>
          <a:p>
            <a:r>
              <a:rPr lang="en-GB" sz="2000" dirty="0"/>
              <a:t>2014-2018: Water JPI: </a:t>
            </a:r>
            <a:r>
              <a:rPr lang="en-GB" sz="2000" dirty="0">
                <a:hlinkClick r:id="rId2"/>
              </a:rPr>
              <a:t>PROGNOS</a:t>
            </a:r>
            <a:r>
              <a:rPr lang="en-GB" sz="2000" dirty="0"/>
              <a:t>, </a:t>
            </a:r>
          </a:p>
          <a:p>
            <a:pPr lvl="1"/>
            <a:r>
              <a:rPr lang="en-GB" sz="1800" dirty="0"/>
              <a:t>Public release as calibration package “</a:t>
            </a:r>
            <a:r>
              <a:rPr lang="en-GB" sz="1800" dirty="0" err="1"/>
              <a:t>acpy</a:t>
            </a:r>
            <a:r>
              <a:rPr lang="en-GB" sz="1800" dirty="0"/>
              <a:t>”</a:t>
            </a:r>
          </a:p>
          <a:p>
            <a:r>
              <a:rPr lang="en-GB" sz="2000" dirty="0"/>
              <a:t>2017-2018: Aarhus University MST project</a:t>
            </a:r>
          </a:p>
          <a:p>
            <a:pPr lvl="1"/>
            <a:r>
              <a:rPr lang="en-GB" sz="1800" dirty="0"/>
              <a:t>Expanded with sensitivity analysis, renamed “</a:t>
            </a:r>
            <a:r>
              <a:rPr lang="en-GB" sz="1800" dirty="0" err="1"/>
              <a:t>parsac</a:t>
            </a:r>
            <a:r>
              <a:rPr lang="en-GB" sz="1800" dirty="0"/>
              <a:t>”</a:t>
            </a:r>
          </a:p>
          <a:p>
            <a:pPr lvl="1"/>
            <a:endParaRPr lang="en-GB" sz="1800" dirty="0"/>
          </a:p>
          <a:p>
            <a:pPr indent="-285750"/>
            <a:endParaRPr lang="en-GB" sz="1600" dirty="0">
              <a:effectLst/>
            </a:endParaRPr>
          </a:p>
          <a:p>
            <a:pPr indent="-285750"/>
            <a:endParaRPr lang="en-GB" sz="1600" dirty="0"/>
          </a:p>
          <a:p>
            <a:pPr marL="57150" indent="0">
              <a:buNone/>
            </a:pPr>
            <a:endParaRPr lang="en-GB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7477C1-1C35-43CD-8020-B627198B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9516"/>
            <a:ext cx="3514864" cy="279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2D29A4-B45F-4030-8220-64FF2458DF5B}"/>
              </a:ext>
            </a:extLst>
          </p:cNvPr>
          <p:cNvSpPr txBox="1">
            <a:spLocks/>
          </p:cNvSpPr>
          <p:nvPr/>
        </p:nvSpPr>
        <p:spPr>
          <a:xfrm>
            <a:off x="251520" y="3573016"/>
            <a:ext cx="5112568" cy="279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Arial" panose="020B0604020202020204" pitchFamily="34" charset="0"/>
              <a:buChar char="•"/>
            </a:pPr>
            <a:r>
              <a:rPr lang="en-GB" sz="1400" u="sng" dirty="0">
                <a:effectLst/>
              </a:rPr>
              <a:t>Calibration example:</a:t>
            </a:r>
            <a:r>
              <a:rPr lang="en-GB" sz="1400" dirty="0">
                <a:effectLst/>
              </a:rPr>
              <a:t> Terseleer, N., Bruggeman, J., Lancelot, C., </a:t>
            </a:r>
            <a:r>
              <a:rPr lang="en-GB" sz="1400" dirty="0" err="1">
                <a:effectLst/>
              </a:rPr>
              <a:t>Gypens</a:t>
            </a:r>
            <a:r>
              <a:rPr lang="en-GB" sz="1400" dirty="0">
                <a:effectLst/>
              </a:rPr>
              <a:t>, N., 2014. Trait-based representation of diatom functional diversity in a plankton functional type model of the </a:t>
            </a:r>
            <a:r>
              <a:rPr lang="en-GB" sz="1400" dirty="0" err="1">
                <a:effectLst/>
              </a:rPr>
              <a:t>eutrophied</a:t>
            </a:r>
            <a:r>
              <a:rPr lang="en-GB" sz="1400" dirty="0">
                <a:effectLst/>
              </a:rPr>
              <a:t> southern North Sea. </a:t>
            </a:r>
            <a:r>
              <a:rPr lang="en-GB" sz="1400" dirty="0" err="1">
                <a:effectLst/>
              </a:rPr>
              <a:t>Limnol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Oceanogr</a:t>
            </a:r>
            <a:r>
              <a:rPr lang="en-GB" sz="1400" dirty="0">
                <a:effectLst/>
              </a:rPr>
              <a:t>. 59, 1958–1972. </a:t>
            </a:r>
            <a:r>
              <a:rPr lang="en-GB" sz="1400" dirty="0">
                <a:effectLst/>
                <a:hlinkClick r:id="rId4"/>
              </a:rPr>
              <a:t>https://doi.org/10.4319/lo.2014.59.6.1958</a:t>
            </a:r>
            <a:r>
              <a:rPr lang="en-GB" sz="1400" dirty="0">
                <a:effectLst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1400" u="sng" dirty="0">
                <a:effectLst/>
              </a:rPr>
              <a:t>Sensitivity analysis example:</a:t>
            </a:r>
            <a:r>
              <a:rPr lang="en-GB" sz="1400" dirty="0">
                <a:effectLst/>
              </a:rPr>
              <a:t> Andersen, T.K., Bolding, K., Nielsen, A., Bruggeman, J., Jeppesen, E., Trolle, D., 2021. How morphology shapes the parameter sensitivity of lake ecosystem models. Environ. Model. </a:t>
            </a:r>
            <a:r>
              <a:rPr lang="en-GB" sz="1400" dirty="0" err="1">
                <a:effectLst/>
              </a:rPr>
              <a:t>Softw</a:t>
            </a:r>
            <a:r>
              <a:rPr lang="en-GB" sz="1400" dirty="0">
                <a:effectLst/>
              </a:rPr>
              <a:t>. 136, 104945. </a:t>
            </a:r>
            <a:r>
              <a:rPr lang="en-GB" sz="1400" dirty="0">
                <a:effectLst/>
                <a:hlinkClick r:id="rId5"/>
              </a:rPr>
              <a:t>https://doi.org/10.1016/j.envsoft.2020.104945</a:t>
            </a:r>
            <a:r>
              <a:rPr lang="en-GB" sz="1400" dirty="0">
                <a:effectLst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1400" dirty="0"/>
              <a:t>Core component of </a:t>
            </a:r>
            <a:r>
              <a:rPr lang="en-GB" sz="1400" dirty="0">
                <a:hlinkClick r:id="rId6"/>
              </a:rPr>
              <a:t>WET</a:t>
            </a:r>
            <a:r>
              <a:rPr lang="en-GB" sz="1400" dirty="0"/>
              <a:t> – along with GOTM and FABM</a:t>
            </a:r>
            <a:endParaRPr lang="en-GB" sz="1400" dirty="0">
              <a:effectLst/>
            </a:endParaRPr>
          </a:p>
          <a:p>
            <a:pPr lvl="1"/>
            <a:endParaRPr lang="en-GB" sz="1400" dirty="0"/>
          </a:p>
          <a:p>
            <a:pPr indent="-285750"/>
            <a:endParaRPr lang="en-GB" sz="1100" dirty="0"/>
          </a:p>
          <a:p>
            <a:pPr indent="-285750"/>
            <a:endParaRPr lang="en-GB" sz="1100" dirty="0"/>
          </a:p>
          <a:p>
            <a:pPr marL="5715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171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parsac</a:t>
            </a:r>
            <a:r>
              <a:rPr lang="en-GB" b="1" dirty="0"/>
              <a:t>:</a:t>
            </a:r>
            <a:r>
              <a:rPr lang="en-GB" dirty="0"/>
              <a:t> sensitivity analysis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5436094" y="2184574"/>
            <a:ext cx="360040" cy="4789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5436094" y="3906900"/>
            <a:ext cx="360040" cy="4789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55774" y="4385804"/>
            <a:ext cx="6120681" cy="745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5774" y="2663478"/>
            <a:ext cx="6120681" cy="132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coupled model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07902" y="3095526"/>
            <a:ext cx="3816424" cy="745232"/>
            <a:chOff x="2699792" y="3403848"/>
            <a:chExt cx="3816424" cy="1152128"/>
          </a:xfrm>
        </p:grpSpPr>
        <p:sp>
          <p:nvSpPr>
            <p:cNvPr id="4" name="Rectangle 3"/>
            <p:cNvSpPr/>
            <p:nvPr/>
          </p:nvSpPr>
          <p:spPr>
            <a:xfrm>
              <a:off x="2699792" y="3403848"/>
              <a:ext cx="186073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hydrodynamics</a:t>
              </a:r>
            </a:p>
            <a:p>
              <a:pPr algn="ctr"/>
              <a:r>
                <a:rPr lang="en-GB" dirty="0"/>
                <a:t>GOTM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44008" y="3403848"/>
              <a:ext cx="1872208" cy="11521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biogeochemistry</a:t>
              </a:r>
            </a:p>
            <a:p>
              <a:pPr algn="ctr"/>
              <a:r>
                <a:rPr lang="en-GB" dirty="0"/>
                <a:t>FABM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55774" y="1417638"/>
            <a:ext cx="6120681" cy="81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6" name="Oval 5"/>
          <p:cNvSpPr/>
          <p:nvPr/>
        </p:nvSpPr>
        <p:spPr>
          <a:xfrm>
            <a:off x="2771799" y="1741513"/>
            <a:ext cx="1224136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forcing</a:t>
            </a:r>
          </a:p>
        </p:txBody>
      </p:sp>
      <p:sp>
        <p:nvSpPr>
          <p:cNvPr id="8" name="Oval 7"/>
          <p:cNvSpPr/>
          <p:nvPr/>
        </p:nvSpPr>
        <p:spPr>
          <a:xfrm>
            <a:off x="4139951" y="1741513"/>
            <a:ext cx="1899632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9" name="Oval 8"/>
          <p:cNvSpPr/>
          <p:nvPr/>
        </p:nvSpPr>
        <p:spPr>
          <a:xfrm>
            <a:off x="6156175" y="1741513"/>
            <a:ext cx="2304256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parametrization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25806" y="4646774"/>
            <a:ext cx="3380616" cy="367630"/>
            <a:chOff x="3035017" y="5301208"/>
            <a:chExt cx="3380616" cy="367630"/>
          </a:xfrm>
        </p:grpSpPr>
        <p:sp>
          <p:nvSpPr>
            <p:cNvPr id="10" name="Oval 9"/>
            <p:cNvSpPr/>
            <p:nvPr/>
          </p:nvSpPr>
          <p:spPr>
            <a:xfrm>
              <a:off x="3035017" y="5301208"/>
              <a:ext cx="1584176" cy="367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time series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31457" y="5301208"/>
              <a:ext cx="1584176" cy="367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profiles</a:t>
              </a:r>
            </a:p>
          </p:txBody>
        </p:sp>
      </p:grpSp>
      <p:sp>
        <p:nvSpPr>
          <p:cNvPr id="23" name="Down Arrow 31">
            <a:extLst>
              <a:ext uri="{FF2B5EF4-FFF2-40B4-BE49-F238E27FC236}">
                <a16:creationId xmlns:a16="http://schemas.microsoft.com/office/drawing/2014/main" id="{109AC5C9-456C-48D0-91E2-1674F0879E42}"/>
              </a:ext>
            </a:extLst>
          </p:cNvPr>
          <p:cNvSpPr/>
          <p:nvPr/>
        </p:nvSpPr>
        <p:spPr>
          <a:xfrm rot="16200000">
            <a:off x="2136301" y="1559600"/>
            <a:ext cx="360040" cy="47890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30943D-5235-4542-BE29-94F5109B85D7}"/>
              </a:ext>
            </a:extLst>
          </p:cNvPr>
          <p:cNvSpPr/>
          <p:nvPr/>
        </p:nvSpPr>
        <p:spPr>
          <a:xfrm>
            <a:off x="179512" y="1268760"/>
            <a:ext cx="2016224" cy="10922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pick parameter values</a:t>
            </a:r>
          </a:p>
        </p:txBody>
      </p:sp>
      <p:sp>
        <p:nvSpPr>
          <p:cNvPr id="29" name="Down Arrow 32">
            <a:extLst>
              <a:ext uri="{FF2B5EF4-FFF2-40B4-BE49-F238E27FC236}">
                <a16:creationId xmlns:a16="http://schemas.microsoft.com/office/drawing/2014/main" id="{3EC0CE04-EBCE-4BDA-B8E1-11525F7BD661}"/>
              </a:ext>
            </a:extLst>
          </p:cNvPr>
          <p:cNvSpPr/>
          <p:nvPr/>
        </p:nvSpPr>
        <p:spPr>
          <a:xfrm rot="5400000">
            <a:off x="2195734" y="4620470"/>
            <a:ext cx="360040" cy="36003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E48291-DBDA-439F-B89A-CEA68AEE4314}"/>
              </a:ext>
            </a:extLst>
          </p:cNvPr>
          <p:cNvSpPr/>
          <p:nvPr/>
        </p:nvSpPr>
        <p:spPr>
          <a:xfrm>
            <a:off x="179512" y="4146352"/>
            <a:ext cx="201622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response</a:t>
            </a:r>
          </a:p>
          <a:p>
            <a:pPr algn="ctr"/>
            <a:r>
              <a:rPr lang="en-GB" sz="1600" dirty="0"/>
              <a:t>any variable</a:t>
            </a:r>
          </a:p>
          <a:p>
            <a:pPr algn="ctr"/>
            <a:r>
              <a:rPr lang="en-GB" sz="1600" dirty="0"/>
              <a:t>any depth/time</a:t>
            </a:r>
          </a:p>
        </p:txBody>
      </p:sp>
    </p:spTree>
    <p:extLst>
      <p:ext uri="{BB962C8B-B14F-4D97-AF65-F5344CB8AC3E}">
        <p14:creationId xmlns:p14="http://schemas.microsoft.com/office/powerpoint/2010/main" val="11468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4" grpId="0" animBg="1"/>
      <p:bldP spid="13" grpId="0" animBg="1"/>
      <p:bldP spid="6" grpId="0" animBg="1"/>
      <p:bldP spid="8" grpId="0" animBg="1"/>
      <p:bldP spid="9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parsac</a:t>
            </a:r>
            <a:r>
              <a:rPr lang="en-GB" b="1" dirty="0"/>
              <a:t>:</a:t>
            </a:r>
            <a:r>
              <a:rPr lang="en-GB" dirty="0"/>
              <a:t> calibration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5436094" y="2184574"/>
            <a:ext cx="360040" cy="4789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5436094" y="3906900"/>
            <a:ext cx="360040" cy="4789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55774" y="4385804"/>
            <a:ext cx="6120681" cy="745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5774" y="2663478"/>
            <a:ext cx="6120681" cy="132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coupled model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07902" y="3095526"/>
            <a:ext cx="3816424" cy="745232"/>
            <a:chOff x="2699792" y="3403848"/>
            <a:chExt cx="3816424" cy="1152128"/>
          </a:xfrm>
        </p:grpSpPr>
        <p:sp>
          <p:nvSpPr>
            <p:cNvPr id="4" name="Rectangle 3"/>
            <p:cNvSpPr/>
            <p:nvPr/>
          </p:nvSpPr>
          <p:spPr>
            <a:xfrm>
              <a:off x="2699792" y="3403848"/>
              <a:ext cx="186073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hydrodynamics</a:t>
              </a:r>
            </a:p>
            <a:p>
              <a:pPr algn="ctr"/>
              <a:r>
                <a:rPr lang="en-GB" dirty="0"/>
                <a:t>GOTM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44008" y="3403848"/>
              <a:ext cx="1872208" cy="11521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biogeochemistry</a:t>
              </a:r>
            </a:p>
            <a:p>
              <a:pPr algn="ctr"/>
              <a:r>
                <a:rPr lang="en-GB" dirty="0"/>
                <a:t>FABM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55774" y="1417638"/>
            <a:ext cx="6120681" cy="81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6" name="Oval 5"/>
          <p:cNvSpPr/>
          <p:nvPr/>
        </p:nvSpPr>
        <p:spPr>
          <a:xfrm>
            <a:off x="2771799" y="1741513"/>
            <a:ext cx="1224136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forcing</a:t>
            </a:r>
          </a:p>
        </p:txBody>
      </p:sp>
      <p:sp>
        <p:nvSpPr>
          <p:cNvPr id="8" name="Oval 7"/>
          <p:cNvSpPr/>
          <p:nvPr/>
        </p:nvSpPr>
        <p:spPr>
          <a:xfrm>
            <a:off x="4139951" y="1741513"/>
            <a:ext cx="1899632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9" name="Oval 8"/>
          <p:cNvSpPr/>
          <p:nvPr/>
        </p:nvSpPr>
        <p:spPr>
          <a:xfrm>
            <a:off x="6156175" y="1741513"/>
            <a:ext cx="2304256" cy="36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dirty="0"/>
              <a:t>parametrization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25806" y="4646774"/>
            <a:ext cx="3380616" cy="367630"/>
            <a:chOff x="3035017" y="5301208"/>
            <a:chExt cx="3380616" cy="367630"/>
          </a:xfrm>
        </p:grpSpPr>
        <p:sp>
          <p:nvSpPr>
            <p:cNvPr id="10" name="Oval 9"/>
            <p:cNvSpPr/>
            <p:nvPr/>
          </p:nvSpPr>
          <p:spPr>
            <a:xfrm>
              <a:off x="3035017" y="5301208"/>
              <a:ext cx="1584176" cy="367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time series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31457" y="5301208"/>
              <a:ext cx="1584176" cy="367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profiles</a:t>
              </a:r>
            </a:p>
          </p:txBody>
        </p:sp>
      </p:grpSp>
      <p:sp>
        <p:nvSpPr>
          <p:cNvPr id="23" name="Down Arrow 31">
            <a:extLst>
              <a:ext uri="{FF2B5EF4-FFF2-40B4-BE49-F238E27FC236}">
                <a16:creationId xmlns:a16="http://schemas.microsoft.com/office/drawing/2014/main" id="{109AC5C9-456C-48D0-91E2-1674F0879E42}"/>
              </a:ext>
            </a:extLst>
          </p:cNvPr>
          <p:cNvSpPr/>
          <p:nvPr/>
        </p:nvSpPr>
        <p:spPr>
          <a:xfrm rot="16200000">
            <a:off x="2136301" y="1559600"/>
            <a:ext cx="360040" cy="47890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30943D-5235-4542-BE29-94F5109B85D7}"/>
              </a:ext>
            </a:extLst>
          </p:cNvPr>
          <p:cNvSpPr/>
          <p:nvPr/>
        </p:nvSpPr>
        <p:spPr>
          <a:xfrm>
            <a:off x="179512" y="1268760"/>
            <a:ext cx="2016224" cy="10922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pick parameter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369A25-5293-41C8-B708-9A3C77740928}"/>
              </a:ext>
            </a:extLst>
          </p:cNvPr>
          <p:cNvSpPr/>
          <p:nvPr/>
        </p:nvSpPr>
        <p:spPr>
          <a:xfrm>
            <a:off x="2555774" y="5185512"/>
            <a:ext cx="6120681" cy="819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observations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476889-D5D6-4B0C-AF67-928D0757C193}"/>
              </a:ext>
            </a:extLst>
          </p:cNvPr>
          <p:cNvGrpSpPr/>
          <p:nvPr/>
        </p:nvGrpSpPr>
        <p:grpSpPr>
          <a:xfrm>
            <a:off x="3925806" y="5522722"/>
            <a:ext cx="3380616" cy="367630"/>
            <a:chOff x="3035017" y="5301208"/>
            <a:chExt cx="3380616" cy="367630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7FF2E7-2879-48DB-BD37-00F06A5C2B49}"/>
                </a:ext>
              </a:extLst>
            </p:cNvPr>
            <p:cNvSpPr/>
            <p:nvPr/>
          </p:nvSpPr>
          <p:spPr>
            <a:xfrm>
              <a:off x="3035017" y="5301208"/>
              <a:ext cx="1584176" cy="36763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time series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5D2FCE-843B-45DF-82D7-A27CDBA30115}"/>
                </a:ext>
              </a:extLst>
            </p:cNvPr>
            <p:cNvSpPr/>
            <p:nvPr/>
          </p:nvSpPr>
          <p:spPr>
            <a:xfrm>
              <a:off x="4831457" y="5301208"/>
              <a:ext cx="1584176" cy="36763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dirty="0"/>
                <a:t>profiles</a:t>
              </a:r>
            </a:p>
          </p:txBody>
        </p:sp>
      </p:grpSp>
      <p:sp>
        <p:nvSpPr>
          <p:cNvPr id="27" name="Down Arrow 32">
            <a:extLst>
              <a:ext uri="{FF2B5EF4-FFF2-40B4-BE49-F238E27FC236}">
                <a16:creationId xmlns:a16="http://schemas.microsoft.com/office/drawing/2014/main" id="{BEC0A5A4-FD72-4A1C-BB99-48CE4A391C85}"/>
              </a:ext>
            </a:extLst>
          </p:cNvPr>
          <p:cNvSpPr/>
          <p:nvPr/>
        </p:nvSpPr>
        <p:spPr>
          <a:xfrm rot="5400000">
            <a:off x="2172307" y="4713572"/>
            <a:ext cx="360040" cy="40689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33">
            <a:extLst>
              <a:ext uri="{FF2B5EF4-FFF2-40B4-BE49-F238E27FC236}">
                <a16:creationId xmlns:a16="http://schemas.microsoft.com/office/drawing/2014/main" id="{71149DFC-9310-4864-8924-40746FE99F44}"/>
              </a:ext>
            </a:extLst>
          </p:cNvPr>
          <p:cNvSpPr/>
          <p:nvPr/>
        </p:nvSpPr>
        <p:spPr>
          <a:xfrm rot="5400000">
            <a:off x="2172307" y="5151340"/>
            <a:ext cx="360040" cy="40689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E839AA-6A61-41CD-9F88-6707D319455C}"/>
              </a:ext>
            </a:extLst>
          </p:cNvPr>
          <p:cNvSpPr/>
          <p:nvPr/>
        </p:nvSpPr>
        <p:spPr>
          <a:xfrm>
            <a:off x="179512" y="4496979"/>
            <a:ext cx="201622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“goodness of fit”</a:t>
            </a:r>
          </a:p>
        </p:txBody>
      </p:sp>
      <p:sp>
        <p:nvSpPr>
          <p:cNvPr id="32" name="Down Arrow 34">
            <a:extLst>
              <a:ext uri="{FF2B5EF4-FFF2-40B4-BE49-F238E27FC236}">
                <a16:creationId xmlns:a16="http://schemas.microsoft.com/office/drawing/2014/main" id="{D0E1AE90-0ADC-4711-A75F-FB78EFAA1CAC}"/>
              </a:ext>
            </a:extLst>
          </p:cNvPr>
          <p:cNvSpPr/>
          <p:nvPr/>
        </p:nvSpPr>
        <p:spPr>
          <a:xfrm rot="10800000">
            <a:off x="1026829" y="2361019"/>
            <a:ext cx="360040" cy="213595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9CFE-35F2-459F-B1A8-492F0954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FAAE-2F01-4665-B345-E84CC666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SALib: </a:t>
            </a:r>
            <a:r>
              <a:rPr lang="en-GB" dirty="0">
                <a:hlinkClick r:id="rId2"/>
              </a:rPr>
              <a:t>https://salib.readthedocs.io</a:t>
            </a:r>
            <a:endParaRPr lang="en-GB" dirty="0"/>
          </a:p>
          <a:p>
            <a:r>
              <a:rPr lang="en-GB" dirty="0"/>
              <a:t>Supported methods:</a:t>
            </a:r>
          </a:p>
          <a:p>
            <a:pPr lvl="1"/>
            <a:r>
              <a:rPr lang="en-GB" sz="2000" dirty="0" err="1"/>
              <a:t>Sobol</a:t>
            </a:r>
            <a:r>
              <a:rPr lang="en-GB" sz="2000" dirty="0"/>
              <a:t> Sensitivity Analysis</a:t>
            </a:r>
          </a:p>
          <a:p>
            <a:pPr lvl="1"/>
            <a:r>
              <a:rPr lang="en-GB" sz="2000" dirty="0"/>
              <a:t>Method of Morris, including groups and optimal trajectories</a:t>
            </a:r>
          </a:p>
          <a:p>
            <a:pPr lvl="1"/>
            <a:r>
              <a:rPr lang="en-GB" sz="2000" dirty="0"/>
              <a:t>Fourier Amplitude Sensitivity Test (FAST)</a:t>
            </a:r>
          </a:p>
          <a:p>
            <a:pPr lvl="1"/>
            <a:r>
              <a:rPr lang="en-GB" sz="2000" dirty="0"/>
              <a:t>Random Balance Designs - Fourier Amplitude Sensitivity Test (RBD-FAST)</a:t>
            </a:r>
          </a:p>
          <a:p>
            <a:pPr lvl="1"/>
            <a:r>
              <a:rPr lang="en-GB" sz="2000" dirty="0"/>
              <a:t>Delta Moment-Independent Measure</a:t>
            </a:r>
          </a:p>
          <a:p>
            <a:pPr lvl="1"/>
            <a:r>
              <a:rPr lang="en-GB" sz="2000" dirty="0"/>
              <a:t>Derivative-based Global Sensitivity Measure (DGSM)</a:t>
            </a:r>
          </a:p>
          <a:p>
            <a:pPr lvl="1"/>
            <a:r>
              <a:rPr lang="en-GB" sz="2000" dirty="0"/>
              <a:t>Fractional Factorial Sensitivity Analysis</a:t>
            </a:r>
          </a:p>
          <a:p>
            <a:pPr lvl="1"/>
            <a:r>
              <a:rPr lang="en-GB" sz="2000" dirty="0"/>
              <a:t>High Dimensional Model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864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3E92-B731-43B7-BFB0-02EA277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4D4A-F288-453B-B7AD-23A81140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sample</a:t>
            </a:r>
          </a:p>
          <a:p>
            <a:pPr marL="914400" lvl="1" indent="-514350"/>
            <a:r>
              <a:rPr lang="en-GB" dirty="0"/>
              <a:t>Generate all required parameter sets (</a:t>
            </a:r>
            <a:r>
              <a:rPr lang="en-GB" dirty="0" err="1"/>
              <a:t>n</a:t>
            </a:r>
            <a:r>
              <a:rPr lang="en-GB" baseline="-25000" dirty="0" err="1"/>
              <a:t>ensemble</a:t>
            </a:r>
            <a:r>
              <a:rPr lang="en-GB" dirty="0"/>
              <a:t> x </a:t>
            </a:r>
            <a:r>
              <a:rPr lang="en-GB" dirty="0" err="1"/>
              <a:t>n</a:t>
            </a:r>
            <a:r>
              <a:rPr lang="en-GB" baseline="-25000" dirty="0" err="1"/>
              <a:t>par</a:t>
            </a:r>
            <a:r>
              <a:rPr lang="en-GB" dirty="0"/>
              <a:t>)</a:t>
            </a:r>
          </a:p>
          <a:p>
            <a:pPr marL="914400" lvl="1" indent="-514350"/>
            <a:r>
              <a:rPr lang="en-GB" dirty="0"/>
              <a:t>Store as Python pickle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</a:t>
            </a:r>
          </a:p>
          <a:p>
            <a:pPr marL="914400" lvl="1" indent="-514350"/>
            <a:r>
              <a:rPr lang="en-GB" dirty="0"/>
              <a:t>In parallel, run GOTM-FABM with each parameter set</a:t>
            </a:r>
          </a:p>
          <a:p>
            <a:pPr marL="914400" lvl="1" indent="-514350"/>
            <a:r>
              <a:rPr lang="en-GB" dirty="0"/>
              <a:t>Compute the value of each target (</a:t>
            </a:r>
            <a:r>
              <a:rPr lang="en-GB" dirty="0" err="1"/>
              <a:t>n</a:t>
            </a:r>
            <a:r>
              <a:rPr lang="en-GB" baseline="-25000" dirty="0" err="1"/>
              <a:t>ensemble</a:t>
            </a:r>
            <a:r>
              <a:rPr lang="en-GB" dirty="0"/>
              <a:t> x </a:t>
            </a:r>
            <a:r>
              <a:rPr lang="en-GB" dirty="0" err="1"/>
              <a:t>n</a:t>
            </a:r>
            <a:r>
              <a:rPr lang="en-GB" baseline="-25000" dirty="0" err="1"/>
              <a:t>target</a:t>
            </a:r>
            <a:r>
              <a:rPr lang="en-GB" dirty="0"/>
              <a:t>)</a:t>
            </a:r>
          </a:p>
          <a:p>
            <a:pPr marL="914400" lvl="1" indent="-514350"/>
            <a:r>
              <a:rPr lang="en-GB" dirty="0"/>
              <a:t>Update Python pickle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analyze</a:t>
            </a:r>
            <a:endParaRPr lang="en-GB" dirty="0"/>
          </a:p>
          <a:p>
            <a:pPr marL="914400" lvl="1" indent="-514350"/>
            <a:r>
              <a:rPr lang="en-GB" dirty="0"/>
              <a:t>Feed values of parameters and targets to SALib for analysis</a:t>
            </a:r>
          </a:p>
        </p:txBody>
      </p:sp>
    </p:spTree>
    <p:extLst>
      <p:ext uri="{BB962C8B-B14F-4D97-AF65-F5344CB8AC3E}">
        <p14:creationId xmlns:p14="http://schemas.microsoft.com/office/powerpoint/2010/main" val="144600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ED55-E8A4-442D-9184-0D3DB4FC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1 xml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13D8-1CF6-4B9B-8AEC-0AB57B9C7632}"/>
              </a:ext>
            </a:extLst>
          </p:cNvPr>
          <p:cNvSpPr txBox="1"/>
          <p:nvPr/>
        </p:nvSpPr>
        <p:spPr>
          <a:xfrm>
            <a:off x="179512" y="1844824"/>
            <a:ext cx="878497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&lt;config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xsi:noNamespaceSchemaLocation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"../client/config.xsd"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&lt;transports&gt;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&lt;transport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northsea_sa.db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&lt;/transports&gt;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&lt;executable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gotm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&lt;setup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"../setups/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northsea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&lt;parameters&gt;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&lt;parameter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fabm.yaml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"instances/P1/parameters/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phim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"0.042"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"0.078"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&lt;parameter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fabm.yaml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"instances/P2/parameters/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phim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0.0175"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"0.0325"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&lt;parameter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fabm.yaml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"instances/P3/parameters/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phim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"0.0105"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"0.0195"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&lt;parameter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fabm.yaml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"instances/P4/parameters/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phim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"0.0315"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"0.0585"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&lt;/parameters&gt;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&lt;targets&gt;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&lt;target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total_chlorophyll_calculator_result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[:,:,:,:]).mean()"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"result.nc"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&lt;target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total_chlorophyll_calculator_result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[:,:,:,:]).min()"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"result.nc"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&lt;target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total_chlorophyll_calculator_result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[:,:,:,:]).max()"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"result.nc"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&lt;/targets&gt;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&lt;/config&gt;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21675-0DFC-46D7-BE5F-10E492798421}"/>
              </a:ext>
            </a:extLst>
          </p:cNvPr>
          <p:cNvGrpSpPr/>
          <p:nvPr/>
        </p:nvGrpSpPr>
        <p:grpSpPr>
          <a:xfrm>
            <a:off x="323528" y="2835677"/>
            <a:ext cx="8424936" cy="1401043"/>
            <a:chOff x="323528" y="2835677"/>
            <a:chExt cx="8424936" cy="14010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303CA8-47D5-4802-A8CF-BA9638336246}"/>
                </a:ext>
              </a:extLst>
            </p:cNvPr>
            <p:cNvSpPr/>
            <p:nvPr/>
          </p:nvSpPr>
          <p:spPr>
            <a:xfrm>
              <a:off x="323528" y="3238500"/>
              <a:ext cx="8424936" cy="998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DB3F58-B461-4F5D-B566-6E81506DD44D}"/>
                </a:ext>
              </a:extLst>
            </p:cNvPr>
            <p:cNvSpPr txBox="1"/>
            <p:nvPr/>
          </p:nvSpPr>
          <p:spPr>
            <a:xfrm>
              <a:off x="5508104" y="2835677"/>
              <a:ext cx="278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Biogeochemical parameters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A46AFC-134D-4A04-AAA4-6DF74B26C3DD}"/>
              </a:ext>
            </a:extLst>
          </p:cNvPr>
          <p:cNvGrpSpPr/>
          <p:nvPr/>
        </p:nvGrpSpPr>
        <p:grpSpPr>
          <a:xfrm>
            <a:off x="323528" y="4236720"/>
            <a:ext cx="8424936" cy="1208504"/>
            <a:chOff x="323528" y="4236720"/>
            <a:chExt cx="8424936" cy="1208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B8F2EF-B858-48CB-BEED-A7915CAE723A}"/>
                </a:ext>
              </a:extLst>
            </p:cNvPr>
            <p:cNvSpPr/>
            <p:nvPr/>
          </p:nvSpPr>
          <p:spPr>
            <a:xfrm>
              <a:off x="323528" y="4236720"/>
              <a:ext cx="8424936" cy="838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A65905-CB45-4CF0-859C-879A38645B58}"/>
                </a:ext>
              </a:extLst>
            </p:cNvPr>
            <p:cNvSpPr txBox="1"/>
            <p:nvPr/>
          </p:nvSpPr>
          <p:spPr>
            <a:xfrm>
              <a:off x="5660504" y="5075892"/>
              <a:ext cx="1663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Targets [scalar!]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0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BF2D-755A-4816-8E9B-05FF383E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55D0-8745-4C60-A6B0-92E46ED5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general: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GB" dirty="0"/>
              <a:t> to find out what arguments to use!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Typical sensitivity analysis:</a:t>
            </a: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parsac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sensitivity sample &lt;XMLFILE&gt; &lt;PICKLEPATH&gt; &lt;METHOD&gt; …</a:t>
            </a: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parsac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sensitivity run &lt;PICKLEPATH&gt;</a:t>
            </a:r>
          </a:p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parsac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sensitivity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&lt;PICKLEPATH&gt; &lt;METHOD&gt;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76688"/>
      </p:ext>
    </p:extLst>
  </p:cSld>
  <p:clrMapOvr>
    <a:masterClrMapping/>
  </p:clrMapOvr>
</p:sld>
</file>

<file path=ppt/theme/theme1.xml><?xml version="1.0" encoding="utf-8"?>
<a:theme xmlns:a="http://schemas.openxmlformats.org/drawingml/2006/main" name="BB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ggeman_short.pptx" id="{CBEBE702-275A-4C5B-A350-0A846FE3E3D0}" vid="{680BCA25-51D3-4703-9B01-641B805B5339}"/>
    </a:ext>
  </a:extLst>
</a:theme>
</file>

<file path=ppt/theme/theme2.xml><?xml version="1.0" encoding="utf-8"?>
<a:theme xmlns:a="http://schemas.openxmlformats.org/drawingml/2006/main" name="PML powerpoint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ruggeman_short.pptx" id="{CBEBE702-275A-4C5B-A350-0A846FE3E3D0}" vid="{5D0ED995-CBA5-4676-B04E-5BE2411E17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</Template>
  <TotalTime>7319</TotalTime>
  <Words>1133</Words>
  <Application>Microsoft Office PowerPoint</Application>
  <PresentationFormat>On-screen Show (4:3)</PresentationFormat>
  <Paragraphs>197</Paragraphs>
  <Slides>20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Courier New</vt:lpstr>
      <vt:lpstr>BB</vt:lpstr>
      <vt:lpstr>PML powerpoint Presentation</vt:lpstr>
      <vt:lpstr>parsac Parallel Sensitivity Analysis and Calibration</vt:lpstr>
      <vt:lpstr>About parsac</vt:lpstr>
      <vt:lpstr>History</vt:lpstr>
      <vt:lpstr>parsac: sensitivity analysis</vt:lpstr>
      <vt:lpstr>parsac: calibration</vt:lpstr>
      <vt:lpstr>Sensitivity analysis</vt:lpstr>
      <vt:lpstr>Sensitivity analysis: workflow</vt:lpstr>
      <vt:lpstr>Configuration: 1 xml file</vt:lpstr>
      <vt:lpstr>Commands</vt:lpstr>
      <vt:lpstr>Calibration: maximize likelihood</vt:lpstr>
      <vt:lpstr>Maximum likelihood in practice</vt:lpstr>
      <vt:lpstr>Optimization methods</vt:lpstr>
      <vt:lpstr>Implemented: Differential Evolution</vt:lpstr>
      <vt:lpstr>parsac design</vt:lpstr>
      <vt:lpstr>Configuration: 1 xml file</vt:lpstr>
      <vt:lpstr>Visualizing the likelihood landscape</vt:lpstr>
      <vt:lpstr>A GOTM likelihood landscape</vt:lpstr>
      <vt:lpstr>A GOTM likelihood landscape</vt:lpstr>
      <vt:lpstr>A GOTM example: best results</vt:lpstr>
      <vt:lpstr>A GOTM example: best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pyac: auto-calibration of hydrodynamic-biogeochemical models in Python</dc:title>
  <dc:creator>Jorn Bruggeman</dc:creator>
  <cp:lastModifiedBy>Jorn Bruggeman</cp:lastModifiedBy>
  <cp:revision>9</cp:revision>
  <dcterms:created xsi:type="dcterms:W3CDTF">2021-01-13T20:54:54Z</dcterms:created>
  <dcterms:modified xsi:type="dcterms:W3CDTF">2022-02-09T07:00:59Z</dcterms:modified>
</cp:coreProperties>
</file>