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5"/>
  </p:notesMasterIdLst>
  <p:sldIdLst>
    <p:sldId id="265" r:id="rId3"/>
    <p:sldId id="27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CA62"/>
    <a:srgbClr val="9BBB59"/>
    <a:srgbClr val="89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AD5D1-4843-4772-9B08-D66DA700D604}" v="1" dt="2022-02-01T07:58:16.736"/>
    <p1510:client id="{7C1FAC01-9E66-4FE3-86C9-AB685B04F359}" v="621" dt="2022-02-01T10:24:45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6" autoAdjust="0"/>
    <p:restoredTop sz="82147" autoAdjust="0"/>
  </p:normalViewPr>
  <p:slideViewPr>
    <p:cSldViewPr>
      <p:cViewPr varScale="1">
        <p:scale>
          <a:sx n="66" d="100"/>
          <a:sy n="66" d="100"/>
        </p:scale>
        <p:origin x="110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sten Bolding" userId="3adcdbf464b9fae7" providerId="Windows Live" clId="Web-{7C1FAC01-9E66-4FE3-86C9-AB685B04F359}"/>
    <pc:docChg chg="addSld modSld sldOrd">
      <pc:chgData name="Karsten Bolding" userId="3adcdbf464b9fae7" providerId="Windows Live" clId="Web-{7C1FAC01-9E66-4FE3-86C9-AB685B04F359}" dt="2022-02-01T10:24:45.887" v="613" actId="1076"/>
      <pc:docMkLst>
        <pc:docMk/>
      </pc:docMkLst>
      <pc:sldChg chg="modSp">
        <pc:chgData name="Karsten Bolding" userId="3adcdbf464b9fae7" providerId="Windows Live" clId="Web-{7C1FAC01-9E66-4FE3-86C9-AB685B04F359}" dt="2022-02-01T08:29:12.920" v="43" actId="20577"/>
        <pc:sldMkLst>
          <pc:docMk/>
          <pc:sldMk cId="1707340625" sldId="265"/>
        </pc:sldMkLst>
        <pc:spChg chg="mod">
          <ac:chgData name="Karsten Bolding" userId="3adcdbf464b9fae7" providerId="Windows Live" clId="Web-{7C1FAC01-9E66-4FE3-86C9-AB685B04F359}" dt="2022-02-01T08:28:59.982" v="13" actId="20577"/>
          <ac:spMkLst>
            <pc:docMk/>
            <pc:sldMk cId="1707340625" sldId="265"/>
            <ac:spMk id="2" creationId="{47806C42-315E-44A4-9FDE-F652A1096EB9}"/>
          </ac:spMkLst>
        </pc:spChg>
        <pc:spChg chg="mod">
          <ac:chgData name="Karsten Bolding" userId="3adcdbf464b9fae7" providerId="Windows Live" clId="Web-{7C1FAC01-9E66-4FE3-86C9-AB685B04F359}" dt="2022-02-01T08:29:12.920" v="43" actId="20577"/>
          <ac:spMkLst>
            <pc:docMk/>
            <pc:sldMk cId="1707340625" sldId="265"/>
            <ac:spMk id="4" creationId="{AA59C9ED-9D61-43CA-9751-4F86249C3041}"/>
          </ac:spMkLst>
        </pc:spChg>
      </pc:sldChg>
      <pc:sldChg chg="addSp delSp modSp">
        <pc:chgData name="Karsten Bolding" userId="3adcdbf464b9fae7" providerId="Windows Live" clId="Web-{7C1FAC01-9E66-4FE3-86C9-AB685B04F359}" dt="2022-02-01T08:28:51.310" v="8" actId="1076"/>
        <pc:sldMkLst>
          <pc:docMk/>
          <pc:sldMk cId="3543221097" sldId="266"/>
        </pc:sldMkLst>
        <pc:spChg chg="del">
          <ac:chgData name="Karsten Bolding" userId="3adcdbf464b9fae7" providerId="Windows Live" clId="Web-{7C1FAC01-9E66-4FE3-86C9-AB685B04F359}" dt="2022-02-01T08:28:40.263" v="0"/>
          <ac:spMkLst>
            <pc:docMk/>
            <pc:sldMk cId="3543221097" sldId="266"/>
            <ac:spMk id="3" creationId="{937BB28E-9343-4720-BD56-3C9C7345BB5E}"/>
          </ac:spMkLst>
        </pc:spChg>
        <pc:picChg chg="add mod ord">
          <ac:chgData name="Karsten Bolding" userId="3adcdbf464b9fae7" providerId="Windows Live" clId="Web-{7C1FAC01-9E66-4FE3-86C9-AB685B04F359}" dt="2022-02-01T08:28:51.310" v="8" actId="1076"/>
          <ac:picMkLst>
            <pc:docMk/>
            <pc:sldMk cId="3543221097" sldId="266"/>
            <ac:picMk id="4" creationId="{6AA36D78-5DC1-41B6-9918-5ED642B484F4}"/>
          </ac:picMkLst>
        </pc:picChg>
        <pc:picChg chg="add mod">
          <ac:chgData name="Karsten Bolding" userId="3adcdbf464b9fae7" providerId="Windows Live" clId="Web-{7C1FAC01-9E66-4FE3-86C9-AB685B04F359}" dt="2022-02-01T08:28:49.169" v="7" actId="1076"/>
          <ac:picMkLst>
            <pc:docMk/>
            <pc:sldMk cId="3543221097" sldId="266"/>
            <ac:picMk id="5" creationId="{A370271F-45DB-4F59-9AE4-248C2F8F76E0}"/>
          </ac:picMkLst>
        </pc:picChg>
        <pc:picChg chg="add mod">
          <ac:chgData name="Karsten Bolding" userId="3adcdbf464b9fae7" providerId="Windows Live" clId="Web-{7C1FAC01-9E66-4FE3-86C9-AB685B04F359}" dt="2022-02-01T08:28:47.857" v="6" actId="1076"/>
          <ac:picMkLst>
            <pc:docMk/>
            <pc:sldMk cId="3543221097" sldId="266"/>
            <ac:picMk id="6" creationId="{9292C323-890F-4F67-A773-15D6B5A9EEDF}"/>
          </ac:picMkLst>
        </pc:picChg>
      </pc:sldChg>
      <pc:sldChg chg="addSp modSp new">
        <pc:chgData name="Karsten Bolding" userId="3adcdbf464b9fae7" providerId="Windows Live" clId="Web-{7C1FAC01-9E66-4FE3-86C9-AB685B04F359}" dt="2022-02-01T10:24:24.823" v="609" actId="1076"/>
        <pc:sldMkLst>
          <pc:docMk/>
          <pc:sldMk cId="4280432446" sldId="267"/>
        </pc:sldMkLst>
        <pc:spChg chg="mod">
          <ac:chgData name="Karsten Bolding" userId="3adcdbf464b9fae7" providerId="Windows Live" clId="Web-{7C1FAC01-9E66-4FE3-86C9-AB685B04F359}" dt="2022-02-01T08:30:23.547" v="75" actId="20577"/>
          <ac:spMkLst>
            <pc:docMk/>
            <pc:sldMk cId="4280432446" sldId="267"/>
            <ac:spMk id="2" creationId="{7B867CD5-2DD7-4910-92FD-52C46EBD76CD}"/>
          </ac:spMkLst>
        </pc:spChg>
        <pc:picChg chg="add mod">
          <ac:chgData name="Karsten Bolding" userId="3adcdbf464b9fae7" providerId="Windows Live" clId="Web-{7C1FAC01-9E66-4FE3-86C9-AB685B04F359}" dt="2022-02-01T10:24:24.823" v="609" actId="1076"/>
          <ac:picMkLst>
            <pc:docMk/>
            <pc:sldMk cId="4280432446" sldId="267"/>
            <ac:picMk id="3" creationId="{AB1AA553-0D5F-4585-B714-E5A443C7DC25}"/>
          </ac:picMkLst>
        </pc:picChg>
        <pc:picChg chg="add mod">
          <ac:chgData name="Karsten Bolding" userId="3adcdbf464b9fae7" providerId="Windows Live" clId="Web-{7C1FAC01-9E66-4FE3-86C9-AB685B04F359}" dt="2022-02-01T10:24:20.354" v="608" actId="1076"/>
          <ac:picMkLst>
            <pc:docMk/>
            <pc:sldMk cId="4280432446" sldId="267"/>
            <ac:picMk id="5" creationId="{95649B6D-6B66-46D2-BD47-F91612873B53}"/>
          </ac:picMkLst>
        </pc:picChg>
      </pc:sldChg>
      <pc:sldChg chg="addSp modSp add replId">
        <pc:chgData name="Karsten Bolding" userId="3adcdbf464b9fae7" providerId="Windows Live" clId="Web-{7C1FAC01-9E66-4FE3-86C9-AB685B04F359}" dt="2022-02-01T10:24:45.887" v="613" actId="1076"/>
        <pc:sldMkLst>
          <pc:docMk/>
          <pc:sldMk cId="2816922097" sldId="268"/>
        </pc:sldMkLst>
        <pc:picChg chg="add mod">
          <ac:chgData name="Karsten Bolding" userId="3adcdbf464b9fae7" providerId="Windows Live" clId="Web-{7C1FAC01-9E66-4FE3-86C9-AB685B04F359}" dt="2022-02-01T10:24:45.887" v="613" actId="1076"/>
          <ac:picMkLst>
            <pc:docMk/>
            <pc:sldMk cId="2816922097" sldId="268"/>
            <ac:picMk id="4" creationId="{7A854CFB-C4FE-4ED9-BACF-473257E5FB7D}"/>
          </ac:picMkLst>
        </pc:picChg>
      </pc:sldChg>
      <pc:sldChg chg="addSp delSp new">
        <pc:chgData name="Karsten Bolding" userId="3adcdbf464b9fae7" providerId="Windows Live" clId="Web-{7C1FAC01-9E66-4FE3-86C9-AB685B04F359}" dt="2022-02-01T09:31:22.005" v="554"/>
        <pc:sldMkLst>
          <pc:docMk/>
          <pc:sldMk cId="1009663814" sldId="269"/>
        </pc:sldMkLst>
        <pc:spChg chg="add del">
          <ac:chgData name="Karsten Bolding" userId="3adcdbf464b9fae7" providerId="Windows Live" clId="Web-{7C1FAC01-9E66-4FE3-86C9-AB685B04F359}" dt="2022-02-01T09:31:22.005" v="554"/>
          <ac:spMkLst>
            <pc:docMk/>
            <pc:sldMk cId="1009663814" sldId="269"/>
            <ac:spMk id="5" creationId="{A6702A61-285C-4307-828E-235262111ED1}"/>
          </ac:spMkLst>
        </pc:spChg>
        <pc:spChg chg="add del">
          <ac:chgData name="Karsten Bolding" userId="3adcdbf464b9fae7" providerId="Windows Live" clId="Web-{7C1FAC01-9E66-4FE3-86C9-AB685B04F359}" dt="2022-02-01T09:31:22.005" v="552"/>
          <ac:spMkLst>
            <pc:docMk/>
            <pc:sldMk cId="1009663814" sldId="269"/>
            <ac:spMk id="9" creationId="{F5E5C69B-6386-46F3-81A5-24EE84B20189}"/>
          </ac:spMkLst>
        </pc:spChg>
        <pc:picChg chg="add del">
          <ac:chgData name="Karsten Bolding" userId="3adcdbf464b9fae7" providerId="Windows Live" clId="Web-{7C1FAC01-9E66-4FE3-86C9-AB685B04F359}" dt="2022-02-01T09:31:22.005" v="553"/>
          <ac:picMkLst>
            <pc:docMk/>
            <pc:sldMk cId="1009663814" sldId="269"/>
            <ac:picMk id="7" creationId="{821A07DC-5BCD-491E-B962-619D4EF584D9}"/>
          </ac:picMkLst>
        </pc:picChg>
      </pc:sldChg>
      <pc:sldChg chg="addSp delSp modSp new ord addAnim delAnim modAnim">
        <pc:chgData name="Karsten Bolding" userId="3adcdbf464b9fae7" providerId="Windows Live" clId="Web-{7C1FAC01-9E66-4FE3-86C9-AB685B04F359}" dt="2022-02-01T09:05:20.025" v="548"/>
        <pc:sldMkLst>
          <pc:docMk/>
          <pc:sldMk cId="1206334254" sldId="270"/>
        </pc:sldMkLst>
        <pc:spChg chg="mod">
          <ac:chgData name="Karsten Bolding" userId="3adcdbf464b9fae7" providerId="Windows Live" clId="Web-{7C1FAC01-9E66-4FE3-86C9-AB685B04F359}" dt="2022-02-01T08:33:20.552" v="132" actId="20577"/>
          <ac:spMkLst>
            <pc:docMk/>
            <pc:sldMk cId="1206334254" sldId="270"/>
            <ac:spMk id="2" creationId="{446FF3B9-E0B0-488A-AD6E-5E873BE3A913}"/>
          </ac:spMkLst>
        </pc:spChg>
        <pc:spChg chg="add mod">
          <ac:chgData name="Karsten Bolding" userId="3adcdbf464b9fae7" providerId="Windows Live" clId="Web-{7C1FAC01-9E66-4FE3-86C9-AB685B04F359}" dt="2022-02-01T09:01:14.956" v="503" actId="20577"/>
          <ac:spMkLst>
            <pc:docMk/>
            <pc:sldMk cId="1206334254" sldId="270"/>
            <ac:spMk id="5" creationId="{3B10192A-0946-4382-8B52-39AEA82D254C}"/>
          </ac:spMkLst>
        </pc:spChg>
        <pc:picChg chg="add del mod">
          <ac:chgData name="Karsten Bolding" userId="3adcdbf464b9fae7" providerId="Windows Live" clId="Web-{7C1FAC01-9E66-4FE3-86C9-AB685B04F359}" dt="2022-02-01T09:05:20.025" v="548"/>
          <ac:picMkLst>
            <pc:docMk/>
            <pc:sldMk cId="1206334254" sldId="270"/>
            <ac:picMk id="4" creationId="{B04AB6B4-87F3-4D1B-822C-22F170127215}"/>
          </ac:picMkLst>
        </pc:picChg>
      </pc:sldChg>
      <pc:sldChg chg="addSp delSp modSp add ord replId">
        <pc:chgData name="Karsten Bolding" userId="3adcdbf464b9fae7" providerId="Windows Live" clId="Web-{7C1FAC01-9E66-4FE3-86C9-AB685B04F359}" dt="2022-02-01T10:23:30.117" v="604" actId="20577"/>
        <pc:sldMkLst>
          <pc:docMk/>
          <pc:sldMk cId="196795602" sldId="271"/>
        </pc:sldMkLst>
        <pc:spChg chg="mod">
          <ac:chgData name="Karsten Bolding" userId="3adcdbf464b9fae7" providerId="Windows Live" clId="Web-{7C1FAC01-9E66-4FE3-86C9-AB685B04F359}" dt="2022-02-01T09:04:32.712" v="541" actId="20577"/>
          <ac:spMkLst>
            <pc:docMk/>
            <pc:sldMk cId="196795602" sldId="271"/>
            <ac:spMk id="2" creationId="{446FF3B9-E0B0-488A-AD6E-5E873BE3A913}"/>
          </ac:spMkLst>
        </pc:spChg>
        <pc:spChg chg="mod">
          <ac:chgData name="Karsten Bolding" userId="3adcdbf464b9fae7" providerId="Windows Live" clId="Web-{7C1FAC01-9E66-4FE3-86C9-AB685B04F359}" dt="2022-02-01T10:23:30.117" v="604" actId="20577"/>
          <ac:spMkLst>
            <pc:docMk/>
            <pc:sldMk cId="196795602" sldId="271"/>
            <ac:spMk id="5" creationId="{3B10192A-0946-4382-8B52-39AEA82D254C}"/>
          </ac:spMkLst>
        </pc:spChg>
        <pc:picChg chg="add del mod">
          <ac:chgData name="Karsten Bolding" userId="3adcdbf464b9fae7" providerId="Windows Live" clId="Web-{7C1FAC01-9E66-4FE3-86C9-AB685B04F359}" dt="2022-02-01T09:03:04.334" v="536"/>
          <ac:picMkLst>
            <pc:docMk/>
            <pc:sldMk cId="196795602" sldId="271"/>
            <ac:picMk id="3" creationId="{240F93BE-FB69-4E2E-AAC0-27C4D2868D67}"/>
          </ac:picMkLst>
        </pc:picChg>
        <pc:picChg chg="del">
          <ac:chgData name="Karsten Bolding" userId="3adcdbf464b9fae7" providerId="Windows Live" clId="Web-{7C1FAC01-9E66-4FE3-86C9-AB685B04F359}" dt="2022-02-01T08:48:33.014" v="400"/>
          <ac:picMkLst>
            <pc:docMk/>
            <pc:sldMk cId="196795602" sldId="271"/>
            <ac:picMk id="4" creationId="{B04AB6B4-87F3-4D1B-822C-22F170127215}"/>
          </ac:picMkLst>
        </pc:picChg>
      </pc:sldChg>
      <pc:sldChg chg="modSp add replId">
        <pc:chgData name="Karsten Bolding" userId="3adcdbf464b9fae7" providerId="Windows Live" clId="Web-{7C1FAC01-9E66-4FE3-86C9-AB685B04F359}" dt="2022-02-01T10:22:57.708" v="592" actId="20577"/>
        <pc:sldMkLst>
          <pc:docMk/>
          <pc:sldMk cId="3308191910" sldId="272"/>
        </pc:sldMkLst>
        <pc:spChg chg="mod">
          <ac:chgData name="Karsten Bolding" userId="3adcdbf464b9fae7" providerId="Windows Live" clId="Web-{7C1FAC01-9E66-4FE3-86C9-AB685B04F359}" dt="2022-02-01T09:04:53.072" v="546" actId="20577"/>
          <ac:spMkLst>
            <pc:docMk/>
            <pc:sldMk cId="3308191910" sldId="272"/>
            <ac:spMk id="2" creationId="{446FF3B9-E0B0-488A-AD6E-5E873BE3A913}"/>
          </ac:spMkLst>
        </pc:spChg>
        <pc:spChg chg="mod">
          <ac:chgData name="Karsten Bolding" userId="3adcdbf464b9fae7" providerId="Windows Live" clId="Web-{7C1FAC01-9E66-4FE3-86C9-AB685B04F359}" dt="2022-02-01T10:22:57.708" v="592" actId="20577"/>
          <ac:spMkLst>
            <pc:docMk/>
            <pc:sldMk cId="3308191910" sldId="272"/>
            <ac:spMk id="5" creationId="{3B10192A-0946-4382-8B52-39AEA82D254C}"/>
          </ac:spMkLst>
        </pc:spChg>
        <pc:picChg chg="mod">
          <ac:chgData name="Karsten Bolding" userId="3adcdbf464b9fae7" providerId="Windows Live" clId="Web-{7C1FAC01-9E66-4FE3-86C9-AB685B04F359}" dt="2022-02-01T10:22:16.237" v="578" actId="1076"/>
          <ac:picMkLst>
            <pc:docMk/>
            <pc:sldMk cId="3308191910" sldId="272"/>
            <ac:picMk id="3" creationId="{240F93BE-FB69-4E2E-AAC0-27C4D2868D67}"/>
          </ac:picMkLst>
        </pc:picChg>
      </pc:sldChg>
      <pc:sldChg chg="add replId">
        <pc:chgData name="Karsten Bolding" userId="3adcdbf464b9fae7" providerId="Windows Live" clId="Web-{7C1FAC01-9E66-4FE3-86C9-AB685B04F359}" dt="2022-02-01T09:05:15.682" v="547"/>
        <pc:sldMkLst>
          <pc:docMk/>
          <pc:sldMk cId="245146215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84611-8A7C-42FE-9B9B-2A4C2948B274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FBE09-4EE4-4AB9-83FF-130ECEDBDE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64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9" descr="pml-letterhead-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35510"/>
          <a:stretch>
            <a:fillRect/>
          </a:stretch>
        </p:blipFill>
        <p:spPr bwMode="auto">
          <a:xfrm>
            <a:off x="0" y="0"/>
            <a:ext cx="91440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55576" y="5084763"/>
            <a:ext cx="6408737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55576" y="5897563"/>
            <a:ext cx="6400800" cy="48418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909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64DCF171-31E2-43E2-B4FD-461CACE64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3742267" cy="12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7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Jorn\Desktop\Bolding  Bruggeman logo-01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91" y="6335715"/>
            <a:ext cx="3275856" cy="4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5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3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8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5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37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11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569647" cy="5327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40768"/>
            <a:ext cx="8569647" cy="5318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923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92696"/>
            <a:ext cx="8497639" cy="53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69504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644008" y="1268760"/>
            <a:ext cx="4105151" cy="5390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3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00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8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91264" cy="5328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1"/>
            <a:ext cx="5111750" cy="51125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2975"/>
            <a:ext cx="3008313" cy="5088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37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424" y="764704"/>
            <a:ext cx="532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808038"/>
            <a:ext cx="806559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5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ml slide head-30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92696"/>
            <a:ext cx="8497639" cy="53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760"/>
            <a:ext cx="8497639" cy="53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3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C792-8F8F-4A2A-95C1-8ABAA201AC62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74ED-C64D-4D01-BBEF-5BEB210827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60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C42-315E-44A4-9FDE-F652A1096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cs typeface="Calibri"/>
              </a:rPr>
              <a:t>GOTM: hands-on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59C9ED-9D61-43CA-9751-4F86249C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Karsten Bolding and Jorn Bruggeman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3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FF3B9-E0B0-488A-AD6E-5E873BE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cs typeface="Calibri"/>
              </a:rPr>
              <a:t>GOTM </a:t>
            </a:r>
            <a:r>
              <a:rPr lang="da-DK" dirty="0" err="1" smtClean="0">
                <a:cs typeface="Calibri"/>
              </a:rPr>
              <a:t>hands-on</a:t>
            </a:r>
            <a:r>
              <a:rPr lang="da-DK" dirty="0" smtClean="0">
                <a:cs typeface="Calibri"/>
              </a:rPr>
              <a:t>: the plan </a:t>
            </a:r>
            <a:endParaRPr lang="da-DK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10192A-0946-4382-8B52-39AEA82D254C}"/>
              </a:ext>
            </a:extLst>
          </p:cNvPr>
          <p:cNvSpPr>
            <a:spLocks noGrp="1"/>
          </p:cNvSpPr>
          <p:nvPr/>
        </p:nvSpPr>
        <p:spPr>
          <a:xfrm>
            <a:off x="677334" y="1487694"/>
            <a:ext cx="6846994" cy="2877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ea typeface="+mn-lt"/>
                <a:cs typeface="+mn-lt"/>
              </a:rPr>
              <a:t>Check if all have </a:t>
            </a:r>
            <a:r>
              <a:rPr lang="da-DK" dirty="0" err="1" smtClean="0">
                <a:ea typeface="+mn-lt"/>
                <a:cs typeface="+mn-lt"/>
              </a:rPr>
              <a:t>running</a:t>
            </a:r>
            <a:r>
              <a:rPr lang="da-DK" dirty="0" smtClean="0">
                <a:ea typeface="+mn-lt"/>
                <a:cs typeface="+mn-lt"/>
              </a:rPr>
              <a:t> version of GOTM</a:t>
            </a:r>
          </a:p>
          <a:p>
            <a:pPr lvl="1"/>
            <a:r>
              <a:rPr lang="da-DK" dirty="0" smtClean="0">
                <a:ea typeface="+mn-lt"/>
                <a:cs typeface="+mn-lt"/>
              </a:rPr>
              <a:t>If not – sort out on a </a:t>
            </a:r>
            <a:r>
              <a:rPr lang="da-DK" dirty="0" err="1" smtClean="0">
                <a:ea typeface="+mn-lt"/>
                <a:cs typeface="+mn-lt"/>
              </a:rPr>
              <a:t>one</a:t>
            </a:r>
            <a:r>
              <a:rPr lang="da-DK" dirty="0" smtClean="0">
                <a:ea typeface="+mn-lt"/>
                <a:cs typeface="+mn-lt"/>
              </a:rPr>
              <a:t>-to-</a:t>
            </a:r>
            <a:r>
              <a:rPr lang="da-DK" dirty="0" err="1" smtClean="0">
                <a:ea typeface="+mn-lt"/>
                <a:cs typeface="+mn-lt"/>
              </a:rPr>
              <a:t>one</a:t>
            </a:r>
            <a:r>
              <a:rPr lang="da-DK" dirty="0" smtClean="0">
                <a:ea typeface="+mn-lt"/>
                <a:cs typeface="+mn-lt"/>
              </a:rPr>
              <a:t> basis</a:t>
            </a:r>
          </a:p>
          <a:p>
            <a:r>
              <a:rPr lang="da-DK" dirty="0" err="1" smtClean="0">
                <a:ea typeface="+mn-lt"/>
                <a:cs typeface="+mn-lt"/>
              </a:rPr>
              <a:t>Use</a:t>
            </a:r>
            <a:r>
              <a:rPr lang="da-DK" dirty="0" smtClean="0">
                <a:ea typeface="+mn-lt"/>
                <a:cs typeface="+mn-lt"/>
              </a:rPr>
              <a:t> the </a:t>
            </a:r>
            <a:r>
              <a:rPr lang="da-DK" dirty="0" err="1" smtClean="0">
                <a:ea typeface="+mn-lt"/>
                <a:cs typeface="+mn-lt"/>
              </a:rPr>
              <a:t>setups</a:t>
            </a:r>
            <a:r>
              <a:rPr lang="da-DK" dirty="0" smtClean="0">
                <a:ea typeface="+mn-lt"/>
                <a:cs typeface="+mn-lt"/>
              </a:rPr>
              <a:t> </a:t>
            </a:r>
            <a:r>
              <a:rPr lang="da-DK" dirty="0" err="1" smtClean="0">
                <a:ea typeface="+mn-lt"/>
                <a:cs typeface="+mn-lt"/>
              </a:rPr>
              <a:t>you</a:t>
            </a:r>
            <a:r>
              <a:rPr lang="da-DK" dirty="0" smtClean="0">
                <a:ea typeface="+mn-lt"/>
                <a:cs typeface="+mn-lt"/>
              </a:rPr>
              <a:t> just </a:t>
            </a:r>
            <a:r>
              <a:rPr lang="da-DK" dirty="0" err="1" smtClean="0">
                <a:ea typeface="+mn-lt"/>
                <a:cs typeface="+mn-lt"/>
              </a:rPr>
              <a:t>created</a:t>
            </a:r>
            <a:r>
              <a:rPr lang="da-DK" dirty="0" smtClean="0">
                <a:ea typeface="+mn-lt"/>
                <a:cs typeface="+mn-lt"/>
              </a:rPr>
              <a:t> via </a:t>
            </a:r>
            <a:r>
              <a:rPr lang="da-DK" dirty="0" err="1" smtClean="0">
                <a:ea typeface="+mn-lt"/>
                <a:cs typeface="+mn-lt"/>
              </a:rPr>
              <a:t>iGOTM</a:t>
            </a:r>
            <a:endParaRPr lang="da-DK" dirty="0" smtClean="0">
              <a:ea typeface="+mn-lt"/>
              <a:cs typeface="+mn-lt"/>
            </a:endParaRPr>
          </a:p>
          <a:p>
            <a:r>
              <a:rPr lang="da-DK" dirty="0" smtClean="0">
                <a:ea typeface="+mn-lt"/>
                <a:cs typeface="+mn-lt"/>
              </a:rPr>
              <a:t>Make a simulation (start with </a:t>
            </a:r>
            <a:r>
              <a:rPr lang="da-DK" dirty="0" err="1" smtClean="0">
                <a:ea typeface="+mn-lt"/>
                <a:cs typeface="+mn-lt"/>
              </a:rPr>
              <a:t>physics</a:t>
            </a:r>
            <a:r>
              <a:rPr lang="da-DK" dirty="0" smtClean="0">
                <a:ea typeface="+mn-lt"/>
                <a:cs typeface="+mn-lt"/>
              </a:rPr>
              <a:t> </a:t>
            </a:r>
            <a:r>
              <a:rPr lang="da-DK" dirty="0" err="1" smtClean="0">
                <a:ea typeface="+mn-lt"/>
                <a:cs typeface="+mn-lt"/>
              </a:rPr>
              <a:t>only</a:t>
            </a:r>
            <a:r>
              <a:rPr lang="da-DK" smtClean="0">
                <a:ea typeface="+mn-lt"/>
                <a:cs typeface="+mn-lt"/>
              </a:rPr>
              <a:t>)</a:t>
            </a:r>
            <a:endParaRPr lang="da-DK" dirty="0" smtClean="0">
              <a:ea typeface="+mn-lt"/>
              <a:cs typeface="+mn-lt"/>
            </a:endParaRPr>
          </a:p>
          <a:p>
            <a:r>
              <a:rPr lang="da-DK" dirty="0" err="1" smtClean="0">
                <a:ea typeface="+mn-lt"/>
                <a:cs typeface="+mn-lt"/>
              </a:rPr>
              <a:t>PyNcView</a:t>
            </a:r>
            <a:r>
              <a:rPr lang="da-DK" dirty="0" smtClean="0">
                <a:ea typeface="+mn-lt"/>
                <a:cs typeface="+mn-lt"/>
              </a:rPr>
              <a:t> (or </a:t>
            </a:r>
            <a:r>
              <a:rPr lang="da-DK" dirty="0" err="1" smtClean="0">
                <a:ea typeface="+mn-lt"/>
                <a:cs typeface="+mn-lt"/>
              </a:rPr>
              <a:t>user</a:t>
            </a:r>
            <a:r>
              <a:rPr lang="da-DK" dirty="0" smtClean="0">
                <a:ea typeface="+mn-lt"/>
                <a:cs typeface="+mn-lt"/>
              </a:rPr>
              <a:t> </a:t>
            </a:r>
            <a:r>
              <a:rPr lang="da-DK" dirty="0" err="1" smtClean="0">
                <a:ea typeface="+mn-lt"/>
                <a:cs typeface="+mn-lt"/>
              </a:rPr>
              <a:t>prefered</a:t>
            </a:r>
            <a:r>
              <a:rPr lang="da-DK" dirty="0" smtClean="0">
                <a:ea typeface="+mn-lt"/>
                <a:cs typeface="+mn-lt"/>
              </a:rPr>
              <a:t> post-</a:t>
            </a:r>
            <a:r>
              <a:rPr lang="da-DK" dirty="0" err="1" smtClean="0">
                <a:ea typeface="+mn-lt"/>
                <a:cs typeface="+mn-lt"/>
              </a:rPr>
              <a:t>processing</a:t>
            </a:r>
            <a:r>
              <a:rPr lang="da-DK" dirty="0" smtClean="0">
                <a:ea typeface="+mn-lt"/>
                <a:cs typeface="+mn-lt"/>
              </a:rPr>
              <a:t>)</a:t>
            </a:r>
          </a:p>
          <a:p>
            <a:r>
              <a:rPr lang="da-DK" dirty="0" smtClean="0">
                <a:ea typeface="+mn-lt"/>
                <a:cs typeface="+mn-lt"/>
              </a:rPr>
              <a:t>Script plotting </a:t>
            </a:r>
            <a:r>
              <a:rPr lang="da-DK" dirty="0" err="1" smtClean="0">
                <a:ea typeface="+mn-lt"/>
                <a:cs typeface="+mn-lt"/>
              </a:rPr>
              <a:t>using</a:t>
            </a:r>
            <a:r>
              <a:rPr lang="da-DK" dirty="0" smtClean="0">
                <a:ea typeface="+mn-lt"/>
                <a:cs typeface="+mn-lt"/>
              </a:rPr>
              <a:t> multiplot (</a:t>
            </a:r>
            <a:r>
              <a:rPr lang="da-DK" dirty="0" err="1" smtClean="0">
                <a:ea typeface="+mn-lt"/>
                <a:cs typeface="+mn-lt"/>
              </a:rPr>
              <a:t>included</a:t>
            </a:r>
            <a:r>
              <a:rPr lang="da-DK" dirty="0" smtClean="0">
                <a:ea typeface="+mn-lt"/>
                <a:cs typeface="+mn-lt"/>
              </a:rPr>
              <a:t> with </a:t>
            </a:r>
            <a:r>
              <a:rPr lang="da-DK" dirty="0" err="1" smtClean="0">
                <a:ea typeface="+mn-lt"/>
                <a:cs typeface="+mn-lt"/>
              </a:rPr>
              <a:t>pyncview</a:t>
            </a:r>
            <a:r>
              <a:rPr lang="da-DK" dirty="0" smtClean="0">
                <a:ea typeface="+mn-lt"/>
                <a:cs typeface="+mn-lt"/>
              </a:rPr>
              <a:t>)</a:t>
            </a:r>
          </a:p>
          <a:p>
            <a:endParaRPr lang="da-DK" dirty="0" smtClean="0">
              <a:ea typeface="+mn-lt"/>
              <a:cs typeface="+mn-lt"/>
            </a:endParaRPr>
          </a:p>
          <a:p>
            <a:endParaRPr lang="da-DK" dirty="0" smtClean="0">
              <a:ea typeface="+mn-lt"/>
              <a:cs typeface="+mn-lt"/>
            </a:endParaRPr>
          </a:p>
          <a:p>
            <a:endParaRPr lang="da-DK" dirty="0" smtClean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9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PML powerpoint Presentation">
  <a:themeElements>
    <a:clrScheme name="Blank Presentation 1">
      <a:dk1>
        <a:srgbClr val="000000"/>
      </a:dk1>
      <a:lt1>
        <a:srgbClr val="FFFFFF"/>
      </a:lt1>
      <a:dk2>
        <a:srgbClr val="007E8E"/>
      </a:dk2>
      <a:lt2>
        <a:srgbClr val="808080"/>
      </a:lt2>
      <a:accent1>
        <a:srgbClr val="DDDDDD"/>
      </a:accent1>
      <a:accent2>
        <a:srgbClr val="596F96"/>
      </a:accent2>
      <a:accent3>
        <a:srgbClr val="FFFFFF"/>
      </a:accent3>
      <a:accent4>
        <a:srgbClr val="000000"/>
      </a:accent4>
      <a:accent5>
        <a:srgbClr val="EBEBEB"/>
      </a:accent5>
      <a:accent6>
        <a:srgbClr val="506487"/>
      </a:accent6>
      <a:hlink>
        <a:srgbClr val="009999"/>
      </a:hlink>
      <a:folHlink>
        <a:srgbClr val="687733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7E8E"/>
        </a:dk2>
        <a:lt2>
          <a:srgbClr val="808080"/>
        </a:lt2>
        <a:accent1>
          <a:srgbClr val="DDDDDD"/>
        </a:accent1>
        <a:accent2>
          <a:srgbClr val="596F96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06487"/>
        </a:accent6>
        <a:hlink>
          <a:srgbClr val="009999"/>
        </a:hlink>
        <a:folHlink>
          <a:srgbClr val="6877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B.potx" id="{18916285-B76B-47A1-B390-B09800959152}" vid="{45E4FB8C-60B6-4C06-9944-10356BA7084B}"/>
    </a:ext>
  </a:extLst>
</a:theme>
</file>

<file path=ppt/theme/theme2.xml><?xml version="1.0" encoding="utf-8"?>
<a:theme xmlns:a="http://schemas.openxmlformats.org/drawingml/2006/main" name="BB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.potx" id="{18916285-B76B-47A1-B390-B09800959152}" vid="{297EAEAD-8A40-4F28-BF00-E5028F1A01C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15131</TotalTime>
  <Words>64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Wingdings 3</vt:lpstr>
      <vt:lpstr>PML powerpoint Presentation</vt:lpstr>
      <vt:lpstr>BB</vt:lpstr>
      <vt:lpstr>GOTM: hands-on</vt:lpstr>
      <vt:lpstr>GOTM hands-on: the plan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JMMP and NEMO-FABM</dc:title>
  <dc:creator>Jorn Bruggeman</dc:creator>
  <cp:lastModifiedBy>Karsten Bolding</cp:lastModifiedBy>
  <cp:revision>296</cp:revision>
  <dcterms:created xsi:type="dcterms:W3CDTF">2018-06-15T16:29:37Z</dcterms:created>
  <dcterms:modified xsi:type="dcterms:W3CDTF">2022-02-07T04:56:20Z</dcterms:modified>
</cp:coreProperties>
</file>