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9"/>
  </p:notesMasterIdLst>
  <p:sldIdLst>
    <p:sldId id="265" r:id="rId3"/>
    <p:sldId id="271" r:id="rId4"/>
    <p:sldId id="273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CCA62"/>
    <a:srgbClr val="9BBB59"/>
    <a:srgbClr val="89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AD5D1-4843-4772-9B08-D66DA700D604}" v="1" dt="2022-02-01T07:58:16.736"/>
    <p1510:client id="{7C1FAC01-9E66-4FE3-86C9-AB685B04F359}" v="621" dt="2022-02-01T10:24:4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6" autoAdjust="0"/>
    <p:restoredTop sz="82147" autoAdjust="0"/>
  </p:normalViewPr>
  <p:slideViewPr>
    <p:cSldViewPr>
      <p:cViewPr varScale="1">
        <p:scale>
          <a:sx n="66" d="100"/>
          <a:sy n="66" d="100"/>
        </p:scale>
        <p:origin x="57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sten Bolding" userId="3adcdbf464b9fae7" providerId="Windows Live" clId="Web-{7C1FAC01-9E66-4FE3-86C9-AB685B04F359}"/>
    <pc:docChg chg="addSld modSld sldOrd">
      <pc:chgData name="Karsten Bolding" userId="3adcdbf464b9fae7" providerId="Windows Live" clId="Web-{7C1FAC01-9E66-4FE3-86C9-AB685B04F359}" dt="2022-02-01T10:24:45.887" v="613" actId="1076"/>
      <pc:docMkLst>
        <pc:docMk/>
      </pc:docMkLst>
      <pc:sldChg chg="modSp">
        <pc:chgData name="Karsten Bolding" userId="3adcdbf464b9fae7" providerId="Windows Live" clId="Web-{7C1FAC01-9E66-4FE3-86C9-AB685B04F359}" dt="2022-02-01T08:29:12.920" v="43" actId="20577"/>
        <pc:sldMkLst>
          <pc:docMk/>
          <pc:sldMk cId="1707340625" sldId="265"/>
        </pc:sldMkLst>
        <pc:spChg chg="mod">
          <ac:chgData name="Karsten Bolding" userId="3adcdbf464b9fae7" providerId="Windows Live" clId="Web-{7C1FAC01-9E66-4FE3-86C9-AB685B04F359}" dt="2022-02-01T08:28:59.982" v="13" actId="20577"/>
          <ac:spMkLst>
            <pc:docMk/>
            <pc:sldMk cId="1707340625" sldId="265"/>
            <ac:spMk id="2" creationId="{47806C42-315E-44A4-9FDE-F652A1096EB9}"/>
          </ac:spMkLst>
        </pc:spChg>
        <pc:spChg chg="mod">
          <ac:chgData name="Karsten Bolding" userId="3adcdbf464b9fae7" providerId="Windows Live" clId="Web-{7C1FAC01-9E66-4FE3-86C9-AB685B04F359}" dt="2022-02-01T08:29:12.920" v="43" actId="20577"/>
          <ac:spMkLst>
            <pc:docMk/>
            <pc:sldMk cId="1707340625" sldId="265"/>
            <ac:spMk id="4" creationId="{AA59C9ED-9D61-43CA-9751-4F86249C3041}"/>
          </ac:spMkLst>
        </pc:spChg>
      </pc:sldChg>
      <pc:sldChg chg="addSp delSp modSp">
        <pc:chgData name="Karsten Bolding" userId="3adcdbf464b9fae7" providerId="Windows Live" clId="Web-{7C1FAC01-9E66-4FE3-86C9-AB685B04F359}" dt="2022-02-01T08:28:51.310" v="8" actId="1076"/>
        <pc:sldMkLst>
          <pc:docMk/>
          <pc:sldMk cId="3543221097" sldId="266"/>
        </pc:sldMkLst>
        <pc:spChg chg="del">
          <ac:chgData name="Karsten Bolding" userId="3adcdbf464b9fae7" providerId="Windows Live" clId="Web-{7C1FAC01-9E66-4FE3-86C9-AB685B04F359}" dt="2022-02-01T08:28:40.263" v="0"/>
          <ac:spMkLst>
            <pc:docMk/>
            <pc:sldMk cId="3543221097" sldId="266"/>
            <ac:spMk id="3" creationId="{937BB28E-9343-4720-BD56-3C9C7345BB5E}"/>
          </ac:spMkLst>
        </pc:spChg>
        <pc:picChg chg="add mod ord">
          <ac:chgData name="Karsten Bolding" userId="3adcdbf464b9fae7" providerId="Windows Live" clId="Web-{7C1FAC01-9E66-4FE3-86C9-AB685B04F359}" dt="2022-02-01T08:28:51.310" v="8" actId="1076"/>
          <ac:picMkLst>
            <pc:docMk/>
            <pc:sldMk cId="3543221097" sldId="266"/>
            <ac:picMk id="4" creationId="{6AA36D78-5DC1-41B6-9918-5ED642B484F4}"/>
          </ac:picMkLst>
        </pc:picChg>
        <pc:picChg chg="add mod">
          <ac:chgData name="Karsten Bolding" userId="3adcdbf464b9fae7" providerId="Windows Live" clId="Web-{7C1FAC01-9E66-4FE3-86C9-AB685B04F359}" dt="2022-02-01T08:28:49.169" v="7" actId="1076"/>
          <ac:picMkLst>
            <pc:docMk/>
            <pc:sldMk cId="3543221097" sldId="266"/>
            <ac:picMk id="5" creationId="{A370271F-45DB-4F59-9AE4-248C2F8F76E0}"/>
          </ac:picMkLst>
        </pc:picChg>
        <pc:picChg chg="add mod">
          <ac:chgData name="Karsten Bolding" userId="3adcdbf464b9fae7" providerId="Windows Live" clId="Web-{7C1FAC01-9E66-4FE3-86C9-AB685B04F359}" dt="2022-02-01T08:28:47.857" v="6" actId="1076"/>
          <ac:picMkLst>
            <pc:docMk/>
            <pc:sldMk cId="3543221097" sldId="266"/>
            <ac:picMk id="6" creationId="{9292C323-890F-4F67-A773-15D6B5A9EEDF}"/>
          </ac:picMkLst>
        </pc:picChg>
      </pc:sldChg>
      <pc:sldChg chg="addSp modSp new">
        <pc:chgData name="Karsten Bolding" userId="3adcdbf464b9fae7" providerId="Windows Live" clId="Web-{7C1FAC01-9E66-4FE3-86C9-AB685B04F359}" dt="2022-02-01T10:24:24.823" v="609" actId="1076"/>
        <pc:sldMkLst>
          <pc:docMk/>
          <pc:sldMk cId="4280432446" sldId="267"/>
        </pc:sldMkLst>
        <pc:spChg chg="mod">
          <ac:chgData name="Karsten Bolding" userId="3adcdbf464b9fae7" providerId="Windows Live" clId="Web-{7C1FAC01-9E66-4FE3-86C9-AB685B04F359}" dt="2022-02-01T08:30:23.547" v="75" actId="20577"/>
          <ac:spMkLst>
            <pc:docMk/>
            <pc:sldMk cId="4280432446" sldId="267"/>
            <ac:spMk id="2" creationId="{7B867CD5-2DD7-4910-92FD-52C46EBD76CD}"/>
          </ac:spMkLst>
        </pc:spChg>
        <pc:picChg chg="add mod">
          <ac:chgData name="Karsten Bolding" userId="3adcdbf464b9fae7" providerId="Windows Live" clId="Web-{7C1FAC01-9E66-4FE3-86C9-AB685B04F359}" dt="2022-02-01T10:24:24.823" v="609" actId="1076"/>
          <ac:picMkLst>
            <pc:docMk/>
            <pc:sldMk cId="4280432446" sldId="267"/>
            <ac:picMk id="3" creationId="{AB1AA553-0D5F-4585-B714-E5A443C7DC25}"/>
          </ac:picMkLst>
        </pc:picChg>
        <pc:picChg chg="add mod">
          <ac:chgData name="Karsten Bolding" userId="3adcdbf464b9fae7" providerId="Windows Live" clId="Web-{7C1FAC01-9E66-4FE3-86C9-AB685B04F359}" dt="2022-02-01T10:24:20.354" v="608" actId="1076"/>
          <ac:picMkLst>
            <pc:docMk/>
            <pc:sldMk cId="4280432446" sldId="267"/>
            <ac:picMk id="5" creationId="{95649B6D-6B66-46D2-BD47-F91612873B53}"/>
          </ac:picMkLst>
        </pc:picChg>
      </pc:sldChg>
      <pc:sldChg chg="addSp modSp add replId">
        <pc:chgData name="Karsten Bolding" userId="3adcdbf464b9fae7" providerId="Windows Live" clId="Web-{7C1FAC01-9E66-4FE3-86C9-AB685B04F359}" dt="2022-02-01T10:24:45.887" v="613" actId="1076"/>
        <pc:sldMkLst>
          <pc:docMk/>
          <pc:sldMk cId="2816922097" sldId="268"/>
        </pc:sldMkLst>
        <pc:picChg chg="add mod">
          <ac:chgData name="Karsten Bolding" userId="3adcdbf464b9fae7" providerId="Windows Live" clId="Web-{7C1FAC01-9E66-4FE3-86C9-AB685B04F359}" dt="2022-02-01T10:24:45.887" v="613" actId="1076"/>
          <ac:picMkLst>
            <pc:docMk/>
            <pc:sldMk cId="2816922097" sldId="268"/>
            <ac:picMk id="4" creationId="{7A854CFB-C4FE-4ED9-BACF-473257E5FB7D}"/>
          </ac:picMkLst>
        </pc:picChg>
      </pc:sldChg>
      <pc:sldChg chg="addSp delSp new">
        <pc:chgData name="Karsten Bolding" userId="3adcdbf464b9fae7" providerId="Windows Live" clId="Web-{7C1FAC01-9E66-4FE3-86C9-AB685B04F359}" dt="2022-02-01T09:31:22.005" v="554"/>
        <pc:sldMkLst>
          <pc:docMk/>
          <pc:sldMk cId="1009663814" sldId="269"/>
        </pc:sldMkLst>
        <pc:spChg chg="add del">
          <ac:chgData name="Karsten Bolding" userId="3adcdbf464b9fae7" providerId="Windows Live" clId="Web-{7C1FAC01-9E66-4FE3-86C9-AB685B04F359}" dt="2022-02-01T09:31:22.005" v="554"/>
          <ac:spMkLst>
            <pc:docMk/>
            <pc:sldMk cId="1009663814" sldId="269"/>
            <ac:spMk id="5" creationId="{A6702A61-285C-4307-828E-235262111ED1}"/>
          </ac:spMkLst>
        </pc:spChg>
        <pc:spChg chg="add del">
          <ac:chgData name="Karsten Bolding" userId="3adcdbf464b9fae7" providerId="Windows Live" clId="Web-{7C1FAC01-9E66-4FE3-86C9-AB685B04F359}" dt="2022-02-01T09:31:22.005" v="552"/>
          <ac:spMkLst>
            <pc:docMk/>
            <pc:sldMk cId="1009663814" sldId="269"/>
            <ac:spMk id="9" creationId="{F5E5C69B-6386-46F3-81A5-24EE84B20189}"/>
          </ac:spMkLst>
        </pc:spChg>
        <pc:picChg chg="add del">
          <ac:chgData name="Karsten Bolding" userId="3adcdbf464b9fae7" providerId="Windows Live" clId="Web-{7C1FAC01-9E66-4FE3-86C9-AB685B04F359}" dt="2022-02-01T09:31:22.005" v="553"/>
          <ac:picMkLst>
            <pc:docMk/>
            <pc:sldMk cId="1009663814" sldId="269"/>
            <ac:picMk id="7" creationId="{821A07DC-5BCD-491E-B962-619D4EF584D9}"/>
          </ac:picMkLst>
        </pc:picChg>
      </pc:sldChg>
      <pc:sldChg chg="addSp delSp modSp new ord addAnim delAnim modAnim">
        <pc:chgData name="Karsten Bolding" userId="3adcdbf464b9fae7" providerId="Windows Live" clId="Web-{7C1FAC01-9E66-4FE3-86C9-AB685B04F359}" dt="2022-02-01T09:05:20.025" v="548"/>
        <pc:sldMkLst>
          <pc:docMk/>
          <pc:sldMk cId="1206334254" sldId="270"/>
        </pc:sldMkLst>
        <pc:spChg chg="mod">
          <ac:chgData name="Karsten Bolding" userId="3adcdbf464b9fae7" providerId="Windows Live" clId="Web-{7C1FAC01-9E66-4FE3-86C9-AB685B04F359}" dt="2022-02-01T08:33:20.552" v="132" actId="20577"/>
          <ac:spMkLst>
            <pc:docMk/>
            <pc:sldMk cId="1206334254" sldId="270"/>
            <ac:spMk id="2" creationId="{446FF3B9-E0B0-488A-AD6E-5E873BE3A913}"/>
          </ac:spMkLst>
        </pc:spChg>
        <pc:spChg chg="add mod">
          <ac:chgData name="Karsten Bolding" userId="3adcdbf464b9fae7" providerId="Windows Live" clId="Web-{7C1FAC01-9E66-4FE3-86C9-AB685B04F359}" dt="2022-02-01T09:01:14.956" v="503" actId="20577"/>
          <ac:spMkLst>
            <pc:docMk/>
            <pc:sldMk cId="1206334254" sldId="270"/>
            <ac:spMk id="5" creationId="{3B10192A-0946-4382-8B52-39AEA82D254C}"/>
          </ac:spMkLst>
        </pc:spChg>
        <pc:picChg chg="add del mod">
          <ac:chgData name="Karsten Bolding" userId="3adcdbf464b9fae7" providerId="Windows Live" clId="Web-{7C1FAC01-9E66-4FE3-86C9-AB685B04F359}" dt="2022-02-01T09:05:20.025" v="548"/>
          <ac:picMkLst>
            <pc:docMk/>
            <pc:sldMk cId="1206334254" sldId="270"/>
            <ac:picMk id="4" creationId="{B04AB6B4-87F3-4D1B-822C-22F170127215}"/>
          </ac:picMkLst>
        </pc:picChg>
      </pc:sldChg>
      <pc:sldChg chg="addSp delSp modSp add ord replId">
        <pc:chgData name="Karsten Bolding" userId="3adcdbf464b9fae7" providerId="Windows Live" clId="Web-{7C1FAC01-9E66-4FE3-86C9-AB685B04F359}" dt="2022-02-01T10:23:30.117" v="604" actId="20577"/>
        <pc:sldMkLst>
          <pc:docMk/>
          <pc:sldMk cId="196795602" sldId="271"/>
        </pc:sldMkLst>
        <pc:spChg chg="mod">
          <ac:chgData name="Karsten Bolding" userId="3adcdbf464b9fae7" providerId="Windows Live" clId="Web-{7C1FAC01-9E66-4FE3-86C9-AB685B04F359}" dt="2022-02-01T09:04:32.712" v="541" actId="20577"/>
          <ac:spMkLst>
            <pc:docMk/>
            <pc:sldMk cId="196795602" sldId="271"/>
            <ac:spMk id="2" creationId="{446FF3B9-E0B0-488A-AD6E-5E873BE3A913}"/>
          </ac:spMkLst>
        </pc:spChg>
        <pc:spChg chg="mod">
          <ac:chgData name="Karsten Bolding" userId="3adcdbf464b9fae7" providerId="Windows Live" clId="Web-{7C1FAC01-9E66-4FE3-86C9-AB685B04F359}" dt="2022-02-01T10:23:30.117" v="604" actId="20577"/>
          <ac:spMkLst>
            <pc:docMk/>
            <pc:sldMk cId="196795602" sldId="271"/>
            <ac:spMk id="5" creationId="{3B10192A-0946-4382-8B52-39AEA82D254C}"/>
          </ac:spMkLst>
        </pc:spChg>
        <pc:picChg chg="add del mod">
          <ac:chgData name="Karsten Bolding" userId="3adcdbf464b9fae7" providerId="Windows Live" clId="Web-{7C1FAC01-9E66-4FE3-86C9-AB685B04F359}" dt="2022-02-01T09:03:04.334" v="536"/>
          <ac:picMkLst>
            <pc:docMk/>
            <pc:sldMk cId="196795602" sldId="271"/>
            <ac:picMk id="3" creationId="{240F93BE-FB69-4E2E-AAC0-27C4D2868D67}"/>
          </ac:picMkLst>
        </pc:picChg>
        <pc:picChg chg="del">
          <ac:chgData name="Karsten Bolding" userId="3adcdbf464b9fae7" providerId="Windows Live" clId="Web-{7C1FAC01-9E66-4FE3-86C9-AB685B04F359}" dt="2022-02-01T08:48:33.014" v="400"/>
          <ac:picMkLst>
            <pc:docMk/>
            <pc:sldMk cId="196795602" sldId="271"/>
            <ac:picMk id="4" creationId="{B04AB6B4-87F3-4D1B-822C-22F170127215}"/>
          </ac:picMkLst>
        </pc:picChg>
      </pc:sldChg>
      <pc:sldChg chg="modSp add replId">
        <pc:chgData name="Karsten Bolding" userId="3adcdbf464b9fae7" providerId="Windows Live" clId="Web-{7C1FAC01-9E66-4FE3-86C9-AB685B04F359}" dt="2022-02-01T10:22:57.708" v="592" actId="20577"/>
        <pc:sldMkLst>
          <pc:docMk/>
          <pc:sldMk cId="3308191910" sldId="272"/>
        </pc:sldMkLst>
        <pc:spChg chg="mod">
          <ac:chgData name="Karsten Bolding" userId="3adcdbf464b9fae7" providerId="Windows Live" clId="Web-{7C1FAC01-9E66-4FE3-86C9-AB685B04F359}" dt="2022-02-01T09:04:53.072" v="546" actId="20577"/>
          <ac:spMkLst>
            <pc:docMk/>
            <pc:sldMk cId="3308191910" sldId="272"/>
            <ac:spMk id="2" creationId="{446FF3B9-E0B0-488A-AD6E-5E873BE3A913}"/>
          </ac:spMkLst>
        </pc:spChg>
        <pc:spChg chg="mod">
          <ac:chgData name="Karsten Bolding" userId="3adcdbf464b9fae7" providerId="Windows Live" clId="Web-{7C1FAC01-9E66-4FE3-86C9-AB685B04F359}" dt="2022-02-01T10:22:57.708" v="592" actId="20577"/>
          <ac:spMkLst>
            <pc:docMk/>
            <pc:sldMk cId="3308191910" sldId="272"/>
            <ac:spMk id="5" creationId="{3B10192A-0946-4382-8B52-39AEA82D254C}"/>
          </ac:spMkLst>
        </pc:spChg>
        <pc:picChg chg="mod">
          <ac:chgData name="Karsten Bolding" userId="3adcdbf464b9fae7" providerId="Windows Live" clId="Web-{7C1FAC01-9E66-4FE3-86C9-AB685B04F359}" dt="2022-02-01T10:22:16.237" v="578" actId="1076"/>
          <ac:picMkLst>
            <pc:docMk/>
            <pc:sldMk cId="3308191910" sldId="272"/>
            <ac:picMk id="3" creationId="{240F93BE-FB69-4E2E-AAC0-27C4D2868D67}"/>
          </ac:picMkLst>
        </pc:picChg>
      </pc:sldChg>
      <pc:sldChg chg="add replId">
        <pc:chgData name="Karsten Bolding" userId="3adcdbf464b9fae7" providerId="Windows Live" clId="Web-{7C1FAC01-9E66-4FE3-86C9-AB685B04F359}" dt="2022-02-01T09:05:15.682" v="547"/>
        <pc:sldMkLst>
          <pc:docMk/>
          <pc:sldMk cId="245146215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4611-8A7C-42FE-9B9B-2A4C2948B274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BE09-4EE4-4AB9-83FF-130ECEDBD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4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pml-letterhead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35510"/>
          <a:stretch>
            <a:fillRect/>
          </a:stretch>
        </p:blipFill>
        <p:spPr bwMode="auto">
          <a:xfrm>
            <a:off x="0" y="0"/>
            <a:ext cx="9144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55576" y="5084763"/>
            <a:ext cx="6408737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576" y="5897563"/>
            <a:ext cx="6400800" cy="48418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90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64DCF171-31E2-43E2-B4FD-461CACE6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3742267" cy="12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C:\Users\Jorn\Desktop\Bolding  Bruggeman logo-01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91" y="6335715"/>
            <a:ext cx="3275856" cy="4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8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3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1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569647" cy="532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0768"/>
            <a:ext cx="8569647" cy="5318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2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497639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69504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4008" y="1268760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8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91264" cy="5328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2975"/>
            <a:ext cx="3008313" cy="5088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7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424" y="764704"/>
            <a:ext cx="532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808038"/>
            <a:ext cx="806559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ml slide head-3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92696"/>
            <a:ext cx="8497639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760"/>
            <a:ext cx="8497639" cy="53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0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m.bolding-bruggeman.com/?key=RUALZHIZ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"/>
              </a:rPr>
              <a:t>iGOTM</a:t>
            </a:r>
            <a:endParaRPr lang="en-GB" dirty="0" err="1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Karsten Bolding and Jorn Bruggeman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3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FF3B9-E0B0-488A-AD6E-5E873BE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>
                <a:cs typeface="Calibri"/>
              </a:rPr>
              <a:t>iGOTM</a:t>
            </a:r>
            <a:r>
              <a:rPr lang="da-DK" dirty="0">
                <a:cs typeface="Calibri"/>
              </a:rPr>
              <a:t>: but </a:t>
            </a:r>
            <a:r>
              <a:rPr lang="da-DK" dirty="0" err="1">
                <a:cs typeface="Calibri"/>
              </a:rPr>
              <a:t>why</a:t>
            </a:r>
            <a:r>
              <a:rPr lang="da-DK" dirty="0">
                <a:cs typeface="Calibri"/>
              </a:rPr>
              <a:t>?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10192A-0946-4382-8B52-39AEA82D254C}"/>
              </a:ext>
            </a:extLst>
          </p:cNvPr>
          <p:cNvSpPr>
            <a:spLocks noGrp="1"/>
          </p:cNvSpPr>
          <p:nvPr/>
        </p:nvSpPr>
        <p:spPr>
          <a:xfrm>
            <a:off x="677334" y="1487694"/>
            <a:ext cx="5418666" cy="2330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n-lt"/>
                <a:cs typeface="+mn-lt"/>
              </a:rPr>
              <a:t>Started as a demonstration project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Make realistic GOTM simulations world wide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cs typeface="Calibri"/>
              </a:rPr>
              <a:t>All necessary data available</a:t>
            </a:r>
          </a:p>
          <a:p>
            <a:r>
              <a:rPr lang="en-GB" dirty="0">
                <a:cs typeface="Calibri"/>
              </a:rPr>
              <a:t>No technical skills required – </a:t>
            </a:r>
            <a:r>
              <a:rPr lang="en-GB" u="sng" dirty="0">
                <a:cs typeface="Calibri"/>
              </a:rPr>
              <a:t>online</a:t>
            </a:r>
            <a:r>
              <a:rPr lang="en-GB" dirty="0">
                <a:cs typeface="Calibri"/>
              </a:rPr>
              <a:t>.</a:t>
            </a:r>
            <a:endParaRPr lang="en-GB" dirty="0"/>
          </a:p>
          <a:p>
            <a:r>
              <a:rPr lang="en-GB" dirty="0">
                <a:cs typeface="Calibri"/>
              </a:rPr>
              <a:t>igotm.bolding-bruggeman.com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4" name="Billede 5">
            <a:extLst>
              <a:ext uri="{FF2B5EF4-FFF2-40B4-BE49-F238E27FC236}">
                <a16:creationId xmlns:a16="http://schemas.microsoft.com/office/drawing/2014/main" id="{240F93BE-FB69-4E2E-AAC0-27C4D286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86" y="3625643"/>
            <a:ext cx="6381194" cy="30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FF3B9-E0B0-488A-AD6E-5E873BE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>
                <a:cs typeface="Calibri"/>
              </a:rPr>
              <a:t>iGOTM</a:t>
            </a:r>
            <a:r>
              <a:rPr lang="da-DK" dirty="0">
                <a:cs typeface="Calibri"/>
              </a:rPr>
              <a:t>: </a:t>
            </a:r>
            <a:r>
              <a:rPr lang="da-DK" dirty="0" err="1">
                <a:cs typeface="Calibri"/>
              </a:rPr>
              <a:t>what</a:t>
            </a:r>
            <a:r>
              <a:rPr lang="da-DK" dirty="0">
                <a:cs typeface="Calibri"/>
              </a:rPr>
              <a:t> is under the hood? </a:t>
            </a:r>
          </a:p>
        </p:txBody>
      </p:sp>
      <p:pic>
        <p:nvPicPr>
          <p:cNvPr id="4" name="Billede 6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B04AB6B4-87F3-4D1B-822C-22F17012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149080"/>
            <a:ext cx="5288834" cy="12477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10192A-0946-4382-8B52-39AEA82D254C}"/>
              </a:ext>
            </a:extLst>
          </p:cNvPr>
          <p:cNvSpPr>
            <a:spLocks noGrp="1"/>
          </p:cNvSpPr>
          <p:nvPr/>
        </p:nvSpPr>
        <p:spPr>
          <a:xfrm>
            <a:off x="677334" y="1487694"/>
            <a:ext cx="5910890" cy="4774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Computer(s) reachable from the internet</a:t>
            </a:r>
            <a:endParaRPr lang="da-DK" dirty="0"/>
          </a:p>
          <a:p>
            <a:r>
              <a:rPr lang="en-GB" dirty="0"/>
              <a:t>A web-server: tornado</a:t>
            </a:r>
            <a:endParaRPr lang="en-GB" dirty="0">
              <a:cs typeface="Calibri"/>
            </a:endParaRPr>
          </a:p>
          <a:p>
            <a:r>
              <a:rPr lang="en-GB" dirty="0"/>
              <a:t>A load balancer: nginx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 model: GOTM</a:t>
            </a:r>
            <a:endParaRPr lang="en-GB" dirty="0"/>
          </a:p>
          <a:p>
            <a:r>
              <a:rPr lang="en-GB" dirty="0">
                <a:cs typeface="Calibri"/>
              </a:rPr>
              <a:t>Custom code to prepare model runs</a:t>
            </a:r>
            <a:endParaRPr lang="en-GB" dirty="0"/>
          </a:p>
          <a:p>
            <a:r>
              <a:rPr lang="en-GB" dirty="0">
                <a:cs typeface="Calibri"/>
              </a:rPr>
              <a:t>Various data sources</a:t>
            </a:r>
          </a:p>
          <a:p>
            <a:pPr lvl="1"/>
            <a:r>
              <a:rPr lang="en-GB" dirty="0">
                <a:cs typeface="Calibri"/>
              </a:rPr>
              <a:t>Meteorology</a:t>
            </a:r>
          </a:p>
          <a:p>
            <a:pPr lvl="1"/>
            <a:r>
              <a:rPr lang="en-GB" dirty="0">
                <a:cs typeface="Calibri"/>
              </a:rPr>
              <a:t>Bathymetry</a:t>
            </a:r>
          </a:p>
          <a:p>
            <a:pPr lvl="1"/>
            <a:r>
              <a:rPr lang="en-GB" dirty="0">
                <a:cs typeface="Calibri"/>
              </a:rPr>
              <a:t>Tides</a:t>
            </a:r>
          </a:p>
          <a:p>
            <a:pPr lvl="1"/>
            <a:r>
              <a:rPr lang="en-GB" dirty="0">
                <a:cs typeface="Calibri"/>
              </a:rPr>
              <a:t>Initial conditions</a:t>
            </a:r>
          </a:p>
          <a:p>
            <a:pPr lvl="1"/>
            <a:r>
              <a:rPr lang="en-GB" dirty="0">
                <a:cs typeface="Calibri"/>
              </a:rPr>
              <a:t>Verification</a:t>
            </a:r>
          </a:p>
          <a:p>
            <a:r>
              <a:rPr lang="en-GB" dirty="0">
                <a:cs typeface="Calibri"/>
              </a:rPr>
              <a:t>A </a:t>
            </a:r>
            <a:r>
              <a:rPr lang="en-GB" dirty="0" smtClean="0">
                <a:cs typeface="Calibri"/>
              </a:rPr>
              <a:t>webpage</a:t>
            </a:r>
          </a:p>
          <a:p>
            <a:pPr lvl="1"/>
            <a:r>
              <a:rPr lang="en-GB" dirty="0">
                <a:ea typeface="+mn-lt"/>
                <a:cs typeface="+mn-lt"/>
                <a:hlinkClick r:id="rId3"/>
              </a:rPr>
              <a:t>https://igotm.bolding-bruggeman.com/?key=RUALZHIZ</a:t>
            </a:r>
            <a:r>
              <a:rPr lang="en-GB" dirty="0">
                <a:ea typeface="+mn-lt"/>
                <a:cs typeface="+mn-lt"/>
              </a:rPr>
              <a:t> - !!!!</a:t>
            </a: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4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67CD5-2DD7-4910-92FD-52C46EBD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cs typeface="Calibri"/>
              </a:rPr>
              <a:t>Marmara</a:t>
            </a:r>
            <a:r>
              <a:rPr lang="da-DK" dirty="0">
                <a:cs typeface="Calibri"/>
              </a:rPr>
              <a:t> Sea – </a:t>
            </a:r>
            <a:r>
              <a:rPr lang="da-DK" dirty="0" err="1">
                <a:cs typeface="Calibri"/>
              </a:rPr>
              <a:t>shallow</a:t>
            </a:r>
            <a:r>
              <a:rPr lang="da-DK" dirty="0">
                <a:cs typeface="Calibri"/>
              </a:rPr>
              <a:t> station</a:t>
            </a:r>
            <a:endParaRPr lang="da-DK" dirty="0"/>
          </a:p>
        </p:txBody>
      </p:sp>
      <p:pic>
        <p:nvPicPr>
          <p:cNvPr id="3" name="Billede 3">
            <a:extLst>
              <a:ext uri="{FF2B5EF4-FFF2-40B4-BE49-F238E27FC236}">
                <a16:creationId xmlns:a16="http://schemas.microsoft.com/office/drawing/2014/main" id="{AB1AA553-0D5F-4585-B714-E5A443C7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17032"/>
            <a:ext cx="6800655" cy="2873779"/>
          </a:xfrm>
          <a:prstGeom prst="rect">
            <a:avLst/>
          </a:prstGeom>
        </p:spPr>
      </p:pic>
      <p:pic>
        <p:nvPicPr>
          <p:cNvPr id="5" name="Billede 5" descr="Et billede, der indeholder kort&#10;&#10;Beskrivelsen er genereret automatisk">
            <a:extLst>
              <a:ext uri="{FF2B5EF4-FFF2-40B4-BE49-F238E27FC236}">
                <a16:creationId xmlns:a16="http://schemas.microsoft.com/office/drawing/2014/main" id="{95649B6D-6B66-46D2-BD47-F9161287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28800"/>
            <a:ext cx="3236852" cy="15952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10192A-0946-4382-8B52-39AEA82D254C}"/>
              </a:ext>
            </a:extLst>
          </p:cNvPr>
          <p:cNvSpPr>
            <a:spLocks noGrp="1"/>
          </p:cNvSpPr>
          <p:nvPr/>
        </p:nvSpPr>
        <p:spPr>
          <a:xfrm>
            <a:off x="677334" y="1487695"/>
            <a:ext cx="3606634" cy="2805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 smtClean="0">
                <a:cs typeface="Calibri"/>
              </a:rPr>
              <a:t>Optionally</a:t>
            </a:r>
            <a:r>
              <a:rPr lang="da-DK" dirty="0" smtClean="0">
                <a:cs typeface="Calibri"/>
              </a:rPr>
              <a:t> login</a:t>
            </a:r>
          </a:p>
          <a:p>
            <a:r>
              <a:rPr lang="da-DK" dirty="0" smtClean="0">
                <a:cs typeface="Calibri"/>
              </a:rPr>
              <a:t>Select a </a:t>
            </a:r>
            <a:r>
              <a:rPr lang="da-DK" dirty="0" err="1" smtClean="0">
                <a:cs typeface="Calibri"/>
              </a:rPr>
              <a:t>geographical</a:t>
            </a:r>
            <a:r>
              <a:rPr lang="da-DK" dirty="0" smtClean="0">
                <a:cs typeface="Calibri"/>
              </a:rPr>
              <a:t> location</a:t>
            </a:r>
          </a:p>
          <a:p>
            <a:r>
              <a:rPr lang="da-DK" dirty="0" err="1" smtClean="0"/>
              <a:t>Inspect</a:t>
            </a:r>
            <a:r>
              <a:rPr lang="da-DK" dirty="0" smtClean="0"/>
              <a:t> </a:t>
            </a:r>
            <a:r>
              <a:rPr lang="da-DK" dirty="0" smtClean="0"/>
              <a:t>T/S</a:t>
            </a:r>
            <a:r>
              <a:rPr lang="da-DK" dirty="0" smtClean="0"/>
              <a:t>, </a:t>
            </a:r>
            <a:r>
              <a:rPr lang="da-DK" dirty="0" err="1" smtClean="0"/>
              <a:t>meteo</a:t>
            </a:r>
            <a:r>
              <a:rPr lang="da-DK" dirty="0"/>
              <a:t> </a:t>
            </a:r>
            <a:r>
              <a:rPr lang="da-DK" dirty="0" smtClean="0"/>
              <a:t>and </a:t>
            </a:r>
            <a:r>
              <a:rPr lang="da-DK" dirty="0" err="1" smtClean="0"/>
              <a:t>tides</a:t>
            </a:r>
            <a:endParaRPr lang="da-DK" dirty="0" smtClean="0"/>
          </a:p>
          <a:p>
            <a:r>
              <a:rPr lang="da-DK" dirty="0" smtClean="0"/>
              <a:t>Make </a:t>
            </a:r>
            <a:r>
              <a:rPr lang="da-DK" dirty="0" err="1" smtClean="0"/>
              <a:t>configurations</a:t>
            </a:r>
            <a:endParaRPr lang="da-DK" dirty="0" smtClean="0"/>
          </a:p>
          <a:p>
            <a:r>
              <a:rPr lang="da-DK" dirty="0" err="1" smtClean="0"/>
              <a:t>Simulate</a:t>
            </a:r>
            <a:endParaRPr lang="da-DK" dirty="0" smtClean="0"/>
          </a:p>
          <a:p>
            <a:r>
              <a:rPr lang="da-DK" dirty="0" err="1" smtClean="0"/>
              <a:t>Optionally</a:t>
            </a:r>
            <a:r>
              <a:rPr lang="da-DK" dirty="0" smtClean="0"/>
              <a:t> download </a:t>
            </a:r>
            <a:r>
              <a:rPr lang="da-DK" dirty="0" err="1" smtClean="0"/>
              <a:t>setup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043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67CD5-2DD7-4910-92FD-52C46EBD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cs typeface="Calibri"/>
              </a:rPr>
              <a:t>Marmara</a:t>
            </a:r>
            <a:r>
              <a:rPr lang="da-DK" dirty="0">
                <a:cs typeface="Calibri"/>
              </a:rPr>
              <a:t> Sea – </a:t>
            </a:r>
            <a:r>
              <a:rPr lang="da-DK" dirty="0" err="1">
                <a:cs typeface="Calibri"/>
              </a:rPr>
              <a:t>deep</a:t>
            </a:r>
            <a:r>
              <a:rPr lang="da-DK" dirty="0">
                <a:cs typeface="Calibri"/>
              </a:rPr>
              <a:t> station</a:t>
            </a:r>
            <a:endParaRPr lang="da-DK" dirty="0"/>
          </a:p>
        </p:txBody>
      </p:sp>
      <p:pic>
        <p:nvPicPr>
          <p:cNvPr id="4" name="Billede 4" descr="Et billede, der indeholder kort&#10;&#10;Beskrivelsen er genereret automatisk">
            <a:extLst>
              <a:ext uri="{FF2B5EF4-FFF2-40B4-BE49-F238E27FC236}">
                <a16:creationId xmlns:a16="http://schemas.microsoft.com/office/drawing/2014/main" id="{7A854CFB-C4FE-4ED9-BACF-473257E5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66" y="1510046"/>
            <a:ext cx="3621343" cy="21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DAB0A-F837-4BB6-9E7B-69325301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23F600-31A2-4A81-8781-BB1B9B18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96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L powerpoint Presentation">
  <a:themeElements>
    <a:clrScheme name="Blank Presentation 1">
      <a:dk1>
        <a:srgbClr val="000000"/>
      </a:dk1>
      <a:lt1>
        <a:srgbClr val="FFFFFF"/>
      </a:lt1>
      <a:dk2>
        <a:srgbClr val="007E8E"/>
      </a:dk2>
      <a:lt2>
        <a:srgbClr val="808080"/>
      </a:lt2>
      <a:accent1>
        <a:srgbClr val="DDDDDD"/>
      </a:accent1>
      <a:accent2>
        <a:srgbClr val="596F96"/>
      </a:accent2>
      <a:accent3>
        <a:srgbClr val="FFFFFF"/>
      </a:accent3>
      <a:accent4>
        <a:srgbClr val="000000"/>
      </a:accent4>
      <a:accent5>
        <a:srgbClr val="EBEBEB"/>
      </a:accent5>
      <a:accent6>
        <a:srgbClr val="506487"/>
      </a:accent6>
      <a:hlink>
        <a:srgbClr val="009999"/>
      </a:hlink>
      <a:folHlink>
        <a:srgbClr val="68773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E8E"/>
        </a:dk2>
        <a:lt2>
          <a:srgbClr val="808080"/>
        </a:lt2>
        <a:accent1>
          <a:srgbClr val="DDDDDD"/>
        </a:accent1>
        <a:accent2>
          <a:srgbClr val="596F9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06487"/>
        </a:accent6>
        <a:hlink>
          <a:srgbClr val="009999"/>
        </a:hlink>
        <a:folHlink>
          <a:srgbClr val="6877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B.potx" id="{18916285-B76B-47A1-B390-B09800959152}" vid="{45E4FB8C-60B6-4C06-9944-10356BA7084B}"/>
    </a:ext>
  </a:extLst>
</a:theme>
</file>

<file path=ppt/theme/theme2.xml><?xml version="1.0" encoding="utf-8"?>
<a:theme xmlns:a="http://schemas.openxmlformats.org/drawingml/2006/main" name="BB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.potx" id="{18916285-B76B-47A1-B390-B09800959152}" vid="{297EAEAD-8A40-4F28-BF00-E5028F1A01C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15132</TotalTime>
  <Words>118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Wingdings 3</vt:lpstr>
      <vt:lpstr>PML powerpoint Presentation</vt:lpstr>
      <vt:lpstr>BB</vt:lpstr>
      <vt:lpstr>iGOTM</vt:lpstr>
      <vt:lpstr>iGOTM: but why? </vt:lpstr>
      <vt:lpstr>iGOTM: what is under the hood? </vt:lpstr>
      <vt:lpstr>Marmara Sea – shallow station</vt:lpstr>
      <vt:lpstr>Marmara Sea – deep station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JMMP and NEMO-FABM</dc:title>
  <dc:creator>Jorn Bruggeman</dc:creator>
  <cp:lastModifiedBy>Karsten Bolding</cp:lastModifiedBy>
  <cp:revision>300</cp:revision>
  <dcterms:created xsi:type="dcterms:W3CDTF">2018-06-15T16:29:37Z</dcterms:created>
  <dcterms:modified xsi:type="dcterms:W3CDTF">2022-02-06T06:17:04Z</dcterms:modified>
</cp:coreProperties>
</file>