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7"/>
  </p:notesMasterIdLst>
  <p:sldIdLst>
    <p:sldId id="265" r:id="rId3"/>
    <p:sldId id="266" r:id="rId4"/>
    <p:sldId id="271" r:id="rId5"/>
    <p:sldId id="277" r:id="rId6"/>
    <p:sldId id="274" r:id="rId7"/>
    <p:sldId id="272" r:id="rId8"/>
    <p:sldId id="278" r:id="rId9"/>
    <p:sldId id="276" r:id="rId10"/>
    <p:sldId id="273" r:id="rId11"/>
    <p:sldId id="275" r:id="rId12"/>
    <p:sldId id="270" r:id="rId13"/>
    <p:sldId id="269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CCA62"/>
    <a:srgbClr val="9BBB59"/>
    <a:srgbClr val="89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AD5D1-4843-4772-9B08-D66DA700D604}" v="1" dt="2022-02-01T07:58:16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6" autoAdjust="0"/>
    <p:restoredTop sz="82147" autoAdjust="0"/>
  </p:normalViewPr>
  <p:slideViewPr>
    <p:cSldViewPr>
      <p:cViewPr varScale="1">
        <p:scale>
          <a:sx n="66" d="100"/>
          <a:sy n="66" d="100"/>
        </p:scale>
        <p:origin x="109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4611-8A7C-42FE-9B9B-2A4C2948B274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BE09-4EE4-4AB9-83FF-130ECEDBD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4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pml-letterhead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35510"/>
          <a:stretch>
            <a:fillRect/>
          </a:stretch>
        </p:blipFill>
        <p:spPr bwMode="auto">
          <a:xfrm>
            <a:off x="0" y="0"/>
            <a:ext cx="9144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55576" y="5084763"/>
            <a:ext cx="6408737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576" y="5897563"/>
            <a:ext cx="6400800" cy="48418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90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64DCF171-31E2-43E2-B4FD-461CACE6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3742267" cy="12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C:\Users\Jorn\Desktop\Bolding  Bruggeman logo-01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91" y="6335715"/>
            <a:ext cx="3275856" cy="4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8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3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1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569647" cy="532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0768"/>
            <a:ext cx="8569647" cy="5318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2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497639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69504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4008" y="1268760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8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91264" cy="5328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2975"/>
            <a:ext cx="3008313" cy="5088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7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424" y="764704"/>
            <a:ext cx="532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808038"/>
            <a:ext cx="806559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ml slide head-3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92696"/>
            <a:ext cx="8497639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760"/>
            <a:ext cx="8497639" cy="53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792-8F8F-4A2A-95C1-8ABAA201AC6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0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ParSAC</a:t>
            </a:r>
            <a:r>
              <a:rPr lang="en-GB" dirty="0" smtClean="0"/>
              <a:t>: demo and </a:t>
            </a:r>
            <a:r>
              <a:rPr lang="en-GB" dirty="0" smtClean="0"/>
              <a:t>hands-on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(</a:t>
            </a:r>
            <a:r>
              <a:rPr lang="en-GB" smtClean="0"/>
              <a:t>The </a:t>
            </a:r>
            <a:r>
              <a:rPr lang="en-GB" dirty="0" smtClean="0"/>
              <a:t>curse </a:t>
            </a:r>
            <a:r>
              <a:rPr lang="en-GB" smtClean="0"/>
              <a:t>of dimensionality!!!)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Karsten Bolding and </a:t>
            </a:r>
            <a:r>
              <a:rPr lang="en-GB" dirty="0" err="1" smtClean="0"/>
              <a:t>Jorn</a:t>
            </a:r>
            <a:r>
              <a:rPr lang="en-GB" dirty="0" smtClean="0"/>
              <a:t> </a:t>
            </a:r>
            <a:r>
              <a:rPr lang="en-GB" dirty="0" err="1" smtClean="0"/>
              <a:t>Bruggeman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3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8352928" cy="59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ParSAC</a:t>
            </a:r>
            <a:r>
              <a:rPr lang="en-GB" dirty="0" smtClean="0"/>
              <a:t>: demo and hands-on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B28E-9343-4720-BD56-3C9C734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Curse of dimensionality </a:t>
            </a:r>
          </a:p>
          <a:p>
            <a:r>
              <a:rPr lang="en-GB" dirty="0" smtClean="0"/>
              <a:t>Sensitivity </a:t>
            </a:r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Work-flow</a:t>
            </a:r>
          </a:p>
          <a:p>
            <a:r>
              <a:rPr lang="en-GB" dirty="0" smtClean="0"/>
              <a:t>Auto-calibration</a:t>
            </a:r>
          </a:p>
          <a:p>
            <a:pPr lvl="1"/>
            <a:r>
              <a:rPr lang="en-GB" dirty="0" smtClean="0"/>
              <a:t>Work-flow</a:t>
            </a:r>
          </a:p>
          <a:p>
            <a:pPr lvl="1"/>
            <a:r>
              <a:rPr lang="en-GB" dirty="0" smtClean="0"/>
              <a:t>Observations</a:t>
            </a:r>
          </a:p>
          <a:p>
            <a:pPr lvl="1"/>
            <a:endParaRPr lang="en-GB" dirty="0"/>
          </a:p>
          <a:p>
            <a:r>
              <a:rPr lang="da-DK" dirty="0">
                <a:sym typeface="Wingdings" panose="05000000000000000000" pitchFamily="2" charset="2"/>
              </a:rPr>
              <a:t>Command line </a:t>
            </a:r>
            <a:r>
              <a:rPr lang="da-DK" dirty="0" err="1">
                <a:sym typeface="Wingdings" panose="05000000000000000000" pitchFamily="2" charset="2"/>
              </a:rPr>
              <a:t>tool</a:t>
            </a:r>
            <a:r>
              <a:rPr lang="da-DK" dirty="0" smtClean="0">
                <a:sym typeface="Wingdings" panose="05000000000000000000" pitchFamily="2" charset="2"/>
              </a:rPr>
              <a:t>!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Configuration via </a:t>
            </a:r>
            <a:r>
              <a:rPr lang="da-DK" dirty="0" err="1">
                <a:sym typeface="Wingdings" panose="05000000000000000000" pitchFamily="2" charset="2"/>
              </a:rPr>
              <a:t>command</a:t>
            </a:r>
            <a:r>
              <a:rPr lang="da-DK" dirty="0">
                <a:sym typeface="Wingdings" panose="05000000000000000000" pitchFamily="2" charset="2"/>
              </a:rPr>
              <a:t> line arguments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Scripting </a:t>
            </a:r>
            <a:r>
              <a:rPr lang="da-DK" dirty="0" err="1">
                <a:sym typeface="Wingdings" panose="05000000000000000000" pitchFamily="2" charset="2"/>
              </a:rPr>
              <a:t>friendly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Allows</a:t>
            </a:r>
            <a:r>
              <a:rPr lang="da-DK" dirty="0">
                <a:sym typeface="Wingdings" panose="05000000000000000000" pitchFamily="2" charset="2"/>
              </a:rPr>
              <a:t> for </a:t>
            </a:r>
            <a:r>
              <a:rPr lang="da-DK" dirty="0" err="1">
                <a:sym typeface="Wingdings" panose="05000000000000000000" pitchFamily="2" charset="2"/>
              </a:rPr>
              <a:t>complex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tree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structure</a:t>
            </a:r>
            <a:r>
              <a:rPr lang="da-DK" dirty="0">
                <a:sym typeface="Wingdings" panose="05000000000000000000" pitchFamily="2" charset="2"/>
              </a:rPr>
              <a:t> operation</a:t>
            </a:r>
          </a:p>
          <a:p>
            <a:r>
              <a:rPr lang="da-DK" dirty="0">
                <a:sym typeface="Wingdings" panose="05000000000000000000" pitchFamily="2" charset="2"/>
              </a:rPr>
              <a:t>Main </a:t>
            </a:r>
            <a:r>
              <a:rPr lang="da-DK" dirty="0" err="1">
                <a:sym typeface="Wingdings" panose="05000000000000000000" pitchFamily="2" charset="2"/>
              </a:rPr>
              <a:t>configuration</a:t>
            </a:r>
            <a:r>
              <a:rPr lang="da-DK" dirty="0">
                <a:sym typeface="Wingdings" panose="05000000000000000000" pitchFamily="2" charset="2"/>
              </a:rPr>
              <a:t> via XML </a:t>
            </a:r>
            <a:r>
              <a:rPr lang="da-DK" dirty="0" err="1">
                <a:sym typeface="Wingdings" panose="05000000000000000000" pitchFamily="2" charset="2"/>
              </a:rPr>
              <a:t>formatted</a:t>
            </a:r>
            <a:r>
              <a:rPr lang="da-DK" dirty="0">
                <a:sym typeface="Wingdings" panose="05000000000000000000" pitchFamily="2" charset="2"/>
              </a:rPr>
              <a:t> 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4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Performing sensitivity analysis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Performing sensitivity analysis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Performing auto-calibration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3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ParSAC</a:t>
            </a:r>
            <a:r>
              <a:rPr lang="en-GB" dirty="0" smtClean="0"/>
              <a:t>: demo and hands-on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B28E-9343-4720-BD56-3C9C734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Sensitivity analysis</a:t>
            </a:r>
          </a:p>
          <a:p>
            <a:pPr lvl="1"/>
            <a:r>
              <a:rPr lang="en-GB" dirty="0" smtClean="0"/>
              <a:t>Work-flow</a:t>
            </a:r>
          </a:p>
          <a:p>
            <a:r>
              <a:rPr lang="en-GB" dirty="0" smtClean="0"/>
              <a:t>Auto-calibration</a:t>
            </a:r>
          </a:p>
          <a:p>
            <a:pPr lvl="1"/>
            <a:r>
              <a:rPr lang="en-GB" dirty="0" smtClean="0"/>
              <a:t>Work-flow</a:t>
            </a:r>
          </a:p>
          <a:p>
            <a:pPr lvl="1"/>
            <a:r>
              <a:rPr lang="en-GB" dirty="0" smtClean="0"/>
              <a:t>Observations</a:t>
            </a:r>
          </a:p>
          <a:p>
            <a:pPr lvl="1"/>
            <a:endParaRPr lang="en-GB" dirty="0"/>
          </a:p>
          <a:p>
            <a:r>
              <a:rPr lang="da-DK" dirty="0">
                <a:sym typeface="Wingdings" panose="05000000000000000000" pitchFamily="2" charset="2"/>
              </a:rPr>
              <a:t>Command line </a:t>
            </a:r>
            <a:r>
              <a:rPr lang="da-DK" dirty="0" err="1">
                <a:sym typeface="Wingdings" panose="05000000000000000000" pitchFamily="2" charset="2"/>
              </a:rPr>
              <a:t>tool</a:t>
            </a:r>
            <a:r>
              <a:rPr lang="da-DK" dirty="0" smtClean="0">
                <a:sym typeface="Wingdings" panose="05000000000000000000" pitchFamily="2" charset="2"/>
              </a:rPr>
              <a:t>!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Configuration via </a:t>
            </a:r>
            <a:r>
              <a:rPr lang="da-DK" dirty="0" err="1">
                <a:sym typeface="Wingdings" panose="05000000000000000000" pitchFamily="2" charset="2"/>
              </a:rPr>
              <a:t>command</a:t>
            </a:r>
            <a:r>
              <a:rPr lang="da-DK" dirty="0">
                <a:sym typeface="Wingdings" panose="05000000000000000000" pitchFamily="2" charset="2"/>
              </a:rPr>
              <a:t> line arguments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Scripting </a:t>
            </a:r>
            <a:r>
              <a:rPr lang="da-DK" dirty="0" err="1">
                <a:sym typeface="Wingdings" panose="05000000000000000000" pitchFamily="2" charset="2"/>
              </a:rPr>
              <a:t>friendly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Allows</a:t>
            </a:r>
            <a:r>
              <a:rPr lang="da-DK" dirty="0">
                <a:sym typeface="Wingdings" panose="05000000000000000000" pitchFamily="2" charset="2"/>
              </a:rPr>
              <a:t> for </a:t>
            </a:r>
            <a:r>
              <a:rPr lang="da-DK" dirty="0" err="1">
                <a:sym typeface="Wingdings" panose="05000000000000000000" pitchFamily="2" charset="2"/>
              </a:rPr>
              <a:t>complex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tree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structure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smtClean="0">
                <a:sym typeface="Wingdings" panose="05000000000000000000" pitchFamily="2" charset="2"/>
              </a:rPr>
              <a:t>operation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 smtClean="0">
                <a:sym typeface="Wingdings" panose="05000000000000000000" pitchFamily="2" charset="2"/>
              </a:rPr>
              <a:t>Main </a:t>
            </a:r>
            <a:r>
              <a:rPr lang="da-DK" dirty="0" err="1">
                <a:sym typeface="Wingdings" panose="05000000000000000000" pitchFamily="2" charset="2"/>
              </a:rPr>
              <a:t>configuration</a:t>
            </a:r>
            <a:r>
              <a:rPr lang="da-DK" dirty="0">
                <a:sym typeface="Wingdings" panose="05000000000000000000" pitchFamily="2" charset="2"/>
              </a:rPr>
              <a:t> via XML </a:t>
            </a:r>
            <a:r>
              <a:rPr lang="da-DK" dirty="0" err="1">
                <a:sym typeface="Wingdings" panose="05000000000000000000" pitchFamily="2" charset="2"/>
              </a:rPr>
              <a:t>formatted</a:t>
            </a:r>
            <a:r>
              <a:rPr lang="da-DK" dirty="0">
                <a:sym typeface="Wingdings" panose="05000000000000000000" pitchFamily="2" charset="2"/>
              </a:rPr>
              <a:t> 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2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ParSAC</a:t>
            </a:r>
            <a:r>
              <a:rPr lang="en-GB" dirty="0" smtClean="0"/>
              <a:t>: demo and hands-on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B28E-9343-4720-BD56-3C9C734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ParSAC</a:t>
            </a:r>
            <a:r>
              <a:rPr lang="da-DK" dirty="0" smtClean="0"/>
              <a:t> </a:t>
            </a:r>
            <a:r>
              <a:rPr lang="da-DK" dirty="0"/>
              <a:t>is </a:t>
            </a:r>
            <a:r>
              <a:rPr lang="da-DK" dirty="0" err="1"/>
              <a:t>numerical</a:t>
            </a:r>
            <a:r>
              <a:rPr lang="da-DK" dirty="0"/>
              <a:t> model indifferent </a:t>
            </a:r>
            <a:r>
              <a:rPr lang="da-DK" dirty="0">
                <a:sym typeface="Wingdings" panose="05000000000000000000" pitchFamily="2" charset="2"/>
              </a:rPr>
              <a:t> </a:t>
            </a:r>
            <a:br>
              <a:rPr lang="da-DK" dirty="0">
                <a:sym typeface="Wingdings" panose="05000000000000000000" pitchFamily="2" charset="2"/>
              </a:rPr>
            </a:br>
            <a:r>
              <a:rPr lang="da-DK" dirty="0" smtClean="0">
                <a:sym typeface="Wingdings" panose="05000000000000000000" pitchFamily="2" charset="2"/>
              </a:rPr>
              <a:t>- </a:t>
            </a:r>
            <a:r>
              <a:rPr lang="da-DK" dirty="0" err="1">
                <a:sym typeface="Wingdings" panose="05000000000000000000" pitchFamily="2" charset="2"/>
              </a:rPr>
              <a:t>presently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only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requires</a:t>
            </a:r>
            <a:r>
              <a:rPr lang="da-DK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Model </a:t>
            </a:r>
            <a:r>
              <a:rPr lang="da-DK" dirty="0" err="1">
                <a:sym typeface="Wingdings" panose="05000000000000000000" pitchFamily="2" charset="2"/>
              </a:rPr>
              <a:t>configured</a:t>
            </a:r>
            <a:r>
              <a:rPr lang="da-DK" dirty="0">
                <a:sym typeface="Wingdings" panose="05000000000000000000" pitchFamily="2" charset="2"/>
              </a:rPr>
              <a:t> via YAML/</a:t>
            </a:r>
            <a:r>
              <a:rPr lang="da-DK" dirty="0" err="1">
                <a:sym typeface="Wingdings" panose="05000000000000000000" pitchFamily="2" charset="2"/>
              </a:rPr>
              <a:t>namelist</a:t>
            </a:r>
            <a:r>
              <a:rPr lang="da-DK" dirty="0">
                <a:sym typeface="Wingdings" panose="05000000000000000000" pitchFamily="2" charset="2"/>
              </a:rPr>
              <a:t>(s)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Model output in </a:t>
            </a:r>
            <a:r>
              <a:rPr lang="da-DK" dirty="0" err="1">
                <a:sym typeface="Wingdings" panose="05000000000000000000" pitchFamily="2" charset="2"/>
              </a:rPr>
              <a:t>NetCDF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smtClean="0">
                <a:sym typeface="Wingdings" panose="05000000000000000000" pitchFamily="2" charset="2"/>
              </a:rPr>
              <a:t>format</a:t>
            </a:r>
          </a:p>
          <a:p>
            <a:pPr lvl="1"/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 smtClean="0">
                <a:sym typeface="Wingdings" panose="05000000000000000000" pitchFamily="2" charset="2"/>
              </a:rPr>
              <a:t>ParSAC</a:t>
            </a:r>
            <a:r>
              <a:rPr lang="da-DK" dirty="0" smtClean="0">
                <a:sym typeface="Wingdings" panose="05000000000000000000" pitchFamily="2" charset="2"/>
              </a:rPr>
              <a:t> has </a:t>
            </a:r>
            <a:r>
              <a:rPr lang="da-DK" dirty="0" err="1" smtClean="0">
                <a:sym typeface="Wingdings" panose="05000000000000000000" pitchFamily="2" charset="2"/>
              </a:rPr>
              <a:t>build</a:t>
            </a:r>
            <a:r>
              <a:rPr lang="da-DK" dirty="0" smtClean="0">
                <a:sym typeface="Wingdings" panose="05000000000000000000" pitchFamily="2" charset="2"/>
              </a:rPr>
              <a:t> in </a:t>
            </a:r>
            <a:r>
              <a:rPr lang="da-DK" dirty="0" err="1" smtClean="0">
                <a:sym typeface="Wingdings" panose="05000000000000000000" pitchFamily="2" charset="2"/>
              </a:rPr>
              <a:t>help</a:t>
            </a:r>
            <a:r>
              <a:rPr lang="da-DK" dirty="0" smtClean="0">
                <a:sym typeface="Wingdings" panose="05000000000000000000" pitchFamily="2" charset="2"/>
              </a:rPr>
              <a:t> via –h option to all </a:t>
            </a:r>
            <a:r>
              <a:rPr lang="da-DK" dirty="0" err="1" smtClean="0">
                <a:sym typeface="Wingdings" panose="05000000000000000000" pitchFamily="2" charset="2"/>
              </a:rPr>
              <a:t>commands</a:t>
            </a:r>
            <a:r>
              <a:rPr lang="da-DK" dirty="0" smtClean="0">
                <a:sym typeface="Wingdings" panose="05000000000000000000" pitchFamily="2" charset="2"/>
              </a:rPr>
              <a:t> and sub-</a:t>
            </a:r>
            <a:r>
              <a:rPr lang="da-DK" dirty="0" err="1" smtClean="0">
                <a:sym typeface="Wingdings" panose="05000000000000000000" pitchFamily="2" charset="2"/>
              </a:rPr>
              <a:t>commands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ParSAC</a:t>
            </a:r>
            <a:r>
              <a:rPr lang="en-GB" dirty="0" smtClean="0"/>
              <a:t>: pre-preparations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B28E-9343-4720-BD56-3C9C734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Different</a:t>
            </a:r>
            <a:r>
              <a:rPr lang="da-DK" dirty="0" smtClean="0"/>
              <a:t> versions of </a:t>
            </a:r>
            <a:r>
              <a:rPr lang="da-DK" dirty="0" err="1" smtClean="0"/>
              <a:t>gotm.yaml</a:t>
            </a:r>
            <a:endParaRPr lang="da-DK" dirty="0" smtClean="0"/>
          </a:p>
          <a:p>
            <a:pPr lvl="1"/>
            <a:r>
              <a:rPr lang="da-DK" dirty="0">
                <a:sym typeface="Wingdings" panose="05000000000000000000" pitchFamily="2" charset="2"/>
              </a:rPr>
              <a:t>m</a:t>
            </a:r>
            <a:r>
              <a:rPr lang="da-DK" dirty="0" smtClean="0">
                <a:sym typeface="Wingdings" panose="05000000000000000000" pitchFamily="2" charset="2"/>
              </a:rPr>
              <a:t>inimum, default and </a:t>
            </a:r>
            <a:r>
              <a:rPr lang="da-DK" dirty="0" err="1" smtClean="0">
                <a:sym typeface="Wingdings" panose="05000000000000000000" pitchFamily="2" charset="2"/>
              </a:rPr>
              <a:t>full</a:t>
            </a:r>
            <a:endParaRPr lang="da-DK" dirty="0" smtClean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c</a:t>
            </a:r>
            <a:r>
              <a:rPr lang="da-DK" dirty="0" smtClean="0">
                <a:sym typeface="Wingdings" panose="05000000000000000000" pitchFamily="2" charset="2"/>
              </a:rPr>
              <a:t>d to </a:t>
            </a:r>
            <a:r>
              <a:rPr lang="da-DK" dirty="0" err="1" smtClean="0">
                <a:sym typeface="Wingdings" panose="05000000000000000000" pitchFamily="2" charset="2"/>
              </a:rPr>
              <a:t>your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setup</a:t>
            </a:r>
            <a:r>
              <a:rPr lang="da-DK" dirty="0" smtClean="0">
                <a:sym typeface="Wingdings" panose="05000000000000000000" pitchFamily="2" charset="2"/>
              </a:rPr>
              <a:t> folder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m</a:t>
            </a:r>
            <a:r>
              <a:rPr lang="da-DK" dirty="0" smtClean="0">
                <a:sym typeface="Wingdings" panose="05000000000000000000" pitchFamily="2" charset="2"/>
              </a:rPr>
              <a:t>v </a:t>
            </a:r>
            <a:r>
              <a:rPr lang="da-DK" dirty="0" err="1" smtClean="0">
                <a:sym typeface="Wingdings" panose="05000000000000000000" pitchFamily="2" charset="2"/>
              </a:rPr>
              <a:t>gotm.yaml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gotm.yaml.default</a:t>
            </a:r>
            <a:endParaRPr lang="da-DK" dirty="0" smtClean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g</a:t>
            </a:r>
            <a:r>
              <a:rPr lang="da-DK" dirty="0" err="1" smtClean="0">
                <a:sym typeface="Wingdings" panose="05000000000000000000" pitchFamily="2" charset="2"/>
              </a:rPr>
              <a:t>otm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gotm.yaml.default</a:t>
            </a:r>
            <a:r>
              <a:rPr lang="da-DK" dirty="0" smtClean="0">
                <a:sym typeface="Wingdings" panose="05000000000000000000" pitchFamily="2" charset="2"/>
              </a:rPr>
              <a:t> –</a:t>
            </a:r>
            <a:r>
              <a:rPr lang="da-DK" dirty="0" err="1" smtClean="0">
                <a:sym typeface="Wingdings" panose="05000000000000000000" pitchFamily="2" charset="2"/>
              </a:rPr>
              <a:t>write_yaml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gotm.yaml</a:t>
            </a:r>
            <a:r>
              <a:rPr lang="da-DK" dirty="0" smtClean="0">
                <a:sym typeface="Wingdings" panose="05000000000000000000" pitchFamily="2" charset="2"/>
              </a:rPr>
              <a:t> –</a:t>
            </a:r>
            <a:r>
              <a:rPr lang="da-DK" dirty="0" err="1" smtClean="0">
                <a:sym typeface="Wingdings" panose="05000000000000000000" pitchFamily="2" charset="2"/>
              </a:rPr>
              <a:t>detail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full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br>
              <a:rPr lang="da-DK" dirty="0" smtClean="0">
                <a:sym typeface="Wingdings" panose="05000000000000000000" pitchFamily="2" charset="2"/>
              </a:rPr>
            </a:br>
            <a:endParaRPr lang="da-DK" dirty="0" smtClean="0">
              <a:sym typeface="Wingdings" panose="05000000000000000000" pitchFamily="2" charset="2"/>
            </a:endParaRPr>
          </a:p>
          <a:p>
            <a:r>
              <a:rPr lang="da-DK" dirty="0" err="1" smtClean="0">
                <a:sym typeface="Wingdings" panose="05000000000000000000" pitchFamily="2" charset="2"/>
              </a:rPr>
              <a:t>ParSAC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configuration</a:t>
            </a:r>
            <a:endParaRPr lang="da-DK" dirty="0" smtClean="0">
              <a:sym typeface="Wingdings" panose="05000000000000000000" pitchFamily="2" charset="2"/>
            </a:endParaRPr>
          </a:p>
          <a:p>
            <a:pPr lvl="1"/>
            <a:r>
              <a:rPr lang="da-DK" dirty="0" err="1" smtClean="0">
                <a:sym typeface="Wingdings" panose="05000000000000000000" pitchFamily="2" charset="2"/>
              </a:rPr>
              <a:t>mkdir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parsac</a:t>
            </a:r>
            <a:r>
              <a:rPr lang="da-DK" dirty="0" smtClean="0">
                <a:sym typeface="Wingdings" panose="05000000000000000000" pitchFamily="2" charset="2"/>
              </a:rPr>
              <a:t> &amp;&amp; cd </a:t>
            </a:r>
            <a:r>
              <a:rPr lang="da-DK" dirty="0" err="1" smtClean="0">
                <a:sym typeface="Wingdings" panose="05000000000000000000" pitchFamily="2" charset="2"/>
              </a:rPr>
              <a:t>parsac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cp</a:t>
            </a:r>
            <a:r>
              <a:rPr lang="da-DK" dirty="0">
                <a:sym typeface="Wingdings" panose="05000000000000000000" pitchFamily="2" charset="2"/>
              </a:rPr>
              <a:t> ~/</a:t>
            </a:r>
            <a:r>
              <a:rPr lang="da-DK" dirty="0" err="1">
                <a:sym typeface="Wingdings" panose="05000000000000000000" pitchFamily="2" charset="2"/>
              </a:rPr>
              <a:t>metu</a:t>
            </a:r>
            <a:r>
              <a:rPr lang="da-DK" dirty="0">
                <a:sym typeface="Wingdings" panose="05000000000000000000" pitchFamily="2" charset="2"/>
              </a:rPr>
              <a:t>.../</a:t>
            </a:r>
            <a:r>
              <a:rPr lang="da-DK" dirty="0" err="1">
                <a:sym typeface="Wingdings" panose="05000000000000000000" pitchFamily="2" charset="2"/>
              </a:rPr>
              <a:t>setups</a:t>
            </a:r>
            <a:r>
              <a:rPr lang="da-DK" dirty="0">
                <a:sym typeface="Wingdings" panose="05000000000000000000" pitchFamily="2" charset="2"/>
              </a:rPr>
              <a:t>/</a:t>
            </a:r>
            <a:r>
              <a:rPr lang="da-DK" dirty="0" err="1">
                <a:sym typeface="Wingdings" panose="05000000000000000000" pitchFamily="2" charset="2"/>
              </a:rPr>
              <a:t>northsea</a:t>
            </a:r>
            <a:r>
              <a:rPr lang="da-DK" dirty="0">
                <a:sym typeface="Wingdings" panose="05000000000000000000" pitchFamily="2" charset="2"/>
              </a:rPr>
              <a:t>/</a:t>
            </a:r>
            <a:r>
              <a:rPr lang="da-DK" dirty="0" err="1">
                <a:sym typeface="Wingdings" panose="05000000000000000000" pitchFamily="2" charset="2"/>
              </a:rPr>
              <a:t>parsac</a:t>
            </a:r>
            <a:r>
              <a:rPr lang="da-DK" dirty="0">
                <a:sym typeface="Wingdings" panose="05000000000000000000" pitchFamily="2" charset="2"/>
              </a:rPr>
              <a:t>/*.xml .</a:t>
            </a: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edit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both</a:t>
            </a:r>
            <a:r>
              <a:rPr lang="da-DK" dirty="0">
                <a:sym typeface="Wingdings" panose="05000000000000000000" pitchFamily="2" charset="2"/>
              </a:rPr>
              <a:t> files to </a:t>
            </a:r>
            <a:r>
              <a:rPr lang="da-DK" dirty="0" err="1">
                <a:sym typeface="Wingdings" panose="05000000000000000000" pitchFamily="2" charset="2"/>
              </a:rPr>
              <a:t>reflect</a:t>
            </a:r>
            <a:r>
              <a:rPr lang="da-DK" dirty="0">
                <a:sym typeface="Wingdings" panose="05000000000000000000" pitchFamily="2" charset="2"/>
              </a:rPr>
              <a:t> the </a:t>
            </a:r>
            <a:r>
              <a:rPr lang="da-DK" dirty="0" err="1">
                <a:sym typeface="Wingdings" panose="05000000000000000000" pitchFamily="2" charset="2"/>
              </a:rPr>
              <a:t>path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your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gotm</a:t>
            </a:r>
            <a:r>
              <a:rPr lang="da-DK" dirty="0">
                <a:sym typeface="Wingdings" panose="05000000000000000000" pitchFamily="2" charset="2"/>
              </a:rPr>
              <a:t> - </a:t>
            </a:r>
            <a:r>
              <a:rPr lang="da-DK" dirty="0" err="1">
                <a:sym typeface="Wingdings" panose="05000000000000000000" pitchFamily="2" charset="2"/>
              </a:rPr>
              <a:t>should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ok</a:t>
            </a:r>
          </a:p>
          <a:p>
            <a:endParaRPr lang="da-DK" dirty="0" smtClean="0">
              <a:sym typeface="Wingdings" panose="05000000000000000000" pitchFamily="2" charset="2"/>
            </a:endParaRPr>
          </a:p>
          <a:p>
            <a:r>
              <a:rPr lang="da-DK" dirty="0" err="1" smtClean="0">
                <a:sym typeface="Wingdings" panose="05000000000000000000" pitchFamily="2" charset="2"/>
              </a:rPr>
              <a:t>Preparing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ParSAC</a:t>
            </a:r>
            <a:r>
              <a:rPr lang="da-DK" dirty="0" smtClean="0">
                <a:sym typeface="Wingdings" panose="05000000000000000000" pitchFamily="2" charset="2"/>
              </a:rPr>
              <a:t> observation files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~/</a:t>
            </a:r>
            <a:r>
              <a:rPr lang="da-DK" dirty="0" err="1">
                <a:sym typeface="Wingdings" panose="05000000000000000000" pitchFamily="2" charset="2"/>
              </a:rPr>
              <a:t>metu</a:t>
            </a:r>
            <a:r>
              <a:rPr lang="da-DK" dirty="0">
                <a:sym typeface="Wingdings" panose="05000000000000000000" pitchFamily="2" charset="2"/>
              </a:rPr>
              <a:t>..../setups/profile2parsac.py ../tprof.dat </a:t>
            </a:r>
            <a:r>
              <a:rPr lang="da-DK" dirty="0" err="1">
                <a:sym typeface="Wingdings" panose="05000000000000000000" pitchFamily="2" charset="2"/>
              </a:rPr>
              <a:t>temp.obs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endParaRPr lang="da-DK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89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840760" cy="48907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ParSAC</a:t>
            </a:r>
            <a:r>
              <a:rPr lang="en-GB" dirty="0" smtClean="0"/>
              <a:t> </a:t>
            </a:r>
            <a:r>
              <a:rPr lang="en-GB" dirty="0" err="1" smtClean="0"/>
              <a:t>obs</a:t>
            </a:r>
            <a:r>
              <a:rPr lang="en-GB" dirty="0" smtClean="0"/>
              <a:t>-file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2718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gotm.yaml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56112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352928" cy="59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853"/>
            <a:ext cx="9144000" cy="43702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XML-formatted configuration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7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L powerpoint Presentation">
  <a:themeElements>
    <a:clrScheme name="Blank Presentation 1">
      <a:dk1>
        <a:srgbClr val="000000"/>
      </a:dk1>
      <a:lt1>
        <a:srgbClr val="FFFFFF"/>
      </a:lt1>
      <a:dk2>
        <a:srgbClr val="007E8E"/>
      </a:dk2>
      <a:lt2>
        <a:srgbClr val="808080"/>
      </a:lt2>
      <a:accent1>
        <a:srgbClr val="DDDDDD"/>
      </a:accent1>
      <a:accent2>
        <a:srgbClr val="596F96"/>
      </a:accent2>
      <a:accent3>
        <a:srgbClr val="FFFFFF"/>
      </a:accent3>
      <a:accent4>
        <a:srgbClr val="000000"/>
      </a:accent4>
      <a:accent5>
        <a:srgbClr val="EBEBEB"/>
      </a:accent5>
      <a:accent6>
        <a:srgbClr val="506487"/>
      </a:accent6>
      <a:hlink>
        <a:srgbClr val="009999"/>
      </a:hlink>
      <a:folHlink>
        <a:srgbClr val="68773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E8E"/>
        </a:dk2>
        <a:lt2>
          <a:srgbClr val="808080"/>
        </a:lt2>
        <a:accent1>
          <a:srgbClr val="DDDDDD"/>
        </a:accent1>
        <a:accent2>
          <a:srgbClr val="596F9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06487"/>
        </a:accent6>
        <a:hlink>
          <a:srgbClr val="009999"/>
        </a:hlink>
        <a:folHlink>
          <a:srgbClr val="6877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B.potx" id="{18916285-B76B-47A1-B390-B09800959152}" vid="{45E4FB8C-60B6-4C06-9944-10356BA7084B}"/>
    </a:ext>
  </a:extLst>
</a:theme>
</file>

<file path=ppt/theme/theme2.xml><?xml version="1.0" encoding="utf-8"?>
<a:theme xmlns:a="http://schemas.openxmlformats.org/drawingml/2006/main" name="BB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.potx" id="{18916285-B76B-47A1-B390-B09800959152}" vid="{297EAEAD-8A40-4F28-BF00-E5028F1A01C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16303</TotalTime>
  <Words>214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Wingdings</vt:lpstr>
      <vt:lpstr>PML powerpoint Presentation</vt:lpstr>
      <vt:lpstr>BB</vt:lpstr>
      <vt:lpstr>ParSAC: demo and hands-on (The curse of dimensionality!!!)</vt:lpstr>
      <vt:lpstr>ParSAC: demo and hands-on</vt:lpstr>
      <vt:lpstr>ParSAC: demo and hands-on</vt:lpstr>
      <vt:lpstr>ParSAC: pre-preparations</vt:lpstr>
      <vt:lpstr>ParSAC obs-file format</vt:lpstr>
      <vt:lpstr>In gotm.yaml</vt:lpstr>
      <vt:lpstr>PowerPoint Presentation</vt:lpstr>
      <vt:lpstr>PowerPoint Presentation</vt:lpstr>
      <vt:lpstr>XML-formatted configuration file</vt:lpstr>
      <vt:lpstr>PowerPoint Presentation</vt:lpstr>
      <vt:lpstr>ParSAC: demo and hands-on</vt:lpstr>
      <vt:lpstr>Performing sensitivity analysis</vt:lpstr>
      <vt:lpstr>Performing sensitivity analysis</vt:lpstr>
      <vt:lpstr>Performing auto-calibration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JMMP and NEMO-FABM</dc:title>
  <dc:creator>Jorn Bruggeman</dc:creator>
  <cp:lastModifiedBy>Karsten Bolding</cp:lastModifiedBy>
  <cp:revision>173</cp:revision>
  <dcterms:created xsi:type="dcterms:W3CDTF">2018-06-15T16:29:37Z</dcterms:created>
  <dcterms:modified xsi:type="dcterms:W3CDTF">2022-02-09T05:55:12Z</dcterms:modified>
</cp:coreProperties>
</file>