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2" r:id="rId6"/>
    <p:sldMasterId id="2147483819" r:id="rId7"/>
  </p:sldMasterIdLst>
  <p:notesMasterIdLst>
    <p:notesMasterId r:id="rId17"/>
  </p:notesMasterIdLst>
  <p:sldIdLst>
    <p:sldId id="334" r:id="rId8"/>
    <p:sldId id="546" r:id="rId9"/>
    <p:sldId id="354" r:id="rId10"/>
    <p:sldId id="529" r:id="rId11"/>
    <p:sldId id="541" r:id="rId12"/>
    <p:sldId id="542" r:id="rId13"/>
    <p:sldId id="551" r:id="rId14"/>
    <p:sldId id="547" r:id="rId15"/>
    <p:sldId id="550" r:id="rId16"/>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riot" id="{4ADCAC6E-76FB-4742-A84B-05DC4F58187F}">
          <p14:sldIdLst>
            <p14:sldId id="334"/>
            <p14:sldId id="546"/>
            <p14:sldId id="354"/>
            <p14:sldId id="529"/>
            <p14:sldId id="541"/>
            <p14:sldId id="542"/>
            <p14:sldId id="551"/>
            <p14:sldId id="547"/>
            <p14:sldId id="55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lizinski, Kate" initials="BK" lastIdx="1" clrIdx="0">
    <p:extLst>
      <p:ext uri="{19B8F6BF-5375-455C-9EA6-DF929625EA0E}">
        <p15:presenceInfo xmlns:p15="http://schemas.microsoft.com/office/powerpoint/2012/main" userId="S-1-5-21-1757981266-299502267-1801674531-40978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75A64"/>
    <a:srgbClr val="81A2AA"/>
    <a:srgbClr val="6F959E"/>
    <a:srgbClr val="4C7B86"/>
    <a:srgbClr val="98BBC4"/>
    <a:srgbClr val="00AC9F"/>
    <a:srgbClr val="C13B33"/>
    <a:srgbClr val="297CE0"/>
    <a:srgbClr val="B2CC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38" autoAdjust="0"/>
    <p:restoredTop sz="77659" autoAdjust="0"/>
  </p:normalViewPr>
  <p:slideViewPr>
    <p:cSldViewPr snapToGrid="0" snapToObjects="1">
      <p:cViewPr>
        <p:scale>
          <a:sx n="100" d="100"/>
          <a:sy n="100" d="100"/>
        </p:scale>
        <p:origin x="-1560" y="-830"/>
      </p:cViewPr>
      <p:guideLst/>
    </p:cSldViewPr>
  </p:slideViewPr>
  <p:outlineViewPr>
    <p:cViewPr>
      <p:scale>
        <a:sx n="33" d="100"/>
        <a:sy n="33" d="100"/>
      </p:scale>
      <p:origin x="0" y="-1600"/>
    </p:cViewPr>
  </p:outlineViewPr>
  <p:notesTextViewPr>
    <p:cViewPr>
      <p:scale>
        <a:sx n="1" d="1"/>
        <a:sy n="1" d="1"/>
      </p:scale>
      <p:origin x="0" y="0"/>
    </p:cViewPr>
  </p:notesTextViewPr>
  <p:sorterViewPr>
    <p:cViewPr>
      <p:scale>
        <a:sx n="100" d="100"/>
        <a:sy n="100" d="100"/>
      </p:scale>
      <p:origin x="0" y="-1640"/>
    </p:cViewPr>
  </p:sorterViewPr>
  <p:notesViewPr>
    <p:cSldViewPr snapToGrid="0" snapToObjects="1">
      <p:cViewPr varScale="1">
        <p:scale>
          <a:sx n="48" d="100"/>
          <a:sy n="48" d="100"/>
        </p:scale>
        <p:origin x="2728" y="-1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Master" Target="slideMasters/slideMaster2.xml"/><Relationship Id="rId12" Type="http://schemas.openxmlformats.org/officeDocument/2006/relationships/slide" Target="slides/slide5.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4.xml"/><Relationship Id="rId5" Type="http://schemas.openxmlformats.org/officeDocument/2006/relationships/customXml" Target="../customXml/item5.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33F63C2B-7622-0048-9737-00D777C842A4}" type="datetimeFigureOut">
              <a:rPr lang="en-US" smtClean="0"/>
              <a:t>3/7/2019</a:t>
            </a:fld>
            <a:endParaRPr lang="en-US" dirty="0"/>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3F780450-3FB4-A045-97DC-2269F700E048}" type="slidenum">
              <a:rPr lang="en-US" smtClean="0"/>
              <a:t>‹#›</a:t>
            </a:fld>
            <a:endParaRPr lang="en-US" dirty="0"/>
          </a:p>
        </p:txBody>
      </p:sp>
    </p:spTree>
    <p:extLst>
      <p:ext uri="{BB962C8B-B14F-4D97-AF65-F5344CB8AC3E}">
        <p14:creationId xmlns:p14="http://schemas.microsoft.com/office/powerpoint/2010/main" val="2075781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Around for 100 years</a:t>
            </a:r>
          </a:p>
          <a:p>
            <a:pPr marL="171450" indent="-171450">
              <a:buFont typeface="Arial" panose="020B0604020202020204" pitchFamily="34" charset="0"/>
              <a:buChar char="•"/>
            </a:pPr>
            <a:r>
              <a:rPr lang="en-US" dirty="0"/>
              <a:t>Previous part of Delphi</a:t>
            </a:r>
          </a:p>
        </p:txBody>
      </p:sp>
      <p:sp>
        <p:nvSpPr>
          <p:cNvPr id="4" name="Slide Number Placeholder 3"/>
          <p:cNvSpPr>
            <a:spLocks noGrp="1"/>
          </p:cNvSpPr>
          <p:nvPr>
            <p:ph type="sldNum" sz="quarter" idx="10"/>
          </p:nvPr>
        </p:nvSpPr>
        <p:spPr/>
        <p:txBody>
          <a:bodyPr/>
          <a:lstStyle/>
          <a:p>
            <a:pPr defTabSz="952372">
              <a:defRPr/>
            </a:pPr>
            <a:fld id="{3F780450-3FB4-A045-97DC-2269F700E048}" type="slidenum">
              <a:rPr lang="en-US" sz="1900" kern="0">
                <a:solidFill>
                  <a:sysClr val="windowText" lastClr="000000"/>
                </a:solidFill>
              </a:rPr>
              <a:pPr defTabSz="952372">
                <a:defRPr/>
              </a:pPr>
              <a:t>1</a:t>
            </a:fld>
            <a:endParaRPr lang="en-US" sz="1900" kern="0" dirty="0">
              <a:solidFill>
                <a:sysClr val="windowText" lastClr="000000"/>
              </a:solidFill>
            </a:endParaRPr>
          </a:p>
        </p:txBody>
      </p:sp>
    </p:spTree>
    <p:extLst>
      <p:ext uri="{BB962C8B-B14F-4D97-AF65-F5344CB8AC3E}">
        <p14:creationId xmlns:p14="http://schemas.microsoft.com/office/powerpoint/2010/main" val="1561015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sv-SE" dirty="0"/>
              <a:t>6000 engineers</a:t>
            </a:r>
          </a:p>
          <a:p>
            <a:pPr marL="171450" indent="-171450">
              <a:buFont typeface="Arial" panose="020B0604020202020204" pitchFamily="34" charset="0"/>
              <a:buChar char="•"/>
            </a:pPr>
            <a:r>
              <a:rPr lang="sv-SE" dirty="0"/>
              <a:t>40 biljons lines of code</a:t>
            </a:r>
          </a:p>
        </p:txBody>
      </p:sp>
      <p:sp>
        <p:nvSpPr>
          <p:cNvPr id="4" name="Slide Number Placeholder 3"/>
          <p:cNvSpPr>
            <a:spLocks noGrp="1"/>
          </p:cNvSpPr>
          <p:nvPr>
            <p:ph type="sldNum" sz="quarter" idx="10"/>
          </p:nvPr>
        </p:nvSpPr>
        <p:spPr/>
        <p:txBody>
          <a:bodyPr/>
          <a:lstStyle/>
          <a:p>
            <a:fld id="{3F780450-3FB4-A045-97DC-2269F700E048}" type="slidenum">
              <a:rPr lang="en-US" smtClean="0"/>
              <a:t>2</a:t>
            </a:fld>
            <a:endParaRPr lang="en-US" dirty="0"/>
          </a:p>
        </p:txBody>
      </p:sp>
    </p:spTree>
    <p:extLst>
      <p:ext uri="{BB962C8B-B14F-4D97-AF65-F5344CB8AC3E}">
        <p14:creationId xmlns:p14="http://schemas.microsoft.com/office/powerpoint/2010/main" val="339631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Safety Electronics – Radars and other sensors</a:t>
            </a:r>
          </a:p>
          <a:p>
            <a:pPr marL="171450" indent="-171450">
              <a:buFont typeface="Arial" panose="020B0604020202020204" pitchFamily="34" charset="0"/>
              <a:buChar char="•"/>
            </a:pPr>
            <a:r>
              <a:rPr lang="en-US" dirty="0"/>
              <a:t>Autonomous Driving</a:t>
            </a:r>
          </a:p>
          <a:p>
            <a:pPr marL="171450" indent="-171450">
              <a:buFont typeface="Arial" panose="020B0604020202020204" pitchFamily="34" charset="0"/>
              <a:buChar char="•"/>
            </a:pPr>
            <a:r>
              <a:rPr lang="en-US" dirty="0"/>
              <a:t>Infotainment – Information and Entertainment</a:t>
            </a:r>
          </a:p>
          <a:p>
            <a:pPr marL="171450" indent="-171450">
              <a:buFont typeface="Arial" panose="020B0604020202020204" pitchFamily="34" charset="0"/>
              <a:buChar char="•"/>
            </a:pPr>
            <a:r>
              <a:rPr lang="en-US" dirty="0"/>
              <a:t>User Experience – Multi Layer Displays</a:t>
            </a:r>
          </a:p>
          <a:p>
            <a:pPr marL="171450" indent="-171450">
              <a:buFont typeface="Arial" panose="020B0604020202020204" pitchFamily="34" charset="0"/>
              <a:buChar char="•"/>
            </a:pPr>
            <a:r>
              <a:rPr lang="en-US" dirty="0"/>
              <a:t>Connectivity and Security</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3F780450-3FB4-A045-97DC-2269F700E048}" type="slidenum">
              <a:rPr lang="en-US" smtClean="0"/>
              <a:t>3</a:t>
            </a:fld>
            <a:endParaRPr lang="en-US" dirty="0"/>
          </a:p>
        </p:txBody>
      </p:sp>
    </p:spTree>
    <p:extLst>
      <p:ext uri="{BB962C8B-B14F-4D97-AF65-F5344CB8AC3E}">
        <p14:creationId xmlns:p14="http://schemas.microsoft.com/office/powerpoint/2010/main" val="48925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Integrated Cockpit Controller is the industry's first and  improves graphics by a factor of 10 and reduces mass by more than 30 percent. It also has five times improved computational speeds vs. the current systems, enabling an advanced user experience. And this Ferrari is on the road today!</a:t>
            </a:r>
          </a:p>
          <a:p>
            <a:endParaRPr lang="en-US" dirty="0"/>
          </a:p>
        </p:txBody>
      </p:sp>
      <p:sp>
        <p:nvSpPr>
          <p:cNvPr id="4" name="Slide Number Placeholder 3"/>
          <p:cNvSpPr>
            <a:spLocks noGrp="1"/>
          </p:cNvSpPr>
          <p:nvPr>
            <p:ph type="sldNum" sz="quarter" idx="10"/>
          </p:nvPr>
        </p:nvSpPr>
        <p:spPr/>
        <p:txBody>
          <a:bodyPr/>
          <a:lstStyle/>
          <a:p>
            <a:fld id="{3F780450-3FB4-A045-97DC-2269F700E048}" type="slidenum">
              <a:rPr lang="en-US" smtClean="0"/>
              <a:t>4</a:t>
            </a:fld>
            <a:endParaRPr lang="en-US" dirty="0"/>
          </a:p>
        </p:txBody>
      </p:sp>
    </p:spTree>
    <p:extLst>
      <p:ext uri="{BB962C8B-B14F-4D97-AF65-F5344CB8AC3E}">
        <p14:creationId xmlns:p14="http://schemas.microsoft.com/office/powerpoint/2010/main" val="20433856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Presentation title black">
    <p:bg>
      <p:bgRef idx="1001">
        <a:schemeClr val="bg1"/>
      </p:bgRef>
    </p:bg>
    <p:spTree>
      <p:nvGrpSpPr>
        <p:cNvPr id="1" name=""/>
        <p:cNvGrpSpPr/>
        <p:nvPr/>
      </p:nvGrpSpPr>
      <p:grpSpPr>
        <a:xfrm>
          <a:off x="0" y="0"/>
          <a:ext cx="0" cy="0"/>
          <a:chOff x="0" y="0"/>
          <a:chExt cx="0" cy="0"/>
        </a:xfrm>
      </p:grpSpPr>
      <p:sp>
        <p:nvSpPr>
          <p:cNvPr id="15" name="Oval 14"/>
          <p:cNvSpPr/>
          <p:nvPr userDrawn="1"/>
        </p:nvSpPr>
        <p:spPr>
          <a:xfrm>
            <a:off x="-241739" y="1718442"/>
            <a:ext cx="491358" cy="4913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 Placeholder 16"/>
          <p:cNvSpPr>
            <a:spLocks noGrp="1"/>
          </p:cNvSpPr>
          <p:nvPr>
            <p:ph type="body" sz="quarter" idx="10"/>
          </p:nvPr>
        </p:nvSpPr>
        <p:spPr>
          <a:xfrm>
            <a:off x="609600" y="1600200"/>
            <a:ext cx="7010400" cy="3352800"/>
          </a:xfrm>
        </p:spPr>
        <p:txBody>
          <a:bodyPr>
            <a:normAutofit/>
          </a:bodyPr>
          <a:lstStyle>
            <a:lvl1pPr>
              <a:defRPr sz="4800" cap="all" spc="200" baseline="0"/>
            </a:lvl1pPr>
          </a:lstStyle>
          <a:p>
            <a:pPr lvl="0"/>
            <a:r>
              <a:rPr lang="en-US"/>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430872" y="6141573"/>
            <a:ext cx="2289401" cy="515630"/>
          </a:xfrm>
          <a:prstGeom prst="rect">
            <a:avLst/>
          </a:prstGeom>
        </p:spPr>
      </p:pic>
      <p:sp>
        <p:nvSpPr>
          <p:cNvPr id="3" name="Text Placeholder 2"/>
          <p:cNvSpPr>
            <a:spLocks noGrp="1"/>
          </p:cNvSpPr>
          <p:nvPr>
            <p:ph type="body" sz="quarter" idx="15" hasCustomPrompt="1"/>
          </p:nvPr>
        </p:nvSpPr>
        <p:spPr>
          <a:xfrm>
            <a:off x="609600" y="381000"/>
            <a:ext cx="2743200" cy="304800"/>
          </a:xfrm>
        </p:spPr>
        <p:txBody>
          <a:bodyPr>
            <a:normAutofit/>
          </a:bodyPr>
          <a:lstStyle>
            <a:lvl1pPr>
              <a:defRPr sz="1800" b="0"/>
            </a:lvl1pPr>
          </a:lstStyle>
          <a:p>
            <a:pPr lvl="0"/>
            <a:r>
              <a:rPr lang="en-US" dirty="0"/>
              <a:t>Date</a:t>
            </a:r>
          </a:p>
        </p:txBody>
      </p:sp>
      <p:sp>
        <p:nvSpPr>
          <p:cNvPr id="10" name="Text Placeholder 2"/>
          <p:cNvSpPr>
            <a:spLocks noGrp="1"/>
          </p:cNvSpPr>
          <p:nvPr>
            <p:ph type="body" sz="quarter" idx="16" hasCustomPrompt="1"/>
          </p:nvPr>
        </p:nvSpPr>
        <p:spPr>
          <a:xfrm>
            <a:off x="3657600" y="381000"/>
            <a:ext cx="3962400" cy="304800"/>
          </a:xfrm>
        </p:spPr>
        <p:txBody>
          <a:bodyPr>
            <a:normAutofit/>
          </a:bodyPr>
          <a:lstStyle>
            <a:lvl1pPr>
              <a:defRPr sz="1800" b="1"/>
            </a:lvl1pPr>
          </a:lstStyle>
          <a:p>
            <a:pPr lvl="0"/>
            <a:r>
              <a:rPr lang="en-US" dirty="0"/>
              <a:t>Presenter Name</a:t>
            </a:r>
          </a:p>
        </p:txBody>
      </p:sp>
      <p:sp>
        <p:nvSpPr>
          <p:cNvPr id="11" name="Text Placeholder 2"/>
          <p:cNvSpPr>
            <a:spLocks noGrp="1"/>
          </p:cNvSpPr>
          <p:nvPr>
            <p:ph type="body" sz="quarter" idx="17" hasCustomPrompt="1"/>
          </p:nvPr>
        </p:nvSpPr>
        <p:spPr>
          <a:xfrm>
            <a:off x="3657600" y="685800"/>
            <a:ext cx="3962400" cy="304800"/>
          </a:xfrm>
        </p:spPr>
        <p:txBody>
          <a:bodyPr>
            <a:normAutofit/>
          </a:bodyPr>
          <a:lstStyle>
            <a:lvl1pPr>
              <a:defRPr sz="1800" b="0"/>
            </a:lvl1pPr>
          </a:lstStyle>
          <a:p>
            <a:pPr lvl="0"/>
            <a:r>
              <a:rPr lang="en-US" dirty="0"/>
              <a:t>Presenter Title</a:t>
            </a: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rge call out no headline">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609600" y="381000"/>
            <a:ext cx="8229600" cy="5486400"/>
          </a:xfrm>
        </p:spPr>
        <p:txBody>
          <a:bodyPr>
            <a:normAutofit/>
          </a:bodyPr>
          <a:lstStyle>
            <a:lvl1pPr>
              <a:defRPr sz="5000"/>
            </a:lvl1pPr>
          </a:lstStyle>
          <a:p>
            <a:pPr lvl="0"/>
            <a:r>
              <a:rPr lang="en-US"/>
              <a:t>Edit Master text styles</a:t>
            </a:r>
          </a:p>
        </p:txBody>
      </p:sp>
      <p:sp>
        <p:nvSpPr>
          <p:cNvPr id="6" name="Oval 5"/>
          <p:cNvSpPr/>
          <p:nvPr userDrawn="1"/>
        </p:nvSpPr>
        <p:spPr>
          <a:xfrm>
            <a:off x="-241739" y="526132"/>
            <a:ext cx="491358" cy="4913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p:cNvSpPr>
            <a:spLocks noGrp="1"/>
          </p:cNvSpPr>
          <p:nvPr>
            <p:ph type="ftr" sz="quarter" idx="14"/>
          </p:nvPr>
        </p:nvSpPr>
        <p:spPr/>
        <p:txBody>
          <a:bodyPr/>
          <a:lstStyle/>
          <a:p>
            <a:r>
              <a:rPr lang="en-US"/>
              <a:t>Presentation Title | Date | Aptiv Confidential</a:t>
            </a:r>
            <a:endParaRPr lang="en-US" dirty="0"/>
          </a:p>
        </p:txBody>
      </p:sp>
      <p:sp>
        <p:nvSpPr>
          <p:cNvPr id="5" name="Slide Number Placeholder 4"/>
          <p:cNvSpPr>
            <a:spLocks noGrp="1"/>
          </p:cNvSpPr>
          <p:nvPr>
            <p:ph type="sldNum" sz="quarter" idx="15"/>
          </p:nvPr>
        </p:nvSpPr>
        <p:spPr/>
        <p:txBody>
          <a:bodyPr/>
          <a:lstStyle/>
          <a:p>
            <a:fld id="{B6D1532F-61F1-B941-ACDF-6BC65E0B4055}" type="slidenum">
              <a:rPr lang="en-US" smtClean="0"/>
              <a:pPr/>
              <a:t>‹#›</a:t>
            </a:fld>
            <a:endParaRPr lang="en-US" dirty="0"/>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ody text wide">
    <p:spTree>
      <p:nvGrpSpPr>
        <p:cNvPr id="1" name=""/>
        <p:cNvGrpSpPr/>
        <p:nvPr/>
      </p:nvGrpSpPr>
      <p:grpSpPr>
        <a:xfrm>
          <a:off x="0" y="0"/>
          <a:ext cx="0" cy="0"/>
          <a:chOff x="0" y="0"/>
          <a:chExt cx="0" cy="0"/>
        </a:xfrm>
      </p:grpSpPr>
      <p:sp>
        <p:nvSpPr>
          <p:cNvPr id="9" name="Text Placeholder 5"/>
          <p:cNvSpPr>
            <a:spLocks noGrp="1"/>
          </p:cNvSpPr>
          <p:nvPr>
            <p:ph type="body" sz="quarter" idx="16"/>
          </p:nvPr>
        </p:nvSpPr>
        <p:spPr>
          <a:xfrm>
            <a:off x="609600" y="1905000"/>
            <a:ext cx="10969246" cy="3962400"/>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7"/>
          </p:nvPr>
        </p:nvSpPr>
        <p:spPr/>
        <p:txBody>
          <a:bodyPr/>
          <a:lstStyle/>
          <a:p>
            <a:r>
              <a:rPr lang="en-US"/>
              <a:t>Presentation Title | Date | Aptiv Confidential</a:t>
            </a:r>
            <a:endParaRPr lang="en-US" dirty="0"/>
          </a:p>
        </p:txBody>
      </p:sp>
      <p:sp>
        <p:nvSpPr>
          <p:cNvPr id="6" name="Slide Number Placeholder 5"/>
          <p:cNvSpPr>
            <a:spLocks noGrp="1"/>
          </p:cNvSpPr>
          <p:nvPr>
            <p:ph type="sldNum" sz="quarter" idx="18"/>
          </p:nvPr>
        </p:nvSpPr>
        <p:spPr/>
        <p:txBody>
          <a:bodyPr/>
          <a:lstStyle/>
          <a:p>
            <a:fld id="{B6D1532F-61F1-B941-ACDF-6BC65E0B4055}"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ody text wide + takeaway">
    <p:spTree>
      <p:nvGrpSpPr>
        <p:cNvPr id="1" name=""/>
        <p:cNvGrpSpPr/>
        <p:nvPr/>
      </p:nvGrpSpPr>
      <p:grpSpPr>
        <a:xfrm>
          <a:off x="0" y="0"/>
          <a:ext cx="0" cy="0"/>
          <a:chOff x="0" y="0"/>
          <a:chExt cx="0" cy="0"/>
        </a:xfrm>
      </p:grpSpPr>
      <p:sp>
        <p:nvSpPr>
          <p:cNvPr id="9" name="Text Placeholder 5"/>
          <p:cNvSpPr>
            <a:spLocks noGrp="1"/>
          </p:cNvSpPr>
          <p:nvPr>
            <p:ph type="body" sz="quarter" idx="16"/>
          </p:nvPr>
        </p:nvSpPr>
        <p:spPr>
          <a:xfrm>
            <a:off x="609600" y="1905000"/>
            <a:ext cx="10969246" cy="3657600"/>
          </a:xfrm>
        </p:spPr>
        <p:txBody>
          <a:bodyPr bIns="18288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7"/>
          </p:nvPr>
        </p:nvSpPr>
        <p:spPr/>
        <p:txBody>
          <a:bodyPr/>
          <a:lstStyle/>
          <a:p>
            <a:r>
              <a:rPr lang="en-US"/>
              <a:t>Presentation Title | Date | Aptiv Confidential</a:t>
            </a:r>
            <a:endParaRPr lang="en-US" dirty="0"/>
          </a:p>
        </p:txBody>
      </p:sp>
      <p:sp>
        <p:nvSpPr>
          <p:cNvPr id="6" name="Slide Number Placeholder 5"/>
          <p:cNvSpPr>
            <a:spLocks noGrp="1"/>
          </p:cNvSpPr>
          <p:nvPr>
            <p:ph type="sldNum" sz="quarter" idx="18"/>
          </p:nvPr>
        </p:nvSpPr>
        <p:spPr/>
        <p:txBody>
          <a:bodyPr/>
          <a:lstStyle/>
          <a:p>
            <a:fld id="{B6D1532F-61F1-B941-ACDF-6BC65E0B4055}" type="slidenum">
              <a:rPr lang="en-US" smtClean="0"/>
              <a:pPr/>
              <a:t>‹#›</a:t>
            </a:fld>
            <a:endParaRPr lang="en-US" dirty="0"/>
          </a:p>
        </p:txBody>
      </p:sp>
      <p:sp>
        <p:nvSpPr>
          <p:cNvPr id="4" name="Content Placeholder 3"/>
          <p:cNvSpPr>
            <a:spLocks noGrp="1"/>
          </p:cNvSpPr>
          <p:nvPr>
            <p:ph sz="quarter" idx="19"/>
          </p:nvPr>
        </p:nvSpPr>
        <p:spPr>
          <a:xfrm>
            <a:off x="609600" y="5562600"/>
            <a:ext cx="10969625" cy="609600"/>
          </a:xfrm>
          <a:solidFill>
            <a:schemeClr val="accent6"/>
          </a:solidFill>
        </p:spPr>
        <p:txBody>
          <a:bodyPr lIns="182880" tIns="182880" rIns="182880" bIns="182880" anchor="ctr">
            <a:normAutofit/>
          </a:bodyPr>
          <a:lstStyle>
            <a:lvl1pPr>
              <a:defRPr sz="2400">
                <a:solidFill>
                  <a:schemeClr val="bg1"/>
                </a:solidFill>
              </a:defRPr>
            </a:lvl1pPr>
          </a:lstStyle>
          <a:p>
            <a:pPr lvl="0"/>
            <a:r>
              <a:rPr lang="en-US"/>
              <a:t>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2 column">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a:xfrm>
            <a:off x="6397247" y="1905000"/>
            <a:ext cx="5181600" cy="3962400"/>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5"/>
          <p:cNvSpPr>
            <a:spLocks noGrp="1"/>
          </p:cNvSpPr>
          <p:nvPr>
            <p:ph type="body" sz="quarter" idx="16"/>
          </p:nvPr>
        </p:nvSpPr>
        <p:spPr>
          <a:xfrm>
            <a:off x="609600" y="1905000"/>
            <a:ext cx="5181600" cy="3962400"/>
          </a:xfrm>
        </p:spPr>
        <p:txBody>
          <a:bodyPr>
            <a:noAutofit/>
          </a:bodyPr>
          <a:lstStyle>
            <a:lvl7pPr>
              <a:defRPr baseline="0"/>
            </a:lvl7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7"/>
          </p:nvPr>
        </p:nvSpPr>
        <p:spPr/>
        <p:txBody>
          <a:bodyPr/>
          <a:lstStyle/>
          <a:p>
            <a:r>
              <a:rPr lang="en-US"/>
              <a:t>Presentation Title | Date | Aptiv Confidential</a:t>
            </a:r>
            <a:endParaRPr lang="en-US" dirty="0"/>
          </a:p>
        </p:txBody>
      </p:sp>
      <p:sp>
        <p:nvSpPr>
          <p:cNvPr id="7" name="Slide Number Placeholder 6"/>
          <p:cNvSpPr>
            <a:spLocks noGrp="1"/>
          </p:cNvSpPr>
          <p:nvPr>
            <p:ph type="sldNum" sz="quarter" idx="18"/>
          </p:nvPr>
        </p:nvSpPr>
        <p:spPr/>
        <p:txBody>
          <a:bodyPr/>
          <a:lstStyle/>
          <a:p>
            <a:fld id="{B6D1532F-61F1-B941-ACDF-6BC65E0B4055}"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2 column + takeaway">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a:xfrm>
            <a:off x="6397247" y="1905000"/>
            <a:ext cx="5181600" cy="3657600"/>
          </a:xfrm>
        </p:spPr>
        <p:txBody>
          <a:bodyPr bIns="18288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5"/>
          <p:cNvSpPr>
            <a:spLocks noGrp="1"/>
          </p:cNvSpPr>
          <p:nvPr>
            <p:ph type="body" sz="quarter" idx="16"/>
          </p:nvPr>
        </p:nvSpPr>
        <p:spPr>
          <a:xfrm>
            <a:off x="609600" y="1905000"/>
            <a:ext cx="5181600" cy="3657600"/>
          </a:xfrm>
        </p:spPr>
        <p:txBody>
          <a:bodyPr bIns="182880">
            <a:noAutofit/>
          </a:bodyPr>
          <a:lstStyle>
            <a:lvl7pPr>
              <a:defRPr baseline="0"/>
            </a:lvl7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7"/>
          </p:nvPr>
        </p:nvSpPr>
        <p:spPr/>
        <p:txBody>
          <a:bodyPr/>
          <a:lstStyle/>
          <a:p>
            <a:r>
              <a:rPr lang="en-US"/>
              <a:t>Presentation Title | Date | Aptiv Confidential</a:t>
            </a:r>
            <a:endParaRPr lang="en-US" dirty="0"/>
          </a:p>
        </p:txBody>
      </p:sp>
      <p:sp>
        <p:nvSpPr>
          <p:cNvPr id="7" name="Slide Number Placeholder 6"/>
          <p:cNvSpPr>
            <a:spLocks noGrp="1"/>
          </p:cNvSpPr>
          <p:nvPr>
            <p:ph type="sldNum" sz="quarter" idx="18"/>
          </p:nvPr>
        </p:nvSpPr>
        <p:spPr/>
        <p:txBody>
          <a:bodyPr/>
          <a:lstStyle/>
          <a:p>
            <a:fld id="{B6D1532F-61F1-B941-ACDF-6BC65E0B4055}" type="slidenum">
              <a:rPr lang="en-US" smtClean="0"/>
              <a:pPr/>
              <a:t>‹#›</a:t>
            </a:fld>
            <a:endParaRPr lang="en-US" dirty="0"/>
          </a:p>
        </p:txBody>
      </p:sp>
      <p:sp>
        <p:nvSpPr>
          <p:cNvPr id="8" name="Content Placeholder 3"/>
          <p:cNvSpPr>
            <a:spLocks noGrp="1"/>
          </p:cNvSpPr>
          <p:nvPr>
            <p:ph sz="quarter" idx="19"/>
          </p:nvPr>
        </p:nvSpPr>
        <p:spPr>
          <a:xfrm>
            <a:off x="609600" y="5562600"/>
            <a:ext cx="10969625" cy="609600"/>
          </a:xfrm>
          <a:solidFill>
            <a:schemeClr val="tx2"/>
          </a:solidFill>
        </p:spPr>
        <p:txBody>
          <a:bodyPr lIns="182880" tIns="182880" rIns="182880" bIns="182880" anchor="ctr">
            <a:normAutofit/>
          </a:bodyPr>
          <a:lstStyle>
            <a:lvl1pPr>
              <a:defRPr sz="2400">
                <a:solidFill>
                  <a:schemeClr val="bg1"/>
                </a:solidFill>
              </a:defRPr>
            </a:lvl1pPr>
          </a:lstStyle>
          <a:p>
            <a:pPr lvl="0"/>
            <a:r>
              <a:rPr lang="en-US"/>
              <a:t>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 image left">
    <p:spTree>
      <p:nvGrpSpPr>
        <p:cNvPr id="1" name=""/>
        <p:cNvGrpSpPr/>
        <p:nvPr/>
      </p:nvGrpSpPr>
      <p:grpSpPr>
        <a:xfrm>
          <a:off x="0" y="0"/>
          <a:ext cx="0" cy="0"/>
          <a:chOff x="0" y="0"/>
          <a:chExt cx="0" cy="0"/>
        </a:xfrm>
      </p:grpSpPr>
      <p:sp>
        <p:nvSpPr>
          <p:cNvPr id="8" name="Picture Placeholder 7"/>
          <p:cNvSpPr>
            <a:spLocks noGrp="1"/>
          </p:cNvSpPr>
          <p:nvPr>
            <p:ph type="pic" sz="quarter" idx="14"/>
          </p:nvPr>
        </p:nvSpPr>
        <p:spPr>
          <a:xfrm>
            <a:off x="609600" y="1905000"/>
            <a:ext cx="5181600" cy="3962400"/>
          </a:xfrm>
          <a:solidFill>
            <a:schemeClr val="accent4"/>
          </a:solidFill>
        </p:spPr>
        <p:txBody>
          <a:bodyPr/>
          <a:lstStyle/>
          <a:p>
            <a:r>
              <a:rPr lang="en-US"/>
              <a:t>Click icon to add picture</a:t>
            </a:r>
            <a:endParaRPr lang="en-US" dirty="0"/>
          </a:p>
        </p:txBody>
      </p:sp>
      <p:sp>
        <p:nvSpPr>
          <p:cNvPr id="6" name="Text Placeholder 5"/>
          <p:cNvSpPr>
            <a:spLocks noGrp="1"/>
          </p:cNvSpPr>
          <p:nvPr>
            <p:ph type="body" sz="quarter" idx="15"/>
          </p:nvPr>
        </p:nvSpPr>
        <p:spPr>
          <a:xfrm>
            <a:off x="6397247" y="1905000"/>
            <a:ext cx="5181600" cy="3962400"/>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6" hasCustomPrompt="1"/>
          </p:nvPr>
        </p:nvSpPr>
        <p:spPr>
          <a:xfrm>
            <a:off x="609600" y="5282625"/>
            <a:ext cx="5181600" cy="584775"/>
          </a:xfrm>
        </p:spPr>
        <p:txBody>
          <a:bodyPr lIns="182880" tIns="182880" rIns="182880" bIns="182880" anchor="b">
            <a:noAutofit/>
          </a:bodyPr>
          <a:lstStyle>
            <a:lvl1pPr>
              <a:defRPr sz="1600" b="0">
                <a:solidFill>
                  <a:schemeClr val="bg1"/>
                </a:solidFill>
                <a:effectLst>
                  <a:outerShdw blurRad="50800" dist="38100" dir="5400000" algn="t" rotWithShape="0">
                    <a:prstClr val="black">
                      <a:alpha val="40000"/>
                    </a:prstClr>
                  </a:outerShdw>
                </a:effectLst>
              </a:defRPr>
            </a:lvl1pPr>
          </a:lstStyle>
          <a:p>
            <a:pPr lvl="0"/>
            <a:r>
              <a:rPr lang="en-US" dirty="0"/>
              <a:t>Image caption</a:t>
            </a:r>
          </a:p>
        </p:txBody>
      </p:sp>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7"/>
          </p:nvPr>
        </p:nvSpPr>
        <p:spPr/>
        <p:txBody>
          <a:bodyPr/>
          <a:lstStyle/>
          <a:p>
            <a:r>
              <a:rPr lang="en-US"/>
              <a:t>Presentation Title | Date | Aptiv Confidential</a:t>
            </a:r>
            <a:endParaRPr lang="en-US" dirty="0"/>
          </a:p>
        </p:txBody>
      </p:sp>
      <p:sp>
        <p:nvSpPr>
          <p:cNvPr id="7" name="Slide Number Placeholder 6"/>
          <p:cNvSpPr>
            <a:spLocks noGrp="1"/>
          </p:cNvSpPr>
          <p:nvPr>
            <p:ph type="sldNum" sz="quarter" idx="18"/>
          </p:nvPr>
        </p:nvSpPr>
        <p:spPr/>
        <p:txBody>
          <a:bodyPr/>
          <a:lstStyle/>
          <a:p>
            <a:fld id="{B6D1532F-61F1-B941-ACDF-6BC65E0B4055}"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 image right">
    <p:spTree>
      <p:nvGrpSpPr>
        <p:cNvPr id="1" name=""/>
        <p:cNvGrpSpPr/>
        <p:nvPr/>
      </p:nvGrpSpPr>
      <p:grpSpPr>
        <a:xfrm>
          <a:off x="0" y="0"/>
          <a:ext cx="0" cy="0"/>
          <a:chOff x="0" y="0"/>
          <a:chExt cx="0" cy="0"/>
        </a:xfrm>
      </p:grpSpPr>
      <p:sp>
        <p:nvSpPr>
          <p:cNvPr id="8" name="Picture Placeholder 7"/>
          <p:cNvSpPr>
            <a:spLocks noGrp="1"/>
          </p:cNvSpPr>
          <p:nvPr>
            <p:ph type="pic" sz="quarter" idx="14"/>
          </p:nvPr>
        </p:nvSpPr>
        <p:spPr>
          <a:xfrm>
            <a:off x="6397247" y="1905000"/>
            <a:ext cx="5181600" cy="3974128"/>
          </a:xfrm>
          <a:solidFill>
            <a:schemeClr val="accent4"/>
          </a:solidFill>
        </p:spPr>
        <p:txBody>
          <a:bodyPr/>
          <a:lstStyle/>
          <a:p>
            <a:r>
              <a:rPr lang="en-US"/>
              <a:t>Click icon to add picture</a:t>
            </a:r>
            <a:endParaRPr lang="en-US" dirty="0"/>
          </a:p>
        </p:txBody>
      </p:sp>
      <p:sp>
        <p:nvSpPr>
          <p:cNvPr id="6" name="Text Placeholder 5"/>
          <p:cNvSpPr>
            <a:spLocks noGrp="1"/>
          </p:cNvSpPr>
          <p:nvPr>
            <p:ph type="body" sz="quarter" idx="15"/>
          </p:nvPr>
        </p:nvSpPr>
        <p:spPr>
          <a:xfrm>
            <a:off x="609600" y="1905000"/>
            <a:ext cx="5181600" cy="3968264"/>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6" hasCustomPrompt="1"/>
          </p:nvPr>
        </p:nvSpPr>
        <p:spPr>
          <a:xfrm>
            <a:off x="6397247" y="5263575"/>
            <a:ext cx="5181600" cy="615553"/>
          </a:xfrm>
        </p:spPr>
        <p:txBody>
          <a:bodyPr lIns="182880" tIns="182880" rIns="182880" bIns="182880" anchor="b">
            <a:noAutofit/>
          </a:bodyPr>
          <a:lstStyle>
            <a:lvl1pPr>
              <a:defRPr sz="1600" b="0">
                <a:solidFill>
                  <a:schemeClr val="bg1"/>
                </a:solidFill>
                <a:effectLst>
                  <a:outerShdw blurRad="50800" dist="38100" dir="5400000" algn="t" rotWithShape="0">
                    <a:prstClr val="black">
                      <a:alpha val="40000"/>
                    </a:prstClr>
                  </a:outerShdw>
                </a:effectLst>
              </a:defRPr>
            </a:lvl1pPr>
          </a:lstStyle>
          <a:p>
            <a:pPr lvl="0"/>
            <a:r>
              <a:rPr lang="en-US" dirty="0"/>
              <a:t>Image caption</a:t>
            </a:r>
          </a:p>
        </p:txBody>
      </p:sp>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7"/>
          </p:nvPr>
        </p:nvSpPr>
        <p:spPr/>
        <p:txBody>
          <a:bodyPr/>
          <a:lstStyle/>
          <a:p>
            <a:r>
              <a:rPr lang="en-US"/>
              <a:t>Presentation Title | Date | Aptiv Confidential</a:t>
            </a:r>
            <a:endParaRPr lang="en-US" dirty="0"/>
          </a:p>
        </p:txBody>
      </p:sp>
      <p:sp>
        <p:nvSpPr>
          <p:cNvPr id="7" name="Slide Number Placeholder 6"/>
          <p:cNvSpPr>
            <a:spLocks noGrp="1"/>
          </p:cNvSpPr>
          <p:nvPr>
            <p:ph type="sldNum" sz="quarter" idx="18"/>
          </p:nvPr>
        </p:nvSpPr>
        <p:spPr/>
        <p:txBody>
          <a:bodyPr/>
          <a:lstStyle/>
          <a:p>
            <a:fld id="{B6D1532F-61F1-B941-ACDF-6BC65E0B4055}"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all out + image left">
    <p:bg>
      <p:bgRef idx="1001">
        <a:schemeClr val="bg2"/>
      </p:bgRef>
    </p:bg>
    <p:spTree>
      <p:nvGrpSpPr>
        <p:cNvPr id="1" name=""/>
        <p:cNvGrpSpPr/>
        <p:nvPr/>
      </p:nvGrpSpPr>
      <p:grpSpPr>
        <a:xfrm>
          <a:off x="0" y="0"/>
          <a:ext cx="0" cy="0"/>
          <a:chOff x="0" y="0"/>
          <a:chExt cx="0" cy="0"/>
        </a:xfrm>
      </p:grpSpPr>
      <p:sp>
        <p:nvSpPr>
          <p:cNvPr id="8" name="Picture Placeholder 7"/>
          <p:cNvSpPr>
            <a:spLocks noGrp="1"/>
          </p:cNvSpPr>
          <p:nvPr>
            <p:ph type="pic" sz="quarter" idx="14"/>
          </p:nvPr>
        </p:nvSpPr>
        <p:spPr>
          <a:xfrm>
            <a:off x="609600" y="1905000"/>
            <a:ext cx="5181600" cy="3965448"/>
          </a:xfrm>
          <a:solidFill>
            <a:schemeClr val="accent4"/>
          </a:solidFill>
        </p:spPr>
        <p:txBody>
          <a:bodyPr/>
          <a:lstStyle>
            <a:lvl1pPr>
              <a:defRPr>
                <a:solidFill>
                  <a:schemeClr val="tx1"/>
                </a:solidFill>
              </a:defRPr>
            </a:lvl1pPr>
          </a:lstStyle>
          <a:p>
            <a:r>
              <a:rPr lang="en-US"/>
              <a:t>Click icon to add picture</a:t>
            </a:r>
            <a:endParaRPr lang="en-US" dirty="0"/>
          </a:p>
        </p:txBody>
      </p:sp>
      <p:sp>
        <p:nvSpPr>
          <p:cNvPr id="6" name="Text Placeholder 5"/>
          <p:cNvSpPr>
            <a:spLocks noGrp="1"/>
          </p:cNvSpPr>
          <p:nvPr>
            <p:ph type="body" sz="quarter" idx="15"/>
          </p:nvPr>
        </p:nvSpPr>
        <p:spPr>
          <a:xfrm>
            <a:off x="6397247" y="1905000"/>
            <a:ext cx="5181600" cy="3965448"/>
          </a:xfrm>
          <a:solidFill>
            <a:schemeClr val="tx2"/>
          </a:solidFill>
        </p:spPr>
        <p:txBody>
          <a:bodyPr lIns="365760" tIns="365760" rIns="365760" bIns="365760"/>
          <a:lstStyle>
            <a:lvl1pPr>
              <a:defRPr b="0">
                <a:solidFill>
                  <a:schemeClr val="bg1"/>
                </a:solidFill>
              </a:defRPr>
            </a:lvl1pPr>
            <a:lvl3pPr>
              <a:defRPr>
                <a:solidFill>
                  <a:schemeClr val="tx1"/>
                </a:solidFill>
              </a:defRPr>
            </a:lvl3pPr>
            <a:lvl4pPr>
              <a:defRPr>
                <a:solidFill>
                  <a:schemeClr val="tx1"/>
                </a:solidFill>
              </a:defRPr>
            </a:lvl4pPr>
            <a:lvl5pPr>
              <a:defRPr baseline="0">
                <a:solidFill>
                  <a:schemeClr val="tx1"/>
                </a:solidFill>
              </a:defRPr>
            </a:lvl5pPr>
          </a:lstStyle>
          <a:p>
            <a:pPr lvl="0"/>
            <a:r>
              <a:rPr lang="en-US"/>
              <a:t>Edit Master text styles</a:t>
            </a:r>
          </a:p>
        </p:txBody>
      </p:sp>
      <p:sp>
        <p:nvSpPr>
          <p:cNvPr id="7" name="Text Placeholder 6"/>
          <p:cNvSpPr>
            <a:spLocks noGrp="1"/>
          </p:cNvSpPr>
          <p:nvPr>
            <p:ph type="body" sz="quarter" idx="16" hasCustomPrompt="1"/>
          </p:nvPr>
        </p:nvSpPr>
        <p:spPr>
          <a:xfrm>
            <a:off x="609600" y="5285673"/>
            <a:ext cx="5181599" cy="584775"/>
          </a:xfrm>
        </p:spPr>
        <p:txBody>
          <a:bodyPr lIns="182880" tIns="182880" rIns="182880" bIns="182880">
            <a:noAutofit/>
          </a:bodyPr>
          <a:lstStyle>
            <a:lvl1pPr>
              <a:defRPr sz="1600" b="0">
                <a:solidFill>
                  <a:schemeClr val="bg1"/>
                </a:solidFill>
                <a:effectLst>
                  <a:outerShdw blurRad="50800" dist="38100" dir="8100000" algn="tr" rotWithShape="0">
                    <a:prstClr val="black">
                      <a:alpha val="40000"/>
                    </a:prstClr>
                  </a:outerShdw>
                </a:effectLst>
              </a:defRPr>
            </a:lvl1pPr>
          </a:lstStyle>
          <a:p>
            <a:pPr lvl="0"/>
            <a:r>
              <a:rPr lang="en-US" dirty="0"/>
              <a:t>Image caption</a:t>
            </a:r>
          </a:p>
        </p:txBody>
      </p:sp>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7"/>
          </p:nvPr>
        </p:nvSpPr>
        <p:spPr/>
        <p:txBody>
          <a:bodyPr/>
          <a:lstStyle/>
          <a:p>
            <a:r>
              <a:rPr lang="en-US"/>
              <a:t>Presentation Title | Date | Aptiv Confidential</a:t>
            </a:r>
            <a:endParaRPr lang="en-US" dirty="0"/>
          </a:p>
        </p:txBody>
      </p:sp>
      <p:sp>
        <p:nvSpPr>
          <p:cNvPr id="9" name="Slide Number Placeholder 8"/>
          <p:cNvSpPr>
            <a:spLocks noGrp="1"/>
          </p:cNvSpPr>
          <p:nvPr>
            <p:ph type="sldNum" sz="quarter" idx="18"/>
          </p:nvPr>
        </p:nvSpPr>
        <p:spPr/>
        <p:txBody>
          <a:bodyPr/>
          <a:lstStyle/>
          <a:p>
            <a:fld id="{B6D1532F-61F1-B941-ACDF-6BC65E0B405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all out + image right">
    <p:bg>
      <p:bgRef idx="1001">
        <a:schemeClr val="bg2"/>
      </p:bgRef>
    </p:bg>
    <p:spTree>
      <p:nvGrpSpPr>
        <p:cNvPr id="1" name=""/>
        <p:cNvGrpSpPr/>
        <p:nvPr/>
      </p:nvGrpSpPr>
      <p:grpSpPr>
        <a:xfrm>
          <a:off x="0" y="0"/>
          <a:ext cx="0" cy="0"/>
          <a:chOff x="0" y="0"/>
          <a:chExt cx="0" cy="0"/>
        </a:xfrm>
      </p:grpSpPr>
      <p:sp>
        <p:nvSpPr>
          <p:cNvPr id="8" name="Picture Placeholder 7"/>
          <p:cNvSpPr>
            <a:spLocks noGrp="1"/>
          </p:cNvSpPr>
          <p:nvPr>
            <p:ph type="pic" sz="quarter" idx="14"/>
          </p:nvPr>
        </p:nvSpPr>
        <p:spPr>
          <a:xfrm>
            <a:off x="6397247" y="1910444"/>
            <a:ext cx="5181600" cy="3956955"/>
          </a:xfrm>
          <a:solidFill>
            <a:schemeClr val="accent4"/>
          </a:solidFill>
        </p:spPr>
        <p:txBody>
          <a:bodyPr/>
          <a:lstStyle/>
          <a:p>
            <a:r>
              <a:rPr lang="en-US"/>
              <a:t>Click icon to add picture</a:t>
            </a:r>
            <a:endParaRPr lang="en-US" dirty="0"/>
          </a:p>
        </p:txBody>
      </p:sp>
      <p:sp>
        <p:nvSpPr>
          <p:cNvPr id="9" name="Text Placeholder 8"/>
          <p:cNvSpPr>
            <a:spLocks noGrp="1"/>
          </p:cNvSpPr>
          <p:nvPr>
            <p:ph type="body" sz="quarter" idx="16" hasCustomPrompt="1"/>
          </p:nvPr>
        </p:nvSpPr>
        <p:spPr>
          <a:xfrm>
            <a:off x="6397247" y="5282625"/>
            <a:ext cx="5181600" cy="584775"/>
          </a:xfrm>
        </p:spPr>
        <p:txBody>
          <a:bodyPr lIns="182880" tIns="182880" rIns="182880" bIns="182880" anchor="b">
            <a:noAutofit/>
          </a:bodyPr>
          <a:lstStyle>
            <a:lvl1pPr>
              <a:defRPr sz="1400" b="0">
                <a:solidFill>
                  <a:schemeClr val="bg1"/>
                </a:solidFill>
                <a:effectLst>
                  <a:outerShdw blurRad="50800" dist="38100" dir="5400000" algn="t" rotWithShape="0">
                    <a:prstClr val="black">
                      <a:alpha val="40000"/>
                    </a:prstClr>
                  </a:outerShdw>
                </a:effectLst>
              </a:defRPr>
            </a:lvl1pPr>
          </a:lstStyle>
          <a:p>
            <a:pPr lvl="0"/>
            <a:r>
              <a:rPr lang="en-US" dirty="0"/>
              <a:t>Image caption</a:t>
            </a:r>
          </a:p>
        </p:txBody>
      </p:sp>
      <p:sp>
        <p:nvSpPr>
          <p:cNvPr id="6" name="Text Placeholder 5"/>
          <p:cNvSpPr>
            <a:spLocks noGrp="1"/>
          </p:cNvSpPr>
          <p:nvPr>
            <p:ph type="body" sz="quarter" idx="17"/>
          </p:nvPr>
        </p:nvSpPr>
        <p:spPr>
          <a:xfrm>
            <a:off x="609600" y="1905000"/>
            <a:ext cx="5486400" cy="3962400"/>
          </a:xfrm>
          <a:solidFill>
            <a:schemeClr val="tx2"/>
          </a:solidFill>
        </p:spPr>
        <p:txBody>
          <a:bodyPr lIns="365760" tIns="365760" rIns="365760" bIns="365760"/>
          <a:lstStyle>
            <a:lvl1pPr>
              <a:defRPr b="0">
                <a:solidFill>
                  <a:schemeClr val="bg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baseline="0">
                <a:solidFill>
                  <a:schemeClr val="tx1"/>
                </a:solidFill>
              </a:defRPr>
            </a:lvl6pPr>
            <a:lvl7pPr>
              <a:defRPr baseline="0">
                <a:solidFill>
                  <a:schemeClr val="tx1"/>
                </a:solidFill>
              </a:defRPr>
            </a:lvl7pPr>
            <a:lvl8pPr>
              <a:defRPr>
                <a:solidFill>
                  <a:schemeClr val="tx1"/>
                </a:solidFill>
              </a:defRPr>
            </a:lvl8pPr>
          </a:lstStyle>
          <a:p>
            <a:pPr lvl="0"/>
            <a:r>
              <a:rPr lang="en-US"/>
              <a:t>Edit Master text styles</a:t>
            </a:r>
          </a:p>
        </p:txBody>
      </p:sp>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8"/>
          </p:nvPr>
        </p:nvSpPr>
        <p:spPr/>
        <p:txBody>
          <a:bodyPr/>
          <a:lstStyle/>
          <a:p>
            <a:r>
              <a:rPr lang="en-US"/>
              <a:t>Presentation Title | Date | Aptiv Confidential</a:t>
            </a:r>
            <a:endParaRPr lang="en-US" dirty="0"/>
          </a:p>
        </p:txBody>
      </p:sp>
      <p:sp>
        <p:nvSpPr>
          <p:cNvPr id="7" name="Slide Number Placeholder 6"/>
          <p:cNvSpPr>
            <a:spLocks noGrp="1"/>
          </p:cNvSpPr>
          <p:nvPr>
            <p:ph type="sldNum" sz="quarter" idx="19"/>
          </p:nvPr>
        </p:nvSpPr>
        <p:spPr/>
        <p:txBody>
          <a:bodyPr/>
          <a:lstStyle/>
          <a:p>
            <a:fld id="{B6D1532F-61F1-B941-ACDF-6BC65E0B405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3 column">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a:xfrm>
            <a:off x="4417823" y="1905000"/>
            <a:ext cx="3356353" cy="3959994"/>
          </a:xfrm>
        </p:spPr>
        <p:txBody>
          <a:bodyPr>
            <a:noAutofit/>
          </a:bodyPr>
          <a:lstStyle>
            <a:lvl1pPr>
              <a:defRPr sz="28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5"/>
          <p:cNvSpPr>
            <a:spLocks noGrp="1"/>
          </p:cNvSpPr>
          <p:nvPr>
            <p:ph type="body" sz="quarter" idx="16"/>
          </p:nvPr>
        </p:nvSpPr>
        <p:spPr>
          <a:xfrm>
            <a:off x="609601" y="1905000"/>
            <a:ext cx="3352800" cy="3959994"/>
          </a:xfrm>
        </p:spPr>
        <p:txBody>
          <a:bodyPr>
            <a:noAutofit/>
          </a:bodyPr>
          <a:lstStyle>
            <a:lvl1pPr>
              <a:defRPr sz="28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5"/>
          <p:cNvSpPr>
            <a:spLocks noGrp="1"/>
          </p:cNvSpPr>
          <p:nvPr>
            <p:ph type="body" sz="quarter" idx="17"/>
          </p:nvPr>
        </p:nvSpPr>
        <p:spPr>
          <a:xfrm>
            <a:off x="8222494" y="1907406"/>
            <a:ext cx="3356353" cy="3959994"/>
          </a:xfrm>
        </p:spPr>
        <p:txBody>
          <a:bodyPr>
            <a:noAutofit/>
          </a:bodyPr>
          <a:lstStyle>
            <a:lvl1pPr>
              <a:defRPr sz="28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8"/>
          </p:nvPr>
        </p:nvSpPr>
        <p:spPr/>
        <p:txBody>
          <a:bodyPr/>
          <a:lstStyle/>
          <a:p>
            <a:r>
              <a:rPr lang="en-US"/>
              <a:t>Presentation Title | Date | Aptiv Confidential</a:t>
            </a:r>
            <a:endParaRPr lang="en-US" dirty="0"/>
          </a:p>
        </p:txBody>
      </p:sp>
      <p:sp>
        <p:nvSpPr>
          <p:cNvPr id="7" name="Slide Number Placeholder 6"/>
          <p:cNvSpPr>
            <a:spLocks noGrp="1"/>
          </p:cNvSpPr>
          <p:nvPr>
            <p:ph type="sldNum" sz="quarter" idx="19"/>
          </p:nvPr>
        </p:nvSpPr>
        <p:spPr/>
        <p:txBody>
          <a:bodyPr/>
          <a:lstStyle/>
          <a:p>
            <a:fld id="{B6D1532F-61F1-B941-ACDF-6BC65E0B405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Presentation title whit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421908" y="6141328"/>
            <a:ext cx="2290482" cy="515875"/>
          </a:xfrm>
          <a:prstGeom prst="rect">
            <a:avLst/>
          </a:prstGeom>
        </p:spPr>
      </p:pic>
      <p:sp>
        <p:nvSpPr>
          <p:cNvPr id="15" name="Oval 14"/>
          <p:cNvSpPr/>
          <p:nvPr userDrawn="1"/>
        </p:nvSpPr>
        <p:spPr>
          <a:xfrm>
            <a:off x="-241739" y="1718442"/>
            <a:ext cx="491358" cy="4913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 Placeholder 16"/>
          <p:cNvSpPr>
            <a:spLocks noGrp="1"/>
          </p:cNvSpPr>
          <p:nvPr>
            <p:ph type="body" sz="quarter" idx="10"/>
          </p:nvPr>
        </p:nvSpPr>
        <p:spPr>
          <a:xfrm>
            <a:off x="609600" y="1600200"/>
            <a:ext cx="7010400" cy="3352800"/>
          </a:xfrm>
        </p:spPr>
        <p:txBody>
          <a:bodyPr>
            <a:normAutofit/>
          </a:bodyPr>
          <a:lstStyle>
            <a:lvl1pPr>
              <a:defRPr sz="4800" cap="all" spc="200" baseline="0"/>
            </a:lvl1pPr>
          </a:lstStyle>
          <a:p>
            <a:pPr lvl="0"/>
            <a:r>
              <a:rPr lang="en-US"/>
              <a:t>Edit Master text styles</a:t>
            </a:r>
          </a:p>
        </p:txBody>
      </p:sp>
      <p:sp>
        <p:nvSpPr>
          <p:cNvPr id="9" name="Text Placeholder 2"/>
          <p:cNvSpPr>
            <a:spLocks noGrp="1"/>
          </p:cNvSpPr>
          <p:nvPr>
            <p:ph type="body" sz="quarter" idx="15" hasCustomPrompt="1"/>
          </p:nvPr>
        </p:nvSpPr>
        <p:spPr>
          <a:xfrm>
            <a:off x="609600" y="381000"/>
            <a:ext cx="2743200" cy="304800"/>
          </a:xfrm>
        </p:spPr>
        <p:txBody>
          <a:bodyPr>
            <a:normAutofit/>
          </a:bodyPr>
          <a:lstStyle>
            <a:lvl1pPr>
              <a:defRPr sz="1800" b="0"/>
            </a:lvl1pPr>
          </a:lstStyle>
          <a:p>
            <a:pPr lvl="0"/>
            <a:r>
              <a:rPr lang="en-US" dirty="0"/>
              <a:t>Date</a:t>
            </a:r>
          </a:p>
        </p:txBody>
      </p:sp>
      <p:sp>
        <p:nvSpPr>
          <p:cNvPr id="10" name="Text Placeholder 2"/>
          <p:cNvSpPr>
            <a:spLocks noGrp="1"/>
          </p:cNvSpPr>
          <p:nvPr>
            <p:ph type="body" sz="quarter" idx="16" hasCustomPrompt="1"/>
          </p:nvPr>
        </p:nvSpPr>
        <p:spPr>
          <a:xfrm>
            <a:off x="3657600" y="381000"/>
            <a:ext cx="3962400" cy="304800"/>
          </a:xfrm>
        </p:spPr>
        <p:txBody>
          <a:bodyPr>
            <a:normAutofit/>
          </a:bodyPr>
          <a:lstStyle>
            <a:lvl1pPr>
              <a:defRPr sz="1800" b="1"/>
            </a:lvl1pPr>
          </a:lstStyle>
          <a:p>
            <a:pPr lvl="0"/>
            <a:r>
              <a:rPr lang="en-US" dirty="0"/>
              <a:t>Presenter Name</a:t>
            </a:r>
          </a:p>
        </p:txBody>
      </p:sp>
      <p:sp>
        <p:nvSpPr>
          <p:cNvPr id="11" name="Text Placeholder 2"/>
          <p:cNvSpPr>
            <a:spLocks noGrp="1"/>
          </p:cNvSpPr>
          <p:nvPr>
            <p:ph type="body" sz="quarter" idx="17" hasCustomPrompt="1"/>
          </p:nvPr>
        </p:nvSpPr>
        <p:spPr>
          <a:xfrm>
            <a:off x="3657600" y="685800"/>
            <a:ext cx="3962400" cy="304800"/>
          </a:xfrm>
        </p:spPr>
        <p:txBody>
          <a:bodyPr>
            <a:normAutofit/>
          </a:bodyPr>
          <a:lstStyle>
            <a:lvl1pPr>
              <a:defRPr sz="1800" b="0"/>
            </a:lvl1pPr>
          </a:lstStyle>
          <a:p>
            <a:pPr lvl="0"/>
            <a:r>
              <a:rPr lang="en-US" dirty="0"/>
              <a:t>Presenter Title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3 column + takeaway">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a:xfrm>
            <a:off x="4417823" y="1905000"/>
            <a:ext cx="3356353" cy="3657600"/>
          </a:xfrm>
        </p:spPr>
        <p:txBody>
          <a:bodyPr bIns="182880">
            <a:noAutofit/>
          </a:bodyPr>
          <a:lstStyle>
            <a:lvl1pPr>
              <a:defRPr sz="28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5"/>
          <p:cNvSpPr>
            <a:spLocks noGrp="1"/>
          </p:cNvSpPr>
          <p:nvPr>
            <p:ph type="body" sz="quarter" idx="16"/>
          </p:nvPr>
        </p:nvSpPr>
        <p:spPr>
          <a:xfrm>
            <a:off x="609601" y="1905000"/>
            <a:ext cx="3352800" cy="3657600"/>
          </a:xfrm>
        </p:spPr>
        <p:txBody>
          <a:bodyPr bIns="182880">
            <a:noAutofit/>
          </a:bodyPr>
          <a:lstStyle>
            <a:lvl1pPr>
              <a:defRPr sz="28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5"/>
          <p:cNvSpPr>
            <a:spLocks noGrp="1"/>
          </p:cNvSpPr>
          <p:nvPr>
            <p:ph type="body" sz="quarter" idx="17"/>
          </p:nvPr>
        </p:nvSpPr>
        <p:spPr>
          <a:xfrm>
            <a:off x="8222494" y="1907406"/>
            <a:ext cx="3356353" cy="3657600"/>
          </a:xfrm>
        </p:spPr>
        <p:txBody>
          <a:bodyPr bIns="182880">
            <a:noAutofit/>
          </a:bodyPr>
          <a:lstStyle>
            <a:lvl1pPr>
              <a:defRPr sz="28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8"/>
          </p:nvPr>
        </p:nvSpPr>
        <p:spPr/>
        <p:txBody>
          <a:bodyPr/>
          <a:lstStyle/>
          <a:p>
            <a:r>
              <a:rPr lang="en-US"/>
              <a:t>Presentation Title | Date | Aptiv Confidential</a:t>
            </a:r>
            <a:endParaRPr lang="en-US" dirty="0"/>
          </a:p>
        </p:txBody>
      </p:sp>
      <p:sp>
        <p:nvSpPr>
          <p:cNvPr id="7" name="Slide Number Placeholder 6"/>
          <p:cNvSpPr>
            <a:spLocks noGrp="1"/>
          </p:cNvSpPr>
          <p:nvPr>
            <p:ph type="sldNum" sz="quarter" idx="19"/>
          </p:nvPr>
        </p:nvSpPr>
        <p:spPr/>
        <p:txBody>
          <a:bodyPr/>
          <a:lstStyle/>
          <a:p>
            <a:fld id="{B6D1532F-61F1-B941-ACDF-6BC65E0B4055}" type="slidenum">
              <a:rPr lang="en-US" smtClean="0"/>
              <a:pPr/>
              <a:t>‹#›</a:t>
            </a:fld>
            <a:endParaRPr lang="en-US" dirty="0"/>
          </a:p>
        </p:txBody>
      </p:sp>
      <p:sp>
        <p:nvSpPr>
          <p:cNvPr id="10" name="Content Placeholder 3"/>
          <p:cNvSpPr>
            <a:spLocks noGrp="1"/>
          </p:cNvSpPr>
          <p:nvPr>
            <p:ph sz="quarter" idx="20"/>
          </p:nvPr>
        </p:nvSpPr>
        <p:spPr>
          <a:xfrm>
            <a:off x="609600" y="5562600"/>
            <a:ext cx="10969625" cy="609600"/>
          </a:xfrm>
          <a:solidFill>
            <a:schemeClr val="accent6"/>
          </a:solidFill>
        </p:spPr>
        <p:txBody>
          <a:bodyPr lIns="182880" tIns="182880" rIns="182880" bIns="182880" anchor="ctr">
            <a:normAutofit/>
          </a:bodyPr>
          <a:lstStyle>
            <a:lvl1pPr>
              <a:defRPr sz="2400">
                <a:solidFill>
                  <a:schemeClr val="bg1"/>
                </a:solidFill>
              </a:defRPr>
            </a:lvl1pPr>
          </a:lstStyle>
          <a:p>
            <a:pPr lvl="0"/>
            <a:r>
              <a:rPr lang="en-US"/>
              <a:t>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3 column">
    <p:spTree>
      <p:nvGrpSpPr>
        <p:cNvPr id="1" name=""/>
        <p:cNvGrpSpPr/>
        <p:nvPr/>
      </p:nvGrpSpPr>
      <p:grpSpPr>
        <a:xfrm>
          <a:off x="0" y="0"/>
          <a:ext cx="0" cy="0"/>
          <a:chOff x="0" y="0"/>
          <a:chExt cx="0" cy="0"/>
        </a:xfrm>
      </p:grpSpPr>
      <p:sp>
        <p:nvSpPr>
          <p:cNvPr id="7" name="Picture Placeholder 6"/>
          <p:cNvSpPr>
            <a:spLocks noGrp="1"/>
          </p:cNvSpPr>
          <p:nvPr>
            <p:ph type="pic" sz="quarter" idx="18"/>
          </p:nvPr>
        </p:nvSpPr>
        <p:spPr>
          <a:xfrm>
            <a:off x="607823" y="1905000"/>
            <a:ext cx="3352800" cy="3962400"/>
          </a:xfrm>
          <a:solidFill>
            <a:schemeClr val="accent4"/>
          </a:solidFill>
        </p:spPr>
        <p:txBody>
          <a:bodyPr/>
          <a:lstStyle/>
          <a:p>
            <a:r>
              <a:rPr lang="en-US"/>
              <a:t>Click icon to add picture</a:t>
            </a:r>
            <a:endParaRPr lang="en-US" dirty="0"/>
          </a:p>
        </p:txBody>
      </p:sp>
      <p:sp>
        <p:nvSpPr>
          <p:cNvPr id="11" name="Picture Placeholder 6"/>
          <p:cNvSpPr>
            <a:spLocks noGrp="1"/>
          </p:cNvSpPr>
          <p:nvPr>
            <p:ph type="pic" sz="quarter" idx="19"/>
          </p:nvPr>
        </p:nvSpPr>
        <p:spPr>
          <a:xfrm>
            <a:off x="4417823" y="1905000"/>
            <a:ext cx="3352800" cy="3962400"/>
          </a:xfrm>
          <a:solidFill>
            <a:schemeClr val="accent4"/>
          </a:solidFill>
        </p:spPr>
        <p:txBody>
          <a:bodyPr/>
          <a:lstStyle/>
          <a:p>
            <a:r>
              <a:rPr lang="en-US"/>
              <a:t>Click icon to add picture</a:t>
            </a:r>
            <a:endParaRPr lang="en-US" dirty="0"/>
          </a:p>
        </p:txBody>
      </p:sp>
      <p:sp>
        <p:nvSpPr>
          <p:cNvPr id="13" name="Picture Placeholder 6"/>
          <p:cNvSpPr>
            <a:spLocks noGrp="1"/>
          </p:cNvSpPr>
          <p:nvPr>
            <p:ph type="pic" sz="quarter" idx="20"/>
          </p:nvPr>
        </p:nvSpPr>
        <p:spPr>
          <a:xfrm>
            <a:off x="8229600" y="1905000"/>
            <a:ext cx="3352800" cy="3962400"/>
          </a:xfrm>
          <a:solidFill>
            <a:schemeClr val="accent4"/>
          </a:solidFill>
        </p:spPr>
        <p:txBody>
          <a:bodyPr/>
          <a:lstStyle/>
          <a:p>
            <a:r>
              <a:rPr lang="en-US"/>
              <a:t>Click icon to add picture</a:t>
            </a:r>
            <a:endParaRPr lang="en-US" dirty="0"/>
          </a:p>
        </p:txBody>
      </p:sp>
      <p:sp>
        <p:nvSpPr>
          <p:cNvPr id="14" name="Text Placeholder 8"/>
          <p:cNvSpPr>
            <a:spLocks noGrp="1"/>
          </p:cNvSpPr>
          <p:nvPr>
            <p:ph type="body" sz="quarter" idx="16" hasCustomPrompt="1"/>
          </p:nvPr>
        </p:nvSpPr>
        <p:spPr>
          <a:xfrm>
            <a:off x="607823" y="5282625"/>
            <a:ext cx="3352800" cy="584775"/>
          </a:xfrm>
        </p:spPr>
        <p:txBody>
          <a:bodyPr lIns="182880" tIns="182880" rIns="182880" bIns="182880" anchor="b">
            <a:noAutofit/>
          </a:bodyPr>
          <a:lstStyle>
            <a:lvl1pPr>
              <a:defRPr sz="1400" b="0">
                <a:solidFill>
                  <a:schemeClr val="bg1"/>
                </a:solidFill>
                <a:effectLst>
                  <a:outerShdw blurRad="50800" dist="38100" dir="8100000" algn="tr" rotWithShape="0">
                    <a:prstClr val="black">
                      <a:alpha val="40000"/>
                    </a:prstClr>
                  </a:outerShdw>
                </a:effectLst>
              </a:defRPr>
            </a:lvl1pPr>
          </a:lstStyle>
          <a:p>
            <a:pPr lvl="0"/>
            <a:r>
              <a:rPr lang="en-US" dirty="0"/>
              <a:t>Image caption</a:t>
            </a:r>
          </a:p>
        </p:txBody>
      </p:sp>
      <p:sp>
        <p:nvSpPr>
          <p:cNvPr id="15" name="Text Placeholder 8"/>
          <p:cNvSpPr>
            <a:spLocks noGrp="1"/>
          </p:cNvSpPr>
          <p:nvPr>
            <p:ph type="body" sz="quarter" idx="21" hasCustomPrompt="1"/>
          </p:nvPr>
        </p:nvSpPr>
        <p:spPr>
          <a:xfrm>
            <a:off x="4417823" y="5282625"/>
            <a:ext cx="3352800" cy="584775"/>
          </a:xfrm>
        </p:spPr>
        <p:txBody>
          <a:bodyPr lIns="182880" tIns="182880" rIns="182880" bIns="182880" anchor="b">
            <a:noAutofit/>
          </a:bodyPr>
          <a:lstStyle>
            <a:lvl1pPr>
              <a:defRPr sz="1400" b="0">
                <a:solidFill>
                  <a:schemeClr val="bg1"/>
                </a:solidFill>
                <a:effectLst>
                  <a:outerShdw blurRad="50800" dist="38100" dir="8100000" algn="tr" rotWithShape="0">
                    <a:prstClr val="black">
                      <a:alpha val="40000"/>
                    </a:prstClr>
                  </a:outerShdw>
                </a:effectLst>
              </a:defRPr>
            </a:lvl1pPr>
          </a:lstStyle>
          <a:p>
            <a:pPr lvl="0"/>
            <a:r>
              <a:rPr lang="en-US"/>
              <a:t>Image caption</a:t>
            </a:r>
            <a:endParaRPr lang="en-US" dirty="0"/>
          </a:p>
        </p:txBody>
      </p:sp>
      <p:sp>
        <p:nvSpPr>
          <p:cNvPr id="16" name="Text Placeholder 8"/>
          <p:cNvSpPr>
            <a:spLocks noGrp="1"/>
          </p:cNvSpPr>
          <p:nvPr>
            <p:ph type="body" sz="quarter" idx="22" hasCustomPrompt="1"/>
          </p:nvPr>
        </p:nvSpPr>
        <p:spPr>
          <a:xfrm>
            <a:off x="8226047" y="5282625"/>
            <a:ext cx="3352800" cy="584775"/>
          </a:xfrm>
        </p:spPr>
        <p:txBody>
          <a:bodyPr lIns="182880" tIns="182880" rIns="182880" bIns="182880" anchor="b">
            <a:noAutofit/>
          </a:bodyPr>
          <a:lstStyle>
            <a:lvl1pPr>
              <a:defRPr sz="1400" b="0">
                <a:solidFill>
                  <a:schemeClr val="bg1"/>
                </a:solidFill>
                <a:effectLst>
                  <a:outerShdw blurRad="50800" dist="38100" dir="8100000" algn="tr" rotWithShape="0">
                    <a:prstClr val="black">
                      <a:alpha val="40000"/>
                    </a:prstClr>
                  </a:outerShdw>
                </a:effectLst>
              </a:defRPr>
            </a:lvl1pPr>
          </a:lstStyle>
          <a:p>
            <a:pPr lvl="0"/>
            <a:r>
              <a:rPr lang="en-US" dirty="0"/>
              <a:t>Image caption</a:t>
            </a:r>
          </a:p>
        </p:txBody>
      </p:sp>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23"/>
          </p:nvPr>
        </p:nvSpPr>
        <p:spPr/>
        <p:txBody>
          <a:bodyPr/>
          <a:lstStyle/>
          <a:p>
            <a:r>
              <a:rPr lang="en-US"/>
              <a:t>Presentation Title | Date | Aptiv Confidential</a:t>
            </a:r>
            <a:endParaRPr lang="en-US" dirty="0"/>
          </a:p>
        </p:txBody>
      </p:sp>
      <p:sp>
        <p:nvSpPr>
          <p:cNvPr id="6" name="Slide Number Placeholder 5"/>
          <p:cNvSpPr>
            <a:spLocks noGrp="1"/>
          </p:cNvSpPr>
          <p:nvPr>
            <p:ph type="sldNum" sz="quarter" idx="24"/>
          </p:nvPr>
        </p:nvSpPr>
        <p:spPr/>
        <p:txBody>
          <a:bodyPr/>
          <a:lstStyle/>
          <a:p>
            <a:fld id="{B6D1532F-61F1-B941-ACDF-6BC65E0B4055}"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olumn text + images A">
    <p:spTree>
      <p:nvGrpSpPr>
        <p:cNvPr id="1" name=""/>
        <p:cNvGrpSpPr/>
        <p:nvPr/>
      </p:nvGrpSpPr>
      <p:grpSpPr>
        <a:xfrm>
          <a:off x="0" y="0"/>
          <a:ext cx="0" cy="0"/>
          <a:chOff x="0" y="0"/>
          <a:chExt cx="0" cy="0"/>
        </a:xfrm>
      </p:grpSpPr>
      <p:sp>
        <p:nvSpPr>
          <p:cNvPr id="9" name="Text Placeholder 5"/>
          <p:cNvSpPr>
            <a:spLocks noGrp="1"/>
          </p:cNvSpPr>
          <p:nvPr>
            <p:ph type="body" sz="quarter" idx="16"/>
          </p:nvPr>
        </p:nvSpPr>
        <p:spPr>
          <a:xfrm>
            <a:off x="609601" y="1905000"/>
            <a:ext cx="3352800" cy="3970526"/>
          </a:xfrm>
        </p:spPr>
        <p:txBody>
          <a:bodyPr>
            <a:noAutofit/>
          </a:bodyPr>
          <a:lstStyle>
            <a:lvl1pPr>
              <a:defRPr sz="28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6"/>
          <p:cNvSpPr>
            <a:spLocks noGrp="1"/>
          </p:cNvSpPr>
          <p:nvPr>
            <p:ph type="pic" sz="quarter" idx="19"/>
          </p:nvPr>
        </p:nvSpPr>
        <p:spPr>
          <a:xfrm>
            <a:off x="4419600" y="1905000"/>
            <a:ext cx="3352800" cy="3970526"/>
          </a:xfrm>
          <a:solidFill>
            <a:schemeClr val="accent4"/>
          </a:solidFill>
        </p:spPr>
        <p:txBody>
          <a:bodyPr/>
          <a:lstStyle/>
          <a:p>
            <a:r>
              <a:rPr lang="en-US"/>
              <a:t>Click icon to add picture</a:t>
            </a:r>
            <a:endParaRPr lang="en-US" dirty="0"/>
          </a:p>
        </p:txBody>
      </p:sp>
      <p:sp>
        <p:nvSpPr>
          <p:cNvPr id="11" name="Picture Placeholder 6"/>
          <p:cNvSpPr>
            <a:spLocks noGrp="1"/>
          </p:cNvSpPr>
          <p:nvPr>
            <p:ph type="pic" sz="quarter" idx="20"/>
          </p:nvPr>
        </p:nvSpPr>
        <p:spPr>
          <a:xfrm>
            <a:off x="8229600" y="1905000"/>
            <a:ext cx="3352800" cy="3970526"/>
          </a:xfrm>
          <a:solidFill>
            <a:schemeClr val="accent4"/>
          </a:solidFill>
        </p:spPr>
        <p:txBody>
          <a:bodyPr/>
          <a:lstStyle/>
          <a:p>
            <a:r>
              <a:rPr lang="en-US"/>
              <a:t>Click icon to add picture</a:t>
            </a:r>
            <a:endParaRPr lang="en-US" dirty="0"/>
          </a:p>
        </p:txBody>
      </p:sp>
      <p:sp>
        <p:nvSpPr>
          <p:cNvPr id="13" name="Text Placeholder 8"/>
          <p:cNvSpPr>
            <a:spLocks noGrp="1"/>
          </p:cNvSpPr>
          <p:nvPr>
            <p:ph type="body" sz="quarter" idx="21" hasCustomPrompt="1"/>
          </p:nvPr>
        </p:nvSpPr>
        <p:spPr>
          <a:xfrm>
            <a:off x="4419600" y="5290751"/>
            <a:ext cx="3352800" cy="584775"/>
          </a:xfrm>
          <a:effectLst/>
        </p:spPr>
        <p:txBody>
          <a:bodyPr lIns="182880" tIns="182880" rIns="182880" bIns="182880" anchor="b">
            <a:normAutofit/>
          </a:bodyPr>
          <a:lstStyle>
            <a:lvl1pPr>
              <a:defRPr sz="1400" b="0">
                <a:solidFill>
                  <a:schemeClr val="bg1"/>
                </a:solidFill>
                <a:effectLst>
                  <a:outerShdw blurRad="50800" dist="38100" dir="8100000" algn="tr" rotWithShape="0">
                    <a:prstClr val="black">
                      <a:alpha val="40000"/>
                    </a:prstClr>
                  </a:outerShdw>
                </a:effectLst>
              </a:defRPr>
            </a:lvl1pPr>
          </a:lstStyle>
          <a:p>
            <a:pPr lvl="0"/>
            <a:r>
              <a:rPr lang="en-US" dirty="0"/>
              <a:t>Image caption</a:t>
            </a:r>
          </a:p>
        </p:txBody>
      </p:sp>
      <p:sp>
        <p:nvSpPr>
          <p:cNvPr id="14" name="Text Placeholder 8"/>
          <p:cNvSpPr>
            <a:spLocks noGrp="1"/>
          </p:cNvSpPr>
          <p:nvPr>
            <p:ph type="body" sz="quarter" idx="22" hasCustomPrompt="1"/>
          </p:nvPr>
        </p:nvSpPr>
        <p:spPr>
          <a:xfrm>
            <a:off x="8229600" y="5290751"/>
            <a:ext cx="3352800" cy="584775"/>
          </a:xfrm>
          <a:effectLst/>
        </p:spPr>
        <p:txBody>
          <a:bodyPr lIns="182880" tIns="182880" rIns="182880" bIns="182880" anchor="b">
            <a:normAutofit/>
          </a:bodyPr>
          <a:lstStyle>
            <a:lvl1pPr>
              <a:defRPr sz="1400" b="0">
                <a:solidFill>
                  <a:schemeClr val="bg1"/>
                </a:solidFill>
                <a:effectLst>
                  <a:outerShdw blurRad="50800" dist="38100" dir="8100000" algn="tr" rotWithShape="0">
                    <a:prstClr val="black">
                      <a:alpha val="40000"/>
                    </a:prstClr>
                  </a:outerShdw>
                </a:effectLst>
              </a:defRPr>
            </a:lvl1pPr>
          </a:lstStyle>
          <a:p>
            <a:pPr lvl="0"/>
            <a:r>
              <a:rPr lang="en-US"/>
              <a:t>Image caption</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23"/>
          </p:nvPr>
        </p:nvSpPr>
        <p:spPr/>
        <p:txBody>
          <a:bodyPr/>
          <a:lstStyle/>
          <a:p>
            <a:r>
              <a:rPr lang="en-US"/>
              <a:t>Presentation Title | Date | Aptiv Confidential</a:t>
            </a:r>
            <a:endParaRPr lang="en-US" dirty="0"/>
          </a:p>
        </p:txBody>
      </p:sp>
      <p:sp>
        <p:nvSpPr>
          <p:cNvPr id="6" name="Slide Number Placeholder 5"/>
          <p:cNvSpPr>
            <a:spLocks noGrp="1"/>
          </p:cNvSpPr>
          <p:nvPr>
            <p:ph type="sldNum" sz="quarter" idx="24"/>
          </p:nvPr>
        </p:nvSpPr>
        <p:spPr/>
        <p:txBody>
          <a:bodyPr/>
          <a:lstStyle/>
          <a:p>
            <a:fld id="{B6D1532F-61F1-B941-ACDF-6BC65E0B4055}" type="slidenum">
              <a:rPr lang="en-US" smtClean="0"/>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column text + image ">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a:xfrm>
            <a:off x="4417823" y="1905000"/>
            <a:ext cx="3356353" cy="3962400"/>
          </a:xfrm>
        </p:spPr>
        <p:txBody>
          <a:bodyPr>
            <a:noAutofit/>
          </a:bodyPr>
          <a:lstStyle>
            <a:lvl1pPr>
              <a:defRPr sz="28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5"/>
          <p:cNvSpPr>
            <a:spLocks noGrp="1"/>
          </p:cNvSpPr>
          <p:nvPr>
            <p:ph type="body" sz="quarter" idx="16"/>
          </p:nvPr>
        </p:nvSpPr>
        <p:spPr>
          <a:xfrm>
            <a:off x="609601" y="1905000"/>
            <a:ext cx="3352800" cy="3962400"/>
          </a:xfrm>
        </p:spPr>
        <p:txBody>
          <a:bodyPr>
            <a:noAutofit/>
          </a:bodyPr>
          <a:lstStyle>
            <a:lvl1pPr>
              <a:defRPr sz="28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6"/>
          <p:cNvSpPr>
            <a:spLocks noGrp="1"/>
          </p:cNvSpPr>
          <p:nvPr>
            <p:ph type="pic" sz="quarter" idx="20"/>
          </p:nvPr>
        </p:nvSpPr>
        <p:spPr>
          <a:xfrm>
            <a:off x="8229600" y="1905000"/>
            <a:ext cx="3352800" cy="3962400"/>
          </a:xfrm>
          <a:solidFill>
            <a:schemeClr val="accent4"/>
          </a:solidFill>
        </p:spPr>
        <p:txBody>
          <a:bodyPr>
            <a:noAutofit/>
          </a:bodyPr>
          <a:lstStyle/>
          <a:p>
            <a:r>
              <a:rPr lang="en-US"/>
              <a:t>Click icon to add picture</a:t>
            </a:r>
            <a:endParaRPr lang="en-US" dirty="0"/>
          </a:p>
        </p:txBody>
      </p:sp>
      <p:sp>
        <p:nvSpPr>
          <p:cNvPr id="11" name="Text Placeholder 8"/>
          <p:cNvSpPr>
            <a:spLocks noGrp="1"/>
          </p:cNvSpPr>
          <p:nvPr>
            <p:ph type="body" sz="quarter" idx="22" hasCustomPrompt="1"/>
          </p:nvPr>
        </p:nvSpPr>
        <p:spPr>
          <a:xfrm>
            <a:off x="8226047" y="5282626"/>
            <a:ext cx="3352800" cy="584775"/>
          </a:xfrm>
        </p:spPr>
        <p:txBody>
          <a:bodyPr lIns="182880" tIns="182880" rIns="182880" bIns="182880" anchor="b">
            <a:noAutofit/>
          </a:bodyPr>
          <a:lstStyle>
            <a:lvl1pPr>
              <a:defRPr sz="1400" b="0">
                <a:solidFill>
                  <a:schemeClr val="bg1"/>
                </a:solidFill>
                <a:effectLst>
                  <a:outerShdw blurRad="50800" dist="38100" dir="8100000" algn="tr" rotWithShape="0">
                    <a:prstClr val="black">
                      <a:alpha val="40000"/>
                    </a:prstClr>
                  </a:outerShdw>
                </a:effectLst>
              </a:defRPr>
            </a:lvl1pPr>
          </a:lstStyle>
          <a:p>
            <a:pPr lvl="0"/>
            <a:r>
              <a:rPr lang="en-US" dirty="0"/>
              <a:t>Image caption</a:t>
            </a:r>
          </a:p>
        </p:txBody>
      </p:sp>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23"/>
          </p:nvPr>
        </p:nvSpPr>
        <p:spPr/>
        <p:txBody>
          <a:bodyPr/>
          <a:lstStyle/>
          <a:p>
            <a:r>
              <a:rPr lang="en-US"/>
              <a:t>Presentation Title | Date | Aptiv Confidential</a:t>
            </a:r>
            <a:endParaRPr lang="en-US" dirty="0"/>
          </a:p>
        </p:txBody>
      </p:sp>
      <p:sp>
        <p:nvSpPr>
          <p:cNvPr id="7" name="Slide Number Placeholder 6"/>
          <p:cNvSpPr>
            <a:spLocks noGrp="1"/>
          </p:cNvSpPr>
          <p:nvPr>
            <p:ph type="sldNum" sz="quarter" idx="24"/>
          </p:nvPr>
        </p:nvSpPr>
        <p:spPr/>
        <p:txBody>
          <a:bodyPr/>
          <a:lstStyle/>
          <a:p>
            <a:fld id="{B6D1532F-61F1-B941-ACDF-6BC65E0B4055}" type="slidenum">
              <a:rPr lang="en-US" smtClean="0"/>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 column text">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a:xfrm>
            <a:off x="3411224" y="1905000"/>
            <a:ext cx="2566737" cy="3962400"/>
          </a:xfrm>
        </p:spPr>
        <p:txBody>
          <a:bodyPr>
            <a:noAutofit/>
          </a:bodyPr>
          <a:lstStyle>
            <a:lvl1pPr>
              <a:defRPr sz="28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5"/>
          <p:cNvSpPr>
            <a:spLocks noGrp="1"/>
          </p:cNvSpPr>
          <p:nvPr>
            <p:ph type="body" sz="quarter" idx="16"/>
          </p:nvPr>
        </p:nvSpPr>
        <p:spPr>
          <a:xfrm>
            <a:off x="609601" y="1905000"/>
            <a:ext cx="2564020" cy="3962400"/>
          </a:xfrm>
        </p:spPr>
        <p:txBody>
          <a:bodyPr>
            <a:noAutofit/>
          </a:bodyPr>
          <a:lstStyle>
            <a:lvl1pPr>
              <a:defRPr sz="2800"/>
            </a:lvl1pPr>
            <a:lvl7pPr>
              <a:defRPr>
                <a:solidFill>
                  <a:srgbClr val="929D96"/>
                </a:solidFill>
              </a:defRPr>
            </a:lvl7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5"/>
          <p:cNvSpPr>
            <a:spLocks noGrp="1"/>
          </p:cNvSpPr>
          <p:nvPr>
            <p:ph type="body" sz="quarter" idx="17"/>
          </p:nvPr>
        </p:nvSpPr>
        <p:spPr>
          <a:xfrm>
            <a:off x="6215564" y="1905000"/>
            <a:ext cx="2566737" cy="3962400"/>
          </a:xfrm>
        </p:spPr>
        <p:txBody>
          <a:bodyPr>
            <a:noAutofit/>
          </a:bodyPr>
          <a:lstStyle>
            <a:lvl1pPr>
              <a:defRPr sz="28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5"/>
          <p:cNvSpPr>
            <a:spLocks noGrp="1"/>
          </p:cNvSpPr>
          <p:nvPr>
            <p:ph type="body" sz="quarter" idx="18"/>
          </p:nvPr>
        </p:nvSpPr>
        <p:spPr>
          <a:xfrm>
            <a:off x="9019903" y="1905000"/>
            <a:ext cx="2566737" cy="3962400"/>
          </a:xfrm>
        </p:spPr>
        <p:txBody>
          <a:bodyPr>
            <a:noAutofit/>
          </a:bodyPr>
          <a:lstStyle>
            <a:lvl1pPr>
              <a:defRPr sz="28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9"/>
          </p:nvPr>
        </p:nvSpPr>
        <p:spPr/>
        <p:txBody>
          <a:bodyPr/>
          <a:lstStyle/>
          <a:p>
            <a:r>
              <a:rPr lang="en-US"/>
              <a:t>Presentation Title | Date | Aptiv Confidential</a:t>
            </a:r>
            <a:endParaRPr lang="en-US" dirty="0"/>
          </a:p>
        </p:txBody>
      </p:sp>
      <p:sp>
        <p:nvSpPr>
          <p:cNvPr id="7" name="Slide Number Placeholder 6"/>
          <p:cNvSpPr>
            <a:spLocks noGrp="1"/>
          </p:cNvSpPr>
          <p:nvPr>
            <p:ph type="sldNum" sz="quarter" idx="20"/>
          </p:nvPr>
        </p:nvSpPr>
        <p:spPr/>
        <p:txBody>
          <a:bodyPr/>
          <a:lstStyle/>
          <a:p>
            <a:fld id="{B6D1532F-61F1-B941-ACDF-6BC65E0B4055}" type="slidenum">
              <a:rPr lang="en-US" smtClean="0"/>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 column text + takeaway">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a:xfrm>
            <a:off x="3411224" y="1905000"/>
            <a:ext cx="2566737" cy="3657599"/>
          </a:xfrm>
        </p:spPr>
        <p:txBody>
          <a:bodyPr bIns="182880">
            <a:noAutofit/>
          </a:bodyPr>
          <a:lstStyle>
            <a:lvl1pPr>
              <a:defRPr sz="28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5"/>
          <p:cNvSpPr>
            <a:spLocks noGrp="1"/>
          </p:cNvSpPr>
          <p:nvPr>
            <p:ph type="body" sz="quarter" idx="16"/>
          </p:nvPr>
        </p:nvSpPr>
        <p:spPr>
          <a:xfrm>
            <a:off x="609601" y="1905000"/>
            <a:ext cx="2564020" cy="3657599"/>
          </a:xfrm>
        </p:spPr>
        <p:txBody>
          <a:bodyPr>
            <a:noAutofit/>
          </a:bodyPr>
          <a:lstStyle>
            <a:lvl1pPr>
              <a:defRPr sz="2800"/>
            </a:lvl1pPr>
            <a:lvl7pPr>
              <a:defRPr>
                <a:solidFill>
                  <a:srgbClr val="929D96"/>
                </a:solidFill>
              </a:defRPr>
            </a:lvl7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5"/>
          <p:cNvSpPr>
            <a:spLocks noGrp="1"/>
          </p:cNvSpPr>
          <p:nvPr>
            <p:ph type="body" sz="quarter" idx="17"/>
          </p:nvPr>
        </p:nvSpPr>
        <p:spPr>
          <a:xfrm>
            <a:off x="6215564" y="1905000"/>
            <a:ext cx="2566737" cy="3657599"/>
          </a:xfrm>
        </p:spPr>
        <p:txBody>
          <a:bodyPr bIns="182880">
            <a:noAutofit/>
          </a:bodyPr>
          <a:lstStyle>
            <a:lvl1pPr>
              <a:defRPr sz="28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5"/>
          <p:cNvSpPr>
            <a:spLocks noGrp="1"/>
          </p:cNvSpPr>
          <p:nvPr>
            <p:ph type="body" sz="quarter" idx="18"/>
          </p:nvPr>
        </p:nvSpPr>
        <p:spPr>
          <a:xfrm>
            <a:off x="9019903" y="1905000"/>
            <a:ext cx="2566737" cy="3657599"/>
          </a:xfrm>
        </p:spPr>
        <p:txBody>
          <a:bodyPr bIns="182880">
            <a:noAutofit/>
          </a:bodyPr>
          <a:lstStyle>
            <a:lvl1pPr>
              <a:defRPr sz="28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9"/>
          </p:nvPr>
        </p:nvSpPr>
        <p:spPr/>
        <p:txBody>
          <a:bodyPr/>
          <a:lstStyle/>
          <a:p>
            <a:r>
              <a:rPr lang="en-US"/>
              <a:t>Presentation Title | Date | Aptiv Confidential</a:t>
            </a:r>
            <a:endParaRPr lang="en-US" dirty="0"/>
          </a:p>
        </p:txBody>
      </p:sp>
      <p:sp>
        <p:nvSpPr>
          <p:cNvPr id="7" name="Slide Number Placeholder 6"/>
          <p:cNvSpPr>
            <a:spLocks noGrp="1"/>
          </p:cNvSpPr>
          <p:nvPr>
            <p:ph type="sldNum" sz="quarter" idx="20"/>
          </p:nvPr>
        </p:nvSpPr>
        <p:spPr/>
        <p:txBody>
          <a:bodyPr/>
          <a:lstStyle/>
          <a:p>
            <a:fld id="{B6D1532F-61F1-B941-ACDF-6BC65E0B4055}" type="slidenum">
              <a:rPr lang="en-US" smtClean="0"/>
              <a:pPr/>
              <a:t>‹#›</a:t>
            </a:fld>
            <a:endParaRPr lang="en-US" dirty="0"/>
          </a:p>
        </p:txBody>
      </p:sp>
      <p:sp>
        <p:nvSpPr>
          <p:cNvPr id="11" name="Content Placeholder 3"/>
          <p:cNvSpPr>
            <a:spLocks noGrp="1"/>
          </p:cNvSpPr>
          <p:nvPr>
            <p:ph sz="quarter" idx="21"/>
          </p:nvPr>
        </p:nvSpPr>
        <p:spPr>
          <a:xfrm>
            <a:off x="609600" y="5562600"/>
            <a:ext cx="10969625" cy="609600"/>
          </a:xfrm>
          <a:solidFill>
            <a:schemeClr val="accent6"/>
          </a:solidFill>
        </p:spPr>
        <p:txBody>
          <a:bodyPr lIns="182880" tIns="182880" rIns="182880" bIns="182880" anchor="ctr">
            <a:normAutofit/>
          </a:bodyPr>
          <a:lstStyle>
            <a:lvl1pPr>
              <a:defRPr sz="2400">
                <a:solidFill>
                  <a:schemeClr val="bg1"/>
                </a:solidFill>
              </a:defRPr>
            </a:lvl1pPr>
          </a:lstStyle>
          <a:p>
            <a:pPr lvl="0"/>
            <a:r>
              <a:rPr lang="en-US"/>
              <a:t>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 column images">
    <p:spTree>
      <p:nvGrpSpPr>
        <p:cNvPr id="1" name=""/>
        <p:cNvGrpSpPr/>
        <p:nvPr/>
      </p:nvGrpSpPr>
      <p:grpSpPr>
        <a:xfrm>
          <a:off x="0" y="0"/>
          <a:ext cx="0" cy="0"/>
          <a:chOff x="0" y="0"/>
          <a:chExt cx="0" cy="0"/>
        </a:xfrm>
      </p:grpSpPr>
      <p:sp>
        <p:nvSpPr>
          <p:cNvPr id="11" name="Picture Placeholder 6"/>
          <p:cNvSpPr>
            <a:spLocks noGrp="1"/>
          </p:cNvSpPr>
          <p:nvPr>
            <p:ph type="pic" sz="quarter" idx="20"/>
          </p:nvPr>
        </p:nvSpPr>
        <p:spPr>
          <a:xfrm>
            <a:off x="9016465" y="1905000"/>
            <a:ext cx="2566737" cy="3962400"/>
          </a:xfrm>
          <a:solidFill>
            <a:schemeClr val="accent4"/>
          </a:solidFill>
        </p:spPr>
        <p:txBody>
          <a:bodyPr/>
          <a:lstStyle/>
          <a:p>
            <a:r>
              <a:rPr lang="en-US"/>
              <a:t>Click icon to add picture</a:t>
            </a:r>
            <a:endParaRPr lang="en-US" dirty="0"/>
          </a:p>
        </p:txBody>
      </p:sp>
      <p:sp>
        <p:nvSpPr>
          <p:cNvPr id="13" name="Picture Placeholder 6"/>
          <p:cNvSpPr>
            <a:spLocks noGrp="1"/>
          </p:cNvSpPr>
          <p:nvPr>
            <p:ph type="pic" sz="quarter" idx="21"/>
          </p:nvPr>
        </p:nvSpPr>
        <p:spPr>
          <a:xfrm>
            <a:off x="3412981" y="1905000"/>
            <a:ext cx="2566737" cy="3962400"/>
          </a:xfrm>
          <a:solidFill>
            <a:schemeClr val="accent4"/>
          </a:solidFill>
        </p:spPr>
        <p:txBody>
          <a:bodyPr/>
          <a:lstStyle/>
          <a:p>
            <a:r>
              <a:rPr lang="en-US"/>
              <a:t>Click icon to add picture</a:t>
            </a:r>
            <a:endParaRPr lang="en-US" dirty="0"/>
          </a:p>
        </p:txBody>
      </p:sp>
      <p:sp>
        <p:nvSpPr>
          <p:cNvPr id="14" name="Text Placeholder 8"/>
          <p:cNvSpPr>
            <a:spLocks noGrp="1"/>
          </p:cNvSpPr>
          <p:nvPr>
            <p:ph type="body" sz="quarter" idx="22" hasCustomPrompt="1"/>
          </p:nvPr>
        </p:nvSpPr>
        <p:spPr>
          <a:xfrm>
            <a:off x="9014688" y="5282626"/>
            <a:ext cx="2570290" cy="584775"/>
          </a:xfrm>
        </p:spPr>
        <p:txBody>
          <a:bodyPr lIns="182880" tIns="182880" rIns="182880" bIns="182880" anchor="b">
            <a:noAutofit/>
          </a:bodyPr>
          <a:lstStyle>
            <a:lvl1pPr>
              <a:defRPr sz="1400" b="0">
                <a:solidFill>
                  <a:schemeClr val="bg1"/>
                </a:solidFill>
                <a:effectLst>
                  <a:outerShdw blurRad="50800" dist="38100" dir="8100000" algn="tr" rotWithShape="0">
                    <a:prstClr val="black">
                      <a:alpha val="40000"/>
                    </a:prstClr>
                  </a:outerShdw>
                </a:effectLst>
              </a:defRPr>
            </a:lvl1pPr>
          </a:lstStyle>
          <a:p>
            <a:pPr lvl="0"/>
            <a:r>
              <a:rPr lang="en-US" dirty="0"/>
              <a:t>Image caption</a:t>
            </a:r>
          </a:p>
        </p:txBody>
      </p:sp>
      <p:sp>
        <p:nvSpPr>
          <p:cNvPr id="15" name="Text Placeholder 8"/>
          <p:cNvSpPr>
            <a:spLocks noGrp="1"/>
          </p:cNvSpPr>
          <p:nvPr>
            <p:ph type="body" sz="quarter" idx="23" hasCustomPrompt="1"/>
          </p:nvPr>
        </p:nvSpPr>
        <p:spPr>
          <a:xfrm>
            <a:off x="3411204" y="5282626"/>
            <a:ext cx="2570290" cy="584775"/>
          </a:xfrm>
        </p:spPr>
        <p:txBody>
          <a:bodyPr lIns="182880" tIns="182880" rIns="182880" bIns="182880" anchor="b">
            <a:noAutofit/>
          </a:bodyPr>
          <a:lstStyle>
            <a:lvl1pPr>
              <a:defRPr sz="1400" b="0">
                <a:solidFill>
                  <a:schemeClr val="bg1"/>
                </a:solidFill>
                <a:effectLst>
                  <a:outerShdw blurRad="50800" dist="38100" dir="8100000" algn="tr" rotWithShape="0">
                    <a:prstClr val="black">
                      <a:alpha val="40000"/>
                    </a:prstClr>
                  </a:outerShdw>
                </a:effectLst>
              </a:defRPr>
            </a:lvl1pPr>
          </a:lstStyle>
          <a:p>
            <a:pPr lvl="0"/>
            <a:r>
              <a:rPr lang="en-US" dirty="0"/>
              <a:t>Image caption</a:t>
            </a:r>
          </a:p>
        </p:txBody>
      </p:sp>
      <p:sp>
        <p:nvSpPr>
          <p:cNvPr id="16" name="Picture Placeholder 6"/>
          <p:cNvSpPr>
            <a:spLocks noGrp="1"/>
          </p:cNvSpPr>
          <p:nvPr>
            <p:ph type="pic" sz="quarter" idx="24"/>
          </p:nvPr>
        </p:nvSpPr>
        <p:spPr>
          <a:xfrm>
            <a:off x="613955" y="1905000"/>
            <a:ext cx="2566737" cy="3962400"/>
          </a:xfrm>
          <a:solidFill>
            <a:schemeClr val="accent4"/>
          </a:solidFill>
        </p:spPr>
        <p:txBody>
          <a:bodyPr/>
          <a:lstStyle/>
          <a:p>
            <a:r>
              <a:rPr lang="en-US"/>
              <a:t>Click icon to add picture</a:t>
            </a:r>
            <a:endParaRPr lang="en-US" dirty="0"/>
          </a:p>
        </p:txBody>
      </p:sp>
      <p:sp>
        <p:nvSpPr>
          <p:cNvPr id="17" name="Text Placeholder 8"/>
          <p:cNvSpPr>
            <a:spLocks noGrp="1"/>
          </p:cNvSpPr>
          <p:nvPr>
            <p:ph type="body" sz="quarter" idx="25" hasCustomPrompt="1"/>
          </p:nvPr>
        </p:nvSpPr>
        <p:spPr>
          <a:xfrm>
            <a:off x="612178" y="5282626"/>
            <a:ext cx="2570290" cy="584775"/>
          </a:xfrm>
        </p:spPr>
        <p:txBody>
          <a:bodyPr lIns="182880" tIns="182880" rIns="182880" bIns="182880" anchor="b">
            <a:noAutofit/>
          </a:bodyPr>
          <a:lstStyle>
            <a:lvl1pPr>
              <a:defRPr sz="1400" b="0">
                <a:solidFill>
                  <a:schemeClr val="bg1"/>
                </a:solidFill>
                <a:effectLst>
                  <a:outerShdw blurRad="50800" dist="38100" dir="8100000" algn="tr" rotWithShape="0">
                    <a:prstClr val="black">
                      <a:alpha val="40000"/>
                    </a:prstClr>
                  </a:outerShdw>
                </a:effectLst>
              </a:defRPr>
            </a:lvl1pPr>
          </a:lstStyle>
          <a:p>
            <a:pPr lvl="0"/>
            <a:r>
              <a:rPr lang="en-US" dirty="0"/>
              <a:t>Image caption</a:t>
            </a:r>
          </a:p>
        </p:txBody>
      </p:sp>
      <p:sp>
        <p:nvSpPr>
          <p:cNvPr id="18" name="Picture Placeholder 6"/>
          <p:cNvSpPr>
            <a:spLocks noGrp="1"/>
          </p:cNvSpPr>
          <p:nvPr>
            <p:ph type="pic" sz="quarter" idx="26"/>
          </p:nvPr>
        </p:nvSpPr>
        <p:spPr>
          <a:xfrm>
            <a:off x="6217439" y="1905000"/>
            <a:ext cx="2566737" cy="3962400"/>
          </a:xfrm>
          <a:solidFill>
            <a:schemeClr val="accent4"/>
          </a:solidFill>
        </p:spPr>
        <p:txBody>
          <a:bodyPr/>
          <a:lstStyle/>
          <a:p>
            <a:r>
              <a:rPr lang="en-US"/>
              <a:t>Click icon to add picture</a:t>
            </a:r>
            <a:endParaRPr lang="en-US" dirty="0"/>
          </a:p>
        </p:txBody>
      </p:sp>
      <p:sp>
        <p:nvSpPr>
          <p:cNvPr id="19" name="Text Placeholder 8"/>
          <p:cNvSpPr>
            <a:spLocks noGrp="1"/>
          </p:cNvSpPr>
          <p:nvPr>
            <p:ph type="body" sz="quarter" idx="27" hasCustomPrompt="1"/>
          </p:nvPr>
        </p:nvSpPr>
        <p:spPr>
          <a:xfrm>
            <a:off x="6215662" y="5282626"/>
            <a:ext cx="2570290" cy="584775"/>
          </a:xfrm>
        </p:spPr>
        <p:txBody>
          <a:bodyPr lIns="182880" tIns="182880" rIns="182880" bIns="182880" anchor="b">
            <a:noAutofit/>
          </a:bodyPr>
          <a:lstStyle>
            <a:lvl1pPr>
              <a:defRPr sz="1400" b="0">
                <a:solidFill>
                  <a:schemeClr val="bg1"/>
                </a:solidFill>
                <a:effectLst>
                  <a:outerShdw blurRad="50800" dist="38100" dir="8100000" algn="tr" rotWithShape="0">
                    <a:prstClr val="black">
                      <a:alpha val="40000"/>
                    </a:prstClr>
                  </a:outerShdw>
                </a:effectLst>
              </a:defRPr>
            </a:lvl1pPr>
          </a:lstStyle>
          <a:p>
            <a:pPr lvl="0"/>
            <a:r>
              <a:rPr lang="en-US" dirty="0"/>
              <a:t>Image caption</a:t>
            </a:r>
          </a:p>
        </p:txBody>
      </p:sp>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28"/>
          </p:nvPr>
        </p:nvSpPr>
        <p:spPr/>
        <p:txBody>
          <a:bodyPr/>
          <a:lstStyle/>
          <a:p>
            <a:r>
              <a:rPr lang="en-US"/>
              <a:t>Presentation Title | Date | Aptiv Confidential</a:t>
            </a:r>
            <a:endParaRPr lang="en-US" dirty="0"/>
          </a:p>
        </p:txBody>
      </p:sp>
      <p:sp>
        <p:nvSpPr>
          <p:cNvPr id="6" name="Slide Number Placeholder 5"/>
          <p:cNvSpPr>
            <a:spLocks noGrp="1"/>
          </p:cNvSpPr>
          <p:nvPr>
            <p:ph type="sldNum" sz="quarter" idx="29"/>
          </p:nvPr>
        </p:nvSpPr>
        <p:spPr/>
        <p:txBody>
          <a:bodyPr/>
          <a:lstStyle/>
          <a:p>
            <a:fld id="{B6D1532F-61F1-B941-ACDF-6BC65E0B4055}" type="slidenum">
              <a:rPr lang="en-US" smtClean="0"/>
              <a:pPr/>
              <a:t>‹#›</a:t>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 column text + images">
    <p:spTree>
      <p:nvGrpSpPr>
        <p:cNvPr id="1" name=""/>
        <p:cNvGrpSpPr/>
        <p:nvPr/>
      </p:nvGrpSpPr>
      <p:grpSpPr>
        <a:xfrm>
          <a:off x="0" y="0"/>
          <a:ext cx="0" cy="0"/>
          <a:chOff x="0" y="0"/>
          <a:chExt cx="0" cy="0"/>
        </a:xfrm>
      </p:grpSpPr>
      <p:sp>
        <p:nvSpPr>
          <p:cNvPr id="9" name="Text Placeholder 5"/>
          <p:cNvSpPr>
            <a:spLocks noGrp="1"/>
          </p:cNvSpPr>
          <p:nvPr>
            <p:ph type="body" sz="quarter" idx="16"/>
          </p:nvPr>
        </p:nvSpPr>
        <p:spPr>
          <a:xfrm>
            <a:off x="609601" y="1905000"/>
            <a:ext cx="2564020" cy="3962400"/>
          </a:xfrm>
        </p:spPr>
        <p:txBody>
          <a:bodyPr/>
          <a:lstStyle>
            <a:lvl1pPr>
              <a:defRPr sz="28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5"/>
          <p:cNvSpPr>
            <a:spLocks noGrp="1"/>
          </p:cNvSpPr>
          <p:nvPr>
            <p:ph type="body" sz="quarter" idx="17"/>
          </p:nvPr>
        </p:nvSpPr>
        <p:spPr>
          <a:xfrm>
            <a:off x="6210368" y="1905000"/>
            <a:ext cx="2566737" cy="3962400"/>
          </a:xfrm>
        </p:spPr>
        <p:txBody>
          <a:bodyPr/>
          <a:lstStyle>
            <a:lvl1pPr>
              <a:defRPr sz="28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p:cNvSpPr>
            <a:spLocks noGrp="1"/>
          </p:cNvSpPr>
          <p:nvPr>
            <p:ph type="pic" sz="quarter" idx="20"/>
          </p:nvPr>
        </p:nvSpPr>
        <p:spPr>
          <a:xfrm>
            <a:off x="9012110" y="1905000"/>
            <a:ext cx="2566737" cy="3962400"/>
          </a:xfrm>
          <a:solidFill>
            <a:schemeClr val="accent4"/>
          </a:solidFill>
        </p:spPr>
        <p:txBody>
          <a:bodyPr/>
          <a:lstStyle/>
          <a:p>
            <a:r>
              <a:rPr lang="en-US"/>
              <a:t>Click icon to add picture</a:t>
            </a:r>
            <a:endParaRPr lang="en-US" dirty="0"/>
          </a:p>
        </p:txBody>
      </p:sp>
      <p:sp>
        <p:nvSpPr>
          <p:cNvPr id="13" name="Picture Placeholder 6"/>
          <p:cNvSpPr>
            <a:spLocks noGrp="1"/>
          </p:cNvSpPr>
          <p:nvPr>
            <p:ph type="pic" sz="quarter" idx="21"/>
          </p:nvPr>
        </p:nvSpPr>
        <p:spPr>
          <a:xfrm>
            <a:off x="3408626" y="1905000"/>
            <a:ext cx="2566737" cy="3962400"/>
          </a:xfrm>
          <a:solidFill>
            <a:schemeClr val="accent4"/>
          </a:solidFill>
        </p:spPr>
        <p:txBody>
          <a:bodyPr/>
          <a:lstStyle/>
          <a:p>
            <a:r>
              <a:rPr lang="en-US"/>
              <a:t>Click icon to add picture</a:t>
            </a:r>
            <a:endParaRPr lang="en-US" dirty="0"/>
          </a:p>
        </p:txBody>
      </p:sp>
      <p:sp>
        <p:nvSpPr>
          <p:cNvPr id="16" name="Text Placeholder 8"/>
          <p:cNvSpPr>
            <a:spLocks noGrp="1"/>
          </p:cNvSpPr>
          <p:nvPr>
            <p:ph type="body" sz="quarter" idx="22" hasCustomPrompt="1"/>
          </p:nvPr>
        </p:nvSpPr>
        <p:spPr>
          <a:xfrm>
            <a:off x="9014688" y="5282626"/>
            <a:ext cx="2570290" cy="584775"/>
          </a:xfrm>
        </p:spPr>
        <p:txBody>
          <a:bodyPr lIns="182880" tIns="182880" rIns="182880" bIns="182880" anchor="b">
            <a:noAutofit/>
          </a:bodyPr>
          <a:lstStyle>
            <a:lvl1pPr>
              <a:defRPr sz="1400" b="0">
                <a:solidFill>
                  <a:schemeClr val="bg1"/>
                </a:solidFill>
                <a:effectLst>
                  <a:outerShdw blurRad="50800" dist="38100" dir="8100000" algn="tr" rotWithShape="0">
                    <a:prstClr val="black">
                      <a:alpha val="40000"/>
                    </a:prstClr>
                  </a:outerShdw>
                </a:effectLst>
              </a:defRPr>
            </a:lvl1pPr>
          </a:lstStyle>
          <a:p>
            <a:pPr lvl="0"/>
            <a:r>
              <a:rPr lang="en-US" dirty="0"/>
              <a:t>Image caption</a:t>
            </a:r>
          </a:p>
        </p:txBody>
      </p:sp>
      <p:sp>
        <p:nvSpPr>
          <p:cNvPr id="17" name="Text Placeholder 8"/>
          <p:cNvSpPr>
            <a:spLocks noGrp="1"/>
          </p:cNvSpPr>
          <p:nvPr>
            <p:ph type="body" sz="quarter" idx="23" hasCustomPrompt="1"/>
          </p:nvPr>
        </p:nvSpPr>
        <p:spPr>
          <a:xfrm>
            <a:off x="3411204" y="5282626"/>
            <a:ext cx="2570290" cy="584775"/>
          </a:xfrm>
        </p:spPr>
        <p:txBody>
          <a:bodyPr lIns="182880" tIns="182880" rIns="182880" bIns="182880" anchor="b">
            <a:noAutofit/>
          </a:bodyPr>
          <a:lstStyle>
            <a:lvl1pPr>
              <a:defRPr sz="1400" b="0">
                <a:solidFill>
                  <a:schemeClr val="bg1"/>
                </a:solidFill>
                <a:effectLst>
                  <a:outerShdw blurRad="50800" dist="38100" dir="8100000" algn="tr" rotWithShape="0">
                    <a:prstClr val="black">
                      <a:alpha val="40000"/>
                    </a:prstClr>
                  </a:outerShdw>
                </a:effectLst>
              </a:defRPr>
            </a:lvl1pPr>
          </a:lstStyle>
          <a:p>
            <a:pPr lvl="0"/>
            <a:r>
              <a:rPr lang="en-US" dirty="0"/>
              <a:t>Image caption</a:t>
            </a:r>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24"/>
          </p:nvPr>
        </p:nvSpPr>
        <p:spPr/>
        <p:txBody>
          <a:bodyPr/>
          <a:lstStyle/>
          <a:p>
            <a:r>
              <a:rPr lang="en-US"/>
              <a:t>Presentation Title | Date | Aptiv Confidential</a:t>
            </a:r>
            <a:endParaRPr lang="en-US" dirty="0"/>
          </a:p>
        </p:txBody>
      </p:sp>
      <p:sp>
        <p:nvSpPr>
          <p:cNvPr id="5" name="Slide Number Placeholder 4"/>
          <p:cNvSpPr>
            <a:spLocks noGrp="1"/>
          </p:cNvSpPr>
          <p:nvPr>
            <p:ph type="sldNum" sz="quarter" idx="25"/>
          </p:nvPr>
        </p:nvSpPr>
        <p:spPr/>
        <p:txBody>
          <a:bodyPr/>
          <a:lstStyle/>
          <a:p>
            <a:fld id="{B6D1532F-61F1-B941-ACDF-6BC65E0B4055}" type="slidenum">
              <a:rPr lang="en-US" smtClean="0"/>
              <a:pPr/>
              <a:t>‹#›</a:t>
            </a:fld>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 chart right">
    <p:spTree>
      <p:nvGrpSpPr>
        <p:cNvPr id="1" name=""/>
        <p:cNvGrpSpPr/>
        <p:nvPr/>
      </p:nvGrpSpPr>
      <p:grpSpPr>
        <a:xfrm>
          <a:off x="0" y="0"/>
          <a:ext cx="0" cy="0"/>
          <a:chOff x="0" y="0"/>
          <a:chExt cx="0" cy="0"/>
        </a:xfrm>
      </p:grpSpPr>
      <p:sp>
        <p:nvSpPr>
          <p:cNvPr id="9" name="Text Placeholder 5"/>
          <p:cNvSpPr>
            <a:spLocks noGrp="1"/>
          </p:cNvSpPr>
          <p:nvPr>
            <p:ph type="body" sz="quarter" idx="16"/>
          </p:nvPr>
        </p:nvSpPr>
        <p:spPr>
          <a:xfrm>
            <a:off x="609600" y="1905000"/>
            <a:ext cx="5181600" cy="3962400"/>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hart Placeholder 6"/>
          <p:cNvSpPr>
            <a:spLocks noGrp="1"/>
          </p:cNvSpPr>
          <p:nvPr>
            <p:ph type="chart" sz="quarter" idx="17"/>
          </p:nvPr>
        </p:nvSpPr>
        <p:spPr>
          <a:xfrm>
            <a:off x="6400800" y="1905000"/>
            <a:ext cx="5178425" cy="3962400"/>
          </a:xfrm>
        </p:spPr>
        <p:txBody>
          <a:bodyPr/>
          <a:lstStyle/>
          <a:p>
            <a:r>
              <a:rPr lang="en-US"/>
              <a:t>Click icon to add chart</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8"/>
          </p:nvPr>
        </p:nvSpPr>
        <p:spPr/>
        <p:txBody>
          <a:bodyPr/>
          <a:lstStyle/>
          <a:p>
            <a:r>
              <a:rPr lang="en-US"/>
              <a:t>Presentation Title | Date | Aptiv Confidential</a:t>
            </a:r>
            <a:endParaRPr lang="en-US" dirty="0"/>
          </a:p>
        </p:txBody>
      </p:sp>
      <p:sp>
        <p:nvSpPr>
          <p:cNvPr id="6" name="Slide Number Placeholder 5"/>
          <p:cNvSpPr>
            <a:spLocks noGrp="1"/>
          </p:cNvSpPr>
          <p:nvPr>
            <p:ph type="sldNum" sz="quarter" idx="19"/>
          </p:nvPr>
        </p:nvSpPr>
        <p:spPr/>
        <p:txBody>
          <a:bodyPr/>
          <a:lstStyle/>
          <a:p>
            <a:fld id="{B6D1532F-61F1-B941-ACDF-6BC65E0B4055}" type="slidenum">
              <a:rPr lang="en-US" smtClean="0"/>
              <a:pPr/>
              <a:t>‹#›</a:t>
            </a:fld>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 chart right + takeaway">
    <p:spTree>
      <p:nvGrpSpPr>
        <p:cNvPr id="1" name=""/>
        <p:cNvGrpSpPr/>
        <p:nvPr/>
      </p:nvGrpSpPr>
      <p:grpSpPr>
        <a:xfrm>
          <a:off x="0" y="0"/>
          <a:ext cx="0" cy="0"/>
          <a:chOff x="0" y="0"/>
          <a:chExt cx="0" cy="0"/>
        </a:xfrm>
      </p:grpSpPr>
      <p:sp>
        <p:nvSpPr>
          <p:cNvPr id="9" name="Text Placeholder 5"/>
          <p:cNvSpPr>
            <a:spLocks noGrp="1"/>
          </p:cNvSpPr>
          <p:nvPr>
            <p:ph type="body" sz="quarter" idx="16"/>
          </p:nvPr>
        </p:nvSpPr>
        <p:spPr>
          <a:xfrm>
            <a:off x="609600" y="1905000"/>
            <a:ext cx="5181600" cy="3657600"/>
          </a:xfrm>
        </p:spPr>
        <p:txBody>
          <a:bodyPr bIns="18288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hart Placeholder 6"/>
          <p:cNvSpPr>
            <a:spLocks noGrp="1"/>
          </p:cNvSpPr>
          <p:nvPr>
            <p:ph type="chart" sz="quarter" idx="17"/>
          </p:nvPr>
        </p:nvSpPr>
        <p:spPr>
          <a:xfrm>
            <a:off x="6400800" y="1905000"/>
            <a:ext cx="5178425" cy="3657600"/>
          </a:xfrm>
        </p:spPr>
        <p:txBody>
          <a:bodyPr bIns="182880"/>
          <a:lstStyle/>
          <a:p>
            <a:r>
              <a:rPr lang="en-US"/>
              <a:t>Click icon to add chart</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8"/>
          </p:nvPr>
        </p:nvSpPr>
        <p:spPr/>
        <p:txBody>
          <a:bodyPr/>
          <a:lstStyle/>
          <a:p>
            <a:r>
              <a:rPr lang="en-US"/>
              <a:t>Presentation Title | Date | Aptiv Confidential</a:t>
            </a:r>
            <a:endParaRPr lang="en-US" dirty="0"/>
          </a:p>
        </p:txBody>
      </p:sp>
      <p:sp>
        <p:nvSpPr>
          <p:cNvPr id="6" name="Slide Number Placeholder 5"/>
          <p:cNvSpPr>
            <a:spLocks noGrp="1"/>
          </p:cNvSpPr>
          <p:nvPr>
            <p:ph type="sldNum" sz="quarter" idx="19"/>
          </p:nvPr>
        </p:nvSpPr>
        <p:spPr/>
        <p:txBody>
          <a:bodyPr/>
          <a:lstStyle/>
          <a:p>
            <a:fld id="{B6D1532F-61F1-B941-ACDF-6BC65E0B4055}" type="slidenum">
              <a:rPr lang="en-US" smtClean="0"/>
              <a:pPr/>
              <a:t>‹#›</a:t>
            </a:fld>
            <a:endParaRPr lang="en-US" dirty="0"/>
          </a:p>
        </p:txBody>
      </p:sp>
      <p:sp>
        <p:nvSpPr>
          <p:cNvPr id="8" name="Content Placeholder 3"/>
          <p:cNvSpPr>
            <a:spLocks noGrp="1"/>
          </p:cNvSpPr>
          <p:nvPr>
            <p:ph sz="quarter" idx="21"/>
          </p:nvPr>
        </p:nvSpPr>
        <p:spPr>
          <a:xfrm>
            <a:off x="609600" y="5562600"/>
            <a:ext cx="10969625" cy="609600"/>
          </a:xfrm>
          <a:solidFill>
            <a:schemeClr val="accent6"/>
          </a:solidFill>
        </p:spPr>
        <p:txBody>
          <a:bodyPr lIns="182880" tIns="182880" rIns="182880" bIns="182880" anchor="ctr">
            <a:normAutofit/>
          </a:bodyPr>
          <a:lstStyle>
            <a:lvl1pPr>
              <a:defRPr sz="2400">
                <a:solidFill>
                  <a:schemeClr val="bg1"/>
                </a:solidFill>
              </a:defRPr>
            </a:lvl1pPr>
          </a:lstStyle>
          <a:p>
            <a:pPr lvl="0"/>
            <a:r>
              <a:rPr lang="en-US"/>
              <a:t>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resentation title + image black">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5"/>
          </p:nvPr>
        </p:nvSpPr>
        <p:spPr>
          <a:xfrm>
            <a:off x="0" y="0"/>
            <a:ext cx="12192000" cy="5867400"/>
          </a:xfrm>
          <a:solidFill>
            <a:schemeClr val="accent4"/>
          </a:solidFill>
        </p:spPr>
        <p:txBody>
          <a:bodyPr>
            <a:normAutofit/>
          </a:bodyPr>
          <a:lstStyle>
            <a:lvl1pPr>
              <a:defRPr sz="1800"/>
            </a:lvl1pPr>
          </a:lstStyle>
          <a:p>
            <a:r>
              <a:rPr lang="en-US"/>
              <a:t>Click icon to add picture</a:t>
            </a:r>
            <a:endParaRPr lang="en-US" dirty="0"/>
          </a:p>
        </p:txBody>
      </p:sp>
      <p:sp>
        <p:nvSpPr>
          <p:cNvPr id="17" name="Text Placeholder 16"/>
          <p:cNvSpPr>
            <a:spLocks noGrp="1"/>
          </p:cNvSpPr>
          <p:nvPr>
            <p:ph type="body" sz="quarter" idx="10"/>
          </p:nvPr>
        </p:nvSpPr>
        <p:spPr>
          <a:xfrm>
            <a:off x="609600" y="1600200"/>
            <a:ext cx="7010400" cy="3352800"/>
          </a:xfrm>
        </p:spPr>
        <p:txBody>
          <a:bodyPr>
            <a:normAutofit/>
          </a:bodyPr>
          <a:lstStyle>
            <a:lvl1pPr>
              <a:defRPr sz="4800" cap="all" spc="200" baseline="0">
                <a:effectLst>
                  <a:outerShdw blurRad="50800" dist="38100" dir="8100000" algn="tr" rotWithShape="0">
                    <a:prstClr val="black">
                      <a:alpha val="40000"/>
                    </a:prstClr>
                  </a:outerShdw>
                </a:effectLst>
              </a:defRPr>
            </a:lvl1pPr>
          </a:lstStyle>
          <a:p>
            <a:pPr lvl="0"/>
            <a:r>
              <a:rPr lang="en-US"/>
              <a:t>Edit Master text styles</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430872" y="6141573"/>
            <a:ext cx="2289401" cy="515630"/>
          </a:xfrm>
          <a:prstGeom prst="rect">
            <a:avLst/>
          </a:prstGeom>
        </p:spPr>
      </p:pic>
      <p:sp>
        <p:nvSpPr>
          <p:cNvPr id="8" name="Text Placeholder 2"/>
          <p:cNvSpPr>
            <a:spLocks noGrp="1"/>
          </p:cNvSpPr>
          <p:nvPr>
            <p:ph type="body" sz="quarter" idx="16" hasCustomPrompt="1"/>
          </p:nvPr>
        </p:nvSpPr>
        <p:spPr>
          <a:xfrm>
            <a:off x="609600" y="381000"/>
            <a:ext cx="2743200" cy="304800"/>
          </a:xfrm>
        </p:spPr>
        <p:txBody>
          <a:bodyPr>
            <a:normAutofit/>
          </a:bodyPr>
          <a:lstStyle>
            <a:lvl1pPr>
              <a:defRPr sz="1800" b="0"/>
            </a:lvl1pPr>
          </a:lstStyle>
          <a:p>
            <a:pPr lvl="0"/>
            <a:r>
              <a:rPr lang="en-US" dirty="0"/>
              <a:t>Date</a:t>
            </a:r>
          </a:p>
        </p:txBody>
      </p:sp>
      <p:sp>
        <p:nvSpPr>
          <p:cNvPr id="10" name="Text Placeholder 2"/>
          <p:cNvSpPr>
            <a:spLocks noGrp="1"/>
          </p:cNvSpPr>
          <p:nvPr>
            <p:ph type="body" sz="quarter" idx="17" hasCustomPrompt="1"/>
          </p:nvPr>
        </p:nvSpPr>
        <p:spPr>
          <a:xfrm>
            <a:off x="3657600" y="381000"/>
            <a:ext cx="3962400" cy="304800"/>
          </a:xfrm>
        </p:spPr>
        <p:txBody>
          <a:bodyPr>
            <a:normAutofit/>
          </a:bodyPr>
          <a:lstStyle>
            <a:lvl1pPr>
              <a:defRPr sz="1800" b="1"/>
            </a:lvl1pPr>
          </a:lstStyle>
          <a:p>
            <a:pPr lvl="0"/>
            <a:r>
              <a:rPr lang="en-US" dirty="0"/>
              <a:t>Presenter Name</a:t>
            </a:r>
          </a:p>
        </p:txBody>
      </p:sp>
      <p:sp>
        <p:nvSpPr>
          <p:cNvPr id="11" name="Text Placeholder 2"/>
          <p:cNvSpPr>
            <a:spLocks noGrp="1"/>
          </p:cNvSpPr>
          <p:nvPr>
            <p:ph type="body" sz="quarter" idx="18" hasCustomPrompt="1"/>
          </p:nvPr>
        </p:nvSpPr>
        <p:spPr>
          <a:xfrm>
            <a:off x="3657600" y="685800"/>
            <a:ext cx="3962400" cy="304800"/>
          </a:xfrm>
        </p:spPr>
        <p:txBody>
          <a:bodyPr>
            <a:normAutofit/>
          </a:bodyPr>
          <a:lstStyle>
            <a:lvl1pPr>
              <a:defRPr sz="1800" b="0"/>
            </a:lvl1pPr>
          </a:lstStyle>
          <a:p>
            <a:pPr lvl="0"/>
            <a:r>
              <a:rPr lang="en-US" dirty="0"/>
              <a:t>Presenter Title</a:t>
            </a:r>
          </a:p>
        </p:txBody>
      </p:sp>
      <p:grpSp>
        <p:nvGrpSpPr>
          <p:cNvPr id="9" name="Group 8"/>
          <p:cNvGrpSpPr/>
          <p:nvPr userDrawn="1"/>
        </p:nvGrpSpPr>
        <p:grpSpPr>
          <a:xfrm>
            <a:off x="0" y="7059581"/>
            <a:ext cx="4804898" cy="184666"/>
            <a:chOff x="6311590" y="7118434"/>
            <a:chExt cx="4796677" cy="184666"/>
          </a:xfrm>
        </p:grpSpPr>
        <p:sp>
          <p:nvSpPr>
            <p:cNvPr id="12" name="Rectangle 11"/>
            <p:cNvSpPr/>
            <p:nvPr userDrawn="1"/>
          </p:nvSpPr>
          <p:spPr>
            <a:xfrm>
              <a:off x="6311590" y="7118434"/>
              <a:ext cx="457200"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l"/>
              <a:r>
                <a:rPr lang="en-US" sz="1100" b="1" baseline="0" dirty="0">
                  <a:solidFill>
                    <a:srgbClr val="929D96"/>
                  </a:solidFill>
                </a:rPr>
                <a:t>Note</a:t>
              </a:r>
              <a:endParaRPr lang="en-US" sz="1100" baseline="0" dirty="0">
                <a:solidFill>
                  <a:srgbClr val="929D96"/>
                </a:solidFill>
              </a:endParaRPr>
            </a:p>
          </p:txBody>
        </p:sp>
        <p:sp>
          <p:nvSpPr>
            <p:cNvPr id="13" name="Rectangle 12"/>
            <p:cNvSpPr/>
            <p:nvPr userDrawn="1"/>
          </p:nvSpPr>
          <p:spPr>
            <a:xfrm>
              <a:off x="6793974" y="7133823"/>
              <a:ext cx="4314293" cy="169277"/>
            </a:xfrm>
            <a:prstGeom prst="rect">
              <a:avLst/>
            </a:prstGeom>
          </p:spPr>
          <p:txBody>
            <a:bodyPr wrap="square" lIns="0" tIns="0" rIns="0" bIns="0">
              <a:spAutoFit/>
            </a:bodyPr>
            <a:lstStyle/>
            <a:p>
              <a:pPr algn="l"/>
              <a:r>
                <a:rPr lang="en-US" sz="1100" baseline="0" dirty="0">
                  <a:solidFill>
                    <a:srgbClr val="929D96"/>
                  </a:solidFill>
                  <a:sym typeface="Wingdings 3" panose="05040102010807070707" pitchFamily="18" charset="2"/>
                </a:rPr>
                <a:t>Use this slide with a light colored image</a:t>
              </a:r>
            </a:p>
          </p:txBody>
        </p:sp>
      </p:gr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 chart left">
    <p:spTree>
      <p:nvGrpSpPr>
        <p:cNvPr id="1" name=""/>
        <p:cNvGrpSpPr/>
        <p:nvPr/>
      </p:nvGrpSpPr>
      <p:grpSpPr>
        <a:xfrm>
          <a:off x="0" y="0"/>
          <a:ext cx="0" cy="0"/>
          <a:chOff x="0" y="0"/>
          <a:chExt cx="0" cy="0"/>
        </a:xfrm>
      </p:grpSpPr>
      <p:sp>
        <p:nvSpPr>
          <p:cNvPr id="9" name="Text Placeholder 5"/>
          <p:cNvSpPr>
            <a:spLocks noGrp="1"/>
          </p:cNvSpPr>
          <p:nvPr>
            <p:ph type="body" sz="quarter" idx="16"/>
          </p:nvPr>
        </p:nvSpPr>
        <p:spPr>
          <a:xfrm>
            <a:off x="6397247" y="1905000"/>
            <a:ext cx="5181600" cy="3962400"/>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hart Placeholder 6"/>
          <p:cNvSpPr>
            <a:spLocks noGrp="1"/>
          </p:cNvSpPr>
          <p:nvPr>
            <p:ph type="chart" sz="quarter" idx="17"/>
          </p:nvPr>
        </p:nvSpPr>
        <p:spPr>
          <a:xfrm>
            <a:off x="612775" y="1905000"/>
            <a:ext cx="5178425" cy="3962400"/>
          </a:xfrm>
        </p:spPr>
        <p:txBody>
          <a:bodyPr/>
          <a:lstStyle/>
          <a:p>
            <a:r>
              <a:rPr lang="en-US"/>
              <a:t>Click icon to add chart</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8"/>
          </p:nvPr>
        </p:nvSpPr>
        <p:spPr/>
        <p:txBody>
          <a:bodyPr/>
          <a:lstStyle/>
          <a:p>
            <a:r>
              <a:rPr lang="en-US"/>
              <a:t>Presentation Title | Date | Aptiv Confidential</a:t>
            </a:r>
            <a:endParaRPr lang="en-US" dirty="0"/>
          </a:p>
        </p:txBody>
      </p:sp>
      <p:sp>
        <p:nvSpPr>
          <p:cNvPr id="6" name="Slide Number Placeholder 5"/>
          <p:cNvSpPr>
            <a:spLocks noGrp="1"/>
          </p:cNvSpPr>
          <p:nvPr>
            <p:ph type="sldNum" sz="quarter" idx="19"/>
          </p:nvPr>
        </p:nvSpPr>
        <p:spPr/>
        <p:txBody>
          <a:bodyPr/>
          <a:lstStyle/>
          <a:p>
            <a:fld id="{B6D1532F-61F1-B941-ACDF-6BC65E0B4055}" type="slidenum">
              <a:rPr lang="en-US" smtClean="0"/>
              <a:pPr/>
              <a:t>‹#›</a:t>
            </a:fld>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 chart left + takeaway">
    <p:spTree>
      <p:nvGrpSpPr>
        <p:cNvPr id="1" name=""/>
        <p:cNvGrpSpPr/>
        <p:nvPr/>
      </p:nvGrpSpPr>
      <p:grpSpPr>
        <a:xfrm>
          <a:off x="0" y="0"/>
          <a:ext cx="0" cy="0"/>
          <a:chOff x="0" y="0"/>
          <a:chExt cx="0" cy="0"/>
        </a:xfrm>
      </p:grpSpPr>
      <p:sp>
        <p:nvSpPr>
          <p:cNvPr id="9" name="Text Placeholder 5"/>
          <p:cNvSpPr>
            <a:spLocks noGrp="1"/>
          </p:cNvSpPr>
          <p:nvPr>
            <p:ph type="body" sz="quarter" idx="16"/>
          </p:nvPr>
        </p:nvSpPr>
        <p:spPr>
          <a:xfrm>
            <a:off x="6397247" y="1905000"/>
            <a:ext cx="5181600" cy="3657599"/>
          </a:xfrm>
        </p:spPr>
        <p:txBody>
          <a:bodyPr bIns="18288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hart Placeholder 6"/>
          <p:cNvSpPr>
            <a:spLocks noGrp="1"/>
          </p:cNvSpPr>
          <p:nvPr>
            <p:ph type="chart" sz="quarter" idx="17"/>
          </p:nvPr>
        </p:nvSpPr>
        <p:spPr>
          <a:xfrm>
            <a:off x="612775" y="1905000"/>
            <a:ext cx="5178425" cy="3657599"/>
          </a:xfrm>
        </p:spPr>
        <p:txBody>
          <a:bodyPr bIns="182880"/>
          <a:lstStyle/>
          <a:p>
            <a:r>
              <a:rPr lang="en-US"/>
              <a:t>Click icon to add chart</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8"/>
          </p:nvPr>
        </p:nvSpPr>
        <p:spPr/>
        <p:txBody>
          <a:bodyPr/>
          <a:lstStyle/>
          <a:p>
            <a:r>
              <a:rPr lang="en-US"/>
              <a:t>Presentation Title | Date | Aptiv Confidential</a:t>
            </a:r>
            <a:endParaRPr lang="en-US" dirty="0"/>
          </a:p>
        </p:txBody>
      </p:sp>
      <p:sp>
        <p:nvSpPr>
          <p:cNvPr id="6" name="Slide Number Placeholder 5"/>
          <p:cNvSpPr>
            <a:spLocks noGrp="1"/>
          </p:cNvSpPr>
          <p:nvPr>
            <p:ph type="sldNum" sz="quarter" idx="19"/>
          </p:nvPr>
        </p:nvSpPr>
        <p:spPr/>
        <p:txBody>
          <a:bodyPr/>
          <a:lstStyle/>
          <a:p>
            <a:fld id="{B6D1532F-61F1-B941-ACDF-6BC65E0B4055}" type="slidenum">
              <a:rPr lang="en-US" smtClean="0"/>
              <a:pPr/>
              <a:t>‹#›</a:t>
            </a:fld>
            <a:endParaRPr lang="en-US" dirty="0"/>
          </a:p>
        </p:txBody>
      </p:sp>
      <p:sp>
        <p:nvSpPr>
          <p:cNvPr id="8" name="Content Placeholder 3"/>
          <p:cNvSpPr>
            <a:spLocks noGrp="1"/>
          </p:cNvSpPr>
          <p:nvPr>
            <p:ph sz="quarter" idx="21"/>
          </p:nvPr>
        </p:nvSpPr>
        <p:spPr>
          <a:xfrm>
            <a:off x="609600" y="5562600"/>
            <a:ext cx="10969625" cy="609600"/>
          </a:xfrm>
          <a:solidFill>
            <a:schemeClr val="accent6"/>
          </a:solidFill>
        </p:spPr>
        <p:txBody>
          <a:bodyPr lIns="182880" tIns="182880" rIns="182880" bIns="182880" anchor="ctr">
            <a:normAutofit/>
          </a:bodyPr>
          <a:lstStyle>
            <a:lvl1pPr>
              <a:defRPr sz="2400">
                <a:solidFill>
                  <a:schemeClr val="bg1"/>
                </a:solidFill>
              </a:defRPr>
            </a:lvl1pPr>
          </a:lstStyle>
          <a:p>
            <a:pPr lvl="0"/>
            <a:r>
              <a:rPr lang="en-US"/>
              <a:t>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 charts">
    <p:spTree>
      <p:nvGrpSpPr>
        <p:cNvPr id="1" name=""/>
        <p:cNvGrpSpPr/>
        <p:nvPr/>
      </p:nvGrpSpPr>
      <p:grpSpPr>
        <a:xfrm>
          <a:off x="0" y="0"/>
          <a:ext cx="0" cy="0"/>
          <a:chOff x="0" y="0"/>
          <a:chExt cx="0" cy="0"/>
        </a:xfrm>
      </p:grpSpPr>
      <p:sp>
        <p:nvSpPr>
          <p:cNvPr id="7" name="Chart Placeholder 6"/>
          <p:cNvSpPr>
            <a:spLocks noGrp="1"/>
          </p:cNvSpPr>
          <p:nvPr>
            <p:ph type="chart" sz="quarter" idx="17"/>
          </p:nvPr>
        </p:nvSpPr>
        <p:spPr>
          <a:xfrm>
            <a:off x="6400800" y="1905000"/>
            <a:ext cx="5178425" cy="3962400"/>
          </a:xfrm>
        </p:spPr>
        <p:txBody>
          <a:bodyPr/>
          <a:lstStyle/>
          <a:p>
            <a:r>
              <a:rPr lang="en-US"/>
              <a:t>Click icon to add chart</a:t>
            </a:r>
            <a:endParaRPr lang="en-US" dirty="0"/>
          </a:p>
        </p:txBody>
      </p:sp>
      <p:sp>
        <p:nvSpPr>
          <p:cNvPr id="8" name="Chart Placeholder 6"/>
          <p:cNvSpPr>
            <a:spLocks noGrp="1"/>
          </p:cNvSpPr>
          <p:nvPr>
            <p:ph type="chart" sz="quarter" idx="18"/>
          </p:nvPr>
        </p:nvSpPr>
        <p:spPr>
          <a:xfrm>
            <a:off x="609600" y="1905000"/>
            <a:ext cx="5178425" cy="3962400"/>
          </a:xfrm>
        </p:spPr>
        <p:txBody>
          <a:bodyPr/>
          <a:lstStyle/>
          <a:p>
            <a:r>
              <a:rPr lang="en-US"/>
              <a:t>Click icon to add chart</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9"/>
          </p:nvPr>
        </p:nvSpPr>
        <p:spPr/>
        <p:txBody>
          <a:bodyPr/>
          <a:lstStyle/>
          <a:p>
            <a:r>
              <a:rPr lang="en-US"/>
              <a:t>Presentation Title | Date | Aptiv Confidential</a:t>
            </a:r>
            <a:endParaRPr lang="en-US" dirty="0"/>
          </a:p>
        </p:txBody>
      </p:sp>
      <p:sp>
        <p:nvSpPr>
          <p:cNvPr id="6" name="Slide Number Placeholder 5"/>
          <p:cNvSpPr>
            <a:spLocks noGrp="1"/>
          </p:cNvSpPr>
          <p:nvPr>
            <p:ph type="sldNum" sz="quarter" idx="20"/>
          </p:nvPr>
        </p:nvSpPr>
        <p:spPr/>
        <p:txBody>
          <a:bodyPr/>
          <a:lstStyle/>
          <a:p>
            <a:fld id="{B6D1532F-61F1-B941-ACDF-6BC65E0B4055}" type="slidenum">
              <a:rPr lang="en-US" smtClean="0"/>
              <a:pPr/>
              <a:t>‹#›</a:t>
            </a:fld>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 charts + takeaway">
    <p:spTree>
      <p:nvGrpSpPr>
        <p:cNvPr id="1" name=""/>
        <p:cNvGrpSpPr/>
        <p:nvPr/>
      </p:nvGrpSpPr>
      <p:grpSpPr>
        <a:xfrm>
          <a:off x="0" y="0"/>
          <a:ext cx="0" cy="0"/>
          <a:chOff x="0" y="0"/>
          <a:chExt cx="0" cy="0"/>
        </a:xfrm>
      </p:grpSpPr>
      <p:sp>
        <p:nvSpPr>
          <p:cNvPr id="7" name="Chart Placeholder 6"/>
          <p:cNvSpPr>
            <a:spLocks noGrp="1"/>
          </p:cNvSpPr>
          <p:nvPr>
            <p:ph type="chart" sz="quarter" idx="17"/>
          </p:nvPr>
        </p:nvSpPr>
        <p:spPr>
          <a:xfrm>
            <a:off x="6400800" y="1905000"/>
            <a:ext cx="5178425" cy="3657600"/>
          </a:xfrm>
        </p:spPr>
        <p:txBody>
          <a:bodyPr/>
          <a:lstStyle/>
          <a:p>
            <a:r>
              <a:rPr lang="en-US"/>
              <a:t>Click icon to add chart</a:t>
            </a:r>
            <a:endParaRPr lang="en-US" dirty="0"/>
          </a:p>
        </p:txBody>
      </p:sp>
      <p:sp>
        <p:nvSpPr>
          <p:cNvPr id="8" name="Chart Placeholder 6"/>
          <p:cNvSpPr>
            <a:spLocks noGrp="1"/>
          </p:cNvSpPr>
          <p:nvPr>
            <p:ph type="chart" sz="quarter" idx="18"/>
          </p:nvPr>
        </p:nvSpPr>
        <p:spPr>
          <a:xfrm>
            <a:off x="609600" y="1905000"/>
            <a:ext cx="5178425" cy="3657600"/>
          </a:xfrm>
        </p:spPr>
        <p:txBody>
          <a:bodyPr/>
          <a:lstStyle/>
          <a:p>
            <a:r>
              <a:rPr lang="en-US"/>
              <a:t>Click icon to add chart</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9"/>
          </p:nvPr>
        </p:nvSpPr>
        <p:spPr/>
        <p:txBody>
          <a:bodyPr/>
          <a:lstStyle/>
          <a:p>
            <a:r>
              <a:rPr lang="en-US"/>
              <a:t>Presentation Title | Date | Aptiv Confidential</a:t>
            </a:r>
            <a:endParaRPr lang="en-US" dirty="0"/>
          </a:p>
        </p:txBody>
      </p:sp>
      <p:sp>
        <p:nvSpPr>
          <p:cNvPr id="6" name="Slide Number Placeholder 5"/>
          <p:cNvSpPr>
            <a:spLocks noGrp="1"/>
          </p:cNvSpPr>
          <p:nvPr>
            <p:ph type="sldNum" sz="quarter" idx="20"/>
          </p:nvPr>
        </p:nvSpPr>
        <p:spPr/>
        <p:txBody>
          <a:bodyPr/>
          <a:lstStyle/>
          <a:p>
            <a:fld id="{B6D1532F-61F1-B941-ACDF-6BC65E0B4055}" type="slidenum">
              <a:rPr lang="en-US" smtClean="0"/>
              <a:pPr/>
              <a:t>‹#›</a:t>
            </a:fld>
            <a:endParaRPr lang="en-US" dirty="0"/>
          </a:p>
        </p:txBody>
      </p:sp>
      <p:sp>
        <p:nvSpPr>
          <p:cNvPr id="9" name="Content Placeholder 3"/>
          <p:cNvSpPr>
            <a:spLocks noGrp="1"/>
          </p:cNvSpPr>
          <p:nvPr>
            <p:ph sz="quarter" idx="21"/>
          </p:nvPr>
        </p:nvSpPr>
        <p:spPr>
          <a:xfrm>
            <a:off x="609600" y="5562600"/>
            <a:ext cx="10969625" cy="609600"/>
          </a:xfrm>
          <a:solidFill>
            <a:schemeClr val="accent6"/>
          </a:solidFill>
        </p:spPr>
        <p:txBody>
          <a:bodyPr lIns="182880" tIns="182880" rIns="182880" bIns="182880" anchor="ctr">
            <a:normAutofit/>
          </a:bodyPr>
          <a:lstStyle>
            <a:lvl1pPr>
              <a:defRPr sz="2400">
                <a:solidFill>
                  <a:schemeClr val="bg1"/>
                </a:solidFill>
              </a:defRPr>
            </a:lvl1pPr>
          </a:lstStyle>
          <a:p>
            <a:pPr lvl="0"/>
            <a:r>
              <a:rPr lang="en-US"/>
              <a:t>Edit Master text styles</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Large char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
        <p:nvSpPr>
          <p:cNvPr id="6" name="Chart Placeholder 5"/>
          <p:cNvSpPr>
            <a:spLocks noGrp="1"/>
          </p:cNvSpPr>
          <p:nvPr>
            <p:ph type="chart" sz="quarter" idx="13"/>
          </p:nvPr>
        </p:nvSpPr>
        <p:spPr>
          <a:xfrm>
            <a:off x="609600" y="1905000"/>
            <a:ext cx="10969625" cy="3962400"/>
          </a:xfrm>
        </p:spPr>
        <p:txBody>
          <a:bodyPr/>
          <a:lstStyle/>
          <a:p>
            <a:r>
              <a:rPr lang="en-US"/>
              <a:t>Click icon to add chart</a:t>
            </a:r>
            <a:endParaRPr lang="en-US" dirty="0"/>
          </a:p>
        </p:txBody>
      </p:sp>
      <p:sp>
        <p:nvSpPr>
          <p:cNvPr id="2" name="Footer Placeholder 1"/>
          <p:cNvSpPr>
            <a:spLocks noGrp="1"/>
          </p:cNvSpPr>
          <p:nvPr>
            <p:ph type="ftr" sz="quarter" idx="14"/>
          </p:nvPr>
        </p:nvSpPr>
        <p:spPr/>
        <p:txBody>
          <a:bodyPr/>
          <a:lstStyle/>
          <a:p>
            <a:r>
              <a:rPr lang="en-US"/>
              <a:t>Presentation Title | Date | Aptiv Confidential</a:t>
            </a:r>
            <a:endParaRPr lang="en-US" dirty="0"/>
          </a:p>
        </p:txBody>
      </p:sp>
      <p:sp>
        <p:nvSpPr>
          <p:cNvPr id="7" name="Slide Number Placeholder 6"/>
          <p:cNvSpPr>
            <a:spLocks noGrp="1"/>
          </p:cNvSpPr>
          <p:nvPr>
            <p:ph type="sldNum" sz="quarter" idx="15"/>
          </p:nvPr>
        </p:nvSpPr>
        <p:spPr/>
        <p:txBody>
          <a:bodyPr/>
          <a:lstStyle/>
          <a:p>
            <a:fld id="{B6D1532F-61F1-B941-ACDF-6BC65E0B4055}" type="slidenum">
              <a:rPr lang="en-US" smtClean="0"/>
              <a:pPr/>
              <a:t>‹#›</a:t>
            </a:fld>
            <a:endParaRPr 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rge chart + takeaway">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
        <p:nvSpPr>
          <p:cNvPr id="6" name="Chart Placeholder 5"/>
          <p:cNvSpPr>
            <a:spLocks noGrp="1"/>
          </p:cNvSpPr>
          <p:nvPr>
            <p:ph type="chart" sz="quarter" idx="13"/>
          </p:nvPr>
        </p:nvSpPr>
        <p:spPr>
          <a:xfrm>
            <a:off x="609600" y="1905000"/>
            <a:ext cx="10969625" cy="3657599"/>
          </a:xfrm>
        </p:spPr>
        <p:txBody>
          <a:bodyPr/>
          <a:lstStyle/>
          <a:p>
            <a:r>
              <a:rPr lang="en-US"/>
              <a:t>Click icon to add chart</a:t>
            </a:r>
            <a:endParaRPr lang="en-US" dirty="0"/>
          </a:p>
        </p:txBody>
      </p:sp>
      <p:sp>
        <p:nvSpPr>
          <p:cNvPr id="2" name="Footer Placeholder 1"/>
          <p:cNvSpPr>
            <a:spLocks noGrp="1"/>
          </p:cNvSpPr>
          <p:nvPr>
            <p:ph type="ftr" sz="quarter" idx="14"/>
          </p:nvPr>
        </p:nvSpPr>
        <p:spPr/>
        <p:txBody>
          <a:bodyPr/>
          <a:lstStyle/>
          <a:p>
            <a:r>
              <a:rPr lang="en-US"/>
              <a:t>Presentation Title | Date | Aptiv Confidential</a:t>
            </a:r>
            <a:endParaRPr lang="en-US" dirty="0"/>
          </a:p>
        </p:txBody>
      </p:sp>
      <p:sp>
        <p:nvSpPr>
          <p:cNvPr id="7" name="Slide Number Placeholder 6"/>
          <p:cNvSpPr>
            <a:spLocks noGrp="1"/>
          </p:cNvSpPr>
          <p:nvPr>
            <p:ph type="sldNum" sz="quarter" idx="15"/>
          </p:nvPr>
        </p:nvSpPr>
        <p:spPr/>
        <p:txBody>
          <a:bodyPr/>
          <a:lstStyle/>
          <a:p>
            <a:fld id="{B6D1532F-61F1-B941-ACDF-6BC65E0B4055}" type="slidenum">
              <a:rPr lang="en-US" smtClean="0"/>
              <a:pPr/>
              <a:t>‹#›</a:t>
            </a:fld>
            <a:endParaRPr lang="en-US" dirty="0"/>
          </a:p>
        </p:txBody>
      </p:sp>
      <p:sp>
        <p:nvSpPr>
          <p:cNvPr id="8" name="Content Placeholder 3"/>
          <p:cNvSpPr>
            <a:spLocks noGrp="1"/>
          </p:cNvSpPr>
          <p:nvPr>
            <p:ph sz="quarter" idx="21"/>
          </p:nvPr>
        </p:nvSpPr>
        <p:spPr>
          <a:xfrm>
            <a:off x="609600" y="5562600"/>
            <a:ext cx="10969625" cy="609600"/>
          </a:xfrm>
          <a:solidFill>
            <a:schemeClr val="accent6"/>
          </a:solidFill>
        </p:spPr>
        <p:txBody>
          <a:bodyPr lIns="182880" tIns="182880" rIns="182880" bIns="182880" anchor="ctr">
            <a:normAutofit/>
          </a:bodyPr>
          <a:lstStyle>
            <a:lvl1pPr>
              <a:defRPr sz="2400">
                <a:solidFill>
                  <a:schemeClr val="bg1"/>
                </a:solidFill>
              </a:defRPr>
            </a:lvl1pPr>
          </a:lstStyle>
          <a:p>
            <a:pPr lvl="0"/>
            <a:r>
              <a:rPr lang="en-US"/>
              <a:t>Edit Master text styles</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rge table">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
        <p:nvSpPr>
          <p:cNvPr id="7" name="Table Placeholder 6"/>
          <p:cNvSpPr>
            <a:spLocks noGrp="1"/>
          </p:cNvSpPr>
          <p:nvPr>
            <p:ph type="tbl" sz="quarter" idx="13"/>
          </p:nvPr>
        </p:nvSpPr>
        <p:spPr>
          <a:xfrm>
            <a:off x="609600" y="1905000"/>
            <a:ext cx="10969625" cy="3962400"/>
          </a:xfrm>
        </p:spPr>
        <p:txBody>
          <a:bodyPr/>
          <a:lstStyle/>
          <a:p>
            <a:r>
              <a:rPr lang="en-US"/>
              <a:t>Click icon to add table</a:t>
            </a:r>
            <a:endParaRPr lang="en-US" dirty="0"/>
          </a:p>
        </p:txBody>
      </p:sp>
      <p:sp>
        <p:nvSpPr>
          <p:cNvPr id="2" name="Footer Placeholder 1"/>
          <p:cNvSpPr>
            <a:spLocks noGrp="1"/>
          </p:cNvSpPr>
          <p:nvPr>
            <p:ph type="ftr" sz="quarter" idx="14"/>
          </p:nvPr>
        </p:nvSpPr>
        <p:spPr/>
        <p:txBody>
          <a:bodyPr/>
          <a:lstStyle/>
          <a:p>
            <a:r>
              <a:rPr lang="en-US"/>
              <a:t>Presentation Title | Date | Aptiv Confidential</a:t>
            </a:r>
            <a:endParaRPr lang="en-US" dirty="0"/>
          </a:p>
        </p:txBody>
      </p:sp>
      <p:sp>
        <p:nvSpPr>
          <p:cNvPr id="6" name="Slide Number Placeholder 5"/>
          <p:cNvSpPr>
            <a:spLocks noGrp="1"/>
          </p:cNvSpPr>
          <p:nvPr>
            <p:ph type="sldNum" sz="quarter" idx="15"/>
          </p:nvPr>
        </p:nvSpPr>
        <p:spPr/>
        <p:txBody>
          <a:bodyPr/>
          <a:lstStyle/>
          <a:p>
            <a:fld id="{B6D1532F-61F1-B941-ACDF-6BC65E0B4055}" type="slidenum">
              <a:rPr lang="en-US" smtClean="0"/>
              <a:pPr/>
              <a:t>‹#›</a:t>
            </a:fld>
            <a:endParaRPr 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 big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6"/>
          <p:cNvSpPr>
            <a:spLocks noGrp="1"/>
          </p:cNvSpPr>
          <p:nvPr>
            <p:ph type="body" sz="quarter" idx="13"/>
          </p:nvPr>
        </p:nvSpPr>
        <p:spPr>
          <a:xfrm>
            <a:off x="2494923" y="2443159"/>
            <a:ext cx="3450771" cy="2743200"/>
          </a:xfrm>
          <a:solidFill>
            <a:schemeClr val="accent5"/>
          </a:solidFill>
        </p:spPr>
        <p:txBody>
          <a:bodyPr lIns="274320" tIns="274320" rIns="274320" bIns="274320">
            <a:noAutofit/>
          </a:bodyPr>
          <a:lstStyle>
            <a:lvl1pPr>
              <a:defRPr sz="2400" b="0">
                <a:solidFill>
                  <a:schemeClr val="bg1"/>
                </a:solidFill>
              </a:defRPr>
            </a:lvl1pPr>
          </a:lstStyle>
          <a:p>
            <a:pPr lvl="0"/>
            <a:r>
              <a:rPr lang="en-US"/>
              <a:t>Edit Master text styles</a:t>
            </a:r>
          </a:p>
        </p:txBody>
      </p:sp>
      <p:sp>
        <p:nvSpPr>
          <p:cNvPr id="15" name="Text Placeholder 6"/>
          <p:cNvSpPr>
            <a:spLocks noGrp="1"/>
          </p:cNvSpPr>
          <p:nvPr>
            <p:ph type="body" sz="quarter" idx="14"/>
          </p:nvPr>
        </p:nvSpPr>
        <p:spPr>
          <a:xfrm>
            <a:off x="6255937" y="2443159"/>
            <a:ext cx="3450771" cy="2743200"/>
          </a:xfrm>
          <a:solidFill>
            <a:schemeClr val="accent5"/>
          </a:solidFill>
        </p:spPr>
        <p:txBody>
          <a:bodyPr lIns="274320" tIns="274320" rIns="274320" bIns="274320">
            <a:noAutofit/>
          </a:bodyPr>
          <a:lstStyle>
            <a:lvl1pPr>
              <a:defRPr sz="2400" b="0">
                <a:solidFill>
                  <a:schemeClr val="bg1"/>
                </a:solidFill>
              </a:defRPr>
            </a:lvl1pPr>
          </a:lstStyle>
          <a:p>
            <a:pPr lvl="0"/>
            <a:r>
              <a:rPr lang="en-US"/>
              <a:t>Edit Master text styles</a:t>
            </a:r>
          </a:p>
        </p:txBody>
      </p:sp>
      <p:sp>
        <p:nvSpPr>
          <p:cNvPr id="5" name="Footer Placeholder 4"/>
          <p:cNvSpPr>
            <a:spLocks noGrp="1"/>
          </p:cNvSpPr>
          <p:nvPr>
            <p:ph type="ftr" sz="quarter" idx="15"/>
          </p:nvPr>
        </p:nvSpPr>
        <p:spPr/>
        <p:txBody>
          <a:bodyPr/>
          <a:lstStyle/>
          <a:p>
            <a:r>
              <a:rPr lang="en-US"/>
              <a:t>Presentation Title | Date | Aptiv Confidential</a:t>
            </a:r>
            <a:endParaRPr lang="en-US" dirty="0"/>
          </a:p>
        </p:txBody>
      </p:sp>
      <p:sp>
        <p:nvSpPr>
          <p:cNvPr id="6" name="Slide Number Placeholder 5"/>
          <p:cNvSpPr>
            <a:spLocks noGrp="1"/>
          </p:cNvSpPr>
          <p:nvPr>
            <p:ph type="sldNum" sz="quarter" idx="16"/>
          </p:nvPr>
        </p:nvSpPr>
        <p:spPr/>
        <p:txBody>
          <a:bodyPr/>
          <a:lstStyle/>
          <a:p>
            <a:fld id="{B6D1532F-61F1-B941-ACDF-6BC65E0B4055}" type="slidenum">
              <a:rPr lang="en-US" smtClean="0"/>
              <a:pPr/>
              <a:t>‹#›</a:t>
            </a:fld>
            <a:endParaRPr 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3 big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6"/>
          <p:cNvSpPr>
            <a:spLocks noGrp="1"/>
          </p:cNvSpPr>
          <p:nvPr>
            <p:ph type="body" sz="quarter" idx="13"/>
          </p:nvPr>
        </p:nvSpPr>
        <p:spPr>
          <a:xfrm>
            <a:off x="606047" y="2443159"/>
            <a:ext cx="3450771" cy="2743200"/>
          </a:xfrm>
          <a:solidFill>
            <a:schemeClr val="accent5"/>
          </a:solidFill>
        </p:spPr>
        <p:txBody>
          <a:bodyPr lIns="274320" tIns="274320" rIns="274320" bIns="274320">
            <a:noAutofit/>
          </a:bodyPr>
          <a:lstStyle>
            <a:lvl1pPr>
              <a:defRPr sz="2400" b="0">
                <a:solidFill>
                  <a:schemeClr val="bg1"/>
                </a:solidFill>
              </a:defRPr>
            </a:lvl1pPr>
          </a:lstStyle>
          <a:p>
            <a:pPr lvl="0"/>
            <a:r>
              <a:rPr lang="en-US"/>
              <a:t>Edit Master text styles</a:t>
            </a:r>
          </a:p>
        </p:txBody>
      </p:sp>
      <p:sp>
        <p:nvSpPr>
          <p:cNvPr id="15" name="Text Placeholder 6"/>
          <p:cNvSpPr>
            <a:spLocks noGrp="1"/>
          </p:cNvSpPr>
          <p:nvPr>
            <p:ph type="body" sz="quarter" idx="14"/>
          </p:nvPr>
        </p:nvSpPr>
        <p:spPr>
          <a:xfrm>
            <a:off x="4367061" y="2443159"/>
            <a:ext cx="3450771" cy="2743200"/>
          </a:xfrm>
          <a:solidFill>
            <a:srgbClr val="475A64"/>
          </a:solidFill>
        </p:spPr>
        <p:txBody>
          <a:bodyPr lIns="274320" tIns="274320" rIns="274320" bIns="274320">
            <a:noAutofit/>
          </a:bodyPr>
          <a:lstStyle>
            <a:lvl1pPr>
              <a:defRPr sz="2400" b="0">
                <a:solidFill>
                  <a:schemeClr val="bg1"/>
                </a:solidFill>
              </a:defRPr>
            </a:lvl1pPr>
          </a:lstStyle>
          <a:p>
            <a:pPr lvl="0"/>
            <a:r>
              <a:rPr lang="en-US"/>
              <a:t>Edit Master text styles</a:t>
            </a:r>
          </a:p>
        </p:txBody>
      </p:sp>
      <p:sp>
        <p:nvSpPr>
          <p:cNvPr id="17" name="Text Placeholder 6"/>
          <p:cNvSpPr>
            <a:spLocks noGrp="1"/>
          </p:cNvSpPr>
          <p:nvPr>
            <p:ph type="body" sz="quarter" idx="15"/>
          </p:nvPr>
        </p:nvSpPr>
        <p:spPr>
          <a:xfrm>
            <a:off x="8128076" y="2443159"/>
            <a:ext cx="3450771" cy="2743200"/>
          </a:xfrm>
          <a:solidFill>
            <a:schemeClr val="accent6"/>
          </a:solidFill>
        </p:spPr>
        <p:txBody>
          <a:bodyPr lIns="274320" tIns="274320" rIns="274320" bIns="274320">
            <a:noAutofit/>
          </a:bodyPr>
          <a:lstStyle>
            <a:lvl1pPr>
              <a:defRPr sz="2400" b="0">
                <a:solidFill>
                  <a:schemeClr val="bg1"/>
                </a:solidFill>
              </a:defRPr>
            </a:lvl1pPr>
          </a:lstStyle>
          <a:p>
            <a:pPr lvl="0"/>
            <a:r>
              <a:rPr lang="en-US"/>
              <a:t>Edit Master text styles</a:t>
            </a:r>
          </a:p>
        </p:txBody>
      </p:sp>
      <p:sp>
        <p:nvSpPr>
          <p:cNvPr id="5" name="Footer Placeholder 4"/>
          <p:cNvSpPr>
            <a:spLocks noGrp="1"/>
          </p:cNvSpPr>
          <p:nvPr>
            <p:ph type="ftr" sz="quarter" idx="16"/>
          </p:nvPr>
        </p:nvSpPr>
        <p:spPr/>
        <p:txBody>
          <a:bodyPr/>
          <a:lstStyle/>
          <a:p>
            <a:r>
              <a:rPr lang="en-US"/>
              <a:t>Presentation Title | Date | Aptiv Confidential</a:t>
            </a:r>
            <a:endParaRPr lang="en-US" dirty="0"/>
          </a:p>
        </p:txBody>
      </p:sp>
      <p:sp>
        <p:nvSpPr>
          <p:cNvPr id="6" name="Slide Number Placeholder 5"/>
          <p:cNvSpPr>
            <a:spLocks noGrp="1"/>
          </p:cNvSpPr>
          <p:nvPr>
            <p:ph type="sldNum" sz="quarter" idx="17"/>
          </p:nvPr>
        </p:nvSpPr>
        <p:spPr/>
        <p:txBody>
          <a:bodyPr/>
          <a:lstStyle/>
          <a:p>
            <a:fld id="{B6D1532F-61F1-B941-ACDF-6BC65E0B4055}" type="slidenum">
              <a:rPr lang="en-US" smtClean="0"/>
              <a:pPr/>
              <a:t>‹#›</a:t>
            </a:fld>
            <a:endParaRPr 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 big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6"/>
          <p:cNvSpPr>
            <a:spLocks noGrp="1"/>
          </p:cNvSpPr>
          <p:nvPr>
            <p:ph type="body" sz="quarter" idx="13"/>
          </p:nvPr>
        </p:nvSpPr>
        <p:spPr>
          <a:xfrm>
            <a:off x="606047" y="2443159"/>
            <a:ext cx="2468880" cy="2743200"/>
          </a:xfrm>
          <a:solidFill>
            <a:schemeClr val="accent5"/>
          </a:solidFill>
        </p:spPr>
        <p:txBody>
          <a:bodyPr lIns="274320" tIns="274320" rIns="274320" bIns="274320">
            <a:noAutofit/>
          </a:bodyPr>
          <a:lstStyle>
            <a:lvl1pPr>
              <a:defRPr sz="2000" b="0">
                <a:solidFill>
                  <a:schemeClr val="bg1"/>
                </a:solidFill>
              </a:defRPr>
            </a:lvl1pPr>
          </a:lstStyle>
          <a:p>
            <a:pPr lvl="0"/>
            <a:r>
              <a:rPr lang="en-US"/>
              <a:t>Edit Master text styles</a:t>
            </a:r>
          </a:p>
        </p:txBody>
      </p:sp>
      <p:sp>
        <p:nvSpPr>
          <p:cNvPr id="15" name="Text Placeholder 6"/>
          <p:cNvSpPr>
            <a:spLocks noGrp="1"/>
          </p:cNvSpPr>
          <p:nvPr>
            <p:ph type="body" sz="quarter" idx="14"/>
          </p:nvPr>
        </p:nvSpPr>
        <p:spPr>
          <a:xfrm>
            <a:off x="6275327" y="2443159"/>
            <a:ext cx="2468880" cy="2743200"/>
          </a:xfrm>
          <a:solidFill>
            <a:schemeClr val="accent6"/>
          </a:solidFill>
        </p:spPr>
        <p:txBody>
          <a:bodyPr lIns="274320" tIns="274320" rIns="274320" bIns="274320">
            <a:noAutofit/>
          </a:bodyPr>
          <a:lstStyle>
            <a:lvl1pPr>
              <a:defRPr sz="2000" b="0">
                <a:solidFill>
                  <a:schemeClr val="bg1"/>
                </a:solidFill>
              </a:defRPr>
            </a:lvl1pPr>
          </a:lstStyle>
          <a:p>
            <a:pPr lvl="0"/>
            <a:r>
              <a:rPr lang="en-US"/>
              <a:t>Edit Master text styles</a:t>
            </a:r>
          </a:p>
        </p:txBody>
      </p:sp>
      <p:sp>
        <p:nvSpPr>
          <p:cNvPr id="17" name="Text Placeholder 6"/>
          <p:cNvSpPr>
            <a:spLocks noGrp="1"/>
          </p:cNvSpPr>
          <p:nvPr>
            <p:ph type="body" sz="quarter" idx="15"/>
          </p:nvPr>
        </p:nvSpPr>
        <p:spPr>
          <a:xfrm>
            <a:off x="9109967" y="2443159"/>
            <a:ext cx="2468880" cy="2743200"/>
          </a:xfrm>
          <a:solidFill>
            <a:srgbClr val="81A2AA"/>
          </a:solidFill>
        </p:spPr>
        <p:txBody>
          <a:bodyPr lIns="274320" tIns="274320" rIns="274320" bIns="274320">
            <a:noAutofit/>
          </a:bodyPr>
          <a:lstStyle>
            <a:lvl1pPr>
              <a:defRPr sz="2000" b="0">
                <a:solidFill>
                  <a:schemeClr val="bg1"/>
                </a:solidFill>
              </a:defRPr>
            </a:lvl1pPr>
          </a:lstStyle>
          <a:p>
            <a:pPr lvl="0"/>
            <a:r>
              <a:rPr lang="en-US"/>
              <a:t>Edit Master text styles</a:t>
            </a:r>
          </a:p>
        </p:txBody>
      </p:sp>
      <p:sp>
        <p:nvSpPr>
          <p:cNvPr id="9" name="Text Placeholder 6"/>
          <p:cNvSpPr>
            <a:spLocks noGrp="1"/>
          </p:cNvSpPr>
          <p:nvPr>
            <p:ph type="body" sz="quarter" idx="16"/>
          </p:nvPr>
        </p:nvSpPr>
        <p:spPr>
          <a:xfrm>
            <a:off x="3440687" y="2443159"/>
            <a:ext cx="2468880" cy="2743200"/>
          </a:xfrm>
          <a:solidFill>
            <a:srgbClr val="475A64"/>
          </a:solidFill>
        </p:spPr>
        <p:txBody>
          <a:bodyPr lIns="274320" tIns="274320" rIns="274320" bIns="274320">
            <a:noAutofit/>
          </a:bodyPr>
          <a:lstStyle>
            <a:lvl1pPr>
              <a:defRPr sz="2000" b="0">
                <a:solidFill>
                  <a:schemeClr val="bg1"/>
                </a:solidFill>
              </a:defRPr>
            </a:lvl1pPr>
          </a:lstStyle>
          <a:p>
            <a:pPr lvl="0"/>
            <a:r>
              <a:rPr lang="en-US"/>
              <a:t>Edit Master text styles</a:t>
            </a:r>
          </a:p>
        </p:txBody>
      </p:sp>
      <p:sp>
        <p:nvSpPr>
          <p:cNvPr id="5" name="Footer Placeholder 4"/>
          <p:cNvSpPr>
            <a:spLocks noGrp="1"/>
          </p:cNvSpPr>
          <p:nvPr>
            <p:ph type="ftr" sz="quarter" idx="17"/>
          </p:nvPr>
        </p:nvSpPr>
        <p:spPr/>
        <p:txBody>
          <a:bodyPr/>
          <a:lstStyle/>
          <a:p>
            <a:r>
              <a:rPr lang="en-US"/>
              <a:t>Presentation Title | Date | Aptiv Confidential</a:t>
            </a:r>
            <a:endParaRPr lang="en-US" dirty="0"/>
          </a:p>
        </p:txBody>
      </p:sp>
      <p:sp>
        <p:nvSpPr>
          <p:cNvPr id="6" name="Slide Number Placeholder 5"/>
          <p:cNvSpPr>
            <a:spLocks noGrp="1"/>
          </p:cNvSpPr>
          <p:nvPr>
            <p:ph type="sldNum" sz="quarter" idx="18"/>
          </p:nvPr>
        </p:nvSpPr>
        <p:spPr/>
        <p:txBody>
          <a:bodyPr/>
          <a:lstStyle/>
          <a:p>
            <a:fld id="{B6D1532F-61F1-B941-ACDF-6BC65E0B405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Presentation title + image white">
    <p:spTree>
      <p:nvGrpSpPr>
        <p:cNvPr id="1" name=""/>
        <p:cNvGrpSpPr/>
        <p:nvPr/>
      </p:nvGrpSpPr>
      <p:grpSpPr>
        <a:xfrm>
          <a:off x="0" y="0"/>
          <a:ext cx="0" cy="0"/>
          <a:chOff x="0" y="0"/>
          <a:chExt cx="0" cy="0"/>
        </a:xfrm>
      </p:grpSpPr>
      <p:sp>
        <p:nvSpPr>
          <p:cNvPr id="9" name="Picture Placeholder 3"/>
          <p:cNvSpPr>
            <a:spLocks noGrp="1"/>
          </p:cNvSpPr>
          <p:nvPr>
            <p:ph type="pic" sz="quarter" idx="15"/>
          </p:nvPr>
        </p:nvSpPr>
        <p:spPr>
          <a:xfrm>
            <a:off x="0" y="0"/>
            <a:ext cx="12192000" cy="5867400"/>
          </a:xfrm>
          <a:solidFill>
            <a:schemeClr val="accent4"/>
          </a:solidFill>
        </p:spPr>
        <p:txBody>
          <a:bodyPr>
            <a:normAutofit/>
          </a:bodyPr>
          <a:lstStyle>
            <a:lvl1pPr>
              <a:defRPr sz="1800"/>
            </a:lvl1pPr>
          </a:lstStyle>
          <a:p>
            <a:r>
              <a:rPr lang="en-US"/>
              <a:t>Click icon to add picture</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421908" y="6141328"/>
            <a:ext cx="2290482" cy="515875"/>
          </a:xfrm>
          <a:prstGeom prst="rect">
            <a:avLst/>
          </a:prstGeom>
        </p:spPr>
      </p:pic>
      <p:sp>
        <p:nvSpPr>
          <p:cNvPr id="17" name="Text Placeholder 16"/>
          <p:cNvSpPr>
            <a:spLocks noGrp="1"/>
          </p:cNvSpPr>
          <p:nvPr>
            <p:ph type="body" sz="quarter" idx="10"/>
          </p:nvPr>
        </p:nvSpPr>
        <p:spPr>
          <a:xfrm>
            <a:off x="609600" y="1600200"/>
            <a:ext cx="7010400" cy="3352800"/>
          </a:xfrm>
          <a:effectLst>
            <a:outerShdw blurRad="50800" dist="38100" dir="8100000" algn="tr" rotWithShape="0">
              <a:prstClr val="black">
                <a:alpha val="40000"/>
              </a:prstClr>
            </a:outerShdw>
          </a:effectLst>
        </p:spPr>
        <p:txBody>
          <a:bodyPr>
            <a:normAutofit/>
          </a:bodyPr>
          <a:lstStyle>
            <a:lvl1pPr>
              <a:defRPr sz="4800" cap="all" spc="200" baseline="0">
                <a:solidFill>
                  <a:schemeClr val="bg1"/>
                </a:solidFill>
              </a:defRPr>
            </a:lvl1pPr>
          </a:lstStyle>
          <a:p>
            <a:pPr lvl="0"/>
            <a:r>
              <a:rPr lang="en-US"/>
              <a:t>Edit Master text styles</a:t>
            </a:r>
          </a:p>
        </p:txBody>
      </p:sp>
      <p:sp>
        <p:nvSpPr>
          <p:cNvPr id="10" name="Text Placeholder 2"/>
          <p:cNvSpPr>
            <a:spLocks noGrp="1"/>
          </p:cNvSpPr>
          <p:nvPr>
            <p:ph type="body" sz="quarter" idx="16" hasCustomPrompt="1"/>
          </p:nvPr>
        </p:nvSpPr>
        <p:spPr>
          <a:xfrm>
            <a:off x="609600" y="381000"/>
            <a:ext cx="2743200" cy="304800"/>
          </a:xfrm>
        </p:spPr>
        <p:txBody>
          <a:bodyPr>
            <a:normAutofit/>
          </a:bodyPr>
          <a:lstStyle>
            <a:lvl1pPr>
              <a:defRPr sz="1800" b="0">
                <a:solidFill>
                  <a:schemeClr val="bg1"/>
                </a:solidFill>
                <a:effectLst>
                  <a:outerShdw blurRad="50800" dist="38100" dir="8100000" algn="tr" rotWithShape="0">
                    <a:prstClr val="black">
                      <a:alpha val="40000"/>
                    </a:prstClr>
                  </a:outerShdw>
                </a:effectLst>
              </a:defRPr>
            </a:lvl1pPr>
          </a:lstStyle>
          <a:p>
            <a:pPr lvl="0"/>
            <a:r>
              <a:rPr lang="en-US" dirty="0"/>
              <a:t>Date</a:t>
            </a:r>
          </a:p>
        </p:txBody>
      </p:sp>
      <p:sp>
        <p:nvSpPr>
          <p:cNvPr id="11" name="Text Placeholder 2"/>
          <p:cNvSpPr>
            <a:spLocks noGrp="1"/>
          </p:cNvSpPr>
          <p:nvPr>
            <p:ph type="body" sz="quarter" idx="17" hasCustomPrompt="1"/>
          </p:nvPr>
        </p:nvSpPr>
        <p:spPr>
          <a:xfrm>
            <a:off x="3657600" y="381000"/>
            <a:ext cx="3962400" cy="304800"/>
          </a:xfrm>
        </p:spPr>
        <p:txBody>
          <a:bodyPr>
            <a:normAutofit/>
          </a:bodyPr>
          <a:lstStyle>
            <a:lvl1pPr>
              <a:defRPr sz="1800" b="1">
                <a:solidFill>
                  <a:schemeClr val="bg1"/>
                </a:solidFill>
                <a:effectLst>
                  <a:outerShdw blurRad="50800" dist="38100" dir="8100000" algn="tr" rotWithShape="0">
                    <a:prstClr val="black">
                      <a:alpha val="40000"/>
                    </a:prstClr>
                  </a:outerShdw>
                </a:effectLst>
              </a:defRPr>
            </a:lvl1pPr>
          </a:lstStyle>
          <a:p>
            <a:pPr lvl="0"/>
            <a:r>
              <a:rPr lang="en-US" dirty="0"/>
              <a:t>Presenter Name</a:t>
            </a:r>
          </a:p>
        </p:txBody>
      </p:sp>
      <p:sp>
        <p:nvSpPr>
          <p:cNvPr id="12" name="Text Placeholder 2"/>
          <p:cNvSpPr>
            <a:spLocks noGrp="1"/>
          </p:cNvSpPr>
          <p:nvPr>
            <p:ph type="body" sz="quarter" idx="18" hasCustomPrompt="1"/>
          </p:nvPr>
        </p:nvSpPr>
        <p:spPr>
          <a:xfrm>
            <a:off x="3657600" y="685800"/>
            <a:ext cx="3962400" cy="304800"/>
          </a:xfrm>
        </p:spPr>
        <p:txBody>
          <a:bodyPr>
            <a:normAutofit/>
          </a:bodyPr>
          <a:lstStyle>
            <a:lvl1pPr>
              <a:defRPr sz="1800" b="0">
                <a:solidFill>
                  <a:schemeClr val="bg1"/>
                </a:solidFill>
                <a:effectLst>
                  <a:outerShdw blurRad="50800" dist="38100" dir="8100000" algn="tr" rotWithShape="0">
                    <a:prstClr val="black">
                      <a:alpha val="40000"/>
                    </a:prstClr>
                  </a:outerShdw>
                </a:effectLst>
              </a:defRPr>
            </a:lvl1pPr>
          </a:lstStyle>
          <a:p>
            <a:pPr lvl="0"/>
            <a:r>
              <a:rPr lang="en-US" dirty="0"/>
              <a:t>Presenter Title</a:t>
            </a:r>
          </a:p>
        </p:txBody>
      </p:sp>
      <p:grpSp>
        <p:nvGrpSpPr>
          <p:cNvPr id="13" name="Group 12"/>
          <p:cNvGrpSpPr/>
          <p:nvPr userDrawn="1"/>
        </p:nvGrpSpPr>
        <p:grpSpPr>
          <a:xfrm>
            <a:off x="0" y="7081353"/>
            <a:ext cx="4804898" cy="184666"/>
            <a:chOff x="6311590" y="7118434"/>
            <a:chExt cx="4796677" cy="184666"/>
          </a:xfrm>
        </p:grpSpPr>
        <p:sp>
          <p:nvSpPr>
            <p:cNvPr id="14" name="Rectangle 13"/>
            <p:cNvSpPr/>
            <p:nvPr userDrawn="1"/>
          </p:nvSpPr>
          <p:spPr>
            <a:xfrm>
              <a:off x="6311590" y="7118434"/>
              <a:ext cx="457200"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l"/>
              <a:r>
                <a:rPr lang="en-US" sz="1100" b="1" baseline="0" dirty="0">
                  <a:solidFill>
                    <a:srgbClr val="929D96"/>
                  </a:solidFill>
                </a:rPr>
                <a:t>Note</a:t>
              </a:r>
              <a:endParaRPr lang="en-US" sz="1100" baseline="0" dirty="0">
                <a:solidFill>
                  <a:srgbClr val="929D96"/>
                </a:solidFill>
              </a:endParaRPr>
            </a:p>
          </p:txBody>
        </p:sp>
        <p:sp>
          <p:nvSpPr>
            <p:cNvPr id="15" name="Rectangle 14"/>
            <p:cNvSpPr/>
            <p:nvPr userDrawn="1"/>
          </p:nvSpPr>
          <p:spPr>
            <a:xfrm>
              <a:off x="6793974" y="7133823"/>
              <a:ext cx="4314293" cy="169277"/>
            </a:xfrm>
            <a:prstGeom prst="rect">
              <a:avLst/>
            </a:prstGeom>
          </p:spPr>
          <p:txBody>
            <a:bodyPr wrap="square" lIns="0" tIns="0" rIns="0" bIns="0">
              <a:spAutoFit/>
            </a:bodyPr>
            <a:lstStyle/>
            <a:p>
              <a:pPr algn="l"/>
              <a:r>
                <a:rPr lang="en-US" sz="1100" baseline="0" dirty="0">
                  <a:solidFill>
                    <a:srgbClr val="929D96"/>
                  </a:solidFill>
                  <a:sym typeface="Wingdings 3" panose="05040102010807070707" pitchFamily="18" charset="2"/>
                </a:rPr>
                <a:t>Use this slide with a dark colored image</a:t>
              </a:r>
            </a:p>
          </p:txBody>
        </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 big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1" name="Text Placeholder 6"/>
          <p:cNvSpPr>
            <a:spLocks noGrp="1"/>
          </p:cNvSpPr>
          <p:nvPr>
            <p:ph type="body" sz="quarter" idx="13"/>
          </p:nvPr>
        </p:nvSpPr>
        <p:spPr>
          <a:xfrm>
            <a:off x="609600" y="1606063"/>
            <a:ext cx="3450771" cy="1999287"/>
          </a:xfrm>
          <a:solidFill>
            <a:schemeClr val="accent5"/>
          </a:solidFill>
        </p:spPr>
        <p:txBody>
          <a:bodyPr lIns="274320" tIns="274320" rIns="274320" bIns="274320">
            <a:noAutofit/>
          </a:bodyPr>
          <a:lstStyle>
            <a:lvl1pPr>
              <a:defRPr sz="2000" b="0">
                <a:solidFill>
                  <a:schemeClr val="bg1"/>
                </a:solidFill>
              </a:defRPr>
            </a:lvl1pPr>
          </a:lstStyle>
          <a:p>
            <a:pPr lvl="0"/>
            <a:r>
              <a:rPr lang="en-US"/>
              <a:t>Edit Master text styles</a:t>
            </a:r>
          </a:p>
        </p:txBody>
      </p:sp>
      <p:sp>
        <p:nvSpPr>
          <p:cNvPr id="12" name="Text Placeholder 6"/>
          <p:cNvSpPr>
            <a:spLocks noGrp="1"/>
          </p:cNvSpPr>
          <p:nvPr>
            <p:ph type="body" sz="quarter" idx="14"/>
          </p:nvPr>
        </p:nvSpPr>
        <p:spPr>
          <a:xfrm>
            <a:off x="4370614" y="1606063"/>
            <a:ext cx="3450771" cy="1999287"/>
          </a:xfrm>
          <a:solidFill>
            <a:srgbClr val="475A64"/>
          </a:solidFill>
        </p:spPr>
        <p:txBody>
          <a:bodyPr lIns="274320" tIns="274320" rIns="274320" bIns="274320">
            <a:noAutofit/>
          </a:bodyPr>
          <a:lstStyle>
            <a:lvl1pPr>
              <a:defRPr sz="2000" b="0">
                <a:solidFill>
                  <a:schemeClr val="bg1"/>
                </a:solidFill>
              </a:defRPr>
            </a:lvl1pPr>
          </a:lstStyle>
          <a:p>
            <a:pPr lvl="0"/>
            <a:r>
              <a:rPr lang="en-US"/>
              <a:t>Edit Master text styles</a:t>
            </a:r>
          </a:p>
        </p:txBody>
      </p:sp>
      <p:sp>
        <p:nvSpPr>
          <p:cNvPr id="14" name="Text Placeholder 6"/>
          <p:cNvSpPr>
            <a:spLocks noGrp="1"/>
          </p:cNvSpPr>
          <p:nvPr>
            <p:ph type="body" sz="quarter" idx="15"/>
          </p:nvPr>
        </p:nvSpPr>
        <p:spPr>
          <a:xfrm>
            <a:off x="8131629" y="1606063"/>
            <a:ext cx="3450771" cy="1999287"/>
          </a:xfrm>
          <a:solidFill>
            <a:schemeClr val="accent6"/>
          </a:solidFill>
        </p:spPr>
        <p:txBody>
          <a:bodyPr lIns="274320" tIns="274320" rIns="274320" bIns="274320">
            <a:noAutofit/>
          </a:bodyPr>
          <a:lstStyle>
            <a:lvl1pPr>
              <a:defRPr sz="2000" b="0">
                <a:solidFill>
                  <a:schemeClr val="bg1"/>
                </a:solidFill>
              </a:defRPr>
            </a:lvl1pPr>
          </a:lstStyle>
          <a:p>
            <a:pPr lvl="0"/>
            <a:r>
              <a:rPr lang="en-US"/>
              <a:t>Edit Master text styles</a:t>
            </a:r>
          </a:p>
        </p:txBody>
      </p:sp>
      <p:sp>
        <p:nvSpPr>
          <p:cNvPr id="16" name="Text Placeholder 6"/>
          <p:cNvSpPr>
            <a:spLocks noGrp="1"/>
          </p:cNvSpPr>
          <p:nvPr>
            <p:ph type="body" sz="quarter" idx="16"/>
          </p:nvPr>
        </p:nvSpPr>
        <p:spPr>
          <a:xfrm>
            <a:off x="609600" y="3920366"/>
            <a:ext cx="3450771" cy="1947034"/>
          </a:xfrm>
          <a:solidFill>
            <a:schemeClr val="accent5"/>
          </a:solidFill>
        </p:spPr>
        <p:txBody>
          <a:bodyPr lIns="274320" tIns="274320" rIns="274320" bIns="274320">
            <a:noAutofit/>
          </a:bodyPr>
          <a:lstStyle>
            <a:lvl1pPr>
              <a:defRPr sz="2000" b="0">
                <a:solidFill>
                  <a:schemeClr val="bg1"/>
                </a:solidFill>
              </a:defRPr>
            </a:lvl1pPr>
          </a:lstStyle>
          <a:p>
            <a:pPr lvl="0"/>
            <a:r>
              <a:rPr lang="en-US"/>
              <a:t>Edit Master text styles</a:t>
            </a:r>
          </a:p>
        </p:txBody>
      </p:sp>
      <p:sp>
        <p:nvSpPr>
          <p:cNvPr id="18" name="Text Placeholder 6"/>
          <p:cNvSpPr>
            <a:spLocks noGrp="1"/>
          </p:cNvSpPr>
          <p:nvPr>
            <p:ph type="body" sz="quarter" idx="17"/>
          </p:nvPr>
        </p:nvSpPr>
        <p:spPr>
          <a:xfrm>
            <a:off x="4370614" y="3920366"/>
            <a:ext cx="3450771" cy="1947034"/>
          </a:xfrm>
          <a:solidFill>
            <a:srgbClr val="475A64"/>
          </a:solidFill>
        </p:spPr>
        <p:txBody>
          <a:bodyPr lIns="274320" tIns="274320" rIns="274320" bIns="274320">
            <a:noAutofit/>
          </a:bodyPr>
          <a:lstStyle>
            <a:lvl1pPr>
              <a:defRPr sz="2000" b="0">
                <a:solidFill>
                  <a:schemeClr val="bg1"/>
                </a:solidFill>
              </a:defRPr>
            </a:lvl1pPr>
          </a:lstStyle>
          <a:p>
            <a:pPr lvl="0"/>
            <a:r>
              <a:rPr lang="en-US"/>
              <a:t>Edit Master text styles</a:t>
            </a:r>
          </a:p>
        </p:txBody>
      </p:sp>
      <p:sp>
        <p:nvSpPr>
          <p:cNvPr id="5" name="Footer Placeholder 4"/>
          <p:cNvSpPr>
            <a:spLocks noGrp="1"/>
          </p:cNvSpPr>
          <p:nvPr>
            <p:ph type="ftr" sz="quarter" idx="18"/>
          </p:nvPr>
        </p:nvSpPr>
        <p:spPr/>
        <p:txBody>
          <a:bodyPr/>
          <a:lstStyle/>
          <a:p>
            <a:r>
              <a:rPr lang="en-US"/>
              <a:t>Presentation Title | Date | Aptiv Confidential</a:t>
            </a:r>
            <a:endParaRPr lang="en-US" dirty="0"/>
          </a:p>
        </p:txBody>
      </p:sp>
      <p:sp>
        <p:nvSpPr>
          <p:cNvPr id="6" name="Slide Number Placeholder 5"/>
          <p:cNvSpPr>
            <a:spLocks noGrp="1"/>
          </p:cNvSpPr>
          <p:nvPr>
            <p:ph type="sldNum" sz="quarter" idx="19"/>
          </p:nvPr>
        </p:nvSpPr>
        <p:spPr/>
        <p:txBody>
          <a:bodyPr/>
          <a:lstStyle/>
          <a:p>
            <a:fld id="{B6D1532F-61F1-B941-ACDF-6BC65E0B4055}" type="slidenum">
              <a:rPr lang="en-US" smtClean="0"/>
              <a:pPr/>
              <a:t>‹#›</a:t>
            </a:fld>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6 big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6"/>
          <p:cNvSpPr>
            <a:spLocks noGrp="1"/>
          </p:cNvSpPr>
          <p:nvPr>
            <p:ph type="body" sz="quarter" idx="13"/>
          </p:nvPr>
        </p:nvSpPr>
        <p:spPr>
          <a:xfrm>
            <a:off x="609600" y="1606063"/>
            <a:ext cx="3450771" cy="1999287"/>
          </a:xfrm>
          <a:solidFill>
            <a:schemeClr val="accent5"/>
          </a:solidFill>
        </p:spPr>
        <p:txBody>
          <a:bodyPr lIns="274320" tIns="274320" rIns="274320" bIns="274320">
            <a:noAutofit/>
          </a:bodyPr>
          <a:lstStyle>
            <a:lvl1pPr>
              <a:defRPr sz="2000" b="0">
                <a:solidFill>
                  <a:schemeClr val="bg1"/>
                </a:solidFill>
              </a:defRPr>
            </a:lvl1pPr>
          </a:lstStyle>
          <a:p>
            <a:pPr lvl="0"/>
            <a:r>
              <a:rPr lang="en-US"/>
              <a:t>Edit Master text styles</a:t>
            </a:r>
          </a:p>
        </p:txBody>
      </p:sp>
      <p:sp>
        <p:nvSpPr>
          <p:cNvPr id="14" name="Text Placeholder 6"/>
          <p:cNvSpPr>
            <a:spLocks noGrp="1"/>
          </p:cNvSpPr>
          <p:nvPr>
            <p:ph type="body" sz="quarter" idx="14"/>
          </p:nvPr>
        </p:nvSpPr>
        <p:spPr>
          <a:xfrm>
            <a:off x="4370614" y="1606063"/>
            <a:ext cx="3450771" cy="1999287"/>
          </a:xfrm>
          <a:solidFill>
            <a:srgbClr val="475A64"/>
          </a:solidFill>
        </p:spPr>
        <p:txBody>
          <a:bodyPr lIns="274320" tIns="274320" rIns="274320" bIns="274320">
            <a:noAutofit/>
          </a:bodyPr>
          <a:lstStyle>
            <a:lvl1pPr>
              <a:defRPr sz="2000" b="0">
                <a:solidFill>
                  <a:schemeClr val="bg1"/>
                </a:solidFill>
              </a:defRPr>
            </a:lvl1pPr>
          </a:lstStyle>
          <a:p>
            <a:pPr lvl="0"/>
            <a:r>
              <a:rPr lang="en-US"/>
              <a:t>Edit Master text styles</a:t>
            </a:r>
          </a:p>
        </p:txBody>
      </p:sp>
      <p:sp>
        <p:nvSpPr>
          <p:cNvPr id="16" name="Text Placeholder 6"/>
          <p:cNvSpPr>
            <a:spLocks noGrp="1"/>
          </p:cNvSpPr>
          <p:nvPr>
            <p:ph type="body" sz="quarter" idx="15"/>
          </p:nvPr>
        </p:nvSpPr>
        <p:spPr>
          <a:xfrm>
            <a:off x="8131629" y="1606063"/>
            <a:ext cx="3450771" cy="1999287"/>
          </a:xfrm>
          <a:solidFill>
            <a:schemeClr val="accent6"/>
          </a:solidFill>
        </p:spPr>
        <p:txBody>
          <a:bodyPr lIns="274320" tIns="274320" rIns="274320" bIns="274320">
            <a:noAutofit/>
          </a:bodyPr>
          <a:lstStyle>
            <a:lvl1pPr>
              <a:defRPr sz="2000" b="0">
                <a:solidFill>
                  <a:schemeClr val="bg1"/>
                </a:solidFill>
              </a:defRPr>
            </a:lvl1pPr>
          </a:lstStyle>
          <a:p>
            <a:pPr lvl="0"/>
            <a:r>
              <a:rPr lang="en-US"/>
              <a:t>Edit Master text styles</a:t>
            </a:r>
          </a:p>
        </p:txBody>
      </p:sp>
      <p:sp>
        <p:nvSpPr>
          <p:cNvPr id="18" name="Text Placeholder 6"/>
          <p:cNvSpPr>
            <a:spLocks noGrp="1"/>
          </p:cNvSpPr>
          <p:nvPr>
            <p:ph type="body" sz="quarter" idx="16"/>
          </p:nvPr>
        </p:nvSpPr>
        <p:spPr>
          <a:xfrm>
            <a:off x="609600" y="3920366"/>
            <a:ext cx="3450771" cy="1947034"/>
          </a:xfrm>
          <a:solidFill>
            <a:schemeClr val="accent5"/>
          </a:solidFill>
        </p:spPr>
        <p:txBody>
          <a:bodyPr lIns="274320" tIns="274320" rIns="274320" bIns="274320">
            <a:noAutofit/>
          </a:bodyPr>
          <a:lstStyle>
            <a:lvl1pPr>
              <a:defRPr sz="2000" b="0">
                <a:solidFill>
                  <a:schemeClr val="bg1"/>
                </a:solidFill>
              </a:defRPr>
            </a:lvl1pPr>
          </a:lstStyle>
          <a:p>
            <a:pPr lvl="0"/>
            <a:r>
              <a:rPr lang="en-US"/>
              <a:t>Edit Master text styles</a:t>
            </a:r>
          </a:p>
        </p:txBody>
      </p:sp>
      <p:sp>
        <p:nvSpPr>
          <p:cNvPr id="19" name="Text Placeholder 6"/>
          <p:cNvSpPr>
            <a:spLocks noGrp="1"/>
          </p:cNvSpPr>
          <p:nvPr>
            <p:ph type="body" sz="quarter" idx="17"/>
          </p:nvPr>
        </p:nvSpPr>
        <p:spPr>
          <a:xfrm>
            <a:off x="4370614" y="3920366"/>
            <a:ext cx="3450771" cy="1947034"/>
          </a:xfrm>
          <a:solidFill>
            <a:srgbClr val="475A64"/>
          </a:solidFill>
        </p:spPr>
        <p:txBody>
          <a:bodyPr lIns="274320" tIns="274320" rIns="274320" bIns="274320">
            <a:noAutofit/>
          </a:bodyPr>
          <a:lstStyle>
            <a:lvl1pPr>
              <a:defRPr sz="2000" b="0">
                <a:solidFill>
                  <a:schemeClr val="bg1"/>
                </a:solidFill>
              </a:defRPr>
            </a:lvl1pPr>
          </a:lstStyle>
          <a:p>
            <a:pPr lvl="0"/>
            <a:r>
              <a:rPr lang="en-US"/>
              <a:t>Edit Master text styles</a:t>
            </a:r>
          </a:p>
        </p:txBody>
      </p:sp>
      <p:sp>
        <p:nvSpPr>
          <p:cNvPr id="20" name="Text Placeholder 6"/>
          <p:cNvSpPr>
            <a:spLocks noGrp="1"/>
          </p:cNvSpPr>
          <p:nvPr>
            <p:ph type="body" sz="quarter" idx="18"/>
          </p:nvPr>
        </p:nvSpPr>
        <p:spPr>
          <a:xfrm>
            <a:off x="8128076" y="3920366"/>
            <a:ext cx="3450771" cy="1947034"/>
          </a:xfrm>
          <a:solidFill>
            <a:schemeClr val="accent6"/>
          </a:solidFill>
        </p:spPr>
        <p:txBody>
          <a:bodyPr lIns="274320" tIns="274320" rIns="274320" bIns="274320">
            <a:noAutofit/>
          </a:bodyPr>
          <a:lstStyle>
            <a:lvl1pPr>
              <a:defRPr sz="2000" b="0">
                <a:solidFill>
                  <a:schemeClr val="bg1"/>
                </a:solidFill>
              </a:defRPr>
            </a:lvl1pPr>
          </a:lstStyle>
          <a:p>
            <a:pPr lvl="0"/>
            <a:r>
              <a:rPr lang="en-US"/>
              <a:t>Edit Master text styles</a:t>
            </a:r>
          </a:p>
        </p:txBody>
      </p:sp>
      <p:sp>
        <p:nvSpPr>
          <p:cNvPr id="5" name="Footer Placeholder 4"/>
          <p:cNvSpPr>
            <a:spLocks noGrp="1"/>
          </p:cNvSpPr>
          <p:nvPr>
            <p:ph type="ftr" sz="quarter" idx="19"/>
          </p:nvPr>
        </p:nvSpPr>
        <p:spPr/>
        <p:txBody>
          <a:bodyPr/>
          <a:lstStyle/>
          <a:p>
            <a:r>
              <a:rPr lang="en-US"/>
              <a:t>Presentation Title | Date | Aptiv Confidential</a:t>
            </a:r>
            <a:endParaRPr lang="en-US" dirty="0"/>
          </a:p>
        </p:txBody>
      </p:sp>
      <p:sp>
        <p:nvSpPr>
          <p:cNvPr id="6" name="Slide Number Placeholder 5"/>
          <p:cNvSpPr>
            <a:spLocks noGrp="1"/>
          </p:cNvSpPr>
          <p:nvPr>
            <p:ph type="sldNum" sz="quarter" idx="20"/>
          </p:nvPr>
        </p:nvSpPr>
        <p:spPr/>
        <p:txBody>
          <a:bodyPr/>
          <a:lstStyle/>
          <a:p>
            <a:fld id="{B6D1532F-61F1-B941-ACDF-6BC65E0B4055}" type="slidenum">
              <a:rPr lang="en-US" smtClean="0"/>
              <a:pPr/>
              <a:t>‹#›</a:t>
            </a:fld>
            <a:endParaRPr 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7 big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5" name="Text Placeholder 6"/>
          <p:cNvSpPr>
            <a:spLocks noGrp="1"/>
          </p:cNvSpPr>
          <p:nvPr>
            <p:ph type="body" sz="quarter" idx="13"/>
          </p:nvPr>
        </p:nvSpPr>
        <p:spPr>
          <a:xfrm>
            <a:off x="606047" y="1600200"/>
            <a:ext cx="2532888" cy="1975104"/>
          </a:xfrm>
          <a:solidFill>
            <a:schemeClr val="accent5"/>
          </a:solidFill>
        </p:spPr>
        <p:txBody>
          <a:bodyPr lIns="274320" tIns="274320" rIns="274320" bIns="274320">
            <a:noAutofit/>
          </a:bodyPr>
          <a:lstStyle>
            <a:lvl1pPr>
              <a:defRPr sz="1800" b="0">
                <a:solidFill>
                  <a:schemeClr val="bg1"/>
                </a:solidFill>
              </a:defRPr>
            </a:lvl1pPr>
          </a:lstStyle>
          <a:p>
            <a:pPr lvl="0"/>
            <a:r>
              <a:rPr lang="en-US"/>
              <a:t>Edit Master text styles</a:t>
            </a:r>
          </a:p>
        </p:txBody>
      </p:sp>
      <p:sp>
        <p:nvSpPr>
          <p:cNvPr id="36" name="Text Placeholder 6"/>
          <p:cNvSpPr>
            <a:spLocks noGrp="1"/>
          </p:cNvSpPr>
          <p:nvPr>
            <p:ph type="body" sz="quarter" idx="14"/>
          </p:nvPr>
        </p:nvSpPr>
        <p:spPr>
          <a:xfrm>
            <a:off x="6236251" y="1600200"/>
            <a:ext cx="2532888" cy="1975104"/>
          </a:xfrm>
          <a:solidFill>
            <a:schemeClr val="accent6"/>
          </a:solidFill>
        </p:spPr>
        <p:txBody>
          <a:bodyPr lIns="274320" tIns="274320" rIns="274320" bIns="274320">
            <a:noAutofit/>
          </a:bodyPr>
          <a:lstStyle>
            <a:lvl1pPr>
              <a:defRPr sz="1800" b="0">
                <a:solidFill>
                  <a:schemeClr val="bg1"/>
                </a:solidFill>
              </a:defRPr>
            </a:lvl1pPr>
          </a:lstStyle>
          <a:p>
            <a:pPr lvl="0"/>
            <a:r>
              <a:rPr lang="en-US"/>
              <a:t>Edit Master text styles</a:t>
            </a:r>
          </a:p>
        </p:txBody>
      </p:sp>
      <p:sp>
        <p:nvSpPr>
          <p:cNvPr id="37" name="Text Placeholder 6"/>
          <p:cNvSpPr>
            <a:spLocks noGrp="1"/>
          </p:cNvSpPr>
          <p:nvPr>
            <p:ph type="body" sz="quarter" idx="15"/>
          </p:nvPr>
        </p:nvSpPr>
        <p:spPr>
          <a:xfrm>
            <a:off x="9051352" y="1600200"/>
            <a:ext cx="2532888" cy="1975104"/>
          </a:xfrm>
          <a:solidFill>
            <a:srgbClr val="81A2AA"/>
          </a:solidFill>
        </p:spPr>
        <p:txBody>
          <a:bodyPr lIns="274320" tIns="274320" rIns="274320" bIns="274320">
            <a:noAutofit/>
          </a:bodyPr>
          <a:lstStyle>
            <a:lvl1pPr>
              <a:defRPr sz="1800" b="0">
                <a:solidFill>
                  <a:schemeClr val="bg1"/>
                </a:solidFill>
              </a:defRPr>
            </a:lvl1pPr>
          </a:lstStyle>
          <a:p>
            <a:pPr lvl="0"/>
            <a:r>
              <a:rPr lang="en-US"/>
              <a:t>Edit Master text styles</a:t>
            </a:r>
          </a:p>
        </p:txBody>
      </p:sp>
      <p:sp>
        <p:nvSpPr>
          <p:cNvPr id="38" name="Text Placeholder 6"/>
          <p:cNvSpPr>
            <a:spLocks noGrp="1"/>
          </p:cNvSpPr>
          <p:nvPr>
            <p:ph type="body" sz="quarter" idx="16"/>
          </p:nvPr>
        </p:nvSpPr>
        <p:spPr>
          <a:xfrm>
            <a:off x="3421149" y="1600200"/>
            <a:ext cx="2532888" cy="1975104"/>
          </a:xfrm>
          <a:solidFill>
            <a:srgbClr val="475A64"/>
          </a:solidFill>
        </p:spPr>
        <p:txBody>
          <a:bodyPr lIns="274320" tIns="274320" rIns="274320" bIns="274320">
            <a:noAutofit/>
          </a:bodyPr>
          <a:lstStyle>
            <a:lvl1pPr>
              <a:defRPr sz="1800" b="0">
                <a:solidFill>
                  <a:schemeClr val="bg1"/>
                </a:solidFill>
              </a:defRPr>
            </a:lvl1pPr>
          </a:lstStyle>
          <a:p>
            <a:pPr lvl="0"/>
            <a:r>
              <a:rPr lang="en-US"/>
              <a:t>Edit Master text styles</a:t>
            </a:r>
          </a:p>
        </p:txBody>
      </p:sp>
      <p:sp>
        <p:nvSpPr>
          <p:cNvPr id="39" name="Text Placeholder 6"/>
          <p:cNvSpPr>
            <a:spLocks noGrp="1"/>
          </p:cNvSpPr>
          <p:nvPr>
            <p:ph type="body" sz="quarter" idx="17"/>
          </p:nvPr>
        </p:nvSpPr>
        <p:spPr>
          <a:xfrm>
            <a:off x="609600" y="3892731"/>
            <a:ext cx="2532888" cy="1975104"/>
          </a:xfrm>
          <a:solidFill>
            <a:schemeClr val="accent5"/>
          </a:solidFill>
        </p:spPr>
        <p:txBody>
          <a:bodyPr lIns="274320" tIns="274320" rIns="274320" bIns="274320">
            <a:noAutofit/>
          </a:bodyPr>
          <a:lstStyle>
            <a:lvl1pPr>
              <a:defRPr sz="1800" b="0">
                <a:solidFill>
                  <a:schemeClr val="bg1"/>
                </a:solidFill>
              </a:defRPr>
            </a:lvl1pPr>
          </a:lstStyle>
          <a:p>
            <a:pPr lvl="0"/>
            <a:r>
              <a:rPr lang="en-US"/>
              <a:t>Edit Master text styles</a:t>
            </a:r>
          </a:p>
        </p:txBody>
      </p:sp>
      <p:sp>
        <p:nvSpPr>
          <p:cNvPr id="40" name="Text Placeholder 6"/>
          <p:cNvSpPr>
            <a:spLocks noGrp="1"/>
          </p:cNvSpPr>
          <p:nvPr>
            <p:ph type="body" sz="quarter" idx="18"/>
          </p:nvPr>
        </p:nvSpPr>
        <p:spPr>
          <a:xfrm>
            <a:off x="6239804" y="3892731"/>
            <a:ext cx="2532888" cy="1975104"/>
          </a:xfrm>
          <a:solidFill>
            <a:schemeClr val="accent6"/>
          </a:solidFill>
        </p:spPr>
        <p:txBody>
          <a:bodyPr lIns="274320" tIns="274320" rIns="274320" bIns="274320">
            <a:noAutofit/>
          </a:bodyPr>
          <a:lstStyle>
            <a:lvl1pPr>
              <a:defRPr sz="1800" b="0">
                <a:solidFill>
                  <a:schemeClr val="bg1"/>
                </a:solidFill>
              </a:defRPr>
            </a:lvl1pPr>
          </a:lstStyle>
          <a:p>
            <a:pPr lvl="0"/>
            <a:r>
              <a:rPr lang="en-US"/>
              <a:t>Edit Master text styles</a:t>
            </a:r>
          </a:p>
        </p:txBody>
      </p:sp>
      <p:sp>
        <p:nvSpPr>
          <p:cNvPr id="42" name="Text Placeholder 6"/>
          <p:cNvSpPr>
            <a:spLocks noGrp="1"/>
          </p:cNvSpPr>
          <p:nvPr>
            <p:ph type="body" sz="quarter" idx="20"/>
          </p:nvPr>
        </p:nvSpPr>
        <p:spPr>
          <a:xfrm>
            <a:off x="3424702" y="3892731"/>
            <a:ext cx="2532888" cy="1975104"/>
          </a:xfrm>
          <a:solidFill>
            <a:srgbClr val="475A64"/>
          </a:solidFill>
        </p:spPr>
        <p:txBody>
          <a:bodyPr lIns="274320" tIns="274320" rIns="274320" bIns="274320">
            <a:noAutofit/>
          </a:bodyPr>
          <a:lstStyle>
            <a:lvl1pPr>
              <a:defRPr sz="1800" b="0">
                <a:solidFill>
                  <a:schemeClr val="bg1"/>
                </a:solidFill>
              </a:defRPr>
            </a:lvl1pPr>
          </a:lstStyle>
          <a:p>
            <a:pPr lvl="0"/>
            <a:r>
              <a:rPr lang="en-US"/>
              <a:t>Edit Master text styles</a:t>
            </a:r>
          </a:p>
        </p:txBody>
      </p:sp>
      <p:sp>
        <p:nvSpPr>
          <p:cNvPr id="5" name="Footer Placeholder 4"/>
          <p:cNvSpPr>
            <a:spLocks noGrp="1"/>
          </p:cNvSpPr>
          <p:nvPr>
            <p:ph type="ftr" sz="quarter" idx="21"/>
          </p:nvPr>
        </p:nvSpPr>
        <p:spPr/>
        <p:txBody>
          <a:bodyPr/>
          <a:lstStyle/>
          <a:p>
            <a:r>
              <a:rPr lang="en-US"/>
              <a:t>Presentation Title | Date | Aptiv Confidential</a:t>
            </a:r>
            <a:endParaRPr lang="en-US" dirty="0"/>
          </a:p>
        </p:txBody>
      </p:sp>
      <p:sp>
        <p:nvSpPr>
          <p:cNvPr id="6" name="Slide Number Placeholder 5"/>
          <p:cNvSpPr>
            <a:spLocks noGrp="1"/>
          </p:cNvSpPr>
          <p:nvPr>
            <p:ph type="sldNum" sz="quarter" idx="22"/>
          </p:nvPr>
        </p:nvSpPr>
        <p:spPr/>
        <p:txBody>
          <a:bodyPr/>
          <a:lstStyle/>
          <a:p>
            <a:fld id="{B6D1532F-61F1-B941-ACDF-6BC65E0B4055}" type="slidenum">
              <a:rPr lang="en-US" smtClean="0"/>
              <a:pPr/>
              <a:t>‹#›</a:t>
            </a:fld>
            <a:endParaRPr 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8 big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6"/>
          <p:cNvSpPr>
            <a:spLocks noGrp="1"/>
          </p:cNvSpPr>
          <p:nvPr>
            <p:ph type="body" sz="quarter" idx="13"/>
          </p:nvPr>
        </p:nvSpPr>
        <p:spPr>
          <a:xfrm>
            <a:off x="606047" y="1600200"/>
            <a:ext cx="2532888" cy="1975104"/>
          </a:xfrm>
          <a:solidFill>
            <a:schemeClr val="accent5"/>
          </a:solidFill>
        </p:spPr>
        <p:txBody>
          <a:bodyPr lIns="274320" tIns="274320" rIns="274320" bIns="274320">
            <a:noAutofit/>
          </a:bodyPr>
          <a:lstStyle>
            <a:lvl1pPr>
              <a:defRPr sz="1800" b="0">
                <a:solidFill>
                  <a:schemeClr val="bg2"/>
                </a:solidFill>
              </a:defRPr>
            </a:lvl1pPr>
          </a:lstStyle>
          <a:p>
            <a:pPr lvl="0"/>
            <a:r>
              <a:rPr lang="en-US"/>
              <a:t>Edit Master text styles</a:t>
            </a:r>
          </a:p>
        </p:txBody>
      </p:sp>
      <p:sp>
        <p:nvSpPr>
          <p:cNvPr id="15" name="Text Placeholder 6"/>
          <p:cNvSpPr>
            <a:spLocks noGrp="1"/>
          </p:cNvSpPr>
          <p:nvPr>
            <p:ph type="body" sz="quarter" idx="14"/>
          </p:nvPr>
        </p:nvSpPr>
        <p:spPr>
          <a:xfrm>
            <a:off x="6236251" y="1600200"/>
            <a:ext cx="2532888" cy="1975104"/>
          </a:xfrm>
          <a:solidFill>
            <a:schemeClr val="accent6"/>
          </a:solidFill>
        </p:spPr>
        <p:txBody>
          <a:bodyPr lIns="274320" tIns="274320" rIns="274320" bIns="274320">
            <a:noAutofit/>
          </a:bodyPr>
          <a:lstStyle>
            <a:lvl1pPr>
              <a:defRPr sz="1800" b="0">
                <a:solidFill>
                  <a:schemeClr val="bg2"/>
                </a:solidFill>
              </a:defRPr>
            </a:lvl1pPr>
          </a:lstStyle>
          <a:p>
            <a:pPr lvl="0"/>
            <a:r>
              <a:rPr lang="en-US"/>
              <a:t>Edit Master text styles</a:t>
            </a:r>
          </a:p>
        </p:txBody>
      </p:sp>
      <p:sp>
        <p:nvSpPr>
          <p:cNvPr id="17" name="Text Placeholder 6"/>
          <p:cNvSpPr>
            <a:spLocks noGrp="1"/>
          </p:cNvSpPr>
          <p:nvPr>
            <p:ph type="body" sz="quarter" idx="15"/>
          </p:nvPr>
        </p:nvSpPr>
        <p:spPr>
          <a:xfrm>
            <a:off x="9051352" y="1600200"/>
            <a:ext cx="2532888" cy="1975104"/>
          </a:xfrm>
          <a:solidFill>
            <a:srgbClr val="81A2AA"/>
          </a:solidFill>
        </p:spPr>
        <p:txBody>
          <a:bodyPr lIns="274320" tIns="274320" rIns="274320" bIns="274320">
            <a:noAutofit/>
          </a:bodyPr>
          <a:lstStyle>
            <a:lvl1pPr>
              <a:defRPr sz="1800" b="0">
                <a:solidFill>
                  <a:schemeClr val="bg2"/>
                </a:solidFill>
              </a:defRPr>
            </a:lvl1pPr>
          </a:lstStyle>
          <a:p>
            <a:pPr lvl="0"/>
            <a:r>
              <a:rPr lang="en-US"/>
              <a:t>Edit Master text styles</a:t>
            </a:r>
          </a:p>
        </p:txBody>
      </p:sp>
      <p:sp>
        <p:nvSpPr>
          <p:cNvPr id="9" name="Text Placeholder 6"/>
          <p:cNvSpPr>
            <a:spLocks noGrp="1"/>
          </p:cNvSpPr>
          <p:nvPr>
            <p:ph type="body" sz="quarter" idx="16"/>
          </p:nvPr>
        </p:nvSpPr>
        <p:spPr>
          <a:xfrm>
            <a:off x="3421149" y="1600200"/>
            <a:ext cx="2532888" cy="1975104"/>
          </a:xfrm>
          <a:solidFill>
            <a:srgbClr val="475A64"/>
          </a:solidFill>
        </p:spPr>
        <p:txBody>
          <a:bodyPr lIns="274320" tIns="274320" rIns="274320" bIns="274320">
            <a:noAutofit/>
          </a:bodyPr>
          <a:lstStyle>
            <a:lvl1pPr>
              <a:defRPr sz="1800" b="0">
                <a:solidFill>
                  <a:schemeClr val="bg2"/>
                </a:solidFill>
              </a:defRPr>
            </a:lvl1pPr>
          </a:lstStyle>
          <a:p>
            <a:pPr lvl="0"/>
            <a:r>
              <a:rPr lang="en-US"/>
              <a:t>Edit Master text styles</a:t>
            </a:r>
          </a:p>
        </p:txBody>
      </p:sp>
      <p:sp>
        <p:nvSpPr>
          <p:cNvPr id="16" name="Text Placeholder 6"/>
          <p:cNvSpPr>
            <a:spLocks noGrp="1"/>
          </p:cNvSpPr>
          <p:nvPr>
            <p:ph type="body" sz="quarter" idx="17"/>
          </p:nvPr>
        </p:nvSpPr>
        <p:spPr>
          <a:xfrm>
            <a:off x="609600" y="3892731"/>
            <a:ext cx="2532888" cy="1975104"/>
          </a:xfrm>
          <a:solidFill>
            <a:schemeClr val="accent5"/>
          </a:solidFill>
        </p:spPr>
        <p:txBody>
          <a:bodyPr lIns="274320" tIns="274320" rIns="274320" bIns="274320">
            <a:noAutofit/>
          </a:bodyPr>
          <a:lstStyle>
            <a:lvl1pPr>
              <a:defRPr sz="1800" b="0">
                <a:solidFill>
                  <a:schemeClr val="bg2"/>
                </a:solidFill>
              </a:defRPr>
            </a:lvl1pPr>
          </a:lstStyle>
          <a:p>
            <a:pPr lvl="0"/>
            <a:r>
              <a:rPr lang="en-US"/>
              <a:t>Edit Master text styles</a:t>
            </a:r>
          </a:p>
        </p:txBody>
      </p:sp>
      <p:sp>
        <p:nvSpPr>
          <p:cNvPr id="18" name="Text Placeholder 6"/>
          <p:cNvSpPr>
            <a:spLocks noGrp="1"/>
          </p:cNvSpPr>
          <p:nvPr>
            <p:ph type="body" sz="quarter" idx="18"/>
          </p:nvPr>
        </p:nvSpPr>
        <p:spPr>
          <a:xfrm>
            <a:off x="6239804" y="3892731"/>
            <a:ext cx="2532888" cy="1975104"/>
          </a:xfrm>
          <a:solidFill>
            <a:schemeClr val="accent6"/>
          </a:solidFill>
        </p:spPr>
        <p:txBody>
          <a:bodyPr lIns="274320" tIns="274320" rIns="274320" bIns="274320">
            <a:noAutofit/>
          </a:bodyPr>
          <a:lstStyle>
            <a:lvl1pPr>
              <a:defRPr sz="1800" b="0">
                <a:solidFill>
                  <a:schemeClr val="bg2"/>
                </a:solidFill>
              </a:defRPr>
            </a:lvl1pPr>
          </a:lstStyle>
          <a:p>
            <a:pPr lvl="0"/>
            <a:r>
              <a:rPr lang="en-US"/>
              <a:t>Edit Master text styles</a:t>
            </a:r>
          </a:p>
        </p:txBody>
      </p:sp>
      <p:sp>
        <p:nvSpPr>
          <p:cNvPr id="19" name="Text Placeholder 6"/>
          <p:cNvSpPr>
            <a:spLocks noGrp="1"/>
          </p:cNvSpPr>
          <p:nvPr>
            <p:ph type="body" sz="quarter" idx="19"/>
          </p:nvPr>
        </p:nvSpPr>
        <p:spPr>
          <a:xfrm>
            <a:off x="9054905" y="3892731"/>
            <a:ext cx="2532888" cy="1975104"/>
          </a:xfrm>
          <a:solidFill>
            <a:srgbClr val="81A2AA"/>
          </a:solidFill>
        </p:spPr>
        <p:txBody>
          <a:bodyPr lIns="274320" tIns="274320" rIns="274320" bIns="274320">
            <a:noAutofit/>
          </a:bodyPr>
          <a:lstStyle>
            <a:lvl1pPr>
              <a:defRPr sz="1800" b="0">
                <a:solidFill>
                  <a:schemeClr val="bg2"/>
                </a:solidFill>
              </a:defRPr>
            </a:lvl1pPr>
          </a:lstStyle>
          <a:p>
            <a:pPr lvl="0"/>
            <a:r>
              <a:rPr lang="en-US"/>
              <a:t>Edit Master text styles</a:t>
            </a:r>
          </a:p>
        </p:txBody>
      </p:sp>
      <p:sp>
        <p:nvSpPr>
          <p:cNvPr id="20" name="Text Placeholder 6"/>
          <p:cNvSpPr>
            <a:spLocks noGrp="1"/>
          </p:cNvSpPr>
          <p:nvPr>
            <p:ph type="body" sz="quarter" idx="20"/>
          </p:nvPr>
        </p:nvSpPr>
        <p:spPr>
          <a:xfrm>
            <a:off x="3424702" y="3892731"/>
            <a:ext cx="2532888" cy="1975104"/>
          </a:xfrm>
          <a:solidFill>
            <a:srgbClr val="475A64"/>
          </a:solidFill>
        </p:spPr>
        <p:txBody>
          <a:bodyPr lIns="274320" tIns="274320" rIns="274320" bIns="274320">
            <a:noAutofit/>
          </a:bodyPr>
          <a:lstStyle>
            <a:lvl1pPr>
              <a:defRPr sz="1800" b="0">
                <a:solidFill>
                  <a:schemeClr val="bg2"/>
                </a:solidFill>
              </a:defRPr>
            </a:lvl1pPr>
          </a:lstStyle>
          <a:p>
            <a:pPr lvl="0"/>
            <a:r>
              <a:rPr lang="en-US"/>
              <a:t>Edit Master text styles</a:t>
            </a:r>
          </a:p>
        </p:txBody>
      </p:sp>
      <p:sp>
        <p:nvSpPr>
          <p:cNvPr id="5" name="Footer Placeholder 4"/>
          <p:cNvSpPr>
            <a:spLocks noGrp="1"/>
          </p:cNvSpPr>
          <p:nvPr>
            <p:ph type="ftr" sz="quarter" idx="21"/>
          </p:nvPr>
        </p:nvSpPr>
        <p:spPr/>
        <p:txBody>
          <a:bodyPr/>
          <a:lstStyle/>
          <a:p>
            <a:r>
              <a:rPr lang="en-US"/>
              <a:t>Presentation Title | Date | Aptiv Confidential</a:t>
            </a:r>
            <a:endParaRPr lang="en-US" dirty="0"/>
          </a:p>
        </p:txBody>
      </p:sp>
      <p:sp>
        <p:nvSpPr>
          <p:cNvPr id="6" name="Slide Number Placeholder 5"/>
          <p:cNvSpPr>
            <a:spLocks noGrp="1"/>
          </p:cNvSpPr>
          <p:nvPr>
            <p:ph type="sldNum" sz="quarter" idx="22"/>
          </p:nvPr>
        </p:nvSpPr>
        <p:spPr/>
        <p:txBody>
          <a:bodyPr/>
          <a:lstStyle/>
          <a:p>
            <a:fld id="{B6D1532F-61F1-B941-ACDF-6BC65E0B4055}" type="slidenum">
              <a:rPr lang="en-US" smtClean="0"/>
              <a:pPr/>
              <a:t>‹#›</a:t>
            </a:fld>
            <a:endParaRPr 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 step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6"/>
          <p:cNvSpPr>
            <a:spLocks noGrp="1"/>
          </p:cNvSpPr>
          <p:nvPr>
            <p:ph type="body" sz="quarter" idx="13"/>
          </p:nvPr>
        </p:nvSpPr>
        <p:spPr>
          <a:xfrm>
            <a:off x="869816" y="2830068"/>
            <a:ext cx="3051552" cy="3035456"/>
          </a:xfrm>
          <a:noFill/>
        </p:spPr>
        <p:txBody>
          <a:bodyPr lIns="0" tIns="91440" rIns="0" bIns="0">
            <a:noAutofit/>
          </a:bodyPr>
          <a:lstStyle>
            <a:lvl1pPr>
              <a:defRPr sz="2400" b="0">
                <a:solidFill>
                  <a:schemeClr val="tx1"/>
                </a:solidFill>
              </a:defRPr>
            </a:lvl1pPr>
          </a:lstStyle>
          <a:p>
            <a:pPr lvl="0"/>
            <a:r>
              <a:rPr lang="en-US"/>
              <a:t>Edit Master text styles</a:t>
            </a:r>
          </a:p>
        </p:txBody>
      </p:sp>
      <p:sp>
        <p:nvSpPr>
          <p:cNvPr id="15" name="Text Placeholder 6"/>
          <p:cNvSpPr>
            <a:spLocks noGrp="1"/>
          </p:cNvSpPr>
          <p:nvPr>
            <p:ph type="body" sz="quarter" idx="14"/>
          </p:nvPr>
        </p:nvSpPr>
        <p:spPr>
          <a:xfrm>
            <a:off x="4699694" y="2830068"/>
            <a:ext cx="3051552" cy="3035456"/>
          </a:xfrm>
          <a:noFill/>
        </p:spPr>
        <p:txBody>
          <a:bodyPr lIns="0" tIns="91440" rIns="0" bIns="0">
            <a:noAutofit/>
          </a:bodyPr>
          <a:lstStyle>
            <a:lvl1pPr>
              <a:defRPr sz="2400" b="0">
                <a:solidFill>
                  <a:schemeClr val="tx1"/>
                </a:solidFill>
              </a:defRPr>
            </a:lvl1pPr>
          </a:lstStyle>
          <a:p>
            <a:pPr lvl="0"/>
            <a:r>
              <a:rPr lang="en-US"/>
              <a:t>Edit Master text styles</a:t>
            </a:r>
          </a:p>
        </p:txBody>
      </p:sp>
      <p:sp>
        <p:nvSpPr>
          <p:cNvPr id="17" name="Text Placeholder 6"/>
          <p:cNvSpPr>
            <a:spLocks noGrp="1"/>
          </p:cNvSpPr>
          <p:nvPr>
            <p:ph type="body" sz="quarter" idx="15"/>
          </p:nvPr>
        </p:nvSpPr>
        <p:spPr>
          <a:xfrm>
            <a:off x="8529572" y="2830068"/>
            <a:ext cx="3051552" cy="3035456"/>
          </a:xfrm>
          <a:noFill/>
        </p:spPr>
        <p:txBody>
          <a:bodyPr lIns="0" tIns="91440" rIns="0" bIns="0">
            <a:noAutofit/>
          </a:bodyPr>
          <a:lstStyle>
            <a:lvl1pPr>
              <a:defRPr sz="2400" b="0">
                <a:solidFill>
                  <a:schemeClr val="tx1"/>
                </a:solidFill>
              </a:defRPr>
            </a:lvl1pPr>
          </a:lstStyle>
          <a:p>
            <a:pPr lvl="0"/>
            <a:r>
              <a:rPr lang="en-US"/>
              <a:t>Edit Master text styles</a:t>
            </a:r>
          </a:p>
        </p:txBody>
      </p:sp>
      <p:sp>
        <p:nvSpPr>
          <p:cNvPr id="5" name="TextBox 4"/>
          <p:cNvSpPr txBox="1"/>
          <p:nvPr userDrawn="1"/>
        </p:nvSpPr>
        <p:spPr>
          <a:xfrm>
            <a:off x="619225" y="1600200"/>
            <a:ext cx="519764" cy="519351"/>
          </a:xfrm>
          <a:prstGeom prst="ellipse">
            <a:avLst/>
          </a:prstGeom>
          <a:noFill/>
          <a:ln w="19050">
            <a:solidFill>
              <a:schemeClr val="accent1"/>
            </a:solidFill>
          </a:ln>
        </p:spPr>
        <p:txBody>
          <a:bodyPr wrap="square" rtlCol="0" anchor="ctr">
            <a:spAutoFit/>
          </a:bodyPr>
          <a:lstStyle/>
          <a:p>
            <a:pPr algn="ctr"/>
            <a:r>
              <a:rPr lang="en-US" dirty="0">
                <a:solidFill>
                  <a:schemeClr val="accent1"/>
                </a:solidFill>
              </a:rPr>
              <a:t>1</a:t>
            </a:r>
          </a:p>
        </p:txBody>
      </p:sp>
      <p:sp>
        <p:nvSpPr>
          <p:cNvPr id="14" name="TextBox 13"/>
          <p:cNvSpPr txBox="1"/>
          <p:nvPr userDrawn="1"/>
        </p:nvSpPr>
        <p:spPr>
          <a:xfrm>
            <a:off x="4439812" y="1600200"/>
            <a:ext cx="519764" cy="519351"/>
          </a:xfrm>
          <a:prstGeom prst="ellipse">
            <a:avLst/>
          </a:prstGeom>
          <a:noFill/>
          <a:ln w="19050">
            <a:solidFill>
              <a:schemeClr val="accent1"/>
            </a:solidFill>
          </a:ln>
        </p:spPr>
        <p:txBody>
          <a:bodyPr wrap="square" rtlCol="0" anchor="ctr">
            <a:spAutoFit/>
          </a:bodyPr>
          <a:lstStyle/>
          <a:p>
            <a:pPr algn="ctr"/>
            <a:r>
              <a:rPr lang="en-US" dirty="0">
                <a:solidFill>
                  <a:schemeClr val="accent1"/>
                </a:solidFill>
              </a:rPr>
              <a:t>2</a:t>
            </a:r>
          </a:p>
        </p:txBody>
      </p:sp>
      <p:sp>
        <p:nvSpPr>
          <p:cNvPr id="16" name="TextBox 15"/>
          <p:cNvSpPr txBox="1"/>
          <p:nvPr userDrawn="1"/>
        </p:nvSpPr>
        <p:spPr>
          <a:xfrm>
            <a:off x="8270950" y="1600201"/>
            <a:ext cx="519764" cy="519351"/>
          </a:xfrm>
          <a:prstGeom prst="ellipse">
            <a:avLst/>
          </a:prstGeom>
          <a:noFill/>
          <a:ln w="19050">
            <a:solidFill>
              <a:schemeClr val="accent1"/>
            </a:solidFill>
          </a:ln>
        </p:spPr>
        <p:txBody>
          <a:bodyPr wrap="square" rtlCol="0" anchor="ctr">
            <a:spAutoFit/>
          </a:bodyPr>
          <a:lstStyle/>
          <a:p>
            <a:pPr algn="ctr"/>
            <a:r>
              <a:rPr lang="en-US" dirty="0">
                <a:solidFill>
                  <a:schemeClr val="accent1"/>
                </a:solidFill>
              </a:rPr>
              <a:t>3</a:t>
            </a:r>
          </a:p>
        </p:txBody>
      </p:sp>
      <p:cxnSp>
        <p:nvCxnSpPr>
          <p:cNvPr id="8" name="Straight Connector 7"/>
          <p:cNvCxnSpPr>
            <a:stCxn id="5" idx="6"/>
            <a:endCxn id="14" idx="2"/>
          </p:cNvCxnSpPr>
          <p:nvPr userDrawn="1"/>
        </p:nvCxnSpPr>
        <p:spPr>
          <a:xfrm>
            <a:off x="1138989" y="1859876"/>
            <a:ext cx="330082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5" idx="4"/>
          </p:cNvCxnSpPr>
          <p:nvPr userDrawn="1"/>
        </p:nvCxnSpPr>
        <p:spPr>
          <a:xfrm>
            <a:off x="879107" y="2119551"/>
            <a:ext cx="0" cy="699849"/>
          </a:xfrm>
          <a:prstGeom prst="line">
            <a:avLst/>
          </a:prstGeom>
          <a:ln w="19050">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4699694" y="2119550"/>
            <a:ext cx="0" cy="699849"/>
          </a:xfrm>
          <a:prstGeom prst="line">
            <a:avLst/>
          </a:prstGeom>
          <a:ln w="19050">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8529572" y="2119550"/>
            <a:ext cx="0" cy="699849"/>
          </a:xfrm>
          <a:prstGeom prst="line">
            <a:avLst/>
          </a:prstGeom>
          <a:ln w="19050">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14" idx="6"/>
            <a:endCxn id="16" idx="2"/>
          </p:cNvCxnSpPr>
          <p:nvPr userDrawn="1"/>
        </p:nvCxnSpPr>
        <p:spPr>
          <a:xfrm>
            <a:off x="4959576" y="1859876"/>
            <a:ext cx="3311374" cy="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6"/>
          </p:nvPr>
        </p:nvSpPr>
        <p:spPr/>
        <p:txBody>
          <a:bodyPr/>
          <a:lstStyle/>
          <a:p>
            <a:r>
              <a:rPr lang="en-US"/>
              <a:t>Presentation Title | Date | Aptiv Confidential</a:t>
            </a:r>
            <a:endParaRPr lang="en-US" dirty="0"/>
          </a:p>
        </p:txBody>
      </p:sp>
      <p:sp>
        <p:nvSpPr>
          <p:cNvPr id="4" name="Slide Number Placeholder 3"/>
          <p:cNvSpPr>
            <a:spLocks noGrp="1"/>
          </p:cNvSpPr>
          <p:nvPr>
            <p:ph type="sldNum" sz="quarter" idx="17"/>
          </p:nvPr>
        </p:nvSpPr>
        <p:spPr/>
        <p:txBody>
          <a:bodyPr/>
          <a:lstStyle/>
          <a:p>
            <a:fld id="{B6D1532F-61F1-B941-ACDF-6BC65E0B4055}" type="slidenum">
              <a:rPr lang="en-US" smtClean="0"/>
              <a:pPr/>
              <a:t>‹#›</a:t>
            </a:fld>
            <a:endParaRPr 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6"/>
          <p:cNvSpPr>
            <a:spLocks noGrp="1"/>
          </p:cNvSpPr>
          <p:nvPr>
            <p:ph type="body" sz="quarter" idx="13"/>
          </p:nvPr>
        </p:nvSpPr>
        <p:spPr>
          <a:xfrm>
            <a:off x="838195" y="2819402"/>
            <a:ext cx="2246651" cy="3047998"/>
          </a:xfrm>
        </p:spPr>
        <p:txBody>
          <a:bodyPr tIns="91440">
            <a:noAutofit/>
          </a:bodyPr>
          <a:lstStyle>
            <a:lvl1pPr>
              <a:defRPr sz="2000" b="0"/>
            </a:lvl1pPr>
          </a:lstStyle>
          <a:p>
            <a:pPr lvl="0"/>
            <a:r>
              <a:rPr lang="en-US"/>
              <a:t>Edit Master text styles</a:t>
            </a:r>
          </a:p>
        </p:txBody>
      </p:sp>
      <p:sp>
        <p:nvSpPr>
          <p:cNvPr id="15" name="Text Placeholder 6"/>
          <p:cNvSpPr>
            <a:spLocks noGrp="1"/>
          </p:cNvSpPr>
          <p:nvPr>
            <p:ph type="body" sz="quarter" idx="14"/>
          </p:nvPr>
        </p:nvSpPr>
        <p:spPr>
          <a:xfrm>
            <a:off x="3671201" y="2819402"/>
            <a:ext cx="2246651" cy="3047998"/>
          </a:xfrm>
        </p:spPr>
        <p:txBody>
          <a:bodyPr tIns="91440">
            <a:noAutofit/>
          </a:bodyPr>
          <a:lstStyle>
            <a:lvl1pPr>
              <a:defRPr sz="2000" b="0"/>
            </a:lvl1pPr>
          </a:lstStyle>
          <a:p>
            <a:pPr lvl="0"/>
            <a:r>
              <a:rPr lang="en-US"/>
              <a:t>Edit Master text styles</a:t>
            </a:r>
          </a:p>
        </p:txBody>
      </p:sp>
      <p:sp>
        <p:nvSpPr>
          <p:cNvPr id="17" name="Text Placeholder 6"/>
          <p:cNvSpPr>
            <a:spLocks noGrp="1"/>
          </p:cNvSpPr>
          <p:nvPr>
            <p:ph type="body" sz="quarter" idx="15"/>
          </p:nvPr>
        </p:nvSpPr>
        <p:spPr>
          <a:xfrm>
            <a:off x="6502743" y="2819398"/>
            <a:ext cx="2246651" cy="3048002"/>
          </a:xfrm>
        </p:spPr>
        <p:txBody>
          <a:bodyPr tIns="91440">
            <a:noAutofit/>
          </a:bodyPr>
          <a:lstStyle>
            <a:lvl1pPr>
              <a:defRPr sz="2000" b="0"/>
            </a:lvl1pPr>
          </a:lstStyle>
          <a:p>
            <a:pPr lvl="0"/>
            <a:r>
              <a:rPr lang="en-US"/>
              <a:t>Edit Master text styles</a:t>
            </a:r>
          </a:p>
        </p:txBody>
      </p:sp>
      <p:sp>
        <p:nvSpPr>
          <p:cNvPr id="12" name="Text Placeholder 6"/>
          <p:cNvSpPr>
            <a:spLocks noGrp="1"/>
          </p:cNvSpPr>
          <p:nvPr>
            <p:ph type="body" sz="quarter" idx="16"/>
          </p:nvPr>
        </p:nvSpPr>
        <p:spPr>
          <a:xfrm>
            <a:off x="9335749" y="2819398"/>
            <a:ext cx="2246651" cy="3048002"/>
          </a:xfrm>
        </p:spPr>
        <p:txBody>
          <a:bodyPr tIns="91440">
            <a:noAutofit/>
          </a:bodyPr>
          <a:lstStyle>
            <a:lvl1pPr>
              <a:defRPr sz="2000" b="0"/>
            </a:lvl1pPr>
          </a:lstStyle>
          <a:p>
            <a:pPr lvl="0"/>
            <a:r>
              <a:rPr lang="en-US"/>
              <a:t>Edit Master text styles</a:t>
            </a:r>
          </a:p>
        </p:txBody>
      </p:sp>
      <p:sp>
        <p:nvSpPr>
          <p:cNvPr id="14" name="TextBox 13"/>
          <p:cNvSpPr txBox="1"/>
          <p:nvPr userDrawn="1"/>
        </p:nvSpPr>
        <p:spPr>
          <a:xfrm>
            <a:off x="619225" y="1600200"/>
            <a:ext cx="519764" cy="519351"/>
          </a:xfrm>
          <a:prstGeom prst="ellipse">
            <a:avLst/>
          </a:prstGeom>
          <a:noFill/>
          <a:ln w="19050">
            <a:solidFill>
              <a:schemeClr val="accent1"/>
            </a:solidFill>
          </a:ln>
        </p:spPr>
        <p:txBody>
          <a:bodyPr wrap="square" rtlCol="0" anchor="ctr">
            <a:spAutoFit/>
          </a:bodyPr>
          <a:lstStyle/>
          <a:p>
            <a:pPr algn="ctr"/>
            <a:r>
              <a:rPr lang="en-US" dirty="0">
                <a:solidFill>
                  <a:schemeClr val="accent1"/>
                </a:solidFill>
              </a:rPr>
              <a:t>1</a:t>
            </a:r>
          </a:p>
        </p:txBody>
      </p:sp>
      <p:sp>
        <p:nvSpPr>
          <p:cNvPr id="16" name="TextBox 15"/>
          <p:cNvSpPr txBox="1"/>
          <p:nvPr userDrawn="1"/>
        </p:nvSpPr>
        <p:spPr>
          <a:xfrm>
            <a:off x="3446056" y="1600198"/>
            <a:ext cx="519764" cy="519351"/>
          </a:xfrm>
          <a:prstGeom prst="ellipse">
            <a:avLst/>
          </a:prstGeom>
          <a:noFill/>
          <a:ln w="19050">
            <a:solidFill>
              <a:schemeClr val="accent1"/>
            </a:solidFill>
          </a:ln>
        </p:spPr>
        <p:txBody>
          <a:bodyPr wrap="square" rtlCol="0" anchor="ctr">
            <a:spAutoFit/>
          </a:bodyPr>
          <a:lstStyle/>
          <a:p>
            <a:pPr algn="ctr"/>
            <a:r>
              <a:rPr lang="en-US" dirty="0">
                <a:solidFill>
                  <a:schemeClr val="accent1"/>
                </a:solidFill>
              </a:rPr>
              <a:t>2</a:t>
            </a:r>
          </a:p>
        </p:txBody>
      </p:sp>
      <p:sp>
        <p:nvSpPr>
          <p:cNvPr id="19" name="TextBox 18"/>
          <p:cNvSpPr txBox="1"/>
          <p:nvPr userDrawn="1"/>
        </p:nvSpPr>
        <p:spPr>
          <a:xfrm>
            <a:off x="6274148" y="1600200"/>
            <a:ext cx="519764" cy="519351"/>
          </a:xfrm>
          <a:prstGeom prst="ellipse">
            <a:avLst/>
          </a:prstGeom>
          <a:noFill/>
          <a:ln w="19050">
            <a:solidFill>
              <a:schemeClr val="accent1"/>
            </a:solidFill>
          </a:ln>
        </p:spPr>
        <p:txBody>
          <a:bodyPr wrap="square" rtlCol="0" anchor="ctr">
            <a:spAutoFit/>
          </a:bodyPr>
          <a:lstStyle/>
          <a:p>
            <a:pPr algn="ctr"/>
            <a:r>
              <a:rPr lang="en-US" dirty="0">
                <a:solidFill>
                  <a:schemeClr val="accent1"/>
                </a:solidFill>
              </a:rPr>
              <a:t>3</a:t>
            </a:r>
          </a:p>
        </p:txBody>
      </p:sp>
      <p:cxnSp>
        <p:nvCxnSpPr>
          <p:cNvPr id="24" name="Straight Connector 23"/>
          <p:cNvCxnSpPr/>
          <p:nvPr userDrawn="1"/>
        </p:nvCxnSpPr>
        <p:spPr>
          <a:xfrm>
            <a:off x="879107" y="2119551"/>
            <a:ext cx="0" cy="699849"/>
          </a:xfrm>
          <a:prstGeom prst="line">
            <a:avLst/>
          </a:prstGeom>
          <a:ln w="19050">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a:off x="3705938" y="2119548"/>
            <a:ext cx="0" cy="699849"/>
          </a:xfrm>
          <a:prstGeom prst="line">
            <a:avLst/>
          </a:prstGeom>
          <a:ln w="19050">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a:off x="6532770" y="2119549"/>
            <a:ext cx="0" cy="699849"/>
          </a:xfrm>
          <a:prstGeom prst="line">
            <a:avLst/>
          </a:prstGeom>
          <a:ln w="19050">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611" name="Straight Connector 610"/>
          <p:cNvCxnSpPr>
            <a:stCxn id="14" idx="6"/>
            <a:endCxn id="16" idx="2"/>
          </p:cNvCxnSpPr>
          <p:nvPr userDrawn="1"/>
        </p:nvCxnSpPr>
        <p:spPr>
          <a:xfrm flipV="1">
            <a:off x="1138989" y="1859874"/>
            <a:ext cx="2307067"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14" name="TextBox 613"/>
          <p:cNvSpPr txBox="1"/>
          <p:nvPr userDrawn="1"/>
        </p:nvSpPr>
        <p:spPr>
          <a:xfrm>
            <a:off x="9100979" y="1609940"/>
            <a:ext cx="519764" cy="519351"/>
          </a:xfrm>
          <a:prstGeom prst="ellipse">
            <a:avLst/>
          </a:prstGeom>
          <a:noFill/>
          <a:ln w="19050">
            <a:solidFill>
              <a:schemeClr val="accent1"/>
            </a:solidFill>
          </a:ln>
        </p:spPr>
        <p:txBody>
          <a:bodyPr wrap="square" rtlCol="0" anchor="ctr">
            <a:spAutoFit/>
          </a:bodyPr>
          <a:lstStyle/>
          <a:p>
            <a:pPr algn="ctr"/>
            <a:r>
              <a:rPr lang="en-US" dirty="0">
                <a:solidFill>
                  <a:schemeClr val="accent1"/>
                </a:solidFill>
              </a:rPr>
              <a:t>4</a:t>
            </a:r>
          </a:p>
        </p:txBody>
      </p:sp>
      <p:cxnSp>
        <p:nvCxnSpPr>
          <p:cNvPr id="615" name="Straight Connector 614"/>
          <p:cNvCxnSpPr/>
          <p:nvPr userDrawn="1"/>
        </p:nvCxnSpPr>
        <p:spPr>
          <a:xfrm>
            <a:off x="9359601" y="2129289"/>
            <a:ext cx="0" cy="699849"/>
          </a:xfrm>
          <a:prstGeom prst="line">
            <a:avLst/>
          </a:prstGeom>
          <a:ln w="19050">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16" idx="6"/>
            <a:endCxn id="19" idx="2"/>
          </p:cNvCxnSpPr>
          <p:nvPr userDrawn="1"/>
        </p:nvCxnSpPr>
        <p:spPr>
          <a:xfrm>
            <a:off x="3965820" y="1859874"/>
            <a:ext cx="2308328" cy="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19" idx="6"/>
            <a:endCxn id="614" idx="2"/>
          </p:cNvCxnSpPr>
          <p:nvPr userDrawn="1"/>
        </p:nvCxnSpPr>
        <p:spPr>
          <a:xfrm>
            <a:off x="6793912" y="1859876"/>
            <a:ext cx="2307067" cy="974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17"/>
          </p:nvPr>
        </p:nvSpPr>
        <p:spPr/>
        <p:txBody>
          <a:bodyPr/>
          <a:lstStyle/>
          <a:p>
            <a:r>
              <a:rPr lang="en-US"/>
              <a:t>Presentation Title | Date | Aptiv Confidential</a:t>
            </a:r>
            <a:endParaRPr lang="en-US" dirty="0"/>
          </a:p>
        </p:txBody>
      </p:sp>
      <p:sp>
        <p:nvSpPr>
          <p:cNvPr id="8" name="Slide Number Placeholder 7"/>
          <p:cNvSpPr>
            <a:spLocks noGrp="1"/>
          </p:cNvSpPr>
          <p:nvPr>
            <p:ph type="sldNum" sz="quarter" idx="18"/>
          </p:nvPr>
        </p:nvSpPr>
        <p:spPr/>
        <p:txBody>
          <a:bodyPr/>
          <a:lstStyle/>
          <a:p>
            <a:fld id="{B6D1532F-61F1-B941-ACDF-6BC65E0B4055}" type="slidenum">
              <a:rPr lang="en-US" smtClean="0"/>
              <a:pPr/>
              <a:t>‹#›</a:t>
            </a:fld>
            <a:endParaRPr 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5 step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6"/>
          <p:cNvSpPr>
            <a:spLocks noGrp="1"/>
          </p:cNvSpPr>
          <p:nvPr>
            <p:ph type="body" sz="quarter" idx="13"/>
          </p:nvPr>
        </p:nvSpPr>
        <p:spPr>
          <a:xfrm>
            <a:off x="875156" y="1610136"/>
            <a:ext cx="3054096" cy="1517904"/>
          </a:xfrm>
        </p:spPr>
        <p:txBody>
          <a:bodyPr tIns="0" bIns="91440" anchor="b">
            <a:noAutofit/>
          </a:bodyPr>
          <a:lstStyle>
            <a:lvl1pPr>
              <a:defRPr sz="1800" b="0"/>
            </a:lvl1pPr>
          </a:lstStyle>
          <a:p>
            <a:pPr lvl="0"/>
            <a:r>
              <a:rPr lang="en-US"/>
              <a:t>Edit Master text styles</a:t>
            </a:r>
          </a:p>
        </p:txBody>
      </p:sp>
      <p:sp>
        <p:nvSpPr>
          <p:cNvPr id="12" name="Text Placeholder 6"/>
          <p:cNvSpPr>
            <a:spLocks noGrp="1"/>
          </p:cNvSpPr>
          <p:nvPr>
            <p:ph type="body" sz="quarter" idx="16"/>
          </p:nvPr>
        </p:nvSpPr>
        <p:spPr>
          <a:xfrm>
            <a:off x="8547651" y="1610136"/>
            <a:ext cx="3054096" cy="1517904"/>
          </a:xfrm>
        </p:spPr>
        <p:txBody>
          <a:bodyPr tIns="0" bIns="91440" anchor="b">
            <a:noAutofit/>
          </a:bodyPr>
          <a:lstStyle>
            <a:lvl1pPr>
              <a:defRPr sz="1800" b="0"/>
            </a:lvl1pPr>
          </a:lstStyle>
          <a:p>
            <a:pPr lvl="0"/>
            <a:r>
              <a:rPr lang="en-US"/>
              <a:t>Edit Master text styles</a:t>
            </a:r>
          </a:p>
        </p:txBody>
      </p:sp>
      <p:sp>
        <p:nvSpPr>
          <p:cNvPr id="14" name="TextBox 13"/>
          <p:cNvSpPr txBox="1"/>
          <p:nvPr userDrawn="1"/>
        </p:nvSpPr>
        <p:spPr>
          <a:xfrm>
            <a:off x="635414" y="3601728"/>
            <a:ext cx="519764" cy="519351"/>
          </a:xfrm>
          <a:prstGeom prst="ellipse">
            <a:avLst/>
          </a:prstGeom>
          <a:noFill/>
          <a:ln w="19050">
            <a:solidFill>
              <a:schemeClr val="accent1"/>
            </a:solidFill>
          </a:ln>
        </p:spPr>
        <p:txBody>
          <a:bodyPr wrap="square" rtlCol="0" anchor="ctr">
            <a:spAutoFit/>
          </a:bodyPr>
          <a:lstStyle/>
          <a:p>
            <a:pPr algn="ctr"/>
            <a:r>
              <a:rPr lang="en-US" dirty="0">
                <a:solidFill>
                  <a:schemeClr val="accent1"/>
                </a:solidFill>
              </a:rPr>
              <a:t>1</a:t>
            </a:r>
          </a:p>
        </p:txBody>
      </p:sp>
      <p:sp>
        <p:nvSpPr>
          <p:cNvPr id="16" name="TextBox 15"/>
          <p:cNvSpPr txBox="1"/>
          <p:nvPr userDrawn="1"/>
        </p:nvSpPr>
        <p:spPr>
          <a:xfrm>
            <a:off x="2550160" y="3601728"/>
            <a:ext cx="519764" cy="519351"/>
          </a:xfrm>
          <a:prstGeom prst="ellipse">
            <a:avLst/>
          </a:prstGeom>
          <a:noFill/>
          <a:ln w="19050">
            <a:solidFill>
              <a:schemeClr val="accent1"/>
            </a:solidFill>
          </a:ln>
        </p:spPr>
        <p:txBody>
          <a:bodyPr wrap="square" rtlCol="0" anchor="ctr">
            <a:spAutoFit/>
          </a:bodyPr>
          <a:lstStyle/>
          <a:p>
            <a:pPr algn="ctr"/>
            <a:r>
              <a:rPr lang="en-US" dirty="0">
                <a:solidFill>
                  <a:schemeClr val="accent1"/>
                </a:solidFill>
              </a:rPr>
              <a:t>2</a:t>
            </a:r>
          </a:p>
        </p:txBody>
      </p:sp>
      <p:sp>
        <p:nvSpPr>
          <p:cNvPr id="19" name="TextBox 18"/>
          <p:cNvSpPr txBox="1"/>
          <p:nvPr userDrawn="1"/>
        </p:nvSpPr>
        <p:spPr>
          <a:xfrm>
            <a:off x="4464906" y="3601728"/>
            <a:ext cx="519764" cy="519351"/>
          </a:xfrm>
          <a:prstGeom prst="ellipse">
            <a:avLst/>
          </a:prstGeom>
          <a:noFill/>
          <a:ln w="19050">
            <a:solidFill>
              <a:schemeClr val="accent1"/>
            </a:solidFill>
          </a:ln>
        </p:spPr>
        <p:txBody>
          <a:bodyPr wrap="square" rtlCol="0" anchor="ctr">
            <a:spAutoFit/>
          </a:bodyPr>
          <a:lstStyle/>
          <a:p>
            <a:pPr algn="ctr"/>
            <a:r>
              <a:rPr lang="en-US" dirty="0">
                <a:solidFill>
                  <a:schemeClr val="accent1"/>
                </a:solidFill>
              </a:rPr>
              <a:t>3</a:t>
            </a:r>
          </a:p>
        </p:txBody>
      </p:sp>
      <p:cxnSp>
        <p:nvCxnSpPr>
          <p:cNvPr id="24" name="Straight Connector 23"/>
          <p:cNvCxnSpPr/>
          <p:nvPr userDrawn="1"/>
        </p:nvCxnSpPr>
        <p:spPr>
          <a:xfrm flipV="1">
            <a:off x="895296" y="3145387"/>
            <a:ext cx="0" cy="457200"/>
          </a:xfrm>
          <a:prstGeom prst="line">
            <a:avLst/>
          </a:prstGeom>
          <a:ln w="19050">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a:off x="2810042" y="4118716"/>
            <a:ext cx="0" cy="457200"/>
          </a:xfrm>
          <a:prstGeom prst="line">
            <a:avLst/>
          </a:prstGeom>
          <a:ln w="1905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614" name="TextBox 613"/>
          <p:cNvSpPr txBox="1"/>
          <p:nvPr userDrawn="1"/>
        </p:nvSpPr>
        <p:spPr>
          <a:xfrm>
            <a:off x="6379652" y="3601728"/>
            <a:ext cx="519764" cy="519351"/>
          </a:xfrm>
          <a:prstGeom prst="ellipse">
            <a:avLst/>
          </a:prstGeom>
          <a:noFill/>
          <a:ln w="19050">
            <a:solidFill>
              <a:schemeClr val="accent1"/>
            </a:solidFill>
          </a:ln>
        </p:spPr>
        <p:txBody>
          <a:bodyPr wrap="square" rtlCol="0" anchor="ctr">
            <a:spAutoFit/>
          </a:bodyPr>
          <a:lstStyle/>
          <a:p>
            <a:pPr algn="ctr"/>
            <a:r>
              <a:rPr lang="en-US" dirty="0">
                <a:solidFill>
                  <a:schemeClr val="accent1"/>
                </a:solidFill>
              </a:rPr>
              <a:t>4</a:t>
            </a:r>
          </a:p>
        </p:txBody>
      </p:sp>
      <p:cxnSp>
        <p:nvCxnSpPr>
          <p:cNvPr id="615" name="Straight Connector 614"/>
          <p:cNvCxnSpPr/>
          <p:nvPr userDrawn="1"/>
        </p:nvCxnSpPr>
        <p:spPr>
          <a:xfrm>
            <a:off x="6639534" y="4118716"/>
            <a:ext cx="0" cy="457200"/>
          </a:xfrm>
          <a:prstGeom prst="line">
            <a:avLst/>
          </a:prstGeom>
          <a:ln w="19050">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flipV="1">
            <a:off x="4724788" y="3145387"/>
            <a:ext cx="0" cy="457200"/>
          </a:xfrm>
          <a:prstGeom prst="line">
            <a:avLst/>
          </a:prstGeom>
          <a:ln w="1905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29" name="Text Placeholder 6"/>
          <p:cNvSpPr>
            <a:spLocks noGrp="1"/>
          </p:cNvSpPr>
          <p:nvPr>
            <p:ph type="body" sz="quarter" idx="17"/>
          </p:nvPr>
        </p:nvSpPr>
        <p:spPr>
          <a:xfrm>
            <a:off x="4711404" y="1610136"/>
            <a:ext cx="3054096" cy="1517904"/>
          </a:xfrm>
        </p:spPr>
        <p:txBody>
          <a:bodyPr tIns="0" bIns="91440" anchor="b">
            <a:noAutofit/>
          </a:bodyPr>
          <a:lstStyle>
            <a:lvl1pPr>
              <a:defRPr sz="1800" b="0"/>
            </a:lvl1pPr>
          </a:lstStyle>
          <a:p>
            <a:pPr lvl="0"/>
            <a:r>
              <a:rPr lang="en-US"/>
              <a:t>Edit Master text styles</a:t>
            </a:r>
          </a:p>
        </p:txBody>
      </p:sp>
      <p:sp>
        <p:nvSpPr>
          <p:cNvPr id="30" name="TextBox 29"/>
          <p:cNvSpPr txBox="1"/>
          <p:nvPr userDrawn="1"/>
        </p:nvSpPr>
        <p:spPr>
          <a:xfrm>
            <a:off x="8294396" y="3601728"/>
            <a:ext cx="519764" cy="519351"/>
          </a:xfrm>
          <a:prstGeom prst="ellipse">
            <a:avLst/>
          </a:prstGeom>
          <a:noFill/>
          <a:ln w="19050">
            <a:solidFill>
              <a:schemeClr val="accent1"/>
            </a:solidFill>
          </a:ln>
        </p:spPr>
        <p:txBody>
          <a:bodyPr wrap="square" rtlCol="0" anchor="ctr">
            <a:spAutoFit/>
          </a:bodyPr>
          <a:lstStyle/>
          <a:p>
            <a:pPr algn="ctr"/>
            <a:r>
              <a:rPr lang="en-US" dirty="0">
                <a:solidFill>
                  <a:schemeClr val="accent1"/>
                </a:solidFill>
              </a:rPr>
              <a:t>5</a:t>
            </a:r>
          </a:p>
        </p:txBody>
      </p:sp>
      <p:cxnSp>
        <p:nvCxnSpPr>
          <p:cNvPr id="31" name="Straight Connector 30"/>
          <p:cNvCxnSpPr/>
          <p:nvPr userDrawn="1"/>
        </p:nvCxnSpPr>
        <p:spPr>
          <a:xfrm flipV="1">
            <a:off x="8554278" y="3145387"/>
            <a:ext cx="0" cy="457200"/>
          </a:xfrm>
          <a:prstGeom prst="line">
            <a:avLst/>
          </a:prstGeom>
          <a:ln w="1905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32" name="Text Placeholder 6"/>
          <p:cNvSpPr>
            <a:spLocks noGrp="1"/>
          </p:cNvSpPr>
          <p:nvPr>
            <p:ph type="body" sz="quarter" idx="18"/>
          </p:nvPr>
        </p:nvSpPr>
        <p:spPr>
          <a:xfrm>
            <a:off x="2801904" y="4594767"/>
            <a:ext cx="3054096" cy="1517904"/>
          </a:xfrm>
        </p:spPr>
        <p:txBody>
          <a:bodyPr tIns="91440">
            <a:noAutofit/>
          </a:bodyPr>
          <a:lstStyle>
            <a:lvl1pPr>
              <a:defRPr sz="1800" b="0"/>
            </a:lvl1pPr>
          </a:lstStyle>
          <a:p>
            <a:pPr lvl="0"/>
            <a:r>
              <a:rPr lang="en-US"/>
              <a:t>Edit Master text styles</a:t>
            </a:r>
          </a:p>
        </p:txBody>
      </p:sp>
      <p:sp>
        <p:nvSpPr>
          <p:cNvPr id="33" name="Text Placeholder 6"/>
          <p:cNvSpPr>
            <a:spLocks noGrp="1"/>
          </p:cNvSpPr>
          <p:nvPr>
            <p:ph type="body" sz="quarter" idx="19"/>
          </p:nvPr>
        </p:nvSpPr>
        <p:spPr>
          <a:xfrm>
            <a:off x="6638152" y="4594767"/>
            <a:ext cx="3054096" cy="1517904"/>
          </a:xfrm>
        </p:spPr>
        <p:txBody>
          <a:bodyPr tIns="91440">
            <a:noAutofit/>
          </a:bodyPr>
          <a:lstStyle>
            <a:lvl1pPr>
              <a:defRPr sz="1800" b="0"/>
            </a:lvl1pPr>
          </a:lstStyle>
          <a:p>
            <a:pPr lvl="0"/>
            <a:r>
              <a:rPr lang="en-US"/>
              <a:t>Edit Master text styles</a:t>
            </a:r>
          </a:p>
        </p:txBody>
      </p:sp>
      <p:cxnSp>
        <p:nvCxnSpPr>
          <p:cNvPr id="8" name="Straight Connector 7"/>
          <p:cNvCxnSpPr>
            <a:stCxn id="14" idx="6"/>
            <a:endCxn id="16" idx="2"/>
          </p:cNvCxnSpPr>
          <p:nvPr userDrawn="1"/>
        </p:nvCxnSpPr>
        <p:spPr>
          <a:xfrm>
            <a:off x="1155178" y="3861404"/>
            <a:ext cx="139498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16" idx="6"/>
            <a:endCxn id="19" idx="2"/>
          </p:cNvCxnSpPr>
          <p:nvPr userDrawn="1"/>
        </p:nvCxnSpPr>
        <p:spPr>
          <a:xfrm>
            <a:off x="3069924" y="3861404"/>
            <a:ext cx="139498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9" idx="6"/>
            <a:endCxn id="614" idx="2"/>
          </p:cNvCxnSpPr>
          <p:nvPr userDrawn="1"/>
        </p:nvCxnSpPr>
        <p:spPr>
          <a:xfrm>
            <a:off x="4984670" y="3861404"/>
            <a:ext cx="139498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614" idx="6"/>
            <a:endCxn id="30" idx="2"/>
          </p:cNvCxnSpPr>
          <p:nvPr userDrawn="1"/>
        </p:nvCxnSpPr>
        <p:spPr>
          <a:xfrm>
            <a:off x="6899416" y="3861404"/>
            <a:ext cx="13949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20"/>
          </p:nvPr>
        </p:nvSpPr>
        <p:spPr/>
        <p:txBody>
          <a:bodyPr/>
          <a:lstStyle/>
          <a:p>
            <a:r>
              <a:rPr lang="en-US"/>
              <a:t>Presentation Title | Date | Aptiv Confidential</a:t>
            </a:r>
            <a:endParaRPr lang="en-US" dirty="0"/>
          </a:p>
        </p:txBody>
      </p:sp>
      <p:sp>
        <p:nvSpPr>
          <p:cNvPr id="6" name="Slide Number Placeholder 5"/>
          <p:cNvSpPr>
            <a:spLocks noGrp="1"/>
          </p:cNvSpPr>
          <p:nvPr>
            <p:ph type="sldNum" sz="quarter" idx="21"/>
          </p:nvPr>
        </p:nvSpPr>
        <p:spPr/>
        <p:txBody>
          <a:bodyPr/>
          <a:lstStyle/>
          <a:p>
            <a:fld id="{B6D1532F-61F1-B941-ACDF-6BC65E0B4055}" type="slidenum">
              <a:rPr lang="en-US" smtClean="0"/>
              <a:pPr/>
              <a:t>‹#›</a:t>
            </a:fld>
            <a:endParaRPr 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6 step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6"/>
          <p:cNvSpPr>
            <a:spLocks noGrp="1"/>
          </p:cNvSpPr>
          <p:nvPr>
            <p:ph type="body" sz="quarter" idx="13"/>
          </p:nvPr>
        </p:nvSpPr>
        <p:spPr>
          <a:xfrm>
            <a:off x="881407" y="1611081"/>
            <a:ext cx="2562557" cy="1517904"/>
          </a:xfrm>
        </p:spPr>
        <p:txBody>
          <a:bodyPr tIns="0" bIns="91440" anchor="b">
            <a:noAutofit/>
          </a:bodyPr>
          <a:lstStyle>
            <a:lvl1pPr>
              <a:defRPr sz="1600" b="0"/>
            </a:lvl1pPr>
          </a:lstStyle>
          <a:p>
            <a:pPr lvl="0"/>
            <a:r>
              <a:rPr lang="en-US"/>
              <a:t>Edit Master text styles</a:t>
            </a:r>
          </a:p>
        </p:txBody>
      </p:sp>
      <p:sp>
        <p:nvSpPr>
          <p:cNvPr id="12" name="Text Placeholder 6"/>
          <p:cNvSpPr>
            <a:spLocks noGrp="1"/>
          </p:cNvSpPr>
          <p:nvPr>
            <p:ph type="body" sz="quarter" idx="16"/>
          </p:nvPr>
        </p:nvSpPr>
        <p:spPr>
          <a:xfrm>
            <a:off x="7389315" y="1611081"/>
            <a:ext cx="2562557" cy="1517904"/>
          </a:xfrm>
        </p:spPr>
        <p:txBody>
          <a:bodyPr tIns="0" bIns="91440" anchor="b">
            <a:noAutofit/>
          </a:bodyPr>
          <a:lstStyle>
            <a:lvl1pPr>
              <a:defRPr sz="1600" b="0"/>
            </a:lvl1pPr>
          </a:lstStyle>
          <a:p>
            <a:pPr lvl="0"/>
            <a:r>
              <a:rPr lang="en-US"/>
              <a:t>Edit Master text styles</a:t>
            </a:r>
          </a:p>
        </p:txBody>
      </p:sp>
      <p:sp>
        <p:nvSpPr>
          <p:cNvPr id="14" name="TextBox 13"/>
          <p:cNvSpPr txBox="1"/>
          <p:nvPr userDrawn="1"/>
        </p:nvSpPr>
        <p:spPr>
          <a:xfrm>
            <a:off x="635414" y="3600547"/>
            <a:ext cx="519764" cy="519351"/>
          </a:xfrm>
          <a:prstGeom prst="ellipse">
            <a:avLst/>
          </a:prstGeom>
          <a:noFill/>
          <a:ln w="19050">
            <a:solidFill>
              <a:schemeClr val="accent1"/>
            </a:solidFill>
          </a:ln>
        </p:spPr>
        <p:txBody>
          <a:bodyPr wrap="square" rtlCol="0" anchor="ctr">
            <a:spAutoFit/>
          </a:bodyPr>
          <a:lstStyle/>
          <a:p>
            <a:pPr algn="ctr"/>
            <a:r>
              <a:rPr lang="en-US" dirty="0">
                <a:solidFill>
                  <a:schemeClr val="accent1"/>
                </a:solidFill>
              </a:rPr>
              <a:t>1</a:t>
            </a:r>
          </a:p>
        </p:txBody>
      </p:sp>
      <p:sp>
        <p:nvSpPr>
          <p:cNvPr id="16" name="TextBox 15"/>
          <p:cNvSpPr txBox="1"/>
          <p:nvPr userDrawn="1"/>
        </p:nvSpPr>
        <p:spPr>
          <a:xfrm>
            <a:off x="2263193" y="3600547"/>
            <a:ext cx="519764" cy="519351"/>
          </a:xfrm>
          <a:prstGeom prst="ellipse">
            <a:avLst/>
          </a:prstGeom>
          <a:noFill/>
          <a:ln w="19050">
            <a:solidFill>
              <a:schemeClr val="accent1"/>
            </a:solidFill>
          </a:ln>
        </p:spPr>
        <p:txBody>
          <a:bodyPr wrap="square" rtlCol="0" anchor="ctr">
            <a:spAutoFit/>
          </a:bodyPr>
          <a:lstStyle/>
          <a:p>
            <a:pPr algn="ctr"/>
            <a:r>
              <a:rPr lang="en-US" dirty="0">
                <a:solidFill>
                  <a:schemeClr val="accent1"/>
                </a:solidFill>
              </a:rPr>
              <a:t>2</a:t>
            </a:r>
          </a:p>
        </p:txBody>
      </p:sp>
      <p:sp>
        <p:nvSpPr>
          <p:cNvPr id="19" name="TextBox 18"/>
          <p:cNvSpPr txBox="1"/>
          <p:nvPr userDrawn="1"/>
        </p:nvSpPr>
        <p:spPr>
          <a:xfrm>
            <a:off x="3890972" y="3600547"/>
            <a:ext cx="519764" cy="519351"/>
          </a:xfrm>
          <a:prstGeom prst="ellipse">
            <a:avLst/>
          </a:prstGeom>
          <a:noFill/>
          <a:ln w="19050">
            <a:solidFill>
              <a:schemeClr val="accent1"/>
            </a:solidFill>
          </a:ln>
        </p:spPr>
        <p:txBody>
          <a:bodyPr wrap="square" rtlCol="0" anchor="ctr">
            <a:spAutoFit/>
          </a:bodyPr>
          <a:lstStyle/>
          <a:p>
            <a:pPr algn="ctr"/>
            <a:r>
              <a:rPr lang="en-US" dirty="0">
                <a:solidFill>
                  <a:schemeClr val="accent1"/>
                </a:solidFill>
              </a:rPr>
              <a:t>3</a:t>
            </a:r>
          </a:p>
        </p:txBody>
      </p:sp>
      <p:cxnSp>
        <p:nvCxnSpPr>
          <p:cNvPr id="24" name="Straight Connector 23"/>
          <p:cNvCxnSpPr/>
          <p:nvPr userDrawn="1"/>
        </p:nvCxnSpPr>
        <p:spPr>
          <a:xfrm flipV="1">
            <a:off x="895296" y="3145387"/>
            <a:ext cx="0" cy="457200"/>
          </a:xfrm>
          <a:prstGeom prst="line">
            <a:avLst/>
          </a:prstGeom>
          <a:ln w="19050">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a:off x="2508384" y="4118716"/>
            <a:ext cx="0" cy="457200"/>
          </a:xfrm>
          <a:prstGeom prst="line">
            <a:avLst/>
          </a:prstGeom>
          <a:ln w="1905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614" name="TextBox 613"/>
          <p:cNvSpPr txBox="1"/>
          <p:nvPr userDrawn="1"/>
        </p:nvSpPr>
        <p:spPr>
          <a:xfrm>
            <a:off x="5518751" y="3600547"/>
            <a:ext cx="519764" cy="519351"/>
          </a:xfrm>
          <a:prstGeom prst="ellipse">
            <a:avLst/>
          </a:prstGeom>
          <a:noFill/>
          <a:ln w="19050">
            <a:solidFill>
              <a:schemeClr val="accent1"/>
            </a:solidFill>
          </a:ln>
        </p:spPr>
        <p:txBody>
          <a:bodyPr wrap="square" rtlCol="0" anchor="ctr">
            <a:spAutoFit/>
          </a:bodyPr>
          <a:lstStyle/>
          <a:p>
            <a:pPr algn="ctr"/>
            <a:r>
              <a:rPr lang="en-US" dirty="0">
                <a:solidFill>
                  <a:schemeClr val="accent1"/>
                </a:solidFill>
              </a:rPr>
              <a:t>4</a:t>
            </a:r>
          </a:p>
        </p:txBody>
      </p:sp>
      <p:cxnSp>
        <p:nvCxnSpPr>
          <p:cNvPr id="615" name="Straight Connector 614"/>
          <p:cNvCxnSpPr/>
          <p:nvPr userDrawn="1"/>
        </p:nvCxnSpPr>
        <p:spPr>
          <a:xfrm>
            <a:off x="5773725" y="4118716"/>
            <a:ext cx="0" cy="457200"/>
          </a:xfrm>
          <a:prstGeom prst="line">
            <a:avLst/>
          </a:prstGeom>
          <a:ln w="19050">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flipV="1">
            <a:off x="4155763" y="3143024"/>
            <a:ext cx="0" cy="457200"/>
          </a:xfrm>
          <a:prstGeom prst="line">
            <a:avLst/>
          </a:prstGeom>
          <a:ln w="1905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29" name="Text Placeholder 6"/>
          <p:cNvSpPr>
            <a:spLocks noGrp="1"/>
          </p:cNvSpPr>
          <p:nvPr>
            <p:ph type="body" sz="quarter" idx="17"/>
          </p:nvPr>
        </p:nvSpPr>
        <p:spPr>
          <a:xfrm>
            <a:off x="4135361" y="1611081"/>
            <a:ext cx="2562557" cy="1517904"/>
          </a:xfrm>
        </p:spPr>
        <p:txBody>
          <a:bodyPr tIns="0" bIns="91440" anchor="b">
            <a:noAutofit/>
          </a:bodyPr>
          <a:lstStyle>
            <a:lvl1pPr>
              <a:defRPr sz="1600" b="0"/>
            </a:lvl1pPr>
          </a:lstStyle>
          <a:p>
            <a:pPr lvl="0"/>
            <a:r>
              <a:rPr lang="en-US"/>
              <a:t>Edit Master text styles</a:t>
            </a:r>
          </a:p>
        </p:txBody>
      </p:sp>
      <p:sp>
        <p:nvSpPr>
          <p:cNvPr id="30" name="TextBox 29"/>
          <p:cNvSpPr txBox="1"/>
          <p:nvPr userDrawn="1"/>
        </p:nvSpPr>
        <p:spPr>
          <a:xfrm>
            <a:off x="7146530" y="3600547"/>
            <a:ext cx="519764" cy="519351"/>
          </a:xfrm>
          <a:prstGeom prst="ellipse">
            <a:avLst/>
          </a:prstGeom>
          <a:noFill/>
          <a:ln w="19050">
            <a:solidFill>
              <a:schemeClr val="accent1"/>
            </a:solidFill>
          </a:ln>
        </p:spPr>
        <p:txBody>
          <a:bodyPr wrap="square" rtlCol="0" anchor="ctr">
            <a:spAutoFit/>
          </a:bodyPr>
          <a:lstStyle/>
          <a:p>
            <a:pPr algn="ctr"/>
            <a:r>
              <a:rPr lang="en-US" dirty="0">
                <a:solidFill>
                  <a:schemeClr val="accent1"/>
                </a:solidFill>
              </a:rPr>
              <a:t>5</a:t>
            </a:r>
          </a:p>
        </p:txBody>
      </p:sp>
      <p:cxnSp>
        <p:nvCxnSpPr>
          <p:cNvPr id="31" name="Straight Connector 30"/>
          <p:cNvCxnSpPr/>
          <p:nvPr userDrawn="1"/>
        </p:nvCxnSpPr>
        <p:spPr>
          <a:xfrm flipV="1">
            <a:off x="7416229" y="3143024"/>
            <a:ext cx="0" cy="457200"/>
          </a:xfrm>
          <a:prstGeom prst="line">
            <a:avLst/>
          </a:prstGeom>
          <a:ln w="1905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32" name="Text Placeholder 6"/>
          <p:cNvSpPr>
            <a:spLocks noGrp="1"/>
          </p:cNvSpPr>
          <p:nvPr>
            <p:ph type="body" sz="quarter" idx="18"/>
          </p:nvPr>
        </p:nvSpPr>
        <p:spPr>
          <a:xfrm>
            <a:off x="2508384" y="4595712"/>
            <a:ext cx="2562557" cy="1517904"/>
          </a:xfrm>
        </p:spPr>
        <p:txBody>
          <a:bodyPr tIns="91440">
            <a:noAutofit/>
          </a:bodyPr>
          <a:lstStyle>
            <a:lvl1pPr>
              <a:defRPr sz="1600" b="0"/>
            </a:lvl1pPr>
          </a:lstStyle>
          <a:p>
            <a:pPr lvl="0"/>
            <a:r>
              <a:rPr lang="en-US"/>
              <a:t>Edit Master text styles</a:t>
            </a:r>
          </a:p>
        </p:txBody>
      </p:sp>
      <p:sp>
        <p:nvSpPr>
          <p:cNvPr id="33" name="Text Placeholder 6"/>
          <p:cNvSpPr>
            <a:spLocks noGrp="1"/>
          </p:cNvSpPr>
          <p:nvPr>
            <p:ph type="body" sz="quarter" idx="19"/>
          </p:nvPr>
        </p:nvSpPr>
        <p:spPr>
          <a:xfrm>
            <a:off x="5762338" y="4595712"/>
            <a:ext cx="2562557" cy="1517904"/>
          </a:xfrm>
        </p:spPr>
        <p:txBody>
          <a:bodyPr tIns="91440">
            <a:noAutofit/>
          </a:bodyPr>
          <a:lstStyle>
            <a:lvl1pPr>
              <a:defRPr sz="1600" b="0"/>
            </a:lvl1pPr>
          </a:lstStyle>
          <a:p>
            <a:pPr lvl="0"/>
            <a:r>
              <a:rPr lang="en-US"/>
              <a:t>Edit Master text styles</a:t>
            </a:r>
          </a:p>
        </p:txBody>
      </p:sp>
      <p:cxnSp>
        <p:nvCxnSpPr>
          <p:cNvPr id="8" name="Straight Connector 7"/>
          <p:cNvCxnSpPr>
            <a:stCxn id="14" idx="6"/>
            <a:endCxn id="16" idx="2"/>
          </p:cNvCxnSpPr>
          <p:nvPr userDrawn="1"/>
        </p:nvCxnSpPr>
        <p:spPr>
          <a:xfrm>
            <a:off x="1155178" y="3860223"/>
            <a:ext cx="11080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16" idx="6"/>
            <a:endCxn id="19" idx="2"/>
          </p:cNvCxnSpPr>
          <p:nvPr userDrawn="1"/>
        </p:nvCxnSpPr>
        <p:spPr>
          <a:xfrm>
            <a:off x="2782957" y="3860223"/>
            <a:ext cx="11080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9" idx="6"/>
            <a:endCxn id="614" idx="2"/>
          </p:cNvCxnSpPr>
          <p:nvPr userDrawn="1"/>
        </p:nvCxnSpPr>
        <p:spPr>
          <a:xfrm>
            <a:off x="4410736" y="3860223"/>
            <a:ext cx="11080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614" idx="6"/>
            <a:endCxn id="30" idx="2"/>
          </p:cNvCxnSpPr>
          <p:nvPr userDrawn="1"/>
        </p:nvCxnSpPr>
        <p:spPr>
          <a:xfrm>
            <a:off x="6038515" y="3860223"/>
            <a:ext cx="11080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userDrawn="1"/>
        </p:nvSpPr>
        <p:spPr>
          <a:xfrm>
            <a:off x="8774308" y="3600547"/>
            <a:ext cx="519764" cy="519351"/>
          </a:xfrm>
          <a:prstGeom prst="ellipse">
            <a:avLst/>
          </a:prstGeom>
          <a:noFill/>
          <a:ln w="19050">
            <a:solidFill>
              <a:schemeClr val="accent1"/>
            </a:solidFill>
          </a:ln>
        </p:spPr>
        <p:txBody>
          <a:bodyPr wrap="square" rtlCol="0" anchor="ctr">
            <a:spAutoFit/>
          </a:bodyPr>
          <a:lstStyle/>
          <a:p>
            <a:pPr algn="ctr"/>
            <a:r>
              <a:rPr lang="en-US" dirty="0">
                <a:solidFill>
                  <a:schemeClr val="accent1"/>
                </a:solidFill>
              </a:rPr>
              <a:t>6</a:t>
            </a:r>
          </a:p>
        </p:txBody>
      </p:sp>
      <p:cxnSp>
        <p:nvCxnSpPr>
          <p:cNvPr id="34" name="Straight Connector 33"/>
          <p:cNvCxnSpPr/>
          <p:nvPr userDrawn="1"/>
        </p:nvCxnSpPr>
        <p:spPr>
          <a:xfrm>
            <a:off x="9034190" y="4121025"/>
            <a:ext cx="0" cy="457200"/>
          </a:xfrm>
          <a:prstGeom prst="line">
            <a:avLst/>
          </a:prstGeom>
          <a:ln w="1905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35" name="Text Placeholder 6"/>
          <p:cNvSpPr>
            <a:spLocks noGrp="1"/>
          </p:cNvSpPr>
          <p:nvPr>
            <p:ph type="body" sz="quarter" idx="20"/>
          </p:nvPr>
        </p:nvSpPr>
        <p:spPr>
          <a:xfrm>
            <a:off x="9016290" y="4575916"/>
            <a:ext cx="2562557" cy="1517904"/>
          </a:xfrm>
        </p:spPr>
        <p:txBody>
          <a:bodyPr tIns="91440">
            <a:noAutofit/>
          </a:bodyPr>
          <a:lstStyle>
            <a:lvl1pPr>
              <a:defRPr sz="1600" b="0"/>
            </a:lvl1pPr>
          </a:lstStyle>
          <a:p>
            <a:pPr lvl="0"/>
            <a:r>
              <a:rPr lang="en-US"/>
              <a:t>Edit Master text styles</a:t>
            </a:r>
          </a:p>
        </p:txBody>
      </p:sp>
      <p:cxnSp>
        <p:nvCxnSpPr>
          <p:cNvPr id="22" name="Straight Connector 21"/>
          <p:cNvCxnSpPr>
            <a:stCxn id="30" idx="6"/>
            <a:endCxn id="26" idx="2"/>
          </p:cNvCxnSpPr>
          <p:nvPr userDrawn="1"/>
        </p:nvCxnSpPr>
        <p:spPr>
          <a:xfrm>
            <a:off x="7666294" y="3860223"/>
            <a:ext cx="110801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21"/>
          </p:nvPr>
        </p:nvSpPr>
        <p:spPr/>
        <p:txBody>
          <a:bodyPr/>
          <a:lstStyle/>
          <a:p>
            <a:r>
              <a:rPr lang="en-US"/>
              <a:t>Presentation Title | Date | Aptiv Confidential</a:t>
            </a:r>
            <a:endParaRPr lang="en-US" dirty="0"/>
          </a:p>
        </p:txBody>
      </p:sp>
      <p:sp>
        <p:nvSpPr>
          <p:cNvPr id="6" name="Slide Number Placeholder 5"/>
          <p:cNvSpPr>
            <a:spLocks noGrp="1"/>
          </p:cNvSpPr>
          <p:nvPr>
            <p:ph type="sldNum" sz="quarter" idx="22"/>
          </p:nvPr>
        </p:nvSpPr>
        <p:spPr/>
        <p:txBody>
          <a:bodyPr/>
          <a:lstStyle/>
          <a:p>
            <a:fld id="{B6D1532F-61F1-B941-ACDF-6BC65E0B4055}" type="slidenum">
              <a:rPr lang="en-US" smtClean="0"/>
              <a:pPr/>
              <a:t>‹#›</a:t>
            </a:fld>
            <a:endParaRPr lang="en-US"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 Right Image Full Bleed">
    <p:bg>
      <p:bgRef idx="1001">
        <a:schemeClr val="bg1"/>
      </p:bgRef>
    </p:bg>
    <p:spTree>
      <p:nvGrpSpPr>
        <p:cNvPr id="1" name=""/>
        <p:cNvGrpSpPr/>
        <p:nvPr/>
      </p:nvGrpSpPr>
      <p:grpSpPr>
        <a:xfrm>
          <a:off x="0" y="0"/>
          <a:ext cx="0" cy="0"/>
          <a:chOff x="0" y="0"/>
          <a:chExt cx="0" cy="0"/>
        </a:xfrm>
      </p:grpSpPr>
      <p:sp>
        <p:nvSpPr>
          <p:cNvPr id="9" name="Picture Placeholder 8"/>
          <p:cNvSpPr>
            <a:spLocks noGrp="1"/>
          </p:cNvSpPr>
          <p:nvPr>
            <p:ph type="pic" sz="quarter" idx="14"/>
          </p:nvPr>
        </p:nvSpPr>
        <p:spPr>
          <a:xfrm>
            <a:off x="0" y="0"/>
            <a:ext cx="6096000" cy="6858000"/>
          </a:xfrm>
          <a:solidFill>
            <a:schemeClr val="accent4"/>
          </a:solidFill>
        </p:spPr>
        <p:txBody>
          <a:bodyPr/>
          <a:lstStyle/>
          <a:p>
            <a:r>
              <a:rPr lang="en-US"/>
              <a:t>Click icon to add picture</a:t>
            </a:r>
            <a:endParaRPr lang="en-US" dirty="0"/>
          </a:p>
        </p:txBody>
      </p:sp>
      <p:sp>
        <p:nvSpPr>
          <p:cNvPr id="2" name="Title 1"/>
          <p:cNvSpPr>
            <a:spLocks noGrp="1"/>
          </p:cNvSpPr>
          <p:nvPr>
            <p:ph type="title"/>
          </p:nvPr>
        </p:nvSpPr>
        <p:spPr>
          <a:xfrm>
            <a:off x="6400800" y="381001"/>
            <a:ext cx="5181600" cy="923920"/>
          </a:xfrm>
        </p:spPr>
        <p:txBody>
          <a:bodyPr/>
          <a:lstStyle/>
          <a:p>
            <a:r>
              <a:rPr lang="en-US"/>
              <a:t>Click to edit Master title style</a:t>
            </a:r>
            <a:endParaRPr lang="en-US" dirty="0"/>
          </a:p>
        </p:txBody>
      </p:sp>
      <p:sp>
        <p:nvSpPr>
          <p:cNvPr id="11" name="Text Placeholder 10"/>
          <p:cNvSpPr>
            <a:spLocks noGrp="1"/>
          </p:cNvSpPr>
          <p:nvPr>
            <p:ph type="body" sz="quarter" idx="19"/>
          </p:nvPr>
        </p:nvSpPr>
        <p:spPr>
          <a:xfrm>
            <a:off x="6400800" y="1905000"/>
            <a:ext cx="5181600" cy="3962400"/>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20"/>
          </p:nvPr>
        </p:nvSpPr>
        <p:spPr/>
        <p:txBody>
          <a:bodyPr/>
          <a:lstStyle/>
          <a:p>
            <a:r>
              <a:rPr lang="en-US"/>
              <a:t>Presentation Title | Date | Aptiv Confidential</a:t>
            </a:r>
            <a:endParaRPr lang="en-US" dirty="0"/>
          </a:p>
        </p:txBody>
      </p:sp>
      <p:sp>
        <p:nvSpPr>
          <p:cNvPr id="7" name="Slide Number Placeholder 6"/>
          <p:cNvSpPr>
            <a:spLocks noGrp="1"/>
          </p:cNvSpPr>
          <p:nvPr>
            <p:ph type="sldNum" sz="quarter" idx="21"/>
          </p:nvPr>
        </p:nvSpPr>
        <p:spPr/>
        <p:txBody>
          <a:bodyPr/>
          <a:lstStyle/>
          <a:p>
            <a:fld id="{B6D1532F-61F1-B941-ACDF-6BC65E0B4055}"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77843" y="6303831"/>
            <a:ext cx="1600200" cy="360405"/>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all Out + Right Image Full Bleed">
    <p:bg>
      <p:bgRef idx="1001">
        <a:schemeClr val="bg1"/>
      </p:bgRef>
    </p:bg>
    <p:spTree>
      <p:nvGrpSpPr>
        <p:cNvPr id="1" name=""/>
        <p:cNvGrpSpPr/>
        <p:nvPr/>
      </p:nvGrpSpPr>
      <p:grpSpPr>
        <a:xfrm>
          <a:off x="0" y="0"/>
          <a:ext cx="0" cy="0"/>
          <a:chOff x="0" y="0"/>
          <a:chExt cx="0" cy="0"/>
        </a:xfrm>
      </p:grpSpPr>
      <p:sp>
        <p:nvSpPr>
          <p:cNvPr id="9" name="Picture Placeholder 8"/>
          <p:cNvSpPr>
            <a:spLocks noGrp="1"/>
          </p:cNvSpPr>
          <p:nvPr>
            <p:ph type="pic" sz="quarter" idx="14"/>
          </p:nvPr>
        </p:nvSpPr>
        <p:spPr>
          <a:xfrm>
            <a:off x="0" y="0"/>
            <a:ext cx="6096000" cy="6858000"/>
          </a:xfrm>
          <a:solidFill>
            <a:schemeClr val="accent4"/>
          </a:solidFill>
        </p:spPr>
        <p:txBody>
          <a:bodyPr/>
          <a:lstStyle/>
          <a:p>
            <a:r>
              <a:rPr lang="en-US"/>
              <a:t>Click icon to add picture</a:t>
            </a:r>
            <a:endParaRPr lang="en-US" dirty="0"/>
          </a:p>
        </p:txBody>
      </p:sp>
      <p:sp>
        <p:nvSpPr>
          <p:cNvPr id="11" name="Text Placeholder 10"/>
          <p:cNvSpPr>
            <a:spLocks noGrp="1"/>
          </p:cNvSpPr>
          <p:nvPr>
            <p:ph type="body" sz="quarter" idx="19"/>
          </p:nvPr>
        </p:nvSpPr>
        <p:spPr>
          <a:xfrm>
            <a:off x="6400800" y="685800"/>
            <a:ext cx="5181600" cy="5486400"/>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p:cNvSpPr>
            <a:spLocks noGrp="1"/>
          </p:cNvSpPr>
          <p:nvPr>
            <p:ph type="ftr" sz="quarter" idx="20"/>
          </p:nvPr>
        </p:nvSpPr>
        <p:spPr/>
        <p:txBody>
          <a:bodyPr/>
          <a:lstStyle/>
          <a:p>
            <a:r>
              <a:rPr lang="en-US"/>
              <a:t>Presentation Title | Date | Aptiv Confidential</a:t>
            </a:r>
            <a:endParaRPr lang="en-US" dirty="0"/>
          </a:p>
        </p:txBody>
      </p:sp>
      <p:sp>
        <p:nvSpPr>
          <p:cNvPr id="5" name="Slide Number Placeholder 4"/>
          <p:cNvSpPr>
            <a:spLocks noGrp="1"/>
          </p:cNvSpPr>
          <p:nvPr>
            <p:ph type="sldNum" sz="quarter" idx="21"/>
          </p:nvPr>
        </p:nvSpPr>
        <p:spPr/>
        <p:txBody>
          <a:bodyPr/>
          <a:lstStyle/>
          <a:p>
            <a:fld id="{B6D1532F-61F1-B941-ACDF-6BC65E0B4055}"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77843" y="6303831"/>
            <a:ext cx="1600200" cy="360405"/>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black">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sz="quarter" idx="12"/>
          </p:nvPr>
        </p:nvSpPr>
        <p:spPr>
          <a:xfrm>
            <a:off x="609600" y="685800"/>
            <a:ext cx="5486400" cy="2743200"/>
          </a:xfrm>
        </p:spPr>
        <p:txBody>
          <a:bodyPr>
            <a:normAutofit/>
          </a:bodyPr>
          <a:lstStyle>
            <a:lvl1pPr>
              <a:defRPr sz="4800">
                <a:solidFill>
                  <a:schemeClr val="tx1"/>
                </a:solidFill>
              </a:defRPr>
            </a:lvl1pPr>
          </a:lstStyle>
          <a:p>
            <a:pPr lvl="0"/>
            <a:r>
              <a:rPr lang="en-US"/>
              <a:t>Edit Master text styles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77843" y="6303831"/>
            <a:ext cx="1600200" cy="360405"/>
          </a:xfrm>
          <a:prstGeom prst="rect">
            <a:avLst/>
          </a:prstGeom>
        </p:spPr>
      </p:pic>
      <p:sp>
        <p:nvSpPr>
          <p:cNvPr id="2" name="Footer Placeholder 1"/>
          <p:cNvSpPr>
            <a:spLocks noGrp="1"/>
          </p:cNvSpPr>
          <p:nvPr>
            <p:ph type="ftr" sz="quarter" idx="13"/>
          </p:nvPr>
        </p:nvSpPr>
        <p:spPr/>
        <p:txBody>
          <a:bodyPr/>
          <a:lstStyle/>
          <a:p>
            <a:r>
              <a:rPr lang="en-US"/>
              <a:t>Presentation Title | Date | Aptiv Confidential</a:t>
            </a:r>
            <a:endParaRPr lang="en-US" dirty="0"/>
          </a:p>
        </p:txBody>
      </p:sp>
      <p:sp>
        <p:nvSpPr>
          <p:cNvPr id="5" name="Slide Number Placeholder 4"/>
          <p:cNvSpPr>
            <a:spLocks noGrp="1"/>
          </p:cNvSpPr>
          <p:nvPr>
            <p:ph type="sldNum" sz="quarter" idx="14"/>
          </p:nvPr>
        </p:nvSpPr>
        <p:spPr/>
        <p:txBody>
          <a:bodyPr/>
          <a:lstStyle/>
          <a:p>
            <a:fld id="{B6D1532F-61F1-B941-ACDF-6BC65E0B4055}" type="slidenum">
              <a:rPr lang="en-US" smtClean="0"/>
              <a:pPr/>
              <a:t>‹#›</a:t>
            </a:fld>
            <a:endParaRPr lang="en-US" dirty="0"/>
          </a:p>
        </p:txBody>
      </p:sp>
    </p:spTree>
    <p:extLst/>
  </p:cSld>
  <p:clrMapOvr>
    <a:overrideClrMapping bg1="dk1" tx1="lt1" bg2="dk2" tx2="lt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No content white">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0"/>
          </p:nvPr>
        </p:nvSpPr>
        <p:spPr/>
        <p:txBody>
          <a:bodyPr/>
          <a:lstStyle/>
          <a:p>
            <a:r>
              <a:rPr lang="en-US"/>
              <a:t>Presentation Title | Date | Aptiv Confidential</a:t>
            </a:r>
            <a:endParaRPr lang="en-US" dirty="0"/>
          </a:p>
        </p:txBody>
      </p:sp>
      <p:sp>
        <p:nvSpPr>
          <p:cNvPr id="6" name="Slide Number Placeholder 5"/>
          <p:cNvSpPr>
            <a:spLocks noGrp="1"/>
          </p:cNvSpPr>
          <p:nvPr>
            <p:ph type="sldNum" sz="quarter" idx="11"/>
          </p:nvPr>
        </p:nvSpPr>
        <p:spPr/>
        <p:txBody>
          <a:bodyPr/>
          <a:lstStyle/>
          <a:p>
            <a:fld id="{B6D1532F-61F1-B941-ACDF-6BC65E0B4055}" type="slidenum">
              <a:rPr lang="en-US" smtClean="0"/>
              <a:pPr/>
              <a:t>‹#›</a:t>
            </a:fld>
            <a:endParaRPr lang="en-US"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No content black">
    <p:bg>
      <p:bgRef idx="1001">
        <a:schemeClr val="bg1"/>
      </p:bgRef>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0"/>
          </p:nvPr>
        </p:nvSpPr>
        <p:spPr/>
        <p:txBody>
          <a:bodyPr/>
          <a:lstStyle/>
          <a:p>
            <a:r>
              <a:rPr lang="en-US"/>
              <a:t>Presentation Title | Date | Aptiv Confidential</a:t>
            </a:r>
            <a:endParaRPr lang="en-US" dirty="0"/>
          </a:p>
        </p:txBody>
      </p:sp>
      <p:sp>
        <p:nvSpPr>
          <p:cNvPr id="7" name="Slide Number Placeholder 6"/>
          <p:cNvSpPr>
            <a:spLocks noGrp="1"/>
          </p:cNvSpPr>
          <p:nvPr>
            <p:ph type="sldNum" sz="quarter" idx="11"/>
          </p:nvPr>
        </p:nvSpPr>
        <p:spPr/>
        <p:txBody>
          <a:bodyPr/>
          <a:lstStyle/>
          <a:p>
            <a:fld id="{B6D1532F-61F1-B941-ACDF-6BC65E0B4055}"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77843" y="6303831"/>
            <a:ext cx="1600200" cy="360405"/>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No content blue">
    <p:bg>
      <p:bgPr>
        <a:solidFill>
          <a:schemeClr val="tx2"/>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2" name="Footer Placeholder 1"/>
          <p:cNvSpPr>
            <a:spLocks noGrp="1"/>
          </p:cNvSpPr>
          <p:nvPr>
            <p:ph type="ftr" sz="quarter" idx="10"/>
          </p:nvPr>
        </p:nvSpPr>
        <p:spPr/>
        <p:txBody>
          <a:bodyPr/>
          <a:lstStyle>
            <a:lvl1pPr>
              <a:defRPr>
                <a:solidFill>
                  <a:schemeClr val="accent4"/>
                </a:solidFill>
              </a:defRPr>
            </a:lvl1pPr>
          </a:lstStyle>
          <a:p>
            <a:r>
              <a:rPr lang="en-US"/>
              <a:t>Presentation Title | Date | Aptiv Confidential</a:t>
            </a:r>
            <a:endParaRPr lang="en-US" dirty="0"/>
          </a:p>
        </p:txBody>
      </p:sp>
      <p:sp>
        <p:nvSpPr>
          <p:cNvPr id="6" name="Slide Number Placeholder 5"/>
          <p:cNvSpPr>
            <a:spLocks noGrp="1"/>
          </p:cNvSpPr>
          <p:nvPr>
            <p:ph type="sldNum" sz="quarter" idx="11"/>
          </p:nvPr>
        </p:nvSpPr>
        <p:spPr/>
        <p:txBody>
          <a:bodyPr/>
          <a:lstStyle>
            <a:lvl1pPr>
              <a:defRPr>
                <a:solidFill>
                  <a:schemeClr val="accent4"/>
                </a:solidFill>
              </a:defRPr>
            </a:lvl1pPr>
          </a:lstStyle>
          <a:p>
            <a:fld id="{B6D1532F-61F1-B941-ACDF-6BC65E0B405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No content white + takeaway">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0"/>
          </p:nvPr>
        </p:nvSpPr>
        <p:spPr/>
        <p:txBody>
          <a:bodyPr/>
          <a:lstStyle/>
          <a:p>
            <a:r>
              <a:rPr lang="en-US"/>
              <a:t>Presentation Title | Date | Aptiv Confidential</a:t>
            </a:r>
            <a:endParaRPr lang="en-US" dirty="0"/>
          </a:p>
        </p:txBody>
      </p:sp>
      <p:sp>
        <p:nvSpPr>
          <p:cNvPr id="6" name="Slide Number Placeholder 5"/>
          <p:cNvSpPr>
            <a:spLocks noGrp="1"/>
          </p:cNvSpPr>
          <p:nvPr>
            <p:ph type="sldNum" sz="quarter" idx="11"/>
          </p:nvPr>
        </p:nvSpPr>
        <p:spPr/>
        <p:txBody>
          <a:bodyPr/>
          <a:lstStyle/>
          <a:p>
            <a:fld id="{B6D1532F-61F1-B941-ACDF-6BC65E0B4055}" type="slidenum">
              <a:rPr lang="en-US" smtClean="0"/>
              <a:pPr/>
              <a:t>‹#›</a:t>
            </a:fld>
            <a:endParaRPr lang="en-US" dirty="0"/>
          </a:p>
        </p:txBody>
      </p:sp>
      <p:sp>
        <p:nvSpPr>
          <p:cNvPr id="7" name="Content Placeholder 3"/>
          <p:cNvSpPr>
            <a:spLocks noGrp="1"/>
          </p:cNvSpPr>
          <p:nvPr>
            <p:ph sz="quarter" idx="21"/>
          </p:nvPr>
        </p:nvSpPr>
        <p:spPr>
          <a:xfrm>
            <a:off x="609600" y="5562600"/>
            <a:ext cx="10969625" cy="609600"/>
          </a:xfrm>
          <a:solidFill>
            <a:schemeClr val="accent6"/>
          </a:solidFill>
        </p:spPr>
        <p:txBody>
          <a:bodyPr lIns="182880" tIns="182880" rIns="182880" bIns="182880" anchor="ctr">
            <a:normAutofit/>
          </a:bodyPr>
          <a:lstStyle>
            <a:lvl1pPr>
              <a:defRPr sz="2400">
                <a:solidFill>
                  <a:schemeClr val="bg1"/>
                </a:solidFill>
              </a:defRPr>
            </a:lvl1pPr>
          </a:lstStyle>
          <a:p>
            <a:pPr lvl="0"/>
            <a:r>
              <a:rPr lang="en-US"/>
              <a:t>Edit Master text styles</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black">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77843" y="6303831"/>
            <a:ext cx="1600200" cy="360405"/>
          </a:xfrm>
          <a:prstGeom prst="rect">
            <a:avLst/>
          </a:prstGeom>
        </p:spPr>
      </p:pic>
    </p:spTree>
    <p:extLst/>
  </p:cSld>
  <p:clrMapOvr>
    <a:overrideClrMapping bg1="dk1" tx1="lt1" bg2="dk2" tx2="lt2" accent1="accent1" accent2="accent2" accent3="accent3" accent4="accent4" accent5="accent5" accent6="accent6" hlink="hlink" folHlink="folHlink"/>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nk blue">
    <p:bg>
      <p:bgPr>
        <a:solidFill>
          <a:schemeClr val="tx2"/>
        </a:solidFill>
        <a:effectLst/>
      </p:bgPr>
    </p:bg>
    <p:spTree>
      <p:nvGrpSpPr>
        <p:cNvPr id="1" name=""/>
        <p:cNvGrpSpPr/>
        <p:nvPr/>
      </p:nvGrpSpPr>
      <p:grpSpPr>
        <a:xfrm>
          <a:off x="0" y="0"/>
          <a:ext cx="0" cy="0"/>
          <a:chOff x="0" y="0"/>
          <a:chExt cx="0" cy="0"/>
        </a:xfrm>
      </p:grpSpPr>
    </p:spTree>
    <p:extLst/>
  </p:cSld>
  <p:clrMapOvr>
    <a:overrideClrMapping bg1="lt1" tx1="dk1" bg2="lt2" tx2="dk2" accent1="accent1" accent2="accent2" accent3="accent3" accent4="accent4" accent5="accent5" accent6="accent6" hlink="hlink" folHlink="folHlink"/>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BCC88D53-7DC3-46F3-A7E0-E4B75516D0B6}" type="datetimeFigureOut">
              <a:rPr lang="de-DE" smtClean="0"/>
              <a:t>07.03.2019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9B8A5A7D-2390-4908-85F3-BB892B69968E}" type="slidenum">
              <a:rPr lang="de-DE" smtClean="0"/>
              <a:t>‹#›</a:t>
            </a:fld>
            <a:endParaRPr lang="de-DE"/>
          </a:p>
        </p:txBody>
      </p:sp>
    </p:spTree>
    <p:extLst>
      <p:ext uri="{BB962C8B-B14F-4D97-AF65-F5344CB8AC3E}">
        <p14:creationId xmlns:p14="http://schemas.microsoft.com/office/powerpoint/2010/main" val="39507172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Aptiv Master Theme">
    <p:spTree>
      <p:nvGrpSpPr>
        <p:cNvPr id="1" name=""/>
        <p:cNvGrpSpPr/>
        <p:nvPr/>
      </p:nvGrpSpPr>
      <p:grpSpPr>
        <a:xfrm>
          <a:off x="0" y="0"/>
          <a:ext cx="0" cy="0"/>
          <a:chOff x="0" y="0"/>
          <a:chExt cx="0" cy="0"/>
        </a:xfrm>
      </p:grpSpPr>
      <p:sp>
        <p:nvSpPr>
          <p:cNvPr id="8" name="TextBox 7"/>
          <p:cNvSpPr txBox="1"/>
          <p:nvPr userDrawn="1"/>
        </p:nvSpPr>
        <p:spPr>
          <a:xfrm>
            <a:off x="609600" y="396060"/>
            <a:ext cx="3959352" cy="301752"/>
          </a:xfrm>
          <a:prstGeom prst="rect">
            <a:avLst/>
          </a:prstGeom>
          <a:noFill/>
        </p:spPr>
        <p:txBody>
          <a:bodyPr wrap="square" lIns="0" tIns="0" rIns="0" bIns="0" rtlCol="0" anchor="t">
            <a:noAutofit/>
          </a:bodyPr>
          <a:lstStyle/>
          <a:p>
            <a:r>
              <a:rPr lang="en-US" sz="1200" b="1" dirty="0">
                <a:solidFill>
                  <a:schemeClr val="bg1">
                    <a:lumMod val="65000"/>
                  </a:schemeClr>
                </a:solidFill>
              </a:rPr>
              <a:t>PowerPoint Template Quick Reference Guide</a:t>
            </a:r>
          </a:p>
        </p:txBody>
      </p:sp>
      <p:sp>
        <p:nvSpPr>
          <p:cNvPr id="9" name="Rectangle 8"/>
          <p:cNvSpPr/>
          <p:nvPr userDrawn="1"/>
        </p:nvSpPr>
        <p:spPr>
          <a:xfrm>
            <a:off x="609600" y="697811"/>
            <a:ext cx="8229600" cy="603504"/>
          </a:xfrm>
          <a:prstGeom prst="rect">
            <a:avLst/>
          </a:prstGeom>
        </p:spPr>
        <p:txBody>
          <a:bodyPr wrap="none" lIns="0" tIns="0" rIns="0" bIns="0">
            <a:noAutofit/>
          </a:bodyPr>
          <a:lstStyle/>
          <a:p>
            <a:r>
              <a:rPr kumimoji="0" lang="en-US" sz="3600" b="1" i="0" u="none" strike="noStrike" kern="1200" cap="none" spc="0" normalizeH="0" baseline="0" noProof="0" dirty="0">
                <a:ln>
                  <a:noFill/>
                </a:ln>
                <a:solidFill>
                  <a:srgbClr val="000000"/>
                </a:solidFill>
                <a:effectLst/>
                <a:uLnTx/>
                <a:uFillTx/>
                <a:latin typeface="+mn-lt"/>
                <a:ea typeface="+mn-ea"/>
                <a:cs typeface="+mn-cs"/>
              </a:rPr>
              <a:t>Introduction to your template</a:t>
            </a:r>
            <a:endParaRPr lang="en-US" sz="3600" dirty="0"/>
          </a:p>
        </p:txBody>
      </p:sp>
      <p:sp>
        <p:nvSpPr>
          <p:cNvPr id="18" name="TextBox 17"/>
          <p:cNvSpPr txBox="1"/>
          <p:nvPr userDrawn="1"/>
        </p:nvSpPr>
        <p:spPr>
          <a:xfrm>
            <a:off x="609601" y="1924295"/>
            <a:ext cx="5181600" cy="4267200"/>
          </a:xfrm>
          <a:prstGeom prst="rect">
            <a:avLst/>
          </a:prstGeom>
          <a:noFill/>
        </p:spPr>
        <p:txBody>
          <a:bodyPr wrap="square" lIns="0" tIns="0" rIns="0" bIns="0" rtlCol="0">
            <a:noAutofit/>
          </a:bodyPr>
          <a:lstStyle/>
          <a:p>
            <a:pPr marL="0" marR="0" lvl="2" indent="0" algn="l" defTabSz="914400" rtl="0" eaLnBrk="1" fontAlgn="auto" latinLnBrk="0" hangingPunct="1">
              <a:lnSpc>
                <a:spcPct val="100000"/>
              </a:lnSpc>
              <a:spcBef>
                <a:spcPts val="1200"/>
              </a:spcBef>
              <a:spcAft>
                <a:spcPts val="0"/>
              </a:spcAft>
              <a:buClrTx/>
              <a:buSzTx/>
              <a:buFontTx/>
              <a:buNone/>
              <a:tabLst/>
              <a:defRPr/>
            </a:pPr>
            <a:r>
              <a:rPr kumimoji="0" lang="en-US" sz="1800" b="1" i="0" u="none" strike="noStrike" kern="1200" cap="none" spc="0" normalizeH="0" baseline="0" noProof="0" dirty="0">
                <a:ln>
                  <a:noFill/>
                </a:ln>
                <a:solidFill>
                  <a:schemeClr val="accent1"/>
                </a:solidFill>
                <a:effectLst/>
                <a:uLnTx/>
                <a:uFillTx/>
                <a:latin typeface="+mn-lt"/>
                <a:ea typeface="+mn-ea"/>
                <a:cs typeface="+mn-cs"/>
              </a:rPr>
              <a:t>Your template is called Aptiv Master Theme </a:t>
            </a:r>
          </a:p>
          <a:p>
            <a:pPr marL="0" marR="0" lvl="3" indent="0" algn="l" defTabSz="914400" rtl="0" eaLnBrk="1" fontAlgn="auto" latinLnBrk="0" hangingPunct="1">
              <a:lnSpc>
                <a:spcPct val="100000"/>
              </a:lnSpc>
              <a:spcBef>
                <a:spcPts val="1200"/>
              </a:spcBef>
              <a:spcAft>
                <a:spcPts val="0"/>
              </a:spcAft>
              <a:buClrTx/>
              <a:buSzTx/>
              <a:buFontTx/>
              <a:buNone/>
              <a:tabLst/>
              <a:defRPr/>
            </a:pPr>
            <a:r>
              <a:rPr kumimoji="0" lang="en-US" sz="1500" b="0" i="0" u="none" strike="noStrike" kern="1200" cap="none" spc="0" normalizeH="0" baseline="0" noProof="0" dirty="0">
                <a:ln>
                  <a:noFill/>
                </a:ln>
                <a:solidFill>
                  <a:srgbClr val="000000"/>
                </a:solidFill>
                <a:effectLst/>
                <a:uLnTx/>
                <a:uFillTx/>
                <a:latin typeface="+mn-lt"/>
                <a:ea typeface="+mn-ea"/>
                <a:cs typeface="+mn-cs"/>
              </a:rPr>
              <a:t>You can access your master theme from the </a:t>
            </a:r>
            <a:r>
              <a:rPr kumimoji="0" lang="en-US" sz="1500" b="1" i="0" u="none" strike="noStrike" kern="1200" cap="none" spc="0" normalizeH="0" baseline="0" noProof="0" dirty="0">
                <a:ln>
                  <a:noFill/>
                </a:ln>
                <a:solidFill>
                  <a:srgbClr val="000000"/>
                </a:solidFill>
                <a:effectLst/>
                <a:uLnTx/>
                <a:uFillTx/>
                <a:latin typeface="+mn-lt"/>
                <a:ea typeface="+mn-ea"/>
                <a:cs typeface="+mn-cs"/>
              </a:rPr>
              <a:t>View</a:t>
            </a:r>
            <a:r>
              <a:rPr kumimoji="0" lang="en-US" sz="1500" b="0" i="0" u="none" strike="noStrike" kern="1200" cap="none" spc="0" normalizeH="0" baseline="0" noProof="0" dirty="0">
                <a:ln>
                  <a:noFill/>
                </a:ln>
                <a:solidFill>
                  <a:srgbClr val="000000"/>
                </a:solidFill>
                <a:effectLst/>
                <a:uLnTx/>
                <a:uFillTx/>
                <a:latin typeface="+mn-lt"/>
                <a:ea typeface="+mn-ea"/>
                <a:cs typeface="+mn-cs"/>
              </a:rPr>
              <a:t> tab by selecting </a:t>
            </a:r>
            <a:r>
              <a:rPr kumimoji="0" lang="en-US" sz="1500" b="1" i="0" u="none" strike="noStrike" kern="1200" cap="none" spc="0" normalizeH="0" baseline="0" noProof="0" dirty="0">
                <a:ln>
                  <a:noFill/>
                </a:ln>
                <a:solidFill>
                  <a:srgbClr val="000000"/>
                </a:solidFill>
                <a:effectLst/>
                <a:uLnTx/>
                <a:uFillTx/>
                <a:latin typeface="+mn-lt"/>
                <a:ea typeface="+mn-ea"/>
                <a:cs typeface="+mn-cs"/>
              </a:rPr>
              <a:t>Master Slide</a:t>
            </a:r>
            <a:r>
              <a:rPr kumimoji="0" lang="en-US" sz="1500" b="0" i="0" u="none" strike="noStrike" kern="1200" cap="none" spc="0" normalizeH="0" baseline="0" noProof="0" dirty="0">
                <a:ln>
                  <a:noFill/>
                </a:ln>
                <a:solidFill>
                  <a:srgbClr val="000000"/>
                </a:solidFill>
                <a:effectLst/>
                <a:uLnTx/>
                <a:uFillTx/>
                <a:latin typeface="+mn-lt"/>
                <a:ea typeface="+mn-ea"/>
                <a:cs typeface="+mn-cs"/>
              </a:rPr>
              <a:t>. The Aptiv Master Theme contains all of the layouts for building your presentations. </a:t>
            </a:r>
          </a:p>
          <a:p>
            <a:pPr marL="0" marR="0" lvl="3" indent="0" algn="l" defTabSz="914400" rtl="0" eaLnBrk="1" fontAlgn="auto" latinLnBrk="0" hangingPunct="1">
              <a:lnSpc>
                <a:spcPct val="100000"/>
              </a:lnSpc>
              <a:spcBef>
                <a:spcPts val="1200"/>
              </a:spcBef>
              <a:spcAft>
                <a:spcPts val="0"/>
              </a:spcAft>
              <a:buClrTx/>
              <a:buSzTx/>
              <a:buFontTx/>
              <a:buNone/>
              <a:tabLst/>
              <a:defRPr/>
            </a:pPr>
            <a:r>
              <a:rPr kumimoji="0" lang="en-US" sz="1500" b="0" i="0" u="none" strike="noStrike" kern="1200" cap="none" spc="0" normalizeH="0" baseline="0" noProof="0" dirty="0">
                <a:ln>
                  <a:noFill/>
                </a:ln>
                <a:solidFill>
                  <a:srgbClr val="000000"/>
                </a:solidFill>
                <a:effectLst/>
                <a:uLnTx/>
                <a:uFillTx/>
                <a:latin typeface="+mn-lt"/>
                <a:ea typeface="+mn-ea"/>
                <a:cs typeface="+mn-cs"/>
              </a:rPr>
              <a:t>It is not recommended that you make modifications to your slide layouts from this section. </a:t>
            </a:r>
            <a:r>
              <a:rPr kumimoji="0" lang="en-US" sz="1500" b="0" i="0" u="sng" strike="noStrike" kern="1200" cap="none" spc="0" normalizeH="0" baseline="0" noProof="0" dirty="0">
                <a:ln>
                  <a:noFill/>
                </a:ln>
                <a:solidFill>
                  <a:srgbClr val="000000"/>
                </a:solidFill>
                <a:effectLst/>
                <a:uLnTx/>
                <a:uFillTx/>
                <a:latin typeface="+mn-lt"/>
                <a:ea typeface="+mn-ea"/>
                <a:cs typeface="+mn-cs"/>
              </a:rPr>
              <a:t>Also, never add content in Master Slide view</a:t>
            </a:r>
            <a:r>
              <a:rPr kumimoji="0" lang="en-US" sz="1500" b="0" i="0" u="none" strike="noStrike" kern="1200" cap="none" spc="0" normalizeH="0" baseline="0" noProof="0" dirty="0">
                <a:ln>
                  <a:noFill/>
                </a:ln>
                <a:solidFill>
                  <a:srgbClr val="000000"/>
                </a:solidFill>
                <a:effectLst/>
                <a:uLnTx/>
                <a:uFillTx/>
                <a:latin typeface="+mn-lt"/>
                <a:ea typeface="+mn-ea"/>
                <a:cs typeface="+mn-cs"/>
              </a:rPr>
              <a:t>.</a:t>
            </a:r>
          </a:p>
          <a:p>
            <a:pPr marL="0" marR="0" lvl="3" indent="0" algn="l" defTabSz="914400" rtl="0" eaLnBrk="1" fontAlgn="auto" latinLnBrk="0" hangingPunct="1">
              <a:lnSpc>
                <a:spcPct val="100000"/>
              </a:lnSpc>
              <a:spcBef>
                <a:spcPts val="1200"/>
              </a:spcBef>
              <a:spcAft>
                <a:spcPts val="0"/>
              </a:spcAft>
              <a:buClrTx/>
              <a:buSzTx/>
              <a:buFontTx/>
              <a:buNone/>
              <a:tabLst/>
              <a:defRPr/>
            </a:pPr>
            <a:r>
              <a:rPr kumimoji="0" lang="en-US" sz="1500" b="0" i="0" u="none" strike="noStrike" kern="1200" cap="none" spc="0" normalizeH="0" baseline="0" noProof="0" dirty="0">
                <a:ln>
                  <a:noFill/>
                </a:ln>
                <a:solidFill>
                  <a:srgbClr val="000000"/>
                </a:solidFill>
                <a:effectLst/>
                <a:uLnTx/>
                <a:uFillTx/>
                <a:latin typeface="+mn-lt"/>
                <a:ea typeface="+mn-ea"/>
                <a:cs typeface="+mn-cs"/>
              </a:rPr>
              <a:t>Instead, choose layouts from the Aptiv Master Theme and add content from </a:t>
            </a:r>
            <a:r>
              <a:rPr kumimoji="0" lang="en-US" sz="1500" b="1" i="0" u="none" strike="noStrike" kern="1200" cap="none" spc="0" normalizeH="0" baseline="0" noProof="0" dirty="0">
                <a:ln>
                  <a:noFill/>
                </a:ln>
                <a:solidFill>
                  <a:srgbClr val="000000"/>
                </a:solidFill>
                <a:effectLst/>
                <a:uLnTx/>
                <a:uFillTx/>
                <a:latin typeface="+mn-lt"/>
                <a:ea typeface="+mn-ea"/>
                <a:cs typeface="+mn-cs"/>
              </a:rPr>
              <a:t>Normal View</a:t>
            </a:r>
            <a:r>
              <a:rPr kumimoji="0" lang="en-US" sz="1500" b="0" i="0" u="none" strike="noStrike" kern="1200" cap="none" spc="0" normalizeH="0" baseline="0" noProof="0" dirty="0">
                <a:ln>
                  <a:noFill/>
                </a:ln>
                <a:solidFill>
                  <a:srgbClr val="000000"/>
                </a:solidFill>
                <a:effectLst/>
                <a:uLnTx/>
                <a:uFillTx/>
                <a:latin typeface="+mn-lt"/>
                <a:ea typeface="+mn-ea"/>
                <a:cs typeface="+mn-cs"/>
              </a:rPr>
              <a:t>. Use this quick reference guide to help choose your layouts, add content, and format text and content elements. </a:t>
            </a:r>
          </a:p>
          <a:p>
            <a:pPr marL="0" marR="0" lvl="3" indent="0" algn="l" defTabSz="914400" rtl="0" eaLnBrk="1" fontAlgn="auto" latinLnBrk="0" hangingPunct="1">
              <a:lnSpc>
                <a:spcPct val="100000"/>
              </a:lnSpc>
              <a:spcBef>
                <a:spcPts val="1200"/>
              </a:spcBef>
              <a:spcAft>
                <a:spcPts val="0"/>
              </a:spcAft>
              <a:buClrTx/>
              <a:buSzTx/>
              <a:buFontTx/>
              <a:buNone/>
              <a:tabLst/>
              <a:defRPr/>
            </a:pPr>
            <a:r>
              <a:rPr kumimoji="0" lang="en-US" sz="1500" b="0" i="0" u="none" strike="noStrike" kern="1200" cap="none" spc="0" normalizeH="0" baseline="0" noProof="0" dirty="0">
                <a:ln>
                  <a:noFill/>
                </a:ln>
                <a:solidFill>
                  <a:srgbClr val="000000"/>
                </a:solidFill>
                <a:effectLst/>
                <a:uLnTx/>
                <a:uFillTx/>
                <a:latin typeface="+mn-lt"/>
                <a:ea typeface="+mn-ea"/>
                <a:cs typeface="+mn-cs"/>
              </a:rPr>
              <a:t>Easy color and margin guides are built into your themes, however these will not be viewable in Slide Show mode, when printed or exported to PDF.</a:t>
            </a:r>
          </a:p>
        </p:txBody>
      </p:sp>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r="33301" b="20078"/>
          <a:stretch/>
        </p:blipFill>
        <p:spPr>
          <a:xfrm>
            <a:off x="6095999" y="1924295"/>
            <a:ext cx="5486401" cy="3943105"/>
          </a:xfrm>
          <a:prstGeom prst="rect">
            <a:avLst/>
          </a:prstGeom>
          <a:effectLst>
            <a:outerShdw blurRad="50800" dist="38100" dir="2700000" algn="tl" rotWithShape="0">
              <a:prstClr val="black">
                <a:alpha val="25000"/>
              </a:prstClr>
            </a:outerShdw>
          </a:effectLst>
        </p:spPr>
      </p:pic>
      <p:sp>
        <p:nvSpPr>
          <p:cNvPr id="11" name="Rectangle 10"/>
          <p:cNvSpPr/>
          <p:nvPr userDrawn="1"/>
        </p:nvSpPr>
        <p:spPr>
          <a:xfrm>
            <a:off x="7648516" y="2351426"/>
            <a:ext cx="423873" cy="580972"/>
          </a:xfrm>
          <a:prstGeom prst="rect">
            <a:avLst/>
          </a:prstGeom>
          <a:solidFill>
            <a:schemeClr val="accent1">
              <a:alpha val="3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schemeClr val="accent1"/>
              </a:solidFill>
            </a:endParaRPr>
          </a:p>
        </p:txBody>
      </p:sp>
      <p:sp>
        <p:nvSpPr>
          <p:cNvPr id="12" name="Rectangle 11"/>
          <p:cNvSpPr/>
          <p:nvPr userDrawn="1"/>
        </p:nvSpPr>
        <p:spPr>
          <a:xfrm>
            <a:off x="6095999" y="2351426"/>
            <a:ext cx="423873" cy="580972"/>
          </a:xfrm>
          <a:prstGeom prst="rect">
            <a:avLst/>
          </a:prstGeom>
          <a:solidFill>
            <a:schemeClr val="accent1">
              <a:alpha val="3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schemeClr val="accent1"/>
              </a:solidFil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Getting started">
    <p:spTree>
      <p:nvGrpSpPr>
        <p:cNvPr id="1" name=""/>
        <p:cNvGrpSpPr/>
        <p:nvPr/>
      </p:nvGrpSpPr>
      <p:grpSpPr>
        <a:xfrm>
          <a:off x="0" y="0"/>
          <a:ext cx="0" cy="0"/>
          <a:chOff x="0" y="0"/>
          <a:chExt cx="0" cy="0"/>
        </a:xfrm>
      </p:grpSpPr>
      <p:sp>
        <p:nvSpPr>
          <p:cNvPr id="8" name="TextBox 7"/>
          <p:cNvSpPr txBox="1"/>
          <p:nvPr userDrawn="1"/>
        </p:nvSpPr>
        <p:spPr>
          <a:xfrm>
            <a:off x="609600" y="396060"/>
            <a:ext cx="3959352" cy="301752"/>
          </a:xfrm>
          <a:prstGeom prst="rect">
            <a:avLst/>
          </a:prstGeom>
          <a:noFill/>
        </p:spPr>
        <p:txBody>
          <a:bodyPr wrap="square" lIns="0" tIns="0" rIns="0" bIns="0" rtlCol="0" anchor="t">
            <a:noAutofit/>
          </a:bodyPr>
          <a:lstStyle/>
          <a:p>
            <a:r>
              <a:rPr lang="en-US" sz="1200" b="1" dirty="0">
                <a:solidFill>
                  <a:schemeClr val="bg1">
                    <a:lumMod val="65000"/>
                  </a:schemeClr>
                </a:solidFill>
              </a:rPr>
              <a:t>PowerPoint Template Quick Reference Guide</a:t>
            </a:r>
          </a:p>
        </p:txBody>
      </p:sp>
      <p:sp>
        <p:nvSpPr>
          <p:cNvPr id="9" name="Rectangle 8"/>
          <p:cNvSpPr/>
          <p:nvPr userDrawn="1"/>
        </p:nvSpPr>
        <p:spPr>
          <a:xfrm>
            <a:off x="609600" y="697811"/>
            <a:ext cx="8229600" cy="603504"/>
          </a:xfrm>
          <a:prstGeom prst="rect">
            <a:avLst/>
          </a:prstGeom>
        </p:spPr>
        <p:txBody>
          <a:bodyPr wrap="none" lIns="0" tIns="0" rIns="0" bIns="0">
            <a:noAutofit/>
          </a:bodyPr>
          <a:lstStyle/>
          <a:p>
            <a:r>
              <a:rPr kumimoji="0" lang="en-US" sz="3600" b="1" i="0" u="none" strike="noStrike" kern="1200" cap="none" spc="0" normalizeH="0" baseline="0" noProof="0" dirty="0">
                <a:ln>
                  <a:noFill/>
                </a:ln>
                <a:solidFill>
                  <a:srgbClr val="000000"/>
                </a:solidFill>
                <a:effectLst/>
                <a:uLnTx/>
                <a:uFillTx/>
                <a:latin typeface="+mn-lt"/>
                <a:ea typeface="+mn-ea"/>
                <a:cs typeface="+mn-cs"/>
              </a:rPr>
              <a:t>Getting started</a:t>
            </a:r>
            <a:endParaRPr lang="en-US" sz="3600" dirty="0"/>
          </a:p>
        </p:txBody>
      </p:sp>
      <p:sp>
        <p:nvSpPr>
          <p:cNvPr id="12" name="TextBox 11"/>
          <p:cNvSpPr txBox="1"/>
          <p:nvPr userDrawn="1"/>
        </p:nvSpPr>
        <p:spPr>
          <a:xfrm>
            <a:off x="4200918" y="910701"/>
            <a:ext cx="736068" cy="177725"/>
          </a:xfrm>
          <a:prstGeom prst="rect">
            <a:avLst/>
          </a:prstGeom>
          <a:noFill/>
        </p:spPr>
        <p:txBody>
          <a:bodyPr wrap="none" lIns="0" tIns="0" rIns="0" bIns="0" anchor="ctr">
            <a:noAutofit/>
          </a:bodyPr>
          <a:lstStyle>
            <a:lvl1pPr indent="0" defTabSz="806846">
              <a:lnSpc>
                <a:spcPct val="90000"/>
              </a:lnSpc>
              <a:spcBef>
                <a:spcPts val="600"/>
              </a:spcBef>
              <a:spcAft>
                <a:spcPts val="0"/>
              </a:spcAft>
              <a:buFont typeface="Arial" charset="0"/>
              <a:buNone/>
              <a:defRPr sz="1100" b="0" i="0">
                <a:latin typeface="Landor Corp S" charset="0"/>
                <a:ea typeface="Landor Corp S" charset="0"/>
                <a:cs typeface="Landor Corp S" charset="0"/>
              </a:defRPr>
            </a:lvl1pPr>
            <a:lvl2pPr marL="121026" indent="-121026" defTabSz="806846">
              <a:lnSpc>
                <a:spcPct val="90000"/>
              </a:lnSpc>
              <a:spcBef>
                <a:spcPts val="200"/>
              </a:spcBef>
              <a:spcAft>
                <a:spcPts val="0"/>
              </a:spcAft>
              <a:buFont typeface="Arial" charset="0"/>
              <a:buChar char="•"/>
              <a:defRPr sz="1400" b="0" i="0">
                <a:latin typeface="Landor Corp S" charset="0"/>
                <a:ea typeface="Landor Corp S" charset="0"/>
                <a:cs typeface="Landor Corp S" charset="0"/>
              </a:defRPr>
            </a:lvl2pPr>
            <a:lvl3pPr marL="121026" indent="0" defTabSz="806846">
              <a:lnSpc>
                <a:spcPct val="90000"/>
              </a:lnSpc>
              <a:spcBef>
                <a:spcPts val="600"/>
              </a:spcBef>
              <a:spcAft>
                <a:spcPts val="0"/>
              </a:spcAft>
              <a:buClr>
                <a:schemeClr val="tx2"/>
              </a:buClr>
              <a:buFont typeface="Wingdings" charset="2"/>
              <a:buNone/>
              <a:defRPr sz="1400" b="0" i="0">
                <a:latin typeface="Landor Corp S" charset="0"/>
                <a:ea typeface="Landor Corp S" charset="0"/>
                <a:cs typeface="Landor Corp S" charset="0"/>
              </a:defRPr>
            </a:lvl3pPr>
            <a:lvl4pPr marL="242054" indent="-121026" defTabSz="806846">
              <a:lnSpc>
                <a:spcPct val="90000"/>
              </a:lnSpc>
              <a:spcBef>
                <a:spcPts val="200"/>
              </a:spcBef>
              <a:spcAft>
                <a:spcPts val="0"/>
              </a:spcAft>
              <a:buFont typeface="Arial" charset="0"/>
              <a:buChar char="•"/>
              <a:defRPr sz="1400" b="0" i="0">
                <a:latin typeface="Landor Corp S" charset="0"/>
                <a:ea typeface="Landor Corp S" charset="0"/>
                <a:cs typeface="Landor Corp S" charset="0"/>
              </a:defRPr>
            </a:lvl4pPr>
            <a:lvl5pPr marL="0" lvl="4" indent="0" defTabSz="806846">
              <a:lnSpc>
                <a:spcPct val="90000"/>
              </a:lnSpc>
              <a:spcBef>
                <a:spcPts val="600"/>
              </a:spcBef>
              <a:spcAft>
                <a:spcPts val="0"/>
              </a:spcAft>
              <a:buClr>
                <a:schemeClr val="tx2"/>
              </a:buClr>
              <a:buFont typeface="Wingdings" charset="2"/>
              <a:buNone/>
              <a:defRPr sz="1100" b="1" i="0">
                <a:latin typeface="Landor Corp S" charset="0"/>
                <a:ea typeface="Landor Corp S" charset="0"/>
                <a:cs typeface="Landor Corp S" charset="0"/>
              </a:defRPr>
            </a:lvl5pPr>
            <a:lvl6pPr marL="0" lvl="5" indent="0" defTabSz="806846">
              <a:lnSpc>
                <a:spcPct val="90000"/>
              </a:lnSpc>
              <a:spcBef>
                <a:spcPts val="1200"/>
              </a:spcBef>
              <a:spcAft>
                <a:spcPts val="0"/>
              </a:spcAft>
              <a:buFont typeface="Arial" charset="0"/>
              <a:buNone/>
              <a:defRPr b="1" i="0">
                <a:latin typeface="Landor Corp S" charset="0"/>
                <a:ea typeface="Landor Corp S" charset="0"/>
                <a:cs typeface="Landor Corp S" charset="0"/>
              </a:defRPr>
            </a:lvl6pPr>
            <a:lvl7pPr marL="0" indent="0" defTabSz="806846">
              <a:lnSpc>
                <a:spcPct val="90000"/>
              </a:lnSpc>
              <a:spcBef>
                <a:spcPts val="1200"/>
              </a:spcBef>
              <a:spcAft>
                <a:spcPts val="0"/>
              </a:spcAft>
              <a:buFont typeface="Arial" charset="0"/>
              <a:buNone/>
              <a:defRPr sz="2000" b="1" i="0">
                <a:latin typeface="Landor Corp S" charset="0"/>
                <a:ea typeface="Landor Corp S" charset="0"/>
                <a:cs typeface="Landor Corp S" charset="0"/>
              </a:defRPr>
            </a:lvl7pPr>
            <a:lvl8pPr marL="0" indent="0" defTabSz="806846">
              <a:lnSpc>
                <a:spcPct val="90000"/>
              </a:lnSpc>
              <a:spcBef>
                <a:spcPts val="1200"/>
              </a:spcBef>
              <a:spcAft>
                <a:spcPts val="0"/>
              </a:spcAft>
              <a:buFont typeface="Arial" charset="0"/>
              <a:buNone/>
              <a:defRPr sz="2800" b="1" i="0">
                <a:latin typeface="Landor Corp S" charset="0"/>
                <a:ea typeface="Landor Corp S" charset="0"/>
                <a:cs typeface="Landor Corp S" charset="0"/>
              </a:defRPr>
            </a:lvl8pPr>
            <a:lvl9pPr marL="0" indent="0" defTabSz="806846">
              <a:lnSpc>
                <a:spcPct val="90000"/>
              </a:lnSpc>
              <a:spcBef>
                <a:spcPts val="1200"/>
              </a:spcBef>
              <a:spcAft>
                <a:spcPts val="0"/>
              </a:spcAft>
              <a:buFont typeface="Arial" charset="0"/>
              <a:buNone/>
              <a:defRPr b="0" i="0">
                <a:latin typeface="Landor Corp S" charset="0"/>
                <a:ea typeface="Landor Corp S" charset="0"/>
                <a:cs typeface="Landor Corp S" charset="0"/>
              </a:defRPr>
            </a:lvl9pPr>
          </a:lstStyle>
          <a:p>
            <a:r>
              <a:rPr lang="en-US" sz="900" b="1" dirty="0">
                <a:solidFill>
                  <a:schemeClr val="accent1"/>
                </a:solidFill>
                <a:latin typeface="Arial Regular" charset="0"/>
                <a:ea typeface="Arial Regular" charset="0"/>
                <a:cs typeface="Arial Regular" charset="0"/>
              </a:rPr>
              <a:t>Slide title  </a:t>
            </a:r>
            <a:r>
              <a:rPr lang="en-US" sz="900" dirty="0">
                <a:solidFill>
                  <a:schemeClr val="accent1"/>
                </a:solidFill>
                <a:latin typeface="Arial Regular" charset="0"/>
                <a:ea typeface="Arial Regular" charset="0"/>
                <a:cs typeface="Arial Regular" charset="0"/>
              </a:rPr>
              <a:t>Arial 36 pt Bold, Black</a:t>
            </a:r>
          </a:p>
        </p:txBody>
      </p:sp>
      <p:cxnSp>
        <p:nvCxnSpPr>
          <p:cNvPr id="13" name="Straight Arrow Connector 12"/>
          <p:cNvCxnSpPr/>
          <p:nvPr userDrawn="1"/>
        </p:nvCxnSpPr>
        <p:spPr>
          <a:xfrm flipH="1">
            <a:off x="3930267" y="999563"/>
            <a:ext cx="232996"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userDrawn="1"/>
        </p:nvSpPr>
        <p:spPr>
          <a:xfrm>
            <a:off x="609601" y="1921248"/>
            <a:ext cx="5181600" cy="1969770"/>
          </a:xfrm>
          <a:prstGeom prst="rect">
            <a:avLst/>
          </a:prstGeom>
          <a:noFill/>
        </p:spPr>
        <p:txBody>
          <a:bodyPr wrap="square" lIns="0" tIns="0" rIns="0" bIns="0" rtlCol="0">
            <a:spAutoFit/>
          </a:bodyPr>
          <a:lstStyle/>
          <a:p>
            <a:pPr marL="0" marR="0" lvl="2" indent="0" algn="l" defTabSz="914400" rtl="0" eaLnBrk="1" fontAlgn="auto" latinLnBrk="0" hangingPunct="1">
              <a:lnSpc>
                <a:spcPct val="100000"/>
              </a:lnSpc>
              <a:spcBef>
                <a:spcPts val="1200"/>
              </a:spcBef>
              <a:spcAft>
                <a:spcPts val="0"/>
              </a:spcAft>
              <a:buClrTx/>
              <a:buSzTx/>
              <a:buFontTx/>
              <a:buNone/>
              <a:tabLst/>
              <a:defRPr/>
            </a:pPr>
            <a:r>
              <a:rPr kumimoji="0" lang="en-US" sz="1800" b="1" i="0" u="none" strike="noStrike" kern="1200" cap="none" spc="0" normalizeH="0" baseline="0" noProof="0" dirty="0">
                <a:ln>
                  <a:noFill/>
                </a:ln>
                <a:solidFill>
                  <a:schemeClr val="accent1"/>
                </a:solidFill>
                <a:effectLst/>
                <a:uLnTx/>
                <a:uFillTx/>
                <a:latin typeface="+mn-lt"/>
                <a:ea typeface="+mn-ea"/>
                <a:cs typeface="+mn-cs"/>
              </a:rPr>
              <a:t>Selecting and changing your layout</a:t>
            </a:r>
          </a:p>
          <a:p>
            <a:pPr marL="0" marR="0" lvl="3" indent="0" algn="l" defTabSz="914400" rtl="0" eaLnBrk="1" fontAlgn="auto" latinLnBrk="0" hangingPunct="1">
              <a:lnSpc>
                <a:spcPct val="100000"/>
              </a:lnSpc>
              <a:spcBef>
                <a:spcPts val="1200"/>
              </a:spcBef>
              <a:spcAft>
                <a:spcPts val="0"/>
              </a:spcAft>
              <a:buClrTx/>
              <a:buSzTx/>
              <a:buFontTx/>
              <a:buNone/>
              <a:tabLst/>
              <a:defRPr/>
            </a:pPr>
            <a:r>
              <a:rPr kumimoji="0" lang="en-US" sz="1500" b="0" i="0" u="none" strike="noStrike" kern="1200" cap="none" spc="0" normalizeH="0" baseline="0" noProof="0" dirty="0">
                <a:ln>
                  <a:noFill/>
                </a:ln>
                <a:solidFill>
                  <a:srgbClr val="000000"/>
                </a:solidFill>
                <a:effectLst/>
                <a:uLnTx/>
                <a:uFillTx/>
                <a:latin typeface="+mn-lt"/>
                <a:ea typeface="+mn-ea"/>
                <a:cs typeface="+mn-cs"/>
              </a:rPr>
              <a:t>On the </a:t>
            </a:r>
            <a:r>
              <a:rPr kumimoji="0" lang="en-US" sz="1500" b="1" i="0" u="none" strike="noStrike" kern="1200" cap="none" spc="0" normalizeH="0" baseline="0" noProof="0" dirty="0">
                <a:ln>
                  <a:noFill/>
                </a:ln>
                <a:solidFill>
                  <a:srgbClr val="000000"/>
                </a:solidFill>
                <a:effectLst/>
                <a:uLnTx/>
                <a:uFillTx/>
                <a:latin typeface="+mn-lt"/>
                <a:ea typeface="+mn-ea"/>
                <a:cs typeface="+mn-cs"/>
              </a:rPr>
              <a:t>Home</a:t>
            </a:r>
            <a:r>
              <a:rPr kumimoji="0" lang="en-US" sz="1500" b="0" i="0" u="none" strike="noStrike" kern="1200" cap="none" spc="0" normalizeH="0" baseline="0" noProof="0" dirty="0">
                <a:ln>
                  <a:noFill/>
                </a:ln>
                <a:solidFill>
                  <a:srgbClr val="000000"/>
                </a:solidFill>
                <a:effectLst/>
                <a:uLnTx/>
                <a:uFillTx/>
                <a:latin typeface="+mn-lt"/>
                <a:ea typeface="+mn-ea"/>
                <a:cs typeface="+mn-cs"/>
              </a:rPr>
              <a:t> tab, click </a:t>
            </a:r>
            <a:r>
              <a:rPr kumimoji="0" lang="en-US" sz="1500" b="1" i="0" u="none" strike="noStrike" kern="1200" cap="none" spc="0" normalizeH="0" baseline="0" noProof="0" dirty="0">
                <a:ln>
                  <a:noFill/>
                </a:ln>
                <a:solidFill>
                  <a:srgbClr val="000000"/>
                </a:solidFill>
                <a:effectLst/>
                <a:uLnTx/>
                <a:uFillTx/>
                <a:latin typeface="+mn-lt"/>
                <a:ea typeface="+mn-ea"/>
                <a:cs typeface="+mn-cs"/>
              </a:rPr>
              <a:t>New Slide</a:t>
            </a:r>
            <a:r>
              <a:rPr kumimoji="0" lang="en-US" sz="1500" b="0" i="0" u="none" strike="noStrike" kern="1200" cap="none" spc="0" normalizeH="0" baseline="0" noProof="0" dirty="0">
                <a:ln>
                  <a:noFill/>
                </a:ln>
                <a:solidFill>
                  <a:srgbClr val="000000"/>
                </a:solidFill>
                <a:effectLst/>
                <a:uLnTx/>
                <a:uFillTx/>
                <a:latin typeface="+mn-lt"/>
                <a:ea typeface="+mn-ea"/>
                <a:cs typeface="+mn-cs"/>
              </a:rPr>
              <a:t>, and select the layout from the Aptiv Master Theme which appears to best suit your content. </a:t>
            </a:r>
          </a:p>
          <a:p>
            <a:pPr marL="0" marR="0" lvl="3" indent="0" algn="l" defTabSz="914400" rtl="0" eaLnBrk="1" fontAlgn="auto" latinLnBrk="0" hangingPunct="1">
              <a:lnSpc>
                <a:spcPct val="100000"/>
              </a:lnSpc>
              <a:spcBef>
                <a:spcPts val="1200"/>
              </a:spcBef>
              <a:spcAft>
                <a:spcPts val="0"/>
              </a:spcAft>
              <a:buClrTx/>
              <a:buSzTx/>
              <a:buFontTx/>
              <a:buNone/>
              <a:tabLst/>
              <a:defRPr/>
            </a:pPr>
            <a:r>
              <a:rPr kumimoji="0" lang="en-US" sz="1500" b="0" i="0" u="none" strike="noStrike" kern="1200" cap="none" spc="0" normalizeH="0" baseline="0" noProof="0" dirty="0">
                <a:ln>
                  <a:noFill/>
                </a:ln>
                <a:solidFill>
                  <a:srgbClr val="000000"/>
                </a:solidFill>
                <a:effectLst/>
                <a:uLnTx/>
                <a:uFillTx/>
                <a:latin typeface="+mn-lt"/>
                <a:ea typeface="+mn-ea"/>
                <a:cs typeface="+mn-cs"/>
              </a:rPr>
              <a:t>To change your layout, click </a:t>
            </a:r>
            <a:r>
              <a:rPr kumimoji="0" lang="en-US" sz="1500" b="1" i="0" u="none" strike="noStrike" kern="1200" cap="none" spc="0" normalizeH="0" baseline="0" noProof="0" dirty="0">
                <a:ln>
                  <a:noFill/>
                </a:ln>
                <a:solidFill>
                  <a:srgbClr val="000000"/>
                </a:solidFill>
                <a:effectLst/>
                <a:uLnTx/>
                <a:uFillTx/>
                <a:latin typeface="+mn-lt"/>
                <a:ea typeface="+mn-ea"/>
                <a:cs typeface="+mn-cs"/>
              </a:rPr>
              <a:t>Layout </a:t>
            </a:r>
            <a:r>
              <a:rPr kumimoji="0" lang="en-US" sz="1500" b="0" i="0" u="none" strike="noStrike" kern="1200" cap="none" spc="0" normalizeH="0" baseline="0" noProof="0" dirty="0">
                <a:ln>
                  <a:noFill/>
                </a:ln>
                <a:solidFill>
                  <a:srgbClr val="000000"/>
                </a:solidFill>
                <a:effectLst/>
                <a:uLnTx/>
                <a:uFillTx/>
                <a:latin typeface="+mn-lt"/>
                <a:ea typeface="+mn-ea"/>
                <a:cs typeface="+mn-cs"/>
              </a:rPr>
              <a:t>and select a new option from your Aptiv Master Theme. Your slide will adopt the newly selected format.</a:t>
            </a:r>
          </a:p>
        </p:txBody>
      </p:sp>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r="21257" b="67871"/>
          <a:stretch/>
        </p:blipFill>
        <p:spPr>
          <a:xfrm>
            <a:off x="609600" y="4051065"/>
            <a:ext cx="5486400" cy="1816335"/>
          </a:xfrm>
          <a:prstGeom prst="rect">
            <a:avLst/>
          </a:prstGeom>
          <a:effectLst>
            <a:outerShdw blurRad="50800" dist="38100" dir="2700000" algn="tl" rotWithShape="0">
              <a:prstClr val="black">
                <a:alpha val="25000"/>
              </a:prstClr>
            </a:outerShdw>
          </a:effectLst>
        </p:spPr>
      </p:pic>
      <p:sp>
        <p:nvSpPr>
          <p:cNvPr id="19" name="Rectangle 18"/>
          <p:cNvSpPr/>
          <p:nvPr userDrawn="1"/>
        </p:nvSpPr>
        <p:spPr>
          <a:xfrm>
            <a:off x="1670006" y="4427458"/>
            <a:ext cx="1152543" cy="644559"/>
          </a:xfrm>
          <a:prstGeom prst="rect">
            <a:avLst/>
          </a:prstGeom>
          <a:solidFill>
            <a:schemeClr val="accent1">
              <a:alpha val="2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srgbClr val="FFFF00"/>
              </a:solidFill>
            </a:endParaRPr>
          </a:p>
        </p:txBody>
      </p:sp>
      <p:sp>
        <p:nvSpPr>
          <p:cNvPr id="20" name="TextBox 19"/>
          <p:cNvSpPr txBox="1"/>
          <p:nvPr userDrawn="1"/>
        </p:nvSpPr>
        <p:spPr>
          <a:xfrm>
            <a:off x="6408549" y="1927674"/>
            <a:ext cx="5181600" cy="4201150"/>
          </a:xfrm>
          <a:prstGeom prst="rect">
            <a:avLst/>
          </a:prstGeom>
          <a:noFill/>
        </p:spPr>
        <p:txBody>
          <a:bodyPr wrap="square" lIns="0" tIns="0" rIns="0" bIns="0" rtlCol="0">
            <a:spAutoFit/>
          </a:bodyPr>
          <a:lstStyle/>
          <a:p>
            <a:pPr marL="0" marR="0" lvl="2" indent="0" algn="l" defTabSz="914400" rtl="0" eaLnBrk="1" fontAlgn="auto" latinLnBrk="0" hangingPunct="1">
              <a:lnSpc>
                <a:spcPct val="100000"/>
              </a:lnSpc>
              <a:spcBef>
                <a:spcPts val="1200"/>
              </a:spcBef>
              <a:spcAft>
                <a:spcPts val="0"/>
              </a:spcAft>
              <a:buClrTx/>
              <a:buSzTx/>
              <a:buFontTx/>
              <a:buNone/>
              <a:tabLst/>
              <a:defRPr/>
            </a:pPr>
            <a:r>
              <a:rPr kumimoji="0" lang="en-US" sz="1800" b="1" i="0" u="none" strike="noStrike" kern="1200" cap="none" spc="0" normalizeH="0" baseline="0" noProof="0" dirty="0">
                <a:ln>
                  <a:noFill/>
                </a:ln>
                <a:solidFill>
                  <a:schemeClr val="accent1"/>
                </a:solidFill>
                <a:effectLst/>
                <a:uLnTx/>
                <a:uFillTx/>
                <a:latin typeface="+mn-lt"/>
                <a:ea typeface="+mn-ea"/>
                <a:cs typeface="+mn-cs"/>
              </a:rPr>
              <a:t>Slide anatomy</a:t>
            </a:r>
          </a:p>
          <a:p>
            <a:pPr marL="0" marR="0" lvl="3" indent="0" algn="l" defTabSz="914400" rtl="0" eaLnBrk="1" fontAlgn="auto" latinLnBrk="0" hangingPunct="1">
              <a:lnSpc>
                <a:spcPct val="100000"/>
              </a:lnSpc>
              <a:spcBef>
                <a:spcPts val="1200"/>
              </a:spcBef>
              <a:spcAft>
                <a:spcPts val="0"/>
              </a:spcAft>
              <a:buClrTx/>
              <a:buSzTx/>
              <a:buFontTx/>
              <a:buNone/>
              <a:tabLst/>
              <a:defRPr/>
            </a:pPr>
            <a:r>
              <a:rPr kumimoji="0" lang="en-US" sz="1500" b="1" i="0" u="none" strike="noStrike" kern="1200" cap="none" spc="0" normalizeH="0" baseline="0" noProof="0" dirty="0">
                <a:ln>
                  <a:noFill/>
                </a:ln>
                <a:solidFill>
                  <a:srgbClr val="000000"/>
                </a:solidFill>
                <a:effectLst/>
                <a:uLnTx/>
                <a:uFillTx/>
                <a:latin typeface="+mn-lt"/>
                <a:ea typeface="+mn-ea"/>
                <a:cs typeface="+mn-cs"/>
              </a:rPr>
              <a:t>Headers</a:t>
            </a:r>
            <a:r>
              <a:rPr kumimoji="0" lang="en-US" sz="1500" b="0" i="0" u="none" strike="noStrike" kern="1200" cap="none" spc="0" normalizeH="0" baseline="0" noProof="0" dirty="0">
                <a:ln>
                  <a:noFill/>
                </a:ln>
                <a:solidFill>
                  <a:srgbClr val="000000"/>
                </a:solidFill>
                <a:effectLst/>
                <a:uLnTx/>
                <a:uFillTx/>
                <a:latin typeface="+mn-lt"/>
                <a:ea typeface="+mn-ea"/>
                <a:cs typeface="+mn-cs"/>
              </a:rPr>
              <a:t>   Placeholders for section titles and slide titles exist on most slides. Do not rearrange or reformat these placeholders. If you do so accidentally, </a:t>
            </a:r>
            <a:r>
              <a:rPr kumimoji="0" lang="en-US" sz="1500" b="0" i="0" u="sng" strike="noStrike" kern="1200" cap="none" spc="0" normalizeH="0" baseline="0" noProof="0" dirty="0">
                <a:ln>
                  <a:noFill/>
                </a:ln>
                <a:solidFill>
                  <a:srgbClr val="000000"/>
                </a:solidFill>
                <a:effectLst/>
                <a:uLnTx/>
                <a:uFillTx/>
                <a:latin typeface="+mn-lt"/>
                <a:ea typeface="+mn-ea"/>
                <a:cs typeface="+mn-cs"/>
              </a:rPr>
              <a:t>any reformatting can be returned to it’s original style by clicking </a:t>
            </a:r>
            <a:r>
              <a:rPr kumimoji="0" lang="en-US" sz="1500" b="1" i="0" u="sng" strike="noStrike" kern="1200" cap="none" spc="0" normalizeH="0" baseline="0" noProof="0" dirty="0">
                <a:ln>
                  <a:noFill/>
                </a:ln>
                <a:solidFill>
                  <a:srgbClr val="000000"/>
                </a:solidFill>
                <a:effectLst/>
                <a:uLnTx/>
                <a:uFillTx/>
                <a:latin typeface="+mn-lt"/>
                <a:ea typeface="+mn-ea"/>
                <a:cs typeface="+mn-cs"/>
              </a:rPr>
              <a:t>Reset</a:t>
            </a:r>
            <a:r>
              <a:rPr kumimoji="0" lang="en-US" sz="1500" b="0" i="0" u="sng" strike="noStrike" kern="1200" cap="none" spc="0" normalizeH="0" baseline="0" noProof="0" dirty="0">
                <a:ln>
                  <a:noFill/>
                </a:ln>
                <a:solidFill>
                  <a:srgbClr val="000000"/>
                </a:solidFill>
                <a:effectLst/>
                <a:uLnTx/>
                <a:uFillTx/>
                <a:latin typeface="+mn-lt"/>
                <a:ea typeface="+mn-ea"/>
                <a:cs typeface="+mn-cs"/>
              </a:rPr>
              <a:t> in the </a:t>
            </a:r>
            <a:r>
              <a:rPr kumimoji="0" lang="en-US" sz="1500" b="1" i="0" u="sng" strike="noStrike" kern="1200" cap="none" spc="0" normalizeH="0" baseline="0" noProof="0" dirty="0">
                <a:ln>
                  <a:noFill/>
                </a:ln>
                <a:solidFill>
                  <a:srgbClr val="000000"/>
                </a:solidFill>
                <a:effectLst/>
                <a:uLnTx/>
                <a:uFillTx/>
                <a:latin typeface="+mn-lt"/>
                <a:ea typeface="+mn-ea"/>
                <a:cs typeface="+mn-cs"/>
              </a:rPr>
              <a:t>Home</a:t>
            </a:r>
            <a:r>
              <a:rPr kumimoji="0" lang="en-US" sz="1500" b="0" i="0" u="sng" strike="noStrike" kern="1200" cap="none" spc="0" normalizeH="0" baseline="0" noProof="0" dirty="0">
                <a:ln>
                  <a:noFill/>
                </a:ln>
                <a:solidFill>
                  <a:srgbClr val="000000"/>
                </a:solidFill>
                <a:effectLst/>
                <a:uLnTx/>
                <a:uFillTx/>
                <a:latin typeface="+mn-lt"/>
                <a:ea typeface="+mn-ea"/>
                <a:cs typeface="+mn-cs"/>
              </a:rPr>
              <a:t> tab</a:t>
            </a:r>
            <a:r>
              <a:rPr kumimoji="0" lang="en-US" sz="1500" b="0" i="0" u="none" strike="noStrike" kern="1200" cap="none" spc="0" normalizeH="0" baseline="0" noProof="0" dirty="0">
                <a:ln>
                  <a:noFill/>
                </a:ln>
                <a:solidFill>
                  <a:srgbClr val="000000"/>
                </a:solidFill>
                <a:effectLst/>
                <a:uLnTx/>
                <a:uFillTx/>
                <a:latin typeface="+mn-lt"/>
                <a:ea typeface="+mn-ea"/>
                <a:cs typeface="+mn-cs"/>
              </a:rPr>
              <a:t>. </a:t>
            </a:r>
          </a:p>
          <a:p>
            <a:pPr marL="0" marR="0" lvl="3" indent="0" algn="l" defTabSz="914400" rtl="0" eaLnBrk="1" fontAlgn="auto" latinLnBrk="0" hangingPunct="1">
              <a:lnSpc>
                <a:spcPct val="100000"/>
              </a:lnSpc>
              <a:spcBef>
                <a:spcPts val="1200"/>
              </a:spcBef>
              <a:spcAft>
                <a:spcPts val="0"/>
              </a:spcAft>
              <a:buClrTx/>
              <a:buSzTx/>
              <a:buFontTx/>
              <a:buNone/>
              <a:tabLst/>
              <a:defRPr/>
            </a:pPr>
            <a:r>
              <a:rPr kumimoji="0" lang="en-US" sz="1500" b="1" i="0" u="none" strike="noStrike" kern="1200" cap="none" spc="0" normalizeH="0" baseline="0" noProof="0" dirty="0">
                <a:ln>
                  <a:noFill/>
                </a:ln>
                <a:solidFill>
                  <a:srgbClr val="000000"/>
                </a:solidFill>
                <a:effectLst/>
                <a:uLnTx/>
                <a:uFillTx/>
                <a:latin typeface="+mn-lt"/>
                <a:ea typeface="+mn-ea"/>
                <a:cs typeface="+mn-cs"/>
              </a:rPr>
              <a:t>Footers</a:t>
            </a:r>
            <a:r>
              <a:rPr kumimoji="0" lang="en-US" sz="1500" b="0" i="0" u="none" strike="noStrike" kern="1200" cap="none" spc="0" normalizeH="0" baseline="0" noProof="0" dirty="0">
                <a:ln>
                  <a:noFill/>
                </a:ln>
                <a:solidFill>
                  <a:srgbClr val="000000"/>
                </a:solidFill>
                <a:effectLst/>
                <a:uLnTx/>
                <a:uFillTx/>
                <a:latin typeface="+mn-lt"/>
                <a:ea typeface="+mn-ea"/>
                <a:cs typeface="+mn-cs"/>
              </a:rPr>
              <a:t>   Do not edit footers on individual slides. </a:t>
            </a:r>
            <a:r>
              <a:rPr kumimoji="0" lang="en-US" sz="1500" b="0" i="0" u="sng" strike="noStrike" kern="1200" cap="none" spc="0" normalizeH="0" baseline="0" noProof="0" dirty="0">
                <a:ln>
                  <a:noFill/>
                </a:ln>
                <a:solidFill>
                  <a:schemeClr val="tx1"/>
                </a:solidFill>
                <a:effectLst/>
                <a:uLnTx/>
                <a:uFillTx/>
                <a:latin typeface="+mn-lt"/>
                <a:ea typeface="+mn-ea"/>
                <a:cs typeface="+mn-cs"/>
              </a:rPr>
              <a:t>E</a:t>
            </a:r>
            <a:r>
              <a:rPr lang="en-US" sz="1500" u="sng" dirty="0"/>
              <a:t>nsure footers</a:t>
            </a:r>
            <a:r>
              <a:rPr lang="en-US" sz="1500" u="sng" baseline="0" dirty="0"/>
              <a:t> are consistent by building your presentation from only one theme</a:t>
            </a:r>
            <a:r>
              <a:rPr lang="en-US" sz="1500" baseline="0" dirty="0"/>
              <a:t>. Then, add/edit footers from the </a:t>
            </a:r>
            <a:r>
              <a:rPr lang="en-US" sz="1500" b="1" dirty="0"/>
              <a:t>Insert</a:t>
            </a:r>
            <a:r>
              <a:rPr lang="en-US" sz="1500" b="1" baseline="0" dirty="0"/>
              <a:t> </a:t>
            </a:r>
            <a:r>
              <a:rPr lang="en-US" sz="1500" b="0" baseline="0" dirty="0"/>
              <a:t>tab and clicking</a:t>
            </a:r>
            <a:r>
              <a:rPr lang="en-US" sz="1500" b="1" baseline="0" dirty="0"/>
              <a:t> </a:t>
            </a:r>
            <a:r>
              <a:rPr lang="en-US" sz="1500" b="1" dirty="0"/>
              <a:t>Header &amp; Footer</a:t>
            </a:r>
            <a:r>
              <a:rPr lang="en-US" sz="1500" b="0" dirty="0"/>
              <a:t>.</a:t>
            </a:r>
          </a:p>
          <a:p>
            <a:pPr marL="0" marR="0" lvl="3" indent="0" algn="l" defTabSz="914400" rtl="0" eaLnBrk="1" fontAlgn="auto" latinLnBrk="0" hangingPunct="1">
              <a:lnSpc>
                <a:spcPct val="100000"/>
              </a:lnSpc>
              <a:spcBef>
                <a:spcPts val="1200"/>
              </a:spcBef>
              <a:spcAft>
                <a:spcPts val="0"/>
              </a:spcAft>
              <a:buClrTx/>
              <a:buSzTx/>
              <a:buFontTx/>
              <a:buNone/>
              <a:tabLst/>
              <a:defRPr/>
            </a:pPr>
            <a:r>
              <a:rPr kumimoji="0" lang="en-US" sz="1500" b="1" i="0" u="none" strike="noStrike" kern="1200" cap="none" spc="0" normalizeH="0" baseline="0" noProof="0" dirty="0">
                <a:ln>
                  <a:noFill/>
                </a:ln>
                <a:solidFill>
                  <a:srgbClr val="000000"/>
                </a:solidFill>
                <a:effectLst/>
                <a:uLnTx/>
                <a:uFillTx/>
                <a:latin typeface="+mn-lt"/>
                <a:ea typeface="+mn-ea"/>
                <a:cs typeface="+mn-cs"/>
              </a:rPr>
              <a:t>Content   </a:t>
            </a:r>
            <a:r>
              <a:rPr kumimoji="0" lang="en-US" sz="1500" b="0" i="0" u="sng" strike="noStrike" kern="1200" cap="none" spc="0" normalizeH="0" baseline="0" noProof="0" dirty="0">
                <a:ln>
                  <a:noFill/>
                </a:ln>
                <a:solidFill>
                  <a:srgbClr val="000000"/>
                </a:solidFill>
                <a:effectLst/>
                <a:uLnTx/>
                <a:uFillTx/>
                <a:latin typeface="+mn-lt"/>
                <a:ea typeface="+mn-ea"/>
                <a:cs typeface="+mn-cs"/>
              </a:rPr>
              <a:t>Avoid resizing or rearranging elements in your slides to ensure margins and spacing remain consistent</a:t>
            </a:r>
            <a:r>
              <a:rPr kumimoji="0" lang="en-US" sz="1500" b="0" i="0" u="none" strike="noStrike" kern="1200" cap="none" spc="0" normalizeH="0" baseline="0" noProof="0" dirty="0">
                <a:ln>
                  <a:noFill/>
                </a:ln>
                <a:solidFill>
                  <a:srgbClr val="000000"/>
                </a:solidFill>
                <a:effectLst/>
                <a:uLnTx/>
                <a:uFillTx/>
                <a:latin typeface="+mn-lt"/>
                <a:ea typeface="+mn-ea"/>
                <a:cs typeface="+mn-cs"/>
              </a:rPr>
              <a:t>. Instead, try to select a layout from your Master theme which best suits your content. If you must add or adjust content elements, refer to margins and guidelines built into your theme.</a:t>
            </a:r>
          </a:p>
        </p:txBody>
      </p:sp>
      <p:sp>
        <p:nvSpPr>
          <p:cNvPr id="25" name="TextBox 24"/>
          <p:cNvSpPr txBox="1"/>
          <p:nvPr userDrawn="1"/>
        </p:nvSpPr>
        <p:spPr>
          <a:xfrm>
            <a:off x="6891639" y="6408685"/>
            <a:ext cx="736068" cy="177725"/>
          </a:xfrm>
          <a:prstGeom prst="rect">
            <a:avLst/>
          </a:prstGeom>
          <a:noFill/>
        </p:spPr>
        <p:txBody>
          <a:bodyPr wrap="none" lIns="0" tIns="0" rIns="0" bIns="0" anchor="ctr">
            <a:noAutofit/>
          </a:bodyPr>
          <a:lstStyle>
            <a:lvl1pPr indent="0" defTabSz="806846">
              <a:lnSpc>
                <a:spcPct val="90000"/>
              </a:lnSpc>
              <a:spcBef>
                <a:spcPts val="600"/>
              </a:spcBef>
              <a:spcAft>
                <a:spcPts val="0"/>
              </a:spcAft>
              <a:buFont typeface="Arial" charset="0"/>
              <a:buNone/>
              <a:defRPr sz="1100" b="0" i="0">
                <a:latin typeface="Landor Corp S" charset="0"/>
                <a:ea typeface="Landor Corp S" charset="0"/>
                <a:cs typeface="Landor Corp S" charset="0"/>
              </a:defRPr>
            </a:lvl1pPr>
            <a:lvl2pPr marL="121026" indent="-121026" defTabSz="806846">
              <a:lnSpc>
                <a:spcPct val="90000"/>
              </a:lnSpc>
              <a:spcBef>
                <a:spcPts val="200"/>
              </a:spcBef>
              <a:spcAft>
                <a:spcPts val="0"/>
              </a:spcAft>
              <a:buFont typeface="Arial" charset="0"/>
              <a:buChar char="•"/>
              <a:defRPr sz="1400" b="0" i="0">
                <a:latin typeface="Landor Corp S" charset="0"/>
                <a:ea typeface="Landor Corp S" charset="0"/>
                <a:cs typeface="Landor Corp S" charset="0"/>
              </a:defRPr>
            </a:lvl2pPr>
            <a:lvl3pPr marL="121026" indent="0" defTabSz="806846">
              <a:lnSpc>
                <a:spcPct val="90000"/>
              </a:lnSpc>
              <a:spcBef>
                <a:spcPts val="600"/>
              </a:spcBef>
              <a:spcAft>
                <a:spcPts val="0"/>
              </a:spcAft>
              <a:buClr>
                <a:schemeClr val="tx2"/>
              </a:buClr>
              <a:buFont typeface="Wingdings" charset="2"/>
              <a:buNone/>
              <a:defRPr sz="1400" b="0" i="0">
                <a:latin typeface="Landor Corp S" charset="0"/>
                <a:ea typeface="Landor Corp S" charset="0"/>
                <a:cs typeface="Landor Corp S" charset="0"/>
              </a:defRPr>
            </a:lvl3pPr>
            <a:lvl4pPr marL="242054" indent="-121026" defTabSz="806846">
              <a:lnSpc>
                <a:spcPct val="90000"/>
              </a:lnSpc>
              <a:spcBef>
                <a:spcPts val="200"/>
              </a:spcBef>
              <a:spcAft>
                <a:spcPts val="0"/>
              </a:spcAft>
              <a:buFont typeface="Arial" charset="0"/>
              <a:buChar char="•"/>
              <a:defRPr sz="1400" b="0" i="0">
                <a:latin typeface="Landor Corp S" charset="0"/>
                <a:ea typeface="Landor Corp S" charset="0"/>
                <a:cs typeface="Landor Corp S" charset="0"/>
              </a:defRPr>
            </a:lvl4pPr>
            <a:lvl5pPr marL="0" lvl="4" indent="0" defTabSz="806846">
              <a:lnSpc>
                <a:spcPct val="90000"/>
              </a:lnSpc>
              <a:spcBef>
                <a:spcPts val="600"/>
              </a:spcBef>
              <a:spcAft>
                <a:spcPts val="0"/>
              </a:spcAft>
              <a:buClr>
                <a:schemeClr val="tx2"/>
              </a:buClr>
              <a:buFont typeface="Wingdings" charset="2"/>
              <a:buNone/>
              <a:defRPr sz="1100" b="1" i="0">
                <a:latin typeface="Landor Corp S" charset="0"/>
                <a:ea typeface="Landor Corp S" charset="0"/>
                <a:cs typeface="Landor Corp S" charset="0"/>
              </a:defRPr>
            </a:lvl5pPr>
            <a:lvl6pPr marL="0" lvl="5" indent="0" defTabSz="806846">
              <a:lnSpc>
                <a:spcPct val="90000"/>
              </a:lnSpc>
              <a:spcBef>
                <a:spcPts val="1200"/>
              </a:spcBef>
              <a:spcAft>
                <a:spcPts val="0"/>
              </a:spcAft>
              <a:buFont typeface="Arial" charset="0"/>
              <a:buNone/>
              <a:defRPr b="1" i="0">
                <a:latin typeface="Landor Corp S" charset="0"/>
                <a:ea typeface="Landor Corp S" charset="0"/>
                <a:cs typeface="Landor Corp S" charset="0"/>
              </a:defRPr>
            </a:lvl6pPr>
            <a:lvl7pPr marL="0" indent="0" defTabSz="806846">
              <a:lnSpc>
                <a:spcPct val="90000"/>
              </a:lnSpc>
              <a:spcBef>
                <a:spcPts val="1200"/>
              </a:spcBef>
              <a:spcAft>
                <a:spcPts val="0"/>
              </a:spcAft>
              <a:buFont typeface="Arial" charset="0"/>
              <a:buNone/>
              <a:defRPr sz="2000" b="1" i="0">
                <a:latin typeface="Landor Corp S" charset="0"/>
                <a:ea typeface="Landor Corp S" charset="0"/>
                <a:cs typeface="Landor Corp S" charset="0"/>
              </a:defRPr>
            </a:lvl7pPr>
            <a:lvl8pPr marL="0" indent="0" defTabSz="806846">
              <a:lnSpc>
                <a:spcPct val="90000"/>
              </a:lnSpc>
              <a:spcBef>
                <a:spcPts val="1200"/>
              </a:spcBef>
              <a:spcAft>
                <a:spcPts val="0"/>
              </a:spcAft>
              <a:buFont typeface="Arial" charset="0"/>
              <a:buNone/>
              <a:defRPr sz="2800" b="1" i="0">
                <a:latin typeface="Landor Corp S" charset="0"/>
                <a:ea typeface="Landor Corp S" charset="0"/>
                <a:cs typeface="Landor Corp S" charset="0"/>
              </a:defRPr>
            </a:lvl8pPr>
            <a:lvl9pPr marL="0" indent="0" defTabSz="806846">
              <a:lnSpc>
                <a:spcPct val="90000"/>
              </a:lnSpc>
              <a:spcBef>
                <a:spcPts val="1200"/>
              </a:spcBef>
              <a:spcAft>
                <a:spcPts val="0"/>
              </a:spcAft>
              <a:buFont typeface="Arial" charset="0"/>
              <a:buNone/>
              <a:defRPr b="0" i="0">
                <a:latin typeface="Landor Corp S" charset="0"/>
                <a:ea typeface="Landor Corp S" charset="0"/>
                <a:cs typeface="Landor Corp S" charset="0"/>
              </a:defRPr>
            </a:lvl9pPr>
          </a:lstStyle>
          <a:p>
            <a:pPr algn="ctr"/>
            <a:r>
              <a:rPr lang="en-US" sz="900" b="1" dirty="0">
                <a:solidFill>
                  <a:schemeClr val="accent1"/>
                </a:solidFill>
                <a:latin typeface="Arial Regular" charset="0"/>
                <a:ea typeface="Arial Regular" charset="0"/>
                <a:cs typeface="Arial Regular" charset="0"/>
              </a:rPr>
              <a:t>Footer</a:t>
            </a:r>
            <a:endParaRPr lang="en-US" sz="900" dirty="0">
              <a:solidFill>
                <a:schemeClr val="accent1"/>
              </a:solidFill>
              <a:latin typeface="Arial Regular" charset="0"/>
              <a:ea typeface="Arial Regular" charset="0"/>
              <a:cs typeface="Arial Regular" charset="0"/>
            </a:endParaRPr>
          </a:p>
        </p:txBody>
      </p:sp>
      <p:cxnSp>
        <p:nvCxnSpPr>
          <p:cNvPr id="26" name="Straight Arrow Connector 25"/>
          <p:cNvCxnSpPr/>
          <p:nvPr userDrawn="1"/>
        </p:nvCxnSpPr>
        <p:spPr>
          <a:xfrm flipH="1">
            <a:off x="4295276" y="6497547"/>
            <a:ext cx="2651760"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userDrawn="1"/>
        </p:nvCxnSpPr>
        <p:spPr>
          <a:xfrm>
            <a:off x="7548975" y="6497548"/>
            <a:ext cx="2468880"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0"/>
          </p:nvPr>
        </p:nvSpPr>
        <p:spPr/>
        <p:txBody>
          <a:bodyPr/>
          <a:lstStyle/>
          <a:p>
            <a:r>
              <a:rPr lang="en-US"/>
              <a:t>Presentation Title | Date | Aptiv Confidential</a:t>
            </a:r>
            <a:endParaRPr lang="en-US" dirty="0"/>
          </a:p>
        </p:txBody>
      </p:sp>
      <p:sp>
        <p:nvSpPr>
          <p:cNvPr id="4" name="Slide Number Placeholder 3"/>
          <p:cNvSpPr>
            <a:spLocks noGrp="1"/>
          </p:cNvSpPr>
          <p:nvPr>
            <p:ph type="sldNum" sz="quarter" idx="11"/>
          </p:nvPr>
        </p:nvSpPr>
        <p:spPr/>
        <p:txBody>
          <a:bodyPr/>
          <a:lstStyle/>
          <a:p>
            <a:fld id="{B6D1532F-61F1-B941-ACDF-6BC65E0B4055}" type="slidenum">
              <a:rPr lang="en-US" smtClean="0"/>
              <a:pPr/>
              <a:t>‹#›</a:t>
            </a:fld>
            <a:endParaRPr lang="en-US"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dding content to your slides">
    <p:spTree>
      <p:nvGrpSpPr>
        <p:cNvPr id="1" name=""/>
        <p:cNvGrpSpPr/>
        <p:nvPr/>
      </p:nvGrpSpPr>
      <p:grpSpPr>
        <a:xfrm>
          <a:off x="0" y="0"/>
          <a:ext cx="0" cy="0"/>
          <a:chOff x="0" y="0"/>
          <a:chExt cx="0" cy="0"/>
        </a:xfrm>
      </p:grpSpPr>
      <p:sp>
        <p:nvSpPr>
          <p:cNvPr id="8" name="TextBox 7"/>
          <p:cNvSpPr txBox="1"/>
          <p:nvPr userDrawn="1"/>
        </p:nvSpPr>
        <p:spPr>
          <a:xfrm>
            <a:off x="609600" y="396060"/>
            <a:ext cx="3959352" cy="301752"/>
          </a:xfrm>
          <a:prstGeom prst="rect">
            <a:avLst/>
          </a:prstGeom>
          <a:noFill/>
        </p:spPr>
        <p:txBody>
          <a:bodyPr wrap="square" lIns="0" tIns="0" rIns="0" bIns="0" rtlCol="0" anchor="t">
            <a:noAutofit/>
          </a:bodyPr>
          <a:lstStyle/>
          <a:p>
            <a:r>
              <a:rPr lang="en-US" sz="1200" b="1" dirty="0">
                <a:solidFill>
                  <a:schemeClr val="bg1">
                    <a:lumMod val="65000"/>
                  </a:schemeClr>
                </a:solidFill>
              </a:rPr>
              <a:t>PowerPoint Template Quick Reference Guide</a:t>
            </a:r>
          </a:p>
        </p:txBody>
      </p:sp>
      <p:sp>
        <p:nvSpPr>
          <p:cNvPr id="9" name="Rectangle 8"/>
          <p:cNvSpPr/>
          <p:nvPr userDrawn="1"/>
        </p:nvSpPr>
        <p:spPr>
          <a:xfrm>
            <a:off x="609600" y="697811"/>
            <a:ext cx="8229600" cy="603504"/>
          </a:xfrm>
          <a:prstGeom prst="rect">
            <a:avLst/>
          </a:prstGeom>
        </p:spPr>
        <p:txBody>
          <a:bodyPr wrap="none" lIns="0" tIns="0" rIns="0" bIns="0">
            <a:noAutofit/>
          </a:bodyPr>
          <a:lstStyle/>
          <a:p>
            <a:r>
              <a:rPr kumimoji="0" lang="en-US" sz="3600" b="1" i="0" u="none" strike="noStrike" kern="1200" cap="none" spc="0" normalizeH="0" baseline="0" noProof="0" dirty="0">
                <a:ln>
                  <a:noFill/>
                </a:ln>
                <a:solidFill>
                  <a:srgbClr val="000000"/>
                </a:solidFill>
                <a:effectLst/>
                <a:uLnTx/>
                <a:uFillTx/>
                <a:latin typeface="+mn-lt"/>
                <a:ea typeface="+mn-ea"/>
                <a:cs typeface="+mn-cs"/>
              </a:rPr>
              <a:t>Adding content to your slides</a:t>
            </a:r>
            <a:endParaRPr lang="en-US" sz="3600" dirty="0"/>
          </a:p>
        </p:txBody>
      </p:sp>
      <p:sp>
        <p:nvSpPr>
          <p:cNvPr id="18" name="TextBox 17"/>
          <p:cNvSpPr txBox="1"/>
          <p:nvPr userDrawn="1"/>
        </p:nvSpPr>
        <p:spPr>
          <a:xfrm>
            <a:off x="609601" y="1900992"/>
            <a:ext cx="5181600" cy="1354217"/>
          </a:xfrm>
          <a:prstGeom prst="rect">
            <a:avLst/>
          </a:prstGeom>
          <a:noFill/>
        </p:spPr>
        <p:txBody>
          <a:bodyPr wrap="square" lIns="0" tIns="0" rIns="0" bIns="0" rtlCol="0">
            <a:spAutoFit/>
          </a:bodyPr>
          <a:lstStyle/>
          <a:p>
            <a:pPr marL="0" marR="0" lvl="2" indent="0" algn="l" defTabSz="914400" rtl="0" eaLnBrk="1" fontAlgn="auto" latinLnBrk="0" hangingPunct="1">
              <a:lnSpc>
                <a:spcPct val="100000"/>
              </a:lnSpc>
              <a:spcBef>
                <a:spcPts val="1200"/>
              </a:spcBef>
              <a:spcAft>
                <a:spcPts val="0"/>
              </a:spcAft>
              <a:buClrTx/>
              <a:buSzTx/>
              <a:buFontTx/>
              <a:buNone/>
              <a:tabLst/>
              <a:defRPr/>
            </a:pPr>
            <a:r>
              <a:rPr kumimoji="0" lang="en-US" sz="1800" b="1" i="0" u="none" strike="noStrike" kern="1200" cap="none" spc="0" normalizeH="0" baseline="0" noProof="0" dirty="0">
                <a:ln>
                  <a:noFill/>
                </a:ln>
                <a:solidFill>
                  <a:schemeClr val="accent1"/>
                </a:solidFill>
                <a:effectLst/>
                <a:uLnTx/>
                <a:uFillTx/>
                <a:latin typeface="+mn-lt"/>
                <a:ea typeface="+mn-ea"/>
                <a:cs typeface="+mn-cs"/>
              </a:rPr>
              <a:t>Margins and guidelines</a:t>
            </a:r>
          </a:p>
          <a:p>
            <a:pPr marL="0" marR="0" lvl="3" indent="0" algn="l" defTabSz="914400" rtl="0" eaLnBrk="1" fontAlgn="auto" latinLnBrk="0" hangingPunct="1">
              <a:lnSpc>
                <a:spcPct val="100000"/>
              </a:lnSpc>
              <a:spcBef>
                <a:spcPts val="1200"/>
              </a:spcBef>
              <a:spcAft>
                <a:spcPts val="0"/>
              </a:spcAft>
              <a:buClrTx/>
              <a:buSzTx/>
              <a:buFontTx/>
              <a:buNone/>
              <a:tabLst/>
              <a:defRPr/>
            </a:pPr>
            <a:r>
              <a:rPr kumimoji="0" lang="en-US" sz="1500" b="0" i="0" u="none" strike="noStrike" kern="1200" cap="none" spc="0" normalizeH="0" baseline="0" noProof="0" dirty="0">
                <a:ln>
                  <a:noFill/>
                </a:ln>
                <a:solidFill>
                  <a:srgbClr val="000000"/>
                </a:solidFill>
                <a:effectLst/>
                <a:uLnTx/>
                <a:uFillTx/>
                <a:latin typeface="+mn-lt"/>
                <a:ea typeface="+mn-ea"/>
                <a:cs typeface="+mn-cs"/>
              </a:rPr>
              <a:t>When adding or resizing elements in your slide, refer to guidelines to maintain proper alignment, spacing and margins. To view guidelines, select the </a:t>
            </a:r>
            <a:r>
              <a:rPr kumimoji="0" lang="en-US" sz="1500" b="1" i="0" u="none" strike="noStrike" kern="1200" cap="none" spc="0" normalizeH="0" baseline="0" noProof="0" dirty="0">
                <a:ln>
                  <a:noFill/>
                </a:ln>
                <a:solidFill>
                  <a:srgbClr val="000000"/>
                </a:solidFill>
                <a:effectLst/>
                <a:uLnTx/>
                <a:uFillTx/>
                <a:latin typeface="+mn-lt"/>
                <a:ea typeface="+mn-ea"/>
                <a:cs typeface="+mn-cs"/>
              </a:rPr>
              <a:t>View </a:t>
            </a:r>
            <a:r>
              <a:rPr kumimoji="0" lang="en-US" sz="1500" b="0" i="0" u="none" strike="noStrike" kern="1200" cap="none" spc="0" normalizeH="0" baseline="0" noProof="0" dirty="0">
                <a:ln>
                  <a:noFill/>
                </a:ln>
                <a:solidFill>
                  <a:srgbClr val="000000"/>
                </a:solidFill>
                <a:effectLst/>
                <a:uLnTx/>
                <a:uFillTx/>
                <a:latin typeface="+mn-lt"/>
                <a:ea typeface="+mn-ea"/>
                <a:cs typeface="+mn-cs"/>
              </a:rPr>
              <a:t>tab, and check the checkbox next to </a:t>
            </a:r>
            <a:r>
              <a:rPr kumimoji="0" lang="en-US" sz="1500" b="1" i="0" u="none" strike="noStrike" kern="1200" cap="none" spc="0" normalizeH="0" baseline="0" noProof="0" dirty="0">
                <a:ln>
                  <a:noFill/>
                </a:ln>
                <a:solidFill>
                  <a:srgbClr val="000000"/>
                </a:solidFill>
                <a:effectLst/>
                <a:uLnTx/>
                <a:uFillTx/>
                <a:latin typeface="+mn-lt"/>
                <a:ea typeface="+mn-ea"/>
                <a:cs typeface="+mn-cs"/>
              </a:rPr>
              <a:t>Guides</a:t>
            </a:r>
            <a:r>
              <a:rPr kumimoji="0" lang="en-US" sz="1500" b="0" i="0" u="none" strike="noStrike" kern="1200" cap="none" spc="0" normalizeH="0" baseline="0" noProof="0" dirty="0">
                <a:ln>
                  <a:noFill/>
                </a:ln>
                <a:solidFill>
                  <a:srgbClr val="000000"/>
                </a:solidFill>
                <a:effectLst/>
                <a:uLnTx/>
                <a:uFillTx/>
                <a:latin typeface="+mn-lt"/>
                <a:ea typeface="+mn-ea"/>
                <a:cs typeface="+mn-cs"/>
              </a:rPr>
              <a:t>.</a:t>
            </a:r>
          </a:p>
        </p:txBody>
      </p:sp>
      <p:sp>
        <p:nvSpPr>
          <p:cNvPr id="20" name="TextBox 19"/>
          <p:cNvSpPr txBox="1"/>
          <p:nvPr userDrawn="1"/>
        </p:nvSpPr>
        <p:spPr>
          <a:xfrm>
            <a:off x="6408549" y="1907418"/>
            <a:ext cx="5181600" cy="3959982"/>
          </a:xfrm>
          <a:prstGeom prst="rect">
            <a:avLst/>
          </a:prstGeom>
          <a:noFill/>
        </p:spPr>
        <p:txBody>
          <a:bodyPr wrap="square" lIns="0" tIns="0" rIns="0" bIns="0" rtlCol="0">
            <a:noAutofit/>
          </a:bodyPr>
          <a:lstStyle/>
          <a:p>
            <a:pPr marL="0" marR="0" lvl="2" indent="0" algn="l" defTabSz="914400" rtl="0" eaLnBrk="1" fontAlgn="auto" latinLnBrk="0" hangingPunct="1">
              <a:lnSpc>
                <a:spcPct val="100000"/>
              </a:lnSpc>
              <a:spcBef>
                <a:spcPts val="1200"/>
              </a:spcBef>
              <a:spcAft>
                <a:spcPts val="0"/>
              </a:spcAft>
              <a:buClrTx/>
              <a:buSzTx/>
              <a:buFontTx/>
              <a:buNone/>
              <a:tabLst/>
              <a:defRPr/>
            </a:pPr>
            <a:r>
              <a:rPr kumimoji="0" lang="en-US" sz="1800" b="1" i="0" u="none" strike="noStrike" kern="1200" cap="none" spc="0" normalizeH="0" baseline="0" noProof="0" dirty="0">
                <a:ln>
                  <a:noFill/>
                </a:ln>
                <a:solidFill>
                  <a:schemeClr val="accent1"/>
                </a:solidFill>
                <a:effectLst/>
                <a:uLnTx/>
                <a:uFillTx/>
                <a:latin typeface="+mn-lt"/>
                <a:ea typeface="+mn-ea"/>
                <a:cs typeface="+mn-cs"/>
              </a:rPr>
              <a:t>Filling placeholders with content</a:t>
            </a:r>
          </a:p>
          <a:p>
            <a:pPr marL="0" marR="0" lvl="3" indent="0" algn="l" defTabSz="914400" rtl="0" eaLnBrk="1" fontAlgn="auto" latinLnBrk="0" hangingPunct="1">
              <a:lnSpc>
                <a:spcPct val="100000"/>
              </a:lnSpc>
              <a:spcBef>
                <a:spcPts val="1200"/>
              </a:spcBef>
              <a:spcAft>
                <a:spcPts val="0"/>
              </a:spcAft>
              <a:buClrTx/>
              <a:buSzTx/>
              <a:buFontTx/>
              <a:buNone/>
              <a:tabLst/>
              <a:defRPr/>
            </a:pPr>
            <a:r>
              <a:rPr kumimoji="0" lang="en-US" sz="1500" b="0" i="0" u="none" strike="noStrike" kern="1200" cap="none" spc="0" normalizeH="0" baseline="0" noProof="0" dirty="0">
                <a:ln>
                  <a:noFill/>
                </a:ln>
                <a:solidFill>
                  <a:srgbClr val="000000"/>
                </a:solidFill>
                <a:effectLst/>
                <a:uLnTx/>
                <a:uFillTx/>
                <a:latin typeface="+mn-lt"/>
                <a:ea typeface="+mn-ea"/>
                <a:cs typeface="+mn-cs"/>
              </a:rPr>
              <a:t>If you are adding text to your placeholder, simply click within the placeholder, then begin typing. Use the Indent tool to navigate preset text styles (see next slide).</a:t>
            </a:r>
          </a:p>
          <a:p>
            <a:pPr marL="0" marR="0" lvl="3" indent="0" algn="l" defTabSz="914400" rtl="0" eaLnBrk="1" fontAlgn="auto" latinLnBrk="0" hangingPunct="1">
              <a:lnSpc>
                <a:spcPct val="100000"/>
              </a:lnSpc>
              <a:spcBef>
                <a:spcPts val="1200"/>
              </a:spcBef>
              <a:spcAft>
                <a:spcPts val="0"/>
              </a:spcAft>
              <a:buClrTx/>
              <a:buSzTx/>
              <a:buFontTx/>
              <a:buNone/>
              <a:tabLst/>
              <a:defRPr/>
            </a:pPr>
            <a:r>
              <a:rPr kumimoji="0" lang="en-US" sz="1500" b="0" i="0" u="none" strike="noStrike" kern="1200" cap="none" spc="0" normalizeH="0" baseline="0" noProof="0" dirty="0">
                <a:ln>
                  <a:noFill/>
                </a:ln>
                <a:solidFill>
                  <a:srgbClr val="000000"/>
                </a:solidFill>
                <a:effectLst/>
                <a:uLnTx/>
                <a:uFillTx/>
                <a:latin typeface="+mn-lt"/>
                <a:ea typeface="+mn-ea"/>
                <a:cs typeface="+mn-cs"/>
              </a:rPr>
              <a:t>The simplest way to add content other than text to a placeholder is by clicking the icon at the center of the placeholder and choosing the content you want to add.</a:t>
            </a:r>
          </a:p>
          <a:p>
            <a:pPr marL="0" marR="0" lvl="3" indent="0" algn="l" defTabSz="914400" rtl="0" eaLnBrk="1" fontAlgn="auto" latinLnBrk="0" hangingPunct="1">
              <a:lnSpc>
                <a:spcPct val="100000"/>
              </a:lnSpc>
              <a:spcBef>
                <a:spcPts val="1200"/>
              </a:spcBef>
              <a:spcAft>
                <a:spcPts val="0"/>
              </a:spcAft>
              <a:buClrTx/>
              <a:buSzTx/>
              <a:buFontTx/>
              <a:buNone/>
              <a:tabLst/>
              <a:defRPr/>
            </a:pPr>
            <a:r>
              <a:rPr kumimoji="0" lang="en-US" sz="1500" b="0" i="0" u="none" strike="noStrike" kern="1200" cap="none" spc="0" normalizeH="0" baseline="0" noProof="0" dirty="0">
                <a:ln>
                  <a:noFill/>
                </a:ln>
                <a:solidFill>
                  <a:srgbClr val="000000"/>
                </a:solidFill>
                <a:effectLst/>
                <a:uLnTx/>
                <a:uFillTx/>
                <a:latin typeface="+mn-lt"/>
                <a:ea typeface="+mn-ea"/>
                <a:cs typeface="+mn-cs"/>
              </a:rPr>
              <a:t>If the icon is inaccessible (as with text overlaying a background image), you may also drag  an image file from your computer into the placeholder.</a:t>
            </a:r>
          </a:p>
          <a:p>
            <a:pPr marL="0" marR="0" lvl="3" indent="0" algn="l" defTabSz="914400" rtl="0" eaLnBrk="1" fontAlgn="auto" latinLnBrk="0" hangingPunct="1">
              <a:lnSpc>
                <a:spcPct val="100000"/>
              </a:lnSpc>
              <a:spcBef>
                <a:spcPts val="1200"/>
              </a:spcBef>
              <a:spcAft>
                <a:spcPts val="0"/>
              </a:spcAft>
              <a:buClrTx/>
              <a:buSzTx/>
              <a:buFontTx/>
              <a:buNone/>
              <a:tabLst/>
              <a:defRPr/>
            </a:pPr>
            <a:r>
              <a:rPr kumimoji="0" lang="en-US" sz="1500" b="0" i="0" u="none" strike="noStrike" kern="1200" cap="none" spc="0" normalizeH="0" baseline="0" noProof="0" dirty="0">
                <a:ln>
                  <a:noFill/>
                </a:ln>
                <a:solidFill>
                  <a:srgbClr val="000000"/>
                </a:solidFill>
                <a:effectLst/>
                <a:uLnTx/>
                <a:uFillTx/>
                <a:latin typeface="+mn-lt"/>
                <a:ea typeface="+mn-ea"/>
                <a:cs typeface="+mn-cs"/>
              </a:rPr>
              <a:t>Furthermore, you may also right click on the placeholder and use the menu that appears to place (and even change existing) content into the placeholder.</a:t>
            </a:r>
          </a:p>
        </p:txBody>
      </p:sp>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t="1" b="51259"/>
          <a:stretch/>
        </p:blipFill>
        <p:spPr>
          <a:xfrm>
            <a:off x="609600" y="3429001"/>
            <a:ext cx="5486399" cy="2438400"/>
          </a:xfrm>
          <a:prstGeom prst="rect">
            <a:avLst/>
          </a:prstGeom>
          <a:effectLst>
            <a:outerShdw blurRad="50800" dist="38100" dir="2700000" algn="tl" rotWithShape="0">
              <a:prstClr val="black">
                <a:alpha val="25000"/>
              </a:prstClr>
            </a:outerShdw>
          </a:effectLst>
        </p:spPr>
      </p:pic>
      <p:sp>
        <p:nvSpPr>
          <p:cNvPr id="13" name="Rectangle 12"/>
          <p:cNvSpPr/>
          <p:nvPr userDrawn="1"/>
        </p:nvSpPr>
        <p:spPr>
          <a:xfrm>
            <a:off x="3463870" y="4133285"/>
            <a:ext cx="658679" cy="281640"/>
          </a:xfrm>
          <a:prstGeom prst="rect">
            <a:avLst/>
          </a:prstGeom>
          <a:solidFill>
            <a:schemeClr val="accent1">
              <a:alpha val="2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srgbClr val="FFFF00"/>
              </a:solidFill>
            </a:endParaRPr>
          </a:p>
        </p:txBody>
      </p:sp>
      <p:sp>
        <p:nvSpPr>
          <p:cNvPr id="2" name="Footer Placeholder 1"/>
          <p:cNvSpPr>
            <a:spLocks noGrp="1"/>
          </p:cNvSpPr>
          <p:nvPr>
            <p:ph type="ftr" sz="quarter" idx="10"/>
          </p:nvPr>
        </p:nvSpPr>
        <p:spPr/>
        <p:txBody>
          <a:bodyPr/>
          <a:lstStyle/>
          <a:p>
            <a:r>
              <a:rPr lang="en-US"/>
              <a:t>Presentation Title | Date | Aptiv Confidential</a:t>
            </a:r>
            <a:endParaRPr lang="en-US" dirty="0"/>
          </a:p>
        </p:txBody>
      </p:sp>
      <p:sp>
        <p:nvSpPr>
          <p:cNvPr id="3" name="Slide Number Placeholder 2"/>
          <p:cNvSpPr>
            <a:spLocks noGrp="1"/>
          </p:cNvSpPr>
          <p:nvPr>
            <p:ph type="sldNum" sz="quarter" idx="11"/>
          </p:nvPr>
        </p:nvSpPr>
        <p:spPr/>
        <p:txBody>
          <a:bodyPr/>
          <a:lstStyle/>
          <a:p>
            <a:fld id="{B6D1532F-61F1-B941-ACDF-6BC65E0B405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blue">
    <p:bg>
      <p:bgRef idx="1001">
        <a:schemeClr val="bg2"/>
      </p:bgRef>
    </p:bg>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609600" y="685800"/>
            <a:ext cx="5486400" cy="2743200"/>
          </a:xfrm>
        </p:spPr>
        <p:txBody>
          <a:bodyPr>
            <a:normAutofit/>
          </a:bodyPr>
          <a:lstStyle>
            <a:lvl1pPr>
              <a:defRPr sz="4800">
                <a:solidFill>
                  <a:schemeClr val="tx1"/>
                </a:solidFill>
              </a:defRPr>
            </a:lvl1pPr>
          </a:lstStyle>
          <a:p>
            <a:pPr lvl="0"/>
            <a:r>
              <a:rPr lang="en-US"/>
              <a:t>Edit Master text styles</a:t>
            </a:r>
          </a:p>
        </p:txBody>
      </p:sp>
      <p:sp>
        <p:nvSpPr>
          <p:cNvPr id="2" name="Footer Placeholder 1"/>
          <p:cNvSpPr>
            <a:spLocks noGrp="1"/>
          </p:cNvSpPr>
          <p:nvPr>
            <p:ph type="ftr" sz="quarter" idx="13"/>
          </p:nvPr>
        </p:nvSpPr>
        <p:spPr/>
        <p:txBody>
          <a:bodyPr/>
          <a:lstStyle>
            <a:lvl1pPr>
              <a:defRPr>
                <a:solidFill>
                  <a:schemeClr val="accent4"/>
                </a:solidFill>
              </a:defRPr>
            </a:lvl1pPr>
          </a:lstStyle>
          <a:p>
            <a:r>
              <a:rPr lang="en-US"/>
              <a:t>Presentation Title | Date | Aptiv Confidential</a:t>
            </a:r>
            <a:endParaRPr lang="en-US" dirty="0"/>
          </a:p>
        </p:txBody>
      </p:sp>
      <p:sp>
        <p:nvSpPr>
          <p:cNvPr id="6" name="Slide Number Placeholder 5"/>
          <p:cNvSpPr>
            <a:spLocks noGrp="1"/>
          </p:cNvSpPr>
          <p:nvPr>
            <p:ph type="sldNum" sz="quarter" idx="14"/>
          </p:nvPr>
        </p:nvSpPr>
        <p:spPr/>
        <p:txBody>
          <a:bodyPr/>
          <a:lstStyle>
            <a:lvl1pPr>
              <a:defRPr>
                <a:solidFill>
                  <a:schemeClr val="accent4"/>
                </a:solidFill>
              </a:defRPr>
            </a:lvl1pPr>
          </a:lstStyle>
          <a:p>
            <a:fld id="{B6D1532F-61F1-B941-ACDF-6BC65E0B4055}" type="slidenum">
              <a:rPr lang="en-US" smtClean="0"/>
              <a:pPr/>
              <a:t>‹#›</a:t>
            </a:fld>
            <a:endParaRPr lang="en-US" dirty="0"/>
          </a:p>
        </p:txBody>
      </p:sp>
    </p:spTree>
    <p:extLst/>
  </p:cSld>
  <p:clrMapOvr>
    <a:overrideClrMapping bg1="dk1" tx1="lt1" bg2="dk2" tx2="lt2" accent1="accent1" accent2="accent2" accent3="accent3" accent4="accent4" accent5="accent5" accent6="accent6" hlink="hlink" folHlink="folHlink"/>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Adding content to your slides 2">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65305" t="-1" r="9895" b="63111"/>
          <a:stretch/>
        </p:blipFill>
        <p:spPr>
          <a:xfrm>
            <a:off x="1363740" y="4202103"/>
            <a:ext cx="3205212" cy="1713422"/>
          </a:xfrm>
          <a:prstGeom prst="rect">
            <a:avLst/>
          </a:prstGeom>
          <a:effectLst>
            <a:outerShdw blurRad="50800" dist="38100" dir="2700000" algn="tl" rotWithShape="0">
              <a:prstClr val="black">
                <a:alpha val="40000"/>
              </a:prstClr>
            </a:outerShdw>
          </a:effectLst>
        </p:spPr>
      </p:pic>
      <p:sp>
        <p:nvSpPr>
          <p:cNvPr id="8" name="TextBox 7"/>
          <p:cNvSpPr txBox="1"/>
          <p:nvPr userDrawn="1"/>
        </p:nvSpPr>
        <p:spPr>
          <a:xfrm>
            <a:off x="609600" y="396060"/>
            <a:ext cx="3959352" cy="301752"/>
          </a:xfrm>
          <a:prstGeom prst="rect">
            <a:avLst/>
          </a:prstGeom>
          <a:noFill/>
        </p:spPr>
        <p:txBody>
          <a:bodyPr wrap="square" lIns="0" tIns="0" rIns="0" bIns="0" rtlCol="0" anchor="t">
            <a:noAutofit/>
          </a:bodyPr>
          <a:lstStyle/>
          <a:p>
            <a:r>
              <a:rPr lang="en-US" sz="1200" b="1" dirty="0">
                <a:solidFill>
                  <a:schemeClr val="bg1">
                    <a:lumMod val="65000"/>
                  </a:schemeClr>
                </a:solidFill>
              </a:rPr>
              <a:t>PowerPoint Template Quick Reference Guide</a:t>
            </a:r>
          </a:p>
        </p:txBody>
      </p:sp>
      <p:sp>
        <p:nvSpPr>
          <p:cNvPr id="9" name="Rectangle 8"/>
          <p:cNvSpPr/>
          <p:nvPr userDrawn="1"/>
        </p:nvSpPr>
        <p:spPr>
          <a:xfrm>
            <a:off x="609600" y="697811"/>
            <a:ext cx="8229600" cy="603504"/>
          </a:xfrm>
          <a:prstGeom prst="rect">
            <a:avLst/>
          </a:prstGeom>
        </p:spPr>
        <p:txBody>
          <a:bodyPr wrap="none" lIns="0" tIns="0" rIns="0" bIns="0">
            <a:noAutofit/>
          </a:bodyPr>
          <a:lstStyle/>
          <a:p>
            <a:r>
              <a:rPr kumimoji="0" lang="en-US" sz="3600" b="1" i="0" u="none" strike="noStrike" kern="1200" cap="none" spc="0" normalizeH="0" baseline="0" noProof="0" dirty="0">
                <a:ln>
                  <a:noFill/>
                </a:ln>
                <a:solidFill>
                  <a:srgbClr val="000000"/>
                </a:solidFill>
                <a:effectLst/>
                <a:uLnTx/>
                <a:uFillTx/>
                <a:latin typeface="+mn-lt"/>
                <a:ea typeface="+mn-ea"/>
                <a:cs typeface="+mn-cs"/>
              </a:rPr>
              <a:t>Adding content to your slides</a:t>
            </a:r>
            <a:endParaRPr lang="en-US" sz="3600" dirty="0"/>
          </a:p>
        </p:txBody>
      </p:sp>
      <p:sp>
        <p:nvSpPr>
          <p:cNvPr id="20" name="TextBox 19"/>
          <p:cNvSpPr txBox="1"/>
          <p:nvPr userDrawn="1"/>
        </p:nvSpPr>
        <p:spPr>
          <a:xfrm>
            <a:off x="609600" y="1915320"/>
            <a:ext cx="5181600" cy="923330"/>
          </a:xfrm>
          <a:prstGeom prst="rect">
            <a:avLst/>
          </a:prstGeom>
          <a:noFill/>
        </p:spPr>
        <p:txBody>
          <a:bodyPr wrap="square" lIns="0" tIns="0" rIns="0" bIns="0" rtlCol="0">
            <a:spAutoFit/>
          </a:bodyPr>
          <a:lstStyle/>
          <a:p>
            <a:pPr marL="0" marR="0" lvl="2" indent="0" algn="l" defTabSz="914400" rtl="0" eaLnBrk="1" fontAlgn="auto" latinLnBrk="0" hangingPunct="1">
              <a:lnSpc>
                <a:spcPct val="100000"/>
              </a:lnSpc>
              <a:spcBef>
                <a:spcPts val="1200"/>
              </a:spcBef>
              <a:spcAft>
                <a:spcPts val="0"/>
              </a:spcAft>
              <a:buClrTx/>
              <a:buSzTx/>
              <a:buFontTx/>
              <a:buNone/>
              <a:tabLst/>
              <a:defRPr/>
            </a:pPr>
            <a:r>
              <a:rPr kumimoji="0" lang="en-US" sz="1800" b="1" i="0" u="none" strike="noStrike" kern="1200" cap="none" spc="0" normalizeH="0" baseline="0" noProof="0" dirty="0">
                <a:ln>
                  <a:noFill/>
                </a:ln>
                <a:solidFill>
                  <a:schemeClr val="accent1"/>
                </a:solidFill>
                <a:effectLst/>
                <a:uLnTx/>
                <a:uFillTx/>
                <a:latin typeface="+mn-lt"/>
                <a:ea typeface="+mn-ea"/>
                <a:cs typeface="+mn-cs"/>
              </a:rPr>
              <a:t>Navigating text styles</a:t>
            </a:r>
          </a:p>
          <a:p>
            <a:pPr marL="0" marR="0" lvl="3" indent="0" algn="l" defTabSz="914400" rtl="0" eaLnBrk="1" fontAlgn="auto" latinLnBrk="0" hangingPunct="1">
              <a:lnSpc>
                <a:spcPct val="100000"/>
              </a:lnSpc>
              <a:spcBef>
                <a:spcPts val="1200"/>
              </a:spcBef>
              <a:spcAft>
                <a:spcPts val="0"/>
              </a:spcAft>
              <a:buClrTx/>
              <a:buSzTx/>
              <a:buFontTx/>
              <a:buNone/>
              <a:tabLst/>
              <a:defRPr/>
            </a:pPr>
            <a:r>
              <a:rPr kumimoji="0" lang="en-US" sz="1500" b="0" i="0" u="none" strike="noStrike" kern="1200" cap="none" spc="0" normalizeH="0" baseline="0" noProof="0" dirty="0">
                <a:ln>
                  <a:noFill/>
                </a:ln>
                <a:solidFill>
                  <a:srgbClr val="000000"/>
                </a:solidFill>
                <a:effectLst/>
                <a:uLnTx/>
                <a:uFillTx/>
                <a:latin typeface="+mn-lt"/>
                <a:ea typeface="+mn-ea"/>
                <a:cs typeface="+mn-cs"/>
              </a:rPr>
              <a:t>Use </a:t>
            </a:r>
            <a:r>
              <a:rPr kumimoji="0" lang="en-US" sz="1500" b="1" i="0" u="none" strike="noStrike" kern="1200" cap="none" spc="0" normalizeH="0" baseline="0" noProof="0" dirty="0">
                <a:ln>
                  <a:noFill/>
                </a:ln>
                <a:solidFill>
                  <a:srgbClr val="000000"/>
                </a:solidFill>
                <a:effectLst/>
                <a:uLnTx/>
                <a:uFillTx/>
                <a:latin typeface="+mn-lt"/>
                <a:ea typeface="+mn-ea"/>
                <a:cs typeface="+mn-cs"/>
              </a:rPr>
              <a:t>Indent Less </a:t>
            </a:r>
            <a:r>
              <a:rPr kumimoji="0" lang="en-US" sz="1500" b="0" i="0" u="none" strike="noStrike" kern="1200" cap="none" spc="0" normalizeH="0" baseline="0" noProof="0" dirty="0">
                <a:ln>
                  <a:noFill/>
                </a:ln>
                <a:solidFill>
                  <a:srgbClr val="000000"/>
                </a:solidFill>
                <a:effectLst/>
                <a:uLnTx/>
                <a:uFillTx/>
                <a:latin typeface="+mn-lt"/>
                <a:ea typeface="+mn-ea"/>
                <a:cs typeface="+mn-cs"/>
              </a:rPr>
              <a:t>and </a:t>
            </a:r>
            <a:r>
              <a:rPr kumimoji="0" lang="en-US" sz="1500" b="1" i="0" u="none" strike="noStrike" kern="1200" cap="none" spc="0" normalizeH="0" baseline="0" noProof="0" dirty="0">
                <a:ln>
                  <a:noFill/>
                </a:ln>
                <a:solidFill>
                  <a:srgbClr val="000000"/>
                </a:solidFill>
                <a:effectLst/>
                <a:uLnTx/>
                <a:uFillTx/>
                <a:latin typeface="+mn-lt"/>
                <a:ea typeface="+mn-ea"/>
                <a:cs typeface="+mn-cs"/>
              </a:rPr>
              <a:t>Indent More </a:t>
            </a:r>
            <a:r>
              <a:rPr kumimoji="0" lang="en-US" sz="1500" b="0" i="0" u="none" strike="noStrike" kern="1200" cap="none" spc="0" normalizeH="0" baseline="0" noProof="0" dirty="0">
                <a:ln>
                  <a:noFill/>
                </a:ln>
                <a:solidFill>
                  <a:srgbClr val="000000"/>
                </a:solidFill>
                <a:effectLst/>
                <a:uLnTx/>
                <a:uFillTx/>
                <a:latin typeface="+mn-lt"/>
                <a:ea typeface="+mn-ea"/>
                <a:cs typeface="+mn-cs"/>
              </a:rPr>
              <a:t>buttons in the </a:t>
            </a:r>
            <a:r>
              <a:rPr kumimoji="0" lang="en-US" sz="1500" b="1" i="0" u="none" strike="noStrike" kern="1200" cap="none" spc="0" normalizeH="0" baseline="0" noProof="0" dirty="0">
                <a:ln>
                  <a:noFill/>
                </a:ln>
                <a:solidFill>
                  <a:srgbClr val="000000"/>
                </a:solidFill>
                <a:effectLst/>
                <a:uLnTx/>
                <a:uFillTx/>
                <a:latin typeface="+mn-lt"/>
                <a:ea typeface="+mn-ea"/>
                <a:cs typeface="+mn-cs"/>
              </a:rPr>
              <a:t>Home</a:t>
            </a:r>
            <a:r>
              <a:rPr kumimoji="0" lang="en-US" sz="1500" b="0" i="0" u="none" strike="noStrike" kern="1200" cap="none" spc="0" normalizeH="0" baseline="0" noProof="0" dirty="0">
                <a:ln>
                  <a:noFill/>
                </a:ln>
                <a:solidFill>
                  <a:srgbClr val="000000"/>
                </a:solidFill>
                <a:effectLst/>
                <a:uLnTx/>
                <a:uFillTx/>
                <a:latin typeface="+mn-lt"/>
                <a:ea typeface="+mn-ea"/>
                <a:cs typeface="+mn-cs"/>
              </a:rPr>
              <a:t> tab to navigate between preset text styles.</a:t>
            </a:r>
          </a:p>
        </p:txBody>
      </p:sp>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1" b="63111"/>
          <a:stretch/>
        </p:blipFill>
        <p:spPr>
          <a:xfrm>
            <a:off x="609600" y="2971675"/>
            <a:ext cx="5173851" cy="685925"/>
          </a:xfrm>
          <a:prstGeom prst="rect">
            <a:avLst/>
          </a:prstGeom>
          <a:effectLst>
            <a:outerShdw blurRad="50800" dist="38100" dir="2700000" algn="tl" rotWithShape="0">
              <a:prstClr val="black">
                <a:alpha val="40000"/>
              </a:prstClr>
            </a:outerShdw>
          </a:effectLst>
        </p:spPr>
      </p:pic>
      <p:sp>
        <p:nvSpPr>
          <p:cNvPr id="17" name="Rectangle 16"/>
          <p:cNvSpPr/>
          <p:nvPr userDrawn="1"/>
        </p:nvSpPr>
        <p:spPr>
          <a:xfrm>
            <a:off x="2684689" y="4989399"/>
            <a:ext cx="934411" cy="431904"/>
          </a:xfrm>
          <a:prstGeom prst="rect">
            <a:avLst/>
          </a:prstGeom>
          <a:solidFill>
            <a:schemeClr val="accent1">
              <a:alpha val="2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1" name="TextBox 20"/>
          <p:cNvSpPr txBox="1"/>
          <p:nvPr userDrawn="1"/>
        </p:nvSpPr>
        <p:spPr>
          <a:xfrm>
            <a:off x="6400800" y="1905000"/>
            <a:ext cx="5181600" cy="3962400"/>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mn-lt"/>
                <a:ea typeface="+mn-ea"/>
                <a:cs typeface="+mn-cs"/>
              </a:rPr>
              <a:t>Level 1 - Large heading/call out text</a:t>
            </a:r>
          </a:p>
          <a:p>
            <a:pPr marL="0" marR="0" lvl="1" indent="0" algn="l" defTabSz="914400" rtl="0" eaLnBrk="1" fontAlgn="auto" latinLnBrk="0" hangingPunct="1">
              <a:lnSpc>
                <a:spcPct val="100000"/>
              </a:lnSpc>
              <a:spcBef>
                <a:spcPts val="120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mn-lt"/>
                <a:ea typeface="+mn-ea"/>
                <a:cs typeface="+mn-cs"/>
              </a:rPr>
              <a:t>Level 2 - Small heading text</a:t>
            </a:r>
          </a:p>
          <a:p>
            <a:pPr marL="0" marR="0" lvl="2" indent="0" algn="l" defTabSz="914400" rtl="0" eaLnBrk="1" fontAlgn="auto" latinLnBrk="0" hangingPunct="1">
              <a:lnSpc>
                <a:spcPct val="100000"/>
              </a:lnSpc>
              <a:spcBef>
                <a:spcPts val="120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mn-lt"/>
                <a:ea typeface="+mn-ea"/>
                <a:cs typeface="+mn-cs"/>
              </a:rPr>
              <a:t>Level 3 - Paragraph text </a:t>
            </a:r>
          </a:p>
          <a:p>
            <a:pPr marL="285750" marR="0" lvl="3" indent="-285750" algn="l" defTabSz="914400" rtl="0" eaLnBrk="1" fontAlgn="auto" latinLnBrk="0" hangingPunct="1">
              <a:lnSpc>
                <a:spcPct val="100000"/>
              </a:lnSpc>
              <a:spcBef>
                <a:spcPts val="1200"/>
              </a:spcBef>
              <a:spcAft>
                <a:spcPts val="0"/>
              </a:spcAft>
              <a:buClr>
                <a:srgbClr val="F74018"/>
              </a:buClr>
              <a:buSzPct val="125000"/>
              <a:buFont typeface="Arial" charset="0"/>
              <a:buChar char="•"/>
              <a:tabLst/>
              <a:defRPr/>
            </a:pPr>
            <a:r>
              <a:rPr kumimoji="0" lang="en-US" sz="2400" b="0" i="0" u="none" strike="noStrike" kern="1200" cap="none" spc="0" normalizeH="0" baseline="0" noProof="0" dirty="0">
                <a:ln>
                  <a:noFill/>
                </a:ln>
                <a:solidFill>
                  <a:srgbClr val="000000"/>
                </a:solidFill>
                <a:effectLst/>
                <a:uLnTx/>
                <a:uFillTx/>
                <a:latin typeface="+mn-lt"/>
                <a:ea typeface="+mn-ea"/>
                <a:cs typeface="+mn-cs"/>
              </a:rPr>
              <a:t>Level 4 – Bullet tier one</a:t>
            </a:r>
          </a:p>
          <a:p>
            <a:pPr marL="457200" marR="0" lvl="4" indent="-228600" algn="l" defTabSz="914400" rtl="0" eaLnBrk="1" fontAlgn="auto" latinLnBrk="0" hangingPunct="1">
              <a:lnSpc>
                <a:spcPct val="100000"/>
              </a:lnSpc>
              <a:spcBef>
                <a:spcPts val="1200"/>
              </a:spcBef>
              <a:spcAft>
                <a:spcPts val="0"/>
              </a:spcAft>
              <a:buClr>
                <a:srgbClr val="000000"/>
              </a:buClr>
              <a:buSzPct val="100000"/>
              <a:buFont typeface="Arial" charset="0"/>
              <a:buChar char="•"/>
              <a:tabLst/>
              <a:defRPr/>
            </a:pPr>
            <a:r>
              <a:rPr kumimoji="0" lang="en-US" sz="2200" b="0" i="0" u="none" strike="noStrike" kern="1200" cap="none" spc="0" normalizeH="0" baseline="0" noProof="0" dirty="0">
                <a:ln>
                  <a:noFill/>
                </a:ln>
                <a:solidFill>
                  <a:srgbClr val="000000"/>
                </a:solidFill>
                <a:effectLst/>
                <a:uLnTx/>
                <a:uFillTx/>
                <a:latin typeface="+mn-lt"/>
                <a:ea typeface="+mn-ea"/>
                <a:cs typeface="+mn-cs"/>
              </a:rPr>
              <a:t>Level 5 – Bullet tier two</a:t>
            </a:r>
          </a:p>
          <a:p>
            <a:pPr marL="685800" marR="0" lvl="5" indent="-228600" algn="l" defTabSz="914400" rtl="0" eaLnBrk="1" fontAlgn="auto" latinLnBrk="0" hangingPunct="1">
              <a:lnSpc>
                <a:spcPct val="100000"/>
              </a:lnSpc>
              <a:spcBef>
                <a:spcPts val="1200"/>
              </a:spcBef>
              <a:spcAft>
                <a:spcPts val="0"/>
              </a:spcAft>
              <a:buClr>
                <a:srgbClr val="000000"/>
              </a:buClr>
              <a:buSzPct val="100000"/>
              <a:buFont typeface=".AppleSystemUIFont" charset="-120"/>
              <a:buChar char="-"/>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Level 6 – Bullet tier three</a:t>
            </a:r>
          </a:p>
          <a:p>
            <a:pPr marL="685800" marR="0" lvl="5" indent="-228600" algn="l" defTabSz="914400" rtl="0" eaLnBrk="1" fontAlgn="auto" latinLnBrk="0" hangingPunct="1">
              <a:lnSpc>
                <a:spcPct val="100000"/>
              </a:lnSpc>
              <a:spcBef>
                <a:spcPts val="1200"/>
              </a:spcBef>
              <a:spcAft>
                <a:spcPts val="0"/>
              </a:spcAft>
              <a:buClr>
                <a:srgbClr val="000000"/>
              </a:buClr>
              <a:buSzPct val="100000"/>
              <a:buFont typeface=".AppleSystemUIFont" charset="-120"/>
              <a:buChar char="-"/>
              <a:tabLst/>
              <a:defRPr/>
            </a:pPr>
            <a:r>
              <a:rPr kumimoji="0" lang="en-US" sz="1800" b="0" i="1" u="none" strike="noStrike" kern="1200" cap="none" spc="0" normalizeH="0" baseline="0" noProof="0" dirty="0">
                <a:ln>
                  <a:noFill/>
                </a:ln>
                <a:solidFill>
                  <a:srgbClr val="929D96"/>
                </a:solidFill>
                <a:effectLst/>
                <a:uLnTx/>
                <a:uFillTx/>
                <a:latin typeface="+mn-lt"/>
                <a:ea typeface="+mn-ea"/>
                <a:cs typeface="+mn-cs"/>
              </a:rPr>
              <a:t>Footnotes</a:t>
            </a:r>
          </a:p>
          <a:p>
            <a:pPr marL="0" marR="0" lvl="0" indent="0" algn="l" defTabSz="914400" rtl="0" eaLnBrk="1" fontAlgn="auto" latinLnBrk="0" hangingPunct="1">
              <a:lnSpc>
                <a:spcPct val="120000"/>
              </a:lnSpc>
              <a:spcBef>
                <a:spcPts val="600"/>
              </a:spcBef>
              <a:spcAft>
                <a:spcPts val="0"/>
              </a:spcAft>
              <a:buClrTx/>
              <a:buSzTx/>
              <a:buFontTx/>
              <a:buNone/>
              <a:tabLst/>
              <a:defRPr/>
            </a:pPr>
            <a:endParaRPr kumimoji="0" lang="en-US" sz="1300" b="0" i="1" u="none" strike="noStrike" kern="1200" cap="none" spc="0" normalizeH="0" baseline="0" noProof="0" dirty="0">
              <a:ln>
                <a:noFill/>
              </a:ln>
              <a:solidFill>
                <a:schemeClr val="tx1"/>
              </a:solidFill>
              <a:effectLst/>
              <a:uLnTx/>
              <a:uFillTx/>
              <a:latin typeface="+mn-lt"/>
              <a:ea typeface="+mn-ea"/>
              <a:cs typeface="+mn-cs"/>
            </a:endParaRPr>
          </a:p>
        </p:txBody>
      </p:sp>
      <p:cxnSp>
        <p:nvCxnSpPr>
          <p:cNvPr id="4" name="Straight Arrow Connector 3"/>
          <p:cNvCxnSpPr/>
          <p:nvPr userDrawn="1"/>
        </p:nvCxnSpPr>
        <p:spPr>
          <a:xfrm flipH="1">
            <a:off x="4267200" y="3429000"/>
            <a:ext cx="429928" cy="724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0"/>
          </p:nvPr>
        </p:nvSpPr>
        <p:spPr/>
        <p:txBody>
          <a:bodyPr/>
          <a:lstStyle/>
          <a:p>
            <a:r>
              <a:rPr lang="en-US"/>
              <a:t>Presentation Title | Date | Aptiv Confidential</a:t>
            </a:r>
            <a:endParaRPr lang="en-US" dirty="0"/>
          </a:p>
        </p:txBody>
      </p:sp>
      <p:sp>
        <p:nvSpPr>
          <p:cNvPr id="5" name="Slide Number Placeholder 4"/>
          <p:cNvSpPr>
            <a:spLocks noGrp="1"/>
          </p:cNvSpPr>
          <p:nvPr>
            <p:ph type="sldNum" sz="quarter" idx="11"/>
          </p:nvPr>
        </p:nvSpPr>
        <p:spPr/>
        <p:txBody>
          <a:bodyPr/>
          <a:lstStyle/>
          <a:p>
            <a:fld id="{B6D1532F-61F1-B941-ACDF-6BC65E0B4055}" type="slidenum">
              <a:rPr lang="en-US" smtClean="0"/>
              <a:pPr/>
              <a:t>‹#›</a:t>
            </a:fld>
            <a:endParaRPr lang="en-US"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ransferring content">
    <p:spTree>
      <p:nvGrpSpPr>
        <p:cNvPr id="1" name=""/>
        <p:cNvGrpSpPr/>
        <p:nvPr/>
      </p:nvGrpSpPr>
      <p:grpSpPr>
        <a:xfrm>
          <a:off x="0" y="0"/>
          <a:ext cx="0" cy="0"/>
          <a:chOff x="0" y="0"/>
          <a:chExt cx="0" cy="0"/>
        </a:xfrm>
      </p:grpSpPr>
      <p:sp>
        <p:nvSpPr>
          <p:cNvPr id="8" name="TextBox 7"/>
          <p:cNvSpPr txBox="1"/>
          <p:nvPr userDrawn="1"/>
        </p:nvSpPr>
        <p:spPr>
          <a:xfrm>
            <a:off x="609600" y="396060"/>
            <a:ext cx="3959352" cy="301752"/>
          </a:xfrm>
          <a:prstGeom prst="rect">
            <a:avLst/>
          </a:prstGeom>
          <a:noFill/>
        </p:spPr>
        <p:txBody>
          <a:bodyPr wrap="square" lIns="0" tIns="0" rIns="0" bIns="0" rtlCol="0" anchor="t">
            <a:noAutofit/>
          </a:bodyPr>
          <a:lstStyle/>
          <a:p>
            <a:r>
              <a:rPr lang="en-US" sz="1200" b="1" dirty="0">
                <a:solidFill>
                  <a:schemeClr val="bg1">
                    <a:lumMod val="65000"/>
                  </a:schemeClr>
                </a:solidFill>
              </a:rPr>
              <a:t>PowerPoint Template Quick Reference Guide</a:t>
            </a:r>
          </a:p>
        </p:txBody>
      </p:sp>
      <p:sp>
        <p:nvSpPr>
          <p:cNvPr id="9" name="Rectangle 8"/>
          <p:cNvSpPr/>
          <p:nvPr userDrawn="1"/>
        </p:nvSpPr>
        <p:spPr>
          <a:xfrm>
            <a:off x="609600" y="697811"/>
            <a:ext cx="8229600" cy="603504"/>
          </a:xfrm>
          <a:prstGeom prst="rect">
            <a:avLst/>
          </a:prstGeom>
        </p:spPr>
        <p:txBody>
          <a:bodyPr wrap="none" lIns="0" tIns="0" rIns="0" bIns="0">
            <a:noAutofit/>
          </a:bodyPr>
          <a:lstStyle/>
          <a:p>
            <a:r>
              <a:rPr kumimoji="0" lang="en-US" sz="2000" b="1" i="0" u="none" strike="noStrike" kern="1200" cap="none" spc="0" normalizeH="0" baseline="0" noProof="0" dirty="0">
                <a:ln>
                  <a:noFill/>
                </a:ln>
                <a:solidFill>
                  <a:srgbClr val="000000"/>
                </a:solidFill>
                <a:effectLst/>
                <a:uLnTx/>
                <a:uFillTx/>
                <a:latin typeface="+mn-lt"/>
                <a:ea typeface="+mn-ea"/>
                <a:cs typeface="+mn-cs"/>
              </a:rPr>
              <a:t>Transferring content from other presentations</a:t>
            </a:r>
            <a:endParaRPr lang="en-US" dirty="0"/>
          </a:p>
        </p:txBody>
      </p:sp>
      <p:sp>
        <p:nvSpPr>
          <p:cNvPr id="18" name="TextBox 17"/>
          <p:cNvSpPr txBox="1"/>
          <p:nvPr userDrawn="1"/>
        </p:nvSpPr>
        <p:spPr>
          <a:xfrm>
            <a:off x="609600" y="1918604"/>
            <a:ext cx="5181600" cy="4201150"/>
          </a:xfrm>
          <a:prstGeom prst="rect">
            <a:avLst/>
          </a:prstGeom>
          <a:noFill/>
        </p:spPr>
        <p:txBody>
          <a:bodyPr wrap="square" lIns="0" tIns="0" rIns="0" bIns="0" rtlCol="0">
            <a:spAutoFit/>
          </a:bodyPr>
          <a:lstStyle/>
          <a:p>
            <a:pPr marL="0" marR="0" lvl="2" indent="0" algn="l" defTabSz="914400" rtl="0" eaLnBrk="1" fontAlgn="auto" latinLnBrk="0" hangingPunct="1">
              <a:lnSpc>
                <a:spcPct val="100000"/>
              </a:lnSpc>
              <a:spcBef>
                <a:spcPts val="1200"/>
              </a:spcBef>
              <a:spcAft>
                <a:spcPts val="0"/>
              </a:spcAft>
              <a:buClrTx/>
              <a:buSzTx/>
              <a:buFontTx/>
              <a:buNone/>
              <a:tabLst/>
              <a:defRPr/>
            </a:pPr>
            <a:r>
              <a:rPr kumimoji="0" lang="en-US" sz="1800" b="1" i="0" u="none" strike="noStrike" kern="1200" cap="none" spc="0" normalizeH="0" baseline="0" noProof="0" dirty="0">
                <a:ln>
                  <a:noFill/>
                </a:ln>
                <a:solidFill>
                  <a:schemeClr val="accent1"/>
                </a:solidFill>
                <a:effectLst/>
                <a:uLnTx/>
                <a:uFillTx/>
                <a:latin typeface="+mn-lt"/>
                <a:ea typeface="+mn-ea"/>
                <a:cs typeface="+mn-cs"/>
              </a:rPr>
              <a:t>Rules of copy and paste</a:t>
            </a:r>
          </a:p>
          <a:p>
            <a:pPr marL="0" marR="0" lvl="3" indent="0" algn="l" defTabSz="914400" rtl="0" eaLnBrk="1" fontAlgn="auto" latinLnBrk="0" hangingPunct="1">
              <a:lnSpc>
                <a:spcPct val="100000"/>
              </a:lnSpc>
              <a:spcBef>
                <a:spcPts val="1200"/>
              </a:spcBef>
              <a:spcAft>
                <a:spcPts val="0"/>
              </a:spcAft>
              <a:buClrTx/>
              <a:buSzTx/>
              <a:buFontTx/>
              <a:buNone/>
              <a:tabLst/>
              <a:defRPr/>
            </a:pPr>
            <a:r>
              <a:rPr kumimoji="0" lang="en-US" sz="1500" b="0" i="0" u="sng" strike="noStrike" kern="1200" cap="none" spc="0" normalizeH="0" baseline="0" noProof="0" dirty="0">
                <a:ln>
                  <a:noFill/>
                </a:ln>
                <a:solidFill>
                  <a:srgbClr val="000000"/>
                </a:solidFill>
                <a:effectLst/>
                <a:uLnTx/>
                <a:uFillTx/>
                <a:latin typeface="+mn-lt"/>
                <a:ea typeface="+mn-ea"/>
                <a:cs typeface="+mn-cs"/>
              </a:rPr>
              <a:t>Do not drag and drop or copy/paste whole slides into your presentation</a:t>
            </a:r>
            <a:r>
              <a:rPr kumimoji="0" lang="en-US" sz="1500" b="0" i="0" u="none" strike="noStrike" kern="1200" cap="none" spc="0" normalizeH="0" baseline="0" noProof="0" dirty="0">
                <a:ln>
                  <a:noFill/>
                </a:ln>
                <a:solidFill>
                  <a:srgbClr val="000000"/>
                </a:solidFill>
                <a:effectLst/>
                <a:uLnTx/>
                <a:uFillTx/>
                <a:latin typeface="+mn-lt"/>
                <a:ea typeface="+mn-ea"/>
                <a:cs typeface="+mn-cs"/>
              </a:rPr>
              <a:t>. This will transfer a new Master theme (when using source formatting) or a new layout into your Master theme (when using destination theme), which often results in inconsistent headers, footers, margins and general formatting.</a:t>
            </a:r>
          </a:p>
          <a:p>
            <a:pPr marL="0" marR="0" lvl="3" indent="0" algn="l" defTabSz="914400" rtl="0" eaLnBrk="1" fontAlgn="auto" latinLnBrk="0" hangingPunct="1">
              <a:lnSpc>
                <a:spcPct val="100000"/>
              </a:lnSpc>
              <a:spcBef>
                <a:spcPts val="1200"/>
              </a:spcBef>
              <a:spcAft>
                <a:spcPts val="0"/>
              </a:spcAft>
              <a:buClrTx/>
              <a:buSzTx/>
              <a:buFontTx/>
              <a:buNone/>
              <a:tabLst/>
              <a:defRPr/>
            </a:pPr>
            <a:r>
              <a:rPr kumimoji="0" lang="en-US" sz="1500" b="0" i="0" u="none" strike="noStrike" kern="1200" cap="none" spc="0" normalizeH="0" baseline="0" noProof="0" dirty="0">
                <a:ln>
                  <a:noFill/>
                </a:ln>
                <a:solidFill>
                  <a:srgbClr val="000000"/>
                </a:solidFill>
                <a:effectLst/>
                <a:uLnTx/>
                <a:uFillTx/>
                <a:latin typeface="+mn-lt"/>
                <a:ea typeface="+mn-ea"/>
                <a:cs typeface="+mn-cs"/>
              </a:rPr>
              <a:t>Instead, </a:t>
            </a:r>
            <a:r>
              <a:rPr kumimoji="0" lang="en-US" sz="1500" b="0" i="0" u="sng" strike="noStrike" kern="1200" cap="none" spc="0" normalizeH="0" baseline="0" noProof="0" dirty="0">
                <a:ln>
                  <a:noFill/>
                </a:ln>
                <a:solidFill>
                  <a:srgbClr val="000000"/>
                </a:solidFill>
                <a:effectLst/>
                <a:uLnTx/>
                <a:uFillTx/>
                <a:latin typeface="+mn-lt"/>
                <a:ea typeface="+mn-ea"/>
                <a:cs typeface="+mn-cs"/>
              </a:rPr>
              <a:t>always start by selecting a layout from your Master theme</a:t>
            </a:r>
            <a:r>
              <a:rPr kumimoji="0" lang="en-US" sz="1500" b="0" i="0" u="none" strike="noStrike" kern="1200" cap="none" spc="0" normalizeH="0" baseline="0" noProof="0" dirty="0">
                <a:ln>
                  <a:noFill/>
                </a:ln>
                <a:solidFill>
                  <a:srgbClr val="000000"/>
                </a:solidFill>
                <a:effectLst/>
                <a:uLnTx/>
                <a:uFillTx/>
                <a:latin typeface="+mn-lt"/>
                <a:ea typeface="+mn-ea"/>
                <a:cs typeface="+mn-cs"/>
              </a:rPr>
              <a:t>, then copy/paste bodies of text from a text box in your old presentation file to your new presentation file. Choose </a:t>
            </a:r>
            <a:r>
              <a:rPr kumimoji="0" lang="en-US" sz="1500" b="1" i="0" u="none" strike="noStrike" kern="1200" cap="none" spc="0" normalizeH="0" baseline="0" noProof="0" dirty="0">
                <a:ln>
                  <a:noFill/>
                </a:ln>
                <a:solidFill>
                  <a:srgbClr val="000000"/>
                </a:solidFill>
                <a:effectLst/>
                <a:uLnTx/>
                <a:uFillTx/>
                <a:latin typeface="+mn-lt"/>
                <a:ea typeface="+mn-ea"/>
                <a:cs typeface="+mn-cs"/>
              </a:rPr>
              <a:t>Use Destination Theme</a:t>
            </a:r>
            <a:r>
              <a:rPr kumimoji="0" lang="en-US" sz="1500" b="0" i="0" u="none" strike="noStrike" kern="1200" cap="none" spc="0" normalizeH="0" baseline="0" noProof="0" dirty="0">
                <a:ln>
                  <a:noFill/>
                </a:ln>
                <a:solidFill>
                  <a:srgbClr val="000000"/>
                </a:solidFill>
                <a:effectLst/>
                <a:uLnTx/>
                <a:uFillTx/>
                <a:latin typeface="+mn-lt"/>
                <a:ea typeface="+mn-ea"/>
                <a:cs typeface="+mn-cs"/>
              </a:rPr>
              <a:t> or </a:t>
            </a:r>
            <a:r>
              <a:rPr kumimoji="0" lang="en-US" sz="1500" b="1" i="0" u="none" strike="noStrike" kern="1200" cap="none" spc="0" normalizeH="0" baseline="0" noProof="0" dirty="0">
                <a:ln>
                  <a:noFill/>
                </a:ln>
                <a:solidFill>
                  <a:srgbClr val="000000"/>
                </a:solidFill>
                <a:effectLst/>
                <a:uLnTx/>
                <a:uFillTx/>
                <a:latin typeface="+mn-lt"/>
                <a:ea typeface="+mn-ea"/>
                <a:cs typeface="+mn-cs"/>
              </a:rPr>
              <a:t>Keep Text Only</a:t>
            </a:r>
            <a:r>
              <a:rPr kumimoji="0" lang="en-US" sz="1500" b="0" i="0" u="none" strike="noStrike" kern="1200" cap="none" spc="0" normalizeH="0" baseline="0" noProof="0" dirty="0">
                <a:ln>
                  <a:noFill/>
                </a:ln>
                <a:solidFill>
                  <a:srgbClr val="000000"/>
                </a:solidFill>
                <a:effectLst/>
                <a:uLnTx/>
                <a:uFillTx/>
                <a:latin typeface="+mn-lt"/>
                <a:ea typeface="+mn-ea"/>
                <a:cs typeface="+mn-cs"/>
              </a:rPr>
              <a:t>, then use Indent buttons to format text. This method will preserve the integrity of your Master theme.</a:t>
            </a:r>
          </a:p>
          <a:p>
            <a:pPr marL="0" marR="0" lvl="3" indent="0" algn="l" defTabSz="914400" rtl="0" eaLnBrk="1" fontAlgn="auto" latinLnBrk="0" hangingPunct="1">
              <a:lnSpc>
                <a:spcPct val="100000"/>
              </a:lnSpc>
              <a:spcBef>
                <a:spcPts val="1200"/>
              </a:spcBef>
              <a:spcAft>
                <a:spcPts val="0"/>
              </a:spcAft>
              <a:buClrTx/>
              <a:buSzTx/>
              <a:buFontTx/>
              <a:buNone/>
              <a:tabLst/>
              <a:defRPr/>
            </a:pPr>
            <a:r>
              <a:rPr kumimoji="0" lang="en-US" sz="1500" b="0" i="0" u="none" strike="noStrike" kern="1200" cap="none" spc="0" normalizeH="0" baseline="0" noProof="0" dirty="0">
                <a:ln>
                  <a:noFill/>
                </a:ln>
                <a:solidFill>
                  <a:srgbClr val="000000"/>
                </a:solidFill>
                <a:effectLst/>
                <a:uLnTx/>
                <a:uFillTx/>
                <a:latin typeface="+mn-lt"/>
                <a:ea typeface="+mn-ea"/>
                <a:cs typeface="+mn-cs"/>
              </a:rPr>
              <a:t>Do not copy/paste images from one file to another. Instead, save the image on your computer, then upload the image to the image placeholder within your selected layout.</a:t>
            </a:r>
          </a:p>
        </p:txBody>
      </p:sp>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t="11359"/>
          <a:stretch/>
        </p:blipFill>
        <p:spPr>
          <a:xfrm>
            <a:off x="6660016" y="1600200"/>
            <a:ext cx="4358367" cy="3672960"/>
          </a:xfrm>
          <a:prstGeom prst="rect">
            <a:avLst/>
          </a:prstGeom>
          <a:ln w="3175">
            <a:solidFill>
              <a:schemeClr val="bg1">
                <a:lumMod val="85000"/>
              </a:schemeClr>
            </a:solidFill>
          </a:ln>
          <a:effectLst>
            <a:outerShdw blurRad="50800" dist="38100" dir="2700000" algn="tl" rotWithShape="0">
              <a:prstClr val="black">
                <a:alpha val="20000"/>
              </a:prstClr>
            </a:outerShdw>
          </a:effectLst>
        </p:spPr>
      </p:pic>
      <p:sp>
        <p:nvSpPr>
          <p:cNvPr id="6" name="Rectangle 5"/>
          <p:cNvSpPr/>
          <p:nvPr userDrawn="1"/>
        </p:nvSpPr>
        <p:spPr>
          <a:xfrm>
            <a:off x="7336346" y="4634363"/>
            <a:ext cx="1395885" cy="672093"/>
          </a:xfrm>
          <a:prstGeom prst="rect">
            <a:avLst/>
          </a:prstGeom>
          <a:solidFill>
            <a:schemeClr val="accent1">
              <a:alpha val="3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 name="Footer Placeholder 1"/>
          <p:cNvSpPr>
            <a:spLocks noGrp="1"/>
          </p:cNvSpPr>
          <p:nvPr>
            <p:ph type="ftr" sz="quarter" idx="10"/>
          </p:nvPr>
        </p:nvSpPr>
        <p:spPr/>
        <p:txBody>
          <a:bodyPr/>
          <a:lstStyle/>
          <a:p>
            <a:r>
              <a:rPr lang="en-US"/>
              <a:t>Presentation Title | Date | Aptiv Confidential</a:t>
            </a:r>
            <a:endParaRPr lang="en-US" dirty="0"/>
          </a:p>
        </p:txBody>
      </p:sp>
      <p:sp>
        <p:nvSpPr>
          <p:cNvPr id="4" name="Slide Number Placeholder 3"/>
          <p:cNvSpPr>
            <a:spLocks noGrp="1"/>
          </p:cNvSpPr>
          <p:nvPr>
            <p:ph type="sldNum" sz="quarter" idx="11"/>
          </p:nvPr>
        </p:nvSpPr>
        <p:spPr/>
        <p:txBody>
          <a:bodyPr/>
          <a:lstStyle/>
          <a:p>
            <a:fld id="{B6D1532F-61F1-B941-ACDF-6BC65E0B405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white">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609600" y="685800"/>
            <a:ext cx="5486400" cy="2743200"/>
          </a:xfrm>
        </p:spPr>
        <p:txBody>
          <a:bodyPr>
            <a:normAutofit/>
          </a:bodyPr>
          <a:lstStyle>
            <a:lvl1pPr>
              <a:defRPr sz="4800">
                <a:solidFill>
                  <a:schemeClr val="tx1"/>
                </a:solidFill>
              </a:defRPr>
            </a:lvl1pPr>
          </a:lstStyle>
          <a:p>
            <a:pPr lvl="0"/>
            <a:r>
              <a:rPr lang="en-US"/>
              <a:t>Edit Master text styles</a:t>
            </a:r>
          </a:p>
        </p:txBody>
      </p:sp>
      <p:sp>
        <p:nvSpPr>
          <p:cNvPr id="2" name="Footer Placeholder 1"/>
          <p:cNvSpPr>
            <a:spLocks noGrp="1"/>
          </p:cNvSpPr>
          <p:nvPr>
            <p:ph type="ftr" sz="quarter" idx="13"/>
          </p:nvPr>
        </p:nvSpPr>
        <p:spPr/>
        <p:txBody>
          <a:bodyPr/>
          <a:lstStyle/>
          <a:p>
            <a:r>
              <a:rPr lang="en-US"/>
              <a:t>Presentation Title | Date | Aptiv Confidential</a:t>
            </a:r>
            <a:endParaRPr lang="en-US" dirty="0"/>
          </a:p>
        </p:txBody>
      </p:sp>
      <p:sp>
        <p:nvSpPr>
          <p:cNvPr id="6" name="Slide Number Placeholder 5"/>
          <p:cNvSpPr>
            <a:spLocks noGrp="1"/>
          </p:cNvSpPr>
          <p:nvPr>
            <p:ph type="sldNum" sz="quarter" idx="14"/>
          </p:nvPr>
        </p:nvSpPr>
        <p:spPr/>
        <p:txBody>
          <a:bodyPr/>
          <a:lstStyle/>
          <a:p>
            <a:fld id="{B6D1532F-61F1-B941-ACDF-6BC65E0B4055}" type="slidenum">
              <a:rPr lang="en-US" smtClean="0"/>
              <a:pPr/>
              <a:t>‹#›</a:t>
            </a:fld>
            <a:endParaRPr lang="en-US" dirty="0"/>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 image">
    <p:spTree>
      <p:nvGrpSpPr>
        <p:cNvPr id="1" name=""/>
        <p:cNvGrpSpPr/>
        <p:nvPr/>
      </p:nvGrpSpPr>
      <p:grpSpPr>
        <a:xfrm>
          <a:off x="0" y="0"/>
          <a:ext cx="0" cy="0"/>
          <a:chOff x="0" y="0"/>
          <a:chExt cx="0" cy="0"/>
        </a:xfrm>
      </p:grpSpPr>
      <p:sp>
        <p:nvSpPr>
          <p:cNvPr id="6" name="Picture Placeholder 2"/>
          <p:cNvSpPr>
            <a:spLocks noGrp="1"/>
          </p:cNvSpPr>
          <p:nvPr>
            <p:ph type="pic" sz="quarter" idx="14"/>
          </p:nvPr>
        </p:nvSpPr>
        <p:spPr>
          <a:xfrm>
            <a:off x="609600" y="381000"/>
            <a:ext cx="10972800" cy="5791200"/>
          </a:xfrm>
          <a:solidFill>
            <a:schemeClr val="accent4"/>
          </a:solidFill>
        </p:spPr>
        <p:txBody>
          <a:bodyPr>
            <a:normAutofit/>
          </a:bodyPr>
          <a:lstStyle>
            <a:lvl1pPr>
              <a:defRPr sz="1800">
                <a:solidFill>
                  <a:schemeClr val="bg1"/>
                </a:solidFill>
              </a:defRPr>
            </a:lvl1pPr>
          </a:lstStyle>
          <a:p>
            <a:r>
              <a:rPr lang="en-US"/>
              <a:t>Click icon to add picture</a:t>
            </a:r>
            <a:endParaRPr lang="en-US" dirty="0"/>
          </a:p>
        </p:txBody>
      </p:sp>
      <p:sp>
        <p:nvSpPr>
          <p:cNvPr id="7" name="Text Placeholder 7"/>
          <p:cNvSpPr>
            <a:spLocks noGrp="1"/>
          </p:cNvSpPr>
          <p:nvPr>
            <p:ph type="body" sz="quarter" idx="12"/>
          </p:nvPr>
        </p:nvSpPr>
        <p:spPr>
          <a:xfrm>
            <a:off x="914400" y="685800"/>
            <a:ext cx="5181600" cy="2743200"/>
          </a:xfrm>
        </p:spPr>
        <p:txBody>
          <a:bodyPr>
            <a:normAutofit/>
          </a:bodyPr>
          <a:lstStyle>
            <a:lvl1pPr>
              <a:defRPr sz="4800">
                <a:solidFill>
                  <a:schemeClr val="bg1"/>
                </a:solidFill>
                <a:effectLst>
                  <a:outerShdw blurRad="50800" dist="38100" dir="8100000" algn="tr" rotWithShape="0">
                    <a:prstClr val="black">
                      <a:alpha val="40000"/>
                    </a:prstClr>
                  </a:outerShdw>
                </a:effectLst>
              </a:defRPr>
            </a:lvl1pPr>
          </a:lstStyle>
          <a:p>
            <a:pPr lvl="0"/>
            <a:r>
              <a:rPr lang="en-US"/>
              <a:t>Edit Master text styles</a:t>
            </a:r>
          </a:p>
        </p:txBody>
      </p:sp>
      <p:sp>
        <p:nvSpPr>
          <p:cNvPr id="2" name="Footer Placeholder 1"/>
          <p:cNvSpPr>
            <a:spLocks noGrp="1"/>
          </p:cNvSpPr>
          <p:nvPr>
            <p:ph type="ftr" sz="quarter" idx="15"/>
          </p:nvPr>
        </p:nvSpPr>
        <p:spPr/>
        <p:txBody>
          <a:bodyPr/>
          <a:lstStyle/>
          <a:p>
            <a:r>
              <a:rPr lang="en-US"/>
              <a:t>Presentation Title | Date | Aptiv Confidential</a:t>
            </a:r>
            <a:endParaRPr lang="en-US" dirty="0"/>
          </a:p>
        </p:txBody>
      </p:sp>
      <p:sp>
        <p:nvSpPr>
          <p:cNvPr id="5" name="Slide Number Placeholder 4"/>
          <p:cNvSpPr>
            <a:spLocks noGrp="1"/>
          </p:cNvSpPr>
          <p:nvPr>
            <p:ph type="sldNum" sz="quarter" idx="16"/>
          </p:nvPr>
        </p:nvSpPr>
        <p:spPr/>
        <p:txBody>
          <a:bodyPr/>
          <a:lstStyle/>
          <a:p>
            <a:fld id="{B6D1532F-61F1-B941-ACDF-6BC65E0B4055}" type="slidenum">
              <a:rPr lang="en-US" smtClean="0"/>
              <a:pPr/>
              <a:t>‹#›</a:t>
            </a:fld>
            <a:endParaRPr lang="en-US" dirty="0"/>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rge call out + headline">
    <p:spTree>
      <p:nvGrpSpPr>
        <p:cNvPr id="1" name=""/>
        <p:cNvGrpSpPr/>
        <p:nvPr/>
      </p:nvGrpSpPr>
      <p:grpSpPr>
        <a:xfrm>
          <a:off x="0" y="0"/>
          <a:ext cx="0" cy="0"/>
          <a:chOff x="0" y="0"/>
          <a:chExt cx="0" cy="0"/>
        </a:xfrm>
      </p:grpSpPr>
      <p:sp>
        <p:nvSpPr>
          <p:cNvPr id="2" name="Title 1"/>
          <p:cNvSpPr>
            <a:spLocks noGrp="1"/>
          </p:cNvSpPr>
          <p:nvPr>
            <p:ph type="title"/>
          </p:nvPr>
        </p:nvSpPr>
        <p:spPr>
          <a:xfrm>
            <a:off x="609599" y="381001"/>
            <a:ext cx="8229601" cy="923920"/>
          </a:xfrm>
        </p:spPr>
        <p:txBody>
          <a:bodyPr/>
          <a:lstStyle/>
          <a:p>
            <a:r>
              <a:rPr lang="en-US"/>
              <a:t>Click to edit Master title style</a:t>
            </a:r>
            <a:endParaRPr lang="en-US" dirty="0"/>
          </a:p>
        </p:txBody>
      </p:sp>
      <p:sp>
        <p:nvSpPr>
          <p:cNvPr id="7" name="Text Placeholder 6"/>
          <p:cNvSpPr>
            <a:spLocks noGrp="1"/>
          </p:cNvSpPr>
          <p:nvPr>
            <p:ph type="body" sz="quarter" idx="13"/>
          </p:nvPr>
        </p:nvSpPr>
        <p:spPr>
          <a:xfrm>
            <a:off x="609600" y="1905000"/>
            <a:ext cx="8229600" cy="3962400"/>
          </a:xfrm>
        </p:spPr>
        <p:txBody>
          <a:bodyPr>
            <a:normAutofit/>
          </a:bodyPr>
          <a:lstStyle>
            <a:lvl1pPr>
              <a:defRPr sz="5000"/>
            </a:lvl1pPr>
          </a:lstStyle>
          <a:p>
            <a:pPr lvl="0"/>
            <a:r>
              <a:rPr lang="en-US"/>
              <a:t>Edit Master text styles</a:t>
            </a:r>
          </a:p>
        </p:txBody>
      </p:sp>
      <p:sp>
        <p:nvSpPr>
          <p:cNvPr id="8" name="Oval 7"/>
          <p:cNvSpPr/>
          <p:nvPr userDrawn="1"/>
        </p:nvSpPr>
        <p:spPr>
          <a:xfrm>
            <a:off x="-241739" y="2050134"/>
            <a:ext cx="491358" cy="4913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4"/>
          </p:nvPr>
        </p:nvSpPr>
        <p:spPr/>
        <p:txBody>
          <a:bodyPr/>
          <a:lstStyle/>
          <a:p>
            <a:r>
              <a:rPr lang="en-US"/>
              <a:t>Presentation Title | Date | Aptiv Confidential</a:t>
            </a:r>
            <a:endParaRPr lang="en-US" dirty="0"/>
          </a:p>
        </p:txBody>
      </p:sp>
      <p:sp>
        <p:nvSpPr>
          <p:cNvPr id="6" name="Slide Number Placeholder 5"/>
          <p:cNvSpPr>
            <a:spLocks noGrp="1"/>
          </p:cNvSpPr>
          <p:nvPr>
            <p:ph type="sldNum" sz="quarter" idx="15"/>
          </p:nvPr>
        </p:nvSpPr>
        <p:spPr/>
        <p:txBody>
          <a:bodyPr/>
          <a:lstStyle/>
          <a:p>
            <a:fld id="{B6D1532F-61F1-B941-ACDF-6BC65E0B4055}" type="slidenum">
              <a:rPr lang="en-US" smtClean="0"/>
              <a:pPr/>
              <a:t>‹#›</a:t>
            </a:fld>
            <a:endParaRPr lang="en-US" dirty="0"/>
          </a:p>
        </p:txBody>
      </p:sp>
    </p:spTree>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image" Target="../media/image1.png"/><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9.xml"/><Relationship Id="rId7" Type="http://schemas.openxmlformats.org/officeDocument/2006/relationships/image" Target="../media/image1.png"/><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theme" Target="../theme/theme2.xml"/><Relationship Id="rId5" Type="http://schemas.openxmlformats.org/officeDocument/2006/relationships/slideLayout" Target="../slideLayouts/slideLayout61.xml"/><Relationship Id="rId4"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 name="Group 3"/>
          <p:cNvGrpSpPr/>
          <p:nvPr userDrawn="1"/>
        </p:nvGrpSpPr>
        <p:grpSpPr>
          <a:xfrm>
            <a:off x="0" y="6992813"/>
            <a:ext cx="12191999" cy="578082"/>
            <a:chOff x="0" y="6992813"/>
            <a:chExt cx="12191999" cy="578082"/>
          </a:xfrm>
        </p:grpSpPr>
        <p:sp>
          <p:nvSpPr>
            <p:cNvPr id="42" name="Rectangle 41"/>
            <p:cNvSpPr/>
            <p:nvPr userDrawn="1"/>
          </p:nvSpPr>
          <p:spPr>
            <a:xfrm>
              <a:off x="0" y="6992813"/>
              <a:ext cx="12191999" cy="578082"/>
            </a:xfrm>
            <a:prstGeom prst="rect">
              <a:avLst/>
            </a:prstGeom>
            <a:solidFill>
              <a:srgbClr val="FFFFFF">
                <a:alpha val="60000"/>
              </a:srgbClr>
            </a:solidFill>
            <a:ln>
              <a:noFill/>
            </a:ln>
            <a:effectLst>
              <a:outerShdw blurRad="508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78F84"/>
                </a:solidFill>
              </a:endParaRPr>
            </a:p>
          </p:txBody>
        </p:sp>
        <p:sp>
          <p:nvSpPr>
            <p:cNvPr id="47" name="TextBox 46"/>
            <p:cNvSpPr txBox="1"/>
            <p:nvPr userDrawn="1"/>
          </p:nvSpPr>
          <p:spPr>
            <a:xfrm>
              <a:off x="914400" y="7173243"/>
              <a:ext cx="1706193" cy="269305"/>
            </a:xfrm>
            <a:prstGeom prst="rect">
              <a:avLst/>
            </a:prstGeom>
            <a:noFill/>
          </p:spPr>
          <p:txBody>
            <a:bodyPr wrap="square" lIns="0" tIns="0" rIns="0" bIns="0" rtlCol="0">
              <a:noAutofit/>
            </a:bodyPr>
            <a:lstStyle/>
            <a:p>
              <a:pPr algn="l"/>
              <a:r>
                <a:rPr lang="en-US" sz="900" b="1" dirty="0">
                  <a:solidFill>
                    <a:srgbClr val="929D96"/>
                  </a:solidFill>
                  <a:latin typeface="+mn-lt"/>
                </a:rPr>
                <a:t>Data color order</a:t>
              </a:r>
              <a:r>
                <a:rPr lang="en-US" sz="900" b="1" baseline="0" dirty="0">
                  <a:solidFill>
                    <a:srgbClr val="929D96"/>
                  </a:solidFill>
                  <a:latin typeface="+mn-lt"/>
                </a:rPr>
                <a:t>:</a:t>
              </a:r>
              <a:endParaRPr lang="en-US" sz="900" b="1" dirty="0">
                <a:solidFill>
                  <a:srgbClr val="929D96"/>
                </a:solidFill>
                <a:latin typeface="+mn-lt"/>
              </a:endParaRPr>
            </a:p>
          </p:txBody>
        </p:sp>
        <p:sp>
          <p:nvSpPr>
            <p:cNvPr id="48" name="Rectangle 47"/>
            <p:cNvSpPr/>
            <p:nvPr/>
          </p:nvSpPr>
          <p:spPr>
            <a:xfrm>
              <a:off x="1940682" y="7146735"/>
              <a:ext cx="195278" cy="190016"/>
            </a:xfrm>
            <a:prstGeom prst="rect">
              <a:avLst/>
            </a:prstGeom>
            <a:solidFill>
              <a:schemeClr val="accent1"/>
            </a:solidFill>
            <a:ln>
              <a:noFill/>
            </a:ln>
            <a:effectLst>
              <a:outerShdw blurRad="12700" dist="25400" dir="2700000" sx="95000" sy="95000" algn="tl"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rgbClr val="878F84"/>
                </a:solidFill>
                <a:effectLst/>
                <a:uLnTx/>
                <a:uFillTx/>
                <a:latin typeface="Akkurat Pro" pitchFamily="34" charset="0"/>
                <a:cs typeface="Arial"/>
              </a:endParaRPr>
            </a:p>
          </p:txBody>
        </p:sp>
        <p:sp>
          <p:nvSpPr>
            <p:cNvPr id="49" name="Rectangle 48"/>
            <p:cNvSpPr/>
            <p:nvPr/>
          </p:nvSpPr>
          <p:spPr>
            <a:xfrm>
              <a:off x="2420420" y="7146735"/>
              <a:ext cx="195278" cy="190016"/>
            </a:xfrm>
            <a:prstGeom prst="rect">
              <a:avLst/>
            </a:prstGeom>
            <a:solidFill>
              <a:schemeClr val="accent3"/>
            </a:solidFill>
            <a:ln>
              <a:noFill/>
            </a:ln>
            <a:effectLst>
              <a:outerShdw blurRad="12700" dist="25400" dir="2700000" sx="95000" sy="95000" algn="tl"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rgbClr val="878F84"/>
                </a:solidFill>
                <a:effectLst/>
                <a:uLnTx/>
                <a:uFillTx/>
                <a:latin typeface="Akkurat Pro" pitchFamily="34" charset="0"/>
                <a:cs typeface="Arial"/>
              </a:endParaRPr>
            </a:p>
          </p:txBody>
        </p:sp>
        <p:sp>
          <p:nvSpPr>
            <p:cNvPr id="50" name="Rectangle 49"/>
            <p:cNvSpPr/>
            <p:nvPr/>
          </p:nvSpPr>
          <p:spPr>
            <a:xfrm>
              <a:off x="2180551" y="7146735"/>
              <a:ext cx="195278" cy="190016"/>
            </a:xfrm>
            <a:prstGeom prst="rect">
              <a:avLst/>
            </a:prstGeom>
            <a:solidFill>
              <a:schemeClr val="accent2"/>
            </a:solidFill>
            <a:ln>
              <a:noFill/>
            </a:ln>
            <a:effectLst>
              <a:outerShdw blurRad="12700" dist="25400" dir="2700000" sx="95000" sy="95000" algn="tl"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rgbClr val="878F84"/>
                </a:solidFill>
                <a:effectLst/>
                <a:uLnTx/>
                <a:uFillTx/>
                <a:latin typeface="Akkurat Pro" pitchFamily="34" charset="0"/>
                <a:cs typeface="Arial"/>
              </a:endParaRPr>
            </a:p>
          </p:txBody>
        </p:sp>
        <p:sp>
          <p:nvSpPr>
            <p:cNvPr id="51" name="Rectangle 50"/>
            <p:cNvSpPr/>
            <p:nvPr/>
          </p:nvSpPr>
          <p:spPr>
            <a:xfrm>
              <a:off x="2660289" y="7146735"/>
              <a:ext cx="195278" cy="190016"/>
            </a:xfrm>
            <a:prstGeom prst="rect">
              <a:avLst/>
            </a:prstGeom>
            <a:solidFill>
              <a:schemeClr val="accent4"/>
            </a:solidFill>
            <a:ln>
              <a:noFill/>
            </a:ln>
            <a:effectLst>
              <a:outerShdw blurRad="12700" dist="25400" dir="2700000" sx="95000" sy="95000" algn="tl"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200" b="0" i="0" u="none" strike="noStrike" kern="0" cap="none" spc="0" normalizeH="0" baseline="0" noProof="0" dirty="0">
                <a:ln>
                  <a:noFill/>
                </a:ln>
                <a:solidFill>
                  <a:srgbClr val="878F84"/>
                </a:solidFill>
                <a:effectLst/>
                <a:uLnTx/>
                <a:uFillTx/>
                <a:latin typeface="Akkurat Pro" pitchFamily="34" charset="0"/>
                <a:cs typeface="Arial"/>
              </a:endParaRPr>
            </a:p>
          </p:txBody>
        </p:sp>
        <p:sp>
          <p:nvSpPr>
            <p:cNvPr id="52" name="Rectangle 51"/>
            <p:cNvSpPr/>
            <p:nvPr/>
          </p:nvSpPr>
          <p:spPr>
            <a:xfrm>
              <a:off x="2900158" y="7146735"/>
              <a:ext cx="195278" cy="190016"/>
            </a:xfrm>
            <a:prstGeom prst="rect">
              <a:avLst/>
            </a:prstGeom>
            <a:solidFill>
              <a:schemeClr val="accent5"/>
            </a:solidFill>
            <a:ln>
              <a:noFill/>
            </a:ln>
            <a:effectLst>
              <a:outerShdw blurRad="12700" dist="25400" dir="2700000" sx="95000" sy="95000" algn="tl"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rgbClr val="878F84"/>
                </a:solidFill>
                <a:effectLst/>
                <a:uLnTx/>
                <a:uFillTx/>
                <a:latin typeface="Akkurat Pro" pitchFamily="34" charset="0"/>
                <a:cs typeface="Arial"/>
              </a:endParaRPr>
            </a:p>
          </p:txBody>
        </p:sp>
        <p:sp>
          <p:nvSpPr>
            <p:cNvPr id="53" name="Rectangle 52"/>
            <p:cNvSpPr/>
            <p:nvPr/>
          </p:nvSpPr>
          <p:spPr>
            <a:xfrm>
              <a:off x="3140027" y="7146735"/>
              <a:ext cx="195278" cy="190016"/>
            </a:xfrm>
            <a:prstGeom prst="rect">
              <a:avLst/>
            </a:prstGeom>
            <a:solidFill>
              <a:schemeClr val="accent6"/>
            </a:solidFill>
            <a:ln>
              <a:noFill/>
            </a:ln>
            <a:effectLst>
              <a:outerShdw blurRad="12700" dist="25400" dir="2700000" sx="95000" sy="95000" algn="tl"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rgbClr val="878F84"/>
                </a:solidFill>
                <a:effectLst/>
                <a:uLnTx/>
                <a:uFillTx/>
                <a:latin typeface="Akkurat Pro" pitchFamily="34" charset="0"/>
                <a:cs typeface="Arial"/>
              </a:endParaRPr>
            </a:p>
          </p:txBody>
        </p:sp>
        <p:sp>
          <p:nvSpPr>
            <p:cNvPr id="54" name="Rectangle 53"/>
            <p:cNvSpPr/>
            <p:nvPr/>
          </p:nvSpPr>
          <p:spPr>
            <a:xfrm>
              <a:off x="3619765" y="7146735"/>
              <a:ext cx="195278" cy="190016"/>
            </a:xfrm>
            <a:prstGeom prst="rect">
              <a:avLst/>
            </a:prstGeom>
            <a:solidFill>
              <a:srgbClr val="D9F28B"/>
            </a:solidFill>
            <a:ln>
              <a:noFill/>
            </a:ln>
            <a:effectLst>
              <a:outerShdw blurRad="12700" dist="25400" dir="2700000" sx="95000" sy="95000" algn="tl"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rgbClr val="878F84"/>
                </a:solidFill>
                <a:effectLst/>
                <a:uLnTx/>
                <a:uFillTx/>
                <a:latin typeface="Akkurat Pro" pitchFamily="34" charset="0"/>
                <a:cs typeface="Arial"/>
              </a:endParaRPr>
            </a:p>
          </p:txBody>
        </p:sp>
        <p:sp>
          <p:nvSpPr>
            <p:cNvPr id="55" name="Rectangle 54"/>
            <p:cNvSpPr/>
            <p:nvPr/>
          </p:nvSpPr>
          <p:spPr>
            <a:xfrm>
              <a:off x="3859634" y="7146735"/>
              <a:ext cx="195278" cy="190016"/>
            </a:xfrm>
            <a:prstGeom prst="rect">
              <a:avLst/>
            </a:prstGeom>
            <a:solidFill>
              <a:srgbClr val="3BC6EB"/>
            </a:solidFill>
            <a:ln>
              <a:noFill/>
            </a:ln>
            <a:effectLst>
              <a:outerShdw blurRad="12700" dist="25400" dir="2700000" sx="95000" sy="95000" algn="tl"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rgbClr val="878F84"/>
                </a:solidFill>
                <a:effectLst/>
                <a:uLnTx/>
                <a:uFillTx/>
                <a:latin typeface="Akkurat Pro" pitchFamily="34" charset="0"/>
                <a:cs typeface="Arial"/>
              </a:endParaRPr>
            </a:p>
          </p:txBody>
        </p:sp>
        <p:sp>
          <p:nvSpPr>
            <p:cNvPr id="56" name="Rectangle 55"/>
            <p:cNvSpPr/>
            <p:nvPr/>
          </p:nvSpPr>
          <p:spPr>
            <a:xfrm>
              <a:off x="4099503" y="7146735"/>
              <a:ext cx="195278" cy="190016"/>
            </a:xfrm>
            <a:prstGeom prst="rect">
              <a:avLst/>
            </a:prstGeom>
            <a:solidFill>
              <a:srgbClr val="00AC9E"/>
            </a:solidFill>
            <a:ln>
              <a:noFill/>
            </a:ln>
            <a:effectLst>
              <a:outerShdw blurRad="12700" dist="25400" dir="2700000" sx="95000" sy="95000" algn="tl"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pt-BR" sz="200" b="0" i="0" u="none" strike="noStrike" kern="0" cap="none" spc="0" normalizeH="0" baseline="0" noProof="0" dirty="0">
                <a:ln>
                  <a:noFill/>
                </a:ln>
                <a:solidFill>
                  <a:srgbClr val="878F84"/>
                </a:solidFill>
                <a:effectLst/>
                <a:uLnTx/>
                <a:uFillTx/>
                <a:latin typeface="Akkurat Pro" pitchFamily="34" charset="0"/>
                <a:cs typeface="Arial"/>
              </a:endParaRPr>
            </a:p>
          </p:txBody>
        </p:sp>
        <p:sp>
          <p:nvSpPr>
            <p:cNvPr id="57" name="Rectangle 56"/>
            <p:cNvSpPr/>
            <p:nvPr/>
          </p:nvSpPr>
          <p:spPr>
            <a:xfrm>
              <a:off x="4339372" y="7146735"/>
              <a:ext cx="195278" cy="190016"/>
            </a:xfrm>
            <a:prstGeom prst="rect">
              <a:avLst/>
            </a:prstGeom>
            <a:solidFill>
              <a:srgbClr val="FFA211"/>
            </a:solidFill>
            <a:ln>
              <a:noFill/>
            </a:ln>
            <a:effectLst>
              <a:outerShdw blurRad="12700" dist="25400" dir="2700000" sx="95000" sy="95000" algn="tl"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rgbClr val="878F84"/>
                </a:solidFill>
                <a:effectLst/>
                <a:uLnTx/>
                <a:uFillTx/>
                <a:latin typeface="Akkurat Pro" pitchFamily="34" charset="0"/>
                <a:cs typeface="Arial"/>
              </a:endParaRPr>
            </a:p>
          </p:txBody>
        </p:sp>
        <p:grpSp>
          <p:nvGrpSpPr>
            <p:cNvPr id="44" name="Group 43"/>
            <p:cNvGrpSpPr/>
            <p:nvPr userDrawn="1"/>
          </p:nvGrpSpPr>
          <p:grpSpPr>
            <a:xfrm>
              <a:off x="6400801" y="7143354"/>
              <a:ext cx="4804898" cy="276999"/>
              <a:chOff x="6311590" y="7133823"/>
              <a:chExt cx="4796677" cy="276999"/>
            </a:xfrm>
          </p:grpSpPr>
          <p:sp>
            <p:nvSpPr>
              <p:cNvPr id="45" name="Rectangle 44"/>
              <p:cNvSpPr/>
              <p:nvPr userDrawn="1"/>
            </p:nvSpPr>
            <p:spPr>
              <a:xfrm>
                <a:off x="6311590" y="7133823"/>
                <a:ext cx="457200"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l"/>
                <a:r>
                  <a:rPr lang="en-US" sz="900" b="1" baseline="0" dirty="0">
                    <a:solidFill>
                      <a:srgbClr val="929D96"/>
                    </a:solidFill>
                  </a:rPr>
                  <a:t>Footer</a:t>
                </a:r>
                <a:endParaRPr lang="en-US" sz="900" baseline="0" dirty="0">
                  <a:solidFill>
                    <a:srgbClr val="929D96"/>
                  </a:solidFill>
                </a:endParaRPr>
              </a:p>
            </p:txBody>
          </p:sp>
          <p:sp>
            <p:nvSpPr>
              <p:cNvPr id="46" name="Rectangle 45"/>
              <p:cNvSpPr/>
              <p:nvPr userDrawn="1"/>
            </p:nvSpPr>
            <p:spPr>
              <a:xfrm>
                <a:off x="6793974" y="7133823"/>
                <a:ext cx="4314293" cy="276999"/>
              </a:xfrm>
              <a:prstGeom prst="rect">
                <a:avLst/>
              </a:prstGeom>
            </p:spPr>
            <p:txBody>
              <a:bodyPr wrap="square" lIns="0" tIns="0" rIns="0" bIns="0">
                <a:spAutoFit/>
              </a:bodyPr>
              <a:lstStyle/>
              <a:p>
                <a:pPr algn="l"/>
                <a:r>
                  <a:rPr lang="en-US" sz="900" baseline="0" dirty="0">
                    <a:solidFill>
                      <a:srgbClr val="929D96"/>
                    </a:solidFill>
                    <a:sym typeface="Wingdings 3" panose="05040102010807070707" pitchFamily="18" charset="2"/>
                  </a:rPr>
                  <a:t>Never change the footer text on individual slides. Change, t</a:t>
                </a:r>
                <a:r>
                  <a:rPr lang="en-US" sz="900" baseline="0" dirty="0">
                    <a:solidFill>
                      <a:srgbClr val="929D96"/>
                    </a:solidFill>
                  </a:rPr>
                  <a:t>urn on or off by using </a:t>
                </a:r>
              </a:p>
              <a:p>
                <a:pPr algn="l"/>
                <a:r>
                  <a:rPr lang="en-US" sz="900" baseline="0" dirty="0">
                    <a:solidFill>
                      <a:srgbClr val="929D96"/>
                    </a:solidFill>
                  </a:rPr>
                  <a:t>Insert </a:t>
                </a:r>
                <a:r>
                  <a:rPr lang="en-US" sz="900" baseline="0" dirty="0">
                    <a:solidFill>
                      <a:srgbClr val="929D96"/>
                    </a:solidFill>
                    <a:sym typeface="Wingdings 3" panose="05040102010807070707" pitchFamily="18" charset="2"/>
                  </a:rPr>
                  <a:t> Header &amp; Footer Enter / change text  Click Apply All. </a:t>
                </a:r>
                <a:endParaRPr lang="en-US" sz="900" baseline="0" dirty="0">
                  <a:solidFill>
                    <a:srgbClr val="929D96"/>
                  </a:solidFill>
                </a:endParaRPr>
              </a:p>
            </p:txBody>
          </p:sp>
        </p:grpSp>
        <p:sp>
          <p:nvSpPr>
            <p:cNvPr id="61" name="Rectangle 60"/>
            <p:cNvSpPr/>
            <p:nvPr userDrawn="1"/>
          </p:nvSpPr>
          <p:spPr>
            <a:xfrm>
              <a:off x="4579241" y="7146735"/>
              <a:ext cx="195278" cy="190016"/>
            </a:xfrm>
            <a:prstGeom prst="rect">
              <a:avLst/>
            </a:prstGeom>
            <a:solidFill>
              <a:srgbClr val="C13B33"/>
            </a:solidFill>
            <a:ln>
              <a:noFill/>
            </a:ln>
            <a:effectLst>
              <a:outerShdw blurRad="12700" dist="25400" dir="2700000" sx="95000" sy="95000" algn="tl"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rgbClr val="878F84"/>
                </a:solidFill>
                <a:effectLst/>
                <a:uLnTx/>
                <a:uFillTx/>
                <a:latin typeface="Akkurat Pro" pitchFamily="34" charset="0"/>
                <a:cs typeface="Arial"/>
              </a:endParaRPr>
            </a:p>
          </p:txBody>
        </p:sp>
        <p:sp>
          <p:nvSpPr>
            <p:cNvPr id="62" name="Rectangle 61"/>
            <p:cNvSpPr/>
            <p:nvPr userDrawn="1"/>
          </p:nvSpPr>
          <p:spPr>
            <a:xfrm>
              <a:off x="4819110" y="7146735"/>
              <a:ext cx="195278" cy="190016"/>
            </a:xfrm>
            <a:prstGeom prst="rect">
              <a:avLst/>
            </a:prstGeom>
            <a:solidFill>
              <a:srgbClr val="297CE0"/>
            </a:solidFill>
            <a:ln>
              <a:noFill/>
            </a:ln>
            <a:effectLst>
              <a:outerShdw blurRad="12700" dist="25400" dir="2700000" sx="95000" sy="95000" algn="tl"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pt-BR" sz="200" b="0" i="0" u="none" strike="noStrike" kern="0" cap="none" spc="0" normalizeH="0" baseline="0" noProof="0" dirty="0">
                <a:ln>
                  <a:noFill/>
                </a:ln>
                <a:solidFill>
                  <a:srgbClr val="878F84"/>
                </a:solidFill>
                <a:effectLst/>
                <a:uLnTx/>
                <a:uFillTx/>
                <a:latin typeface="Akkurat Pro" pitchFamily="34" charset="0"/>
                <a:cs typeface="Arial"/>
              </a:endParaRPr>
            </a:p>
          </p:txBody>
        </p:sp>
        <p:sp>
          <p:nvSpPr>
            <p:cNvPr id="64" name="Rectangle 63"/>
            <p:cNvSpPr/>
            <p:nvPr userDrawn="1"/>
          </p:nvSpPr>
          <p:spPr>
            <a:xfrm>
              <a:off x="3379896" y="7146735"/>
              <a:ext cx="195278" cy="190016"/>
            </a:xfrm>
            <a:prstGeom prst="rect">
              <a:avLst/>
            </a:prstGeom>
            <a:solidFill>
              <a:srgbClr val="929D96"/>
            </a:solidFill>
            <a:ln>
              <a:noFill/>
            </a:ln>
            <a:effectLst>
              <a:outerShdw blurRad="12700" dist="25400" dir="2700000" sx="95000" sy="95000" algn="tl"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rgbClr val="878F84"/>
                </a:solidFill>
                <a:effectLst/>
                <a:uLnTx/>
                <a:uFillTx/>
                <a:latin typeface="Akkurat Pro" pitchFamily="34" charset="0"/>
                <a:cs typeface="Arial"/>
              </a:endParaRPr>
            </a:p>
          </p:txBody>
        </p:sp>
      </p:grpSp>
      <p:pic>
        <p:nvPicPr>
          <p:cNvPr id="7" name="Picture 6"/>
          <p:cNvPicPr>
            <a:picLocks noChangeAspect="1"/>
          </p:cNvPicPr>
          <p:nvPr userDrawn="1"/>
        </p:nvPicPr>
        <p:blipFill>
          <a:blip r:embed="rId58">
            <a:extLst>
              <a:ext uri="{28A0092B-C50C-407E-A947-70E740481C1C}">
                <a14:useLocalDpi xmlns:a14="http://schemas.microsoft.com/office/drawing/2010/main" val="0"/>
              </a:ext>
            </a:extLst>
          </a:blip>
          <a:stretch>
            <a:fillRect/>
          </a:stretch>
        </p:blipFill>
        <p:spPr>
          <a:xfrm>
            <a:off x="10082805" y="6304680"/>
            <a:ext cx="1600200" cy="360406"/>
          </a:xfrm>
          <a:prstGeom prst="rect">
            <a:avLst/>
          </a:prstGeom>
        </p:spPr>
      </p:pic>
      <p:sp>
        <p:nvSpPr>
          <p:cNvPr id="2" name="Title Placeholder 1"/>
          <p:cNvSpPr>
            <a:spLocks noGrp="1"/>
          </p:cNvSpPr>
          <p:nvPr>
            <p:ph type="title"/>
          </p:nvPr>
        </p:nvSpPr>
        <p:spPr>
          <a:xfrm>
            <a:off x="609599" y="381001"/>
            <a:ext cx="10969247" cy="923920"/>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609599" y="1904999"/>
            <a:ext cx="10969247" cy="3962401"/>
          </a:xfrm>
          <a:prstGeom prst="rect">
            <a:avLst/>
          </a:prstGeom>
        </p:spPr>
        <p:txBody>
          <a:bodyPr vert="horz" lIns="0" tIns="0" rIns="0" bIns="0" rtlCol="0">
            <a:normAutofit/>
          </a:bodyPr>
          <a:lstStyle/>
          <a:p>
            <a:pPr lvl="0"/>
            <a:r>
              <a:rPr lang="en-US" dirty="0"/>
              <a:t>Level 1 - Large heading/call out text</a:t>
            </a:r>
          </a:p>
          <a:p>
            <a:pPr lvl="1"/>
            <a:r>
              <a:rPr lang="en-US" dirty="0"/>
              <a:t>Level 2 - Small heading text</a:t>
            </a:r>
          </a:p>
          <a:p>
            <a:pPr lvl="2"/>
            <a:r>
              <a:rPr lang="en-US" dirty="0"/>
              <a:t>Level 3 - </a:t>
            </a:r>
            <a:r>
              <a:rPr lang="en-US" dirty="0" err="1"/>
              <a:t>Paragrah</a:t>
            </a:r>
            <a:r>
              <a:rPr lang="en-US" dirty="0"/>
              <a:t> text </a:t>
            </a:r>
          </a:p>
          <a:p>
            <a:pPr lvl="3"/>
            <a:r>
              <a:rPr lang="en-US" dirty="0"/>
              <a:t>Level 4 - Bullet tier one</a:t>
            </a:r>
          </a:p>
          <a:p>
            <a:pPr lvl="4"/>
            <a:r>
              <a:rPr lang="en-US" dirty="0"/>
              <a:t>Bullet level one</a:t>
            </a:r>
          </a:p>
          <a:p>
            <a:pPr lvl="5"/>
            <a:r>
              <a:rPr lang="en-US" dirty="0"/>
              <a:t>Bullet level two</a:t>
            </a:r>
          </a:p>
          <a:p>
            <a:pPr lvl="6"/>
            <a:r>
              <a:rPr lang="en-US" dirty="0"/>
              <a:t>Footnotes</a:t>
            </a:r>
          </a:p>
        </p:txBody>
      </p:sp>
      <p:sp>
        <p:nvSpPr>
          <p:cNvPr id="5" name="Footer Placeholder 4"/>
          <p:cNvSpPr>
            <a:spLocks noGrp="1"/>
          </p:cNvSpPr>
          <p:nvPr>
            <p:ph type="ftr" sz="quarter" idx="3"/>
          </p:nvPr>
        </p:nvSpPr>
        <p:spPr>
          <a:xfrm>
            <a:off x="1227266" y="6324599"/>
            <a:ext cx="3891386" cy="304801"/>
          </a:xfrm>
          <a:prstGeom prst="rect">
            <a:avLst/>
          </a:prstGeom>
        </p:spPr>
        <p:txBody>
          <a:bodyPr vert="horz" lIns="0" tIns="0" rIns="0" bIns="0" rtlCol="0" anchor="ctr"/>
          <a:lstStyle>
            <a:lvl1pPr algn="l">
              <a:defRPr sz="1100" i="1">
                <a:solidFill>
                  <a:srgbClr val="929D96"/>
                </a:solidFill>
              </a:defRPr>
            </a:lvl1pPr>
          </a:lstStyle>
          <a:p>
            <a:r>
              <a:rPr lang="en-US" dirty="0"/>
              <a:t>Advanced Safety &amp; User Experience Overview | March 2018 | Aptiv Confidential</a:t>
            </a:r>
          </a:p>
        </p:txBody>
      </p:sp>
      <p:sp>
        <p:nvSpPr>
          <p:cNvPr id="6" name="Slide Number Placeholder 5"/>
          <p:cNvSpPr>
            <a:spLocks noGrp="1"/>
          </p:cNvSpPr>
          <p:nvPr>
            <p:ph type="sldNum" sz="quarter" idx="4"/>
          </p:nvPr>
        </p:nvSpPr>
        <p:spPr>
          <a:xfrm>
            <a:off x="613284" y="6324599"/>
            <a:ext cx="624550" cy="304802"/>
          </a:xfrm>
          <a:prstGeom prst="rect">
            <a:avLst/>
          </a:prstGeom>
        </p:spPr>
        <p:txBody>
          <a:bodyPr vert="horz" lIns="0" tIns="0" rIns="0" bIns="0" rtlCol="0" anchor="ctr"/>
          <a:lstStyle>
            <a:lvl1pPr algn="l">
              <a:defRPr sz="1100">
                <a:solidFill>
                  <a:srgbClr val="929D96"/>
                </a:solidFill>
              </a:defRPr>
            </a:lvl1pPr>
          </a:lstStyle>
          <a:p>
            <a:fld id="{B6D1532F-61F1-B941-ACDF-6BC65E0B4055}" type="slidenum">
              <a:rPr lang="en-US" smtClean="0"/>
              <a:pPr/>
              <a:t>‹#›</a:t>
            </a:fld>
            <a:endParaRPr lang="en-US" dirty="0"/>
          </a:p>
        </p:txBody>
      </p:sp>
      <p:cxnSp>
        <p:nvCxnSpPr>
          <p:cNvPr id="8" name="Straight Connector 7"/>
          <p:cNvCxnSpPr/>
          <p:nvPr userDrawn="1"/>
        </p:nvCxnSpPr>
        <p:spPr>
          <a:xfrm>
            <a:off x="-436811" y="5866678"/>
            <a:ext cx="395621" cy="0"/>
          </a:xfrm>
          <a:prstGeom prst="line">
            <a:avLst/>
          </a:prstGeom>
          <a:ln w="12700">
            <a:solidFill>
              <a:srgbClr val="878F84"/>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505757" y="5700460"/>
            <a:ext cx="1167849" cy="142555"/>
          </a:xfrm>
          <a:prstGeom prst="rect">
            <a:avLst/>
          </a:prstGeom>
          <a:noFill/>
        </p:spPr>
        <p:txBody>
          <a:bodyPr wrap="square" lIns="0" tIns="0" rIns="0" bIns="0" rtlCol="0">
            <a:noAutofit/>
          </a:bodyPr>
          <a:lstStyle/>
          <a:p>
            <a:pPr algn="r"/>
            <a:r>
              <a:rPr lang="en-US" sz="800" dirty="0">
                <a:solidFill>
                  <a:srgbClr val="878F84"/>
                </a:solidFill>
                <a:latin typeface="+mn-lt"/>
              </a:rPr>
              <a:t>No content below the line</a:t>
            </a:r>
          </a:p>
        </p:txBody>
      </p:sp>
      <p:cxnSp>
        <p:nvCxnSpPr>
          <p:cNvPr id="10" name="Straight Connector 9"/>
          <p:cNvCxnSpPr/>
          <p:nvPr userDrawn="1"/>
        </p:nvCxnSpPr>
        <p:spPr>
          <a:xfrm>
            <a:off x="-436812" y="1905582"/>
            <a:ext cx="395621" cy="0"/>
          </a:xfrm>
          <a:prstGeom prst="line">
            <a:avLst/>
          </a:prstGeom>
          <a:ln w="12700">
            <a:solidFill>
              <a:srgbClr val="878F84"/>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1505757" y="1959980"/>
            <a:ext cx="1167849" cy="142555"/>
          </a:xfrm>
          <a:prstGeom prst="rect">
            <a:avLst/>
          </a:prstGeom>
          <a:noFill/>
        </p:spPr>
        <p:txBody>
          <a:bodyPr wrap="square" lIns="0" tIns="0" rIns="0" bIns="0" rtlCol="0">
            <a:noAutofit/>
          </a:bodyPr>
          <a:lstStyle/>
          <a:p>
            <a:pPr algn="r"/>
            <a:r>
              <a:rPr lang="en-US" sz="800" dirty="0">
                <a:solidFill>
                  <a:srgbClr val="878F84"/>
                </a:solidFill>
                <a:latin typeface="+mn-lt"/>
              </a:rPr>
              <a:t>No content above the line</a:t>
            </a:r>
          </a:p>
        </p:txBody>
      </p:sp>
      <p:cxnSp>
        <p:nvCxnSpPr>
          <p:cNvPr id="12" name="Straight Connector 11"/>
          <p:cNvCxnSpPr/>
          <p:nvPr userDrawn="1"/>
        </p:nvCxnSpPr>
        <p:spPr>
          <a:xfrm>
            <a:off x="-239002" y="1905000"/>
            <a:ext cx="0" cy="3956237"/>
          </a:xfrm>
          <a:prstGeom prst="line">
            <a:avLst/>
          </a:prstGeom>
          <a:ln w="12700">
            <a:solidFill>
              <a:srgbClr val="878F84"/>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userDrawn="1"/>
        </p:nvSpPr>
        <p:spPr>
          <a:xfrm>
            <a:off x="-1505756" y="3745636"/>
            <a:ext cx="1167850" cy="123111"/>
          </a:xfrm>
          <a:prstGeom prst="rect">
            <a:avLst/>
          </a:prstGeom>
          <a:noFill/>
        </p:spPr>
        <p:txBody>
          <a:bodyPr wrap="square" lIns="0" tIns="0" rIns="0" bIns="0" rtlCol="0">
            <a:spAutoFit/>
          </a:bodyPr>
          <a:lstStyle/>
          <a:p>
            <a:pPr algn="r"/>
            <a:r>
              <a:rPr lang="en-US" sz="800" b="1" dirty="0">
                <a:solidFill>
                  <a:srgbClr val="878F84"/>
                </a:solidFill>
                <a:latin typeface="+mn-lt"/>
              </a:rPr>
              <a:t>Main content area</a:t>
            </a:r>
          </a:p>
        </p:txBody>
      </p:sp>
      <p:cxnSp>
        <p:nvCxnSpPr>
          <p:cNvPr id="15" name="Straight Connector 14"/>
          <p:cNvCxnSpPr/>
          <p:nvPr userDrawn="1"/>
        </p:nvCxnSpPr>
        <p:spPr>
          <a:xfrm>
            <a:off x="-436812" y="1295400"/>
            <a:ext cx="395621" cy="0"/>
          </a:xfrm>
          <a:prstGeom prst="line">
            <a:avLst/>
          </a:prstGeom>
          <a:ln w="12700">
            <a:solidFill>
              <a:srgbClr val="878F8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239002" y="389397"/>
            <a:ext cx="0" cy="906003"/>
          </a:xfrm>
          <a:prstGeom prst="line">
            <a:avLst/>
          </a:prstGeom>
          <a:ln w="12700">
            <a:solidFill>
              <a:srgbClr val="878F84"/>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userDrawn="1"/>
        </p:nvSpPr>
        <p:spPr>
          <a:xfrm>
            <a:off x="-1505757" y="776834"/>
            <a:ext cx="1167850" cy="123111"/>
          </a:xfrm>
          <a:prstGeom prst="rect">
            <a:avLst/>
          </a:prstGeom>
          <a:noFill/>
        </p:spPr>
        <p:txBody>
          <a:bodyPr wrap="square" lIns="0" tIns="0" rIns="0" bIns="0" rtlCol="0">
            <a:spAutoFit/>
          </a:bodyPr>
          <a:lstStyle/>
          <a:p>
            <a:pPr algn="r"/>
            <a:r>
              <a:rPr lang="en-US" sz="800" b="1" dirty="0">
                <a:solidFill>
                  <a:srgbClr val="878F84"/>
                </a:solidFill>
                <a:latin typeface="+mn-lt"/>
              </a:rPr>
              <a:t>Slide title area</a:t>
            </a:r>
          </a:p>
        </p:txBody>
      </p:sp>
      <p:cxnSp>
        <p:nvCxnSpPr>
          <p:cNvPr id="18" name="Straight Connector 17"/>
          <p:cNvCxnSpPr/>
          <p:nvPr userDrawn="1"/>
        </p:nvCxnSpPr>
        <p:spPr>
          <a:xfrm>
            <a:off x="-436812" y="389397"/>
            <a:ext cx="395621" cy="0"/>
          </a:xfrm>
          <a:prstGeom prst="line">
            <a:avLst/>
          </a:prstGeom>
          <a:ln w="12700">
            <a:solidFill>
              <a:srgbClr val="878F8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flipH="1" flipV="1">
            <a:off x="461242" y="-198967"/>
            <a:ext cx="296716" cy="0"/>
          </a:xfrm>
          <a:prstGeom prst="line">
            <a:avLst/>
          </a:prstGeom>
          <a:ln w="12700">
            <a:solidFill>
              <a:srgbClr val="878F84"/>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userDrawn="1"/>
        </p:nvSpPr>
        <p:spPr>
          <a:xfrm>
            <a:off x="-731995" y="-256408"/>
            <a:ext cx="1280160" cy="142555"/>
          </a:xfrm>
          <a:prstGeom prst="rect">
            <a:avLst/>
          </a:prstGeom>
          <a:noFill/>
        </p:spPr>
        <p:txBody>
          <a:bodyPr wrap="square" lIns="0" tIns="0" rIns="0" bIns="0" rtlCol="0">
            <a:noAutofit/>
          </a:bodyPr>
          <a:lstStyle/>
          <a:p>
            <a:pPr algn="r"/>
            <a:r>
              <a:rPr lang="en-US" sz="800" dirty="0">
                <a:solidFill>
                  <a:srgbClr val="878F84"/>
                </a:solidFill>
                <a:latin typeface="+mn-lt"/>
              </a:rPr>
              <a:t>No content left of the line</a:t>
            </a:r>
          </a:p>
        </p:txBody>
      </p:sp>
      <p:cxnSp>
        <p:nvCxnSpPr>
          <p:cNvPr id="23" name="Straight Connector 22"/>
          <p:cNvCxnSpPr/>
          <p:nvPr userDrawn="1"/>
        </p:nvCxnSpPr>
        <p:spPr>
          <a:xfrm rot="5400000" flipH="1" flipV="1">
            <a:off x="5947642" y="-198967"/>
            <a:ext cx="296716" cy="0"/>
          </a:xfrm>
          <a:prstGeom prst="line">
            <a:avLst/>
          </a:prstGeom>
          <a:ln w="12700">
            <a:solidFill>
              <a:srgbClr val="878F84"/>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a:off x="12233190" y="1909404"/>
            <a:ext cx="395621" cy="0"/>
          </a:xfrm>
          <a:prstGeom prst="line">
            <a:avLst/>
          </a:prstGeom>
          <a:ln w="12700">
            <a:solidFill>
              <a:srgbClr val="878F84"/>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12220822" y="5866678"/>
            <a:ext cx="395621" cy="0"/>
          </a:xfrm>
          <a:prstGeom prst="line">
            <a:avLst/>
          </a:prstGeom>
          <a:ln w="12700">
            <a:solidFill>
              <a:srgbClr val="878F84"/>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userDrawn="1"/>
        </p:nvSpPr>
        <p:spPr>
          <a:xfrm>
            <a:off x="12523476" y="5700460"/>
            <a:ext cx="1167849" cy="142555"/>
          </a:xfrm>
          <a:prstGeom prst="rect">
            <a:avLst/>
          </a:prstGeom>
          <a:noFill/>
        </p:spPr>
        <p:txBody>
          <a:bodyPr wrap="square" lIns="0" tIns="0" rIns="0" bIns="0" rtlCol="0">
            <a:noAutofit/>
          </a:bodyPr>
          <a:lstStyle/>
          <a:p>
            <a:pPr algn="l"/>
            <a:r>
              <a:rPr lang="en-US" sz="800" dirty="0">
                <a:solidFill>
                  <a:srgbClr val="878F84"/>
                </a:solidFill>
                <a:latin typeface="+mn-lt"/>
              </a:rPr>
              <a:t>No content below the line</a:t>
            </a:r>
          </a:p>
        </p:txBody>
      </p:sp>
      <p:sp>
        <p:nvSpPr>
          <p:cNvPr id="29" name="TextBox 28"/>
          <p:cNvSpPr txBox="1"/>
          <p:nvPr userDrawn="1"/>
        </p:nvSpPr>
        <p:spPr>
          <a:xfrm>
            <a:off x="12523476" y="1959980"/>
            <a:ext cx="1167849" cy="142555"/>
          </a:xfrm>
          <a:prstGeom prst="rect">
            <a:avLst/>
          </a:prstGeom>
          <a:noFill/>
        </p:spPr>
        <p:txBody>
          <a:bodyPr wrap="square" lIns="0" tIns="0" rIns="0" bIns="0" rtlCol="0">
            <a:noAutofit/>
          </a:bodyPr>
          <a:lstStyle/>
          <a:p>
            <a:pPr algn="l"/>
            <a:r>
              <a:rPr lang="en-US" sz="800" dirty="0">
                <a:solidFill>
                  <a:srgbClr val="878F84"/>
                </a:solidFill>
                <a:latin typeface="+mn-lt"/>
              </a:rPr>
              <a:t>No content above the line</a:t>
            </a:r>
          </a:p>
        </p:txBody>
      </p:sp>
      <p:cxnSp>
        <p:nvCxnSpPr>
          <p:cNvPr id="30" name="Straight Connector 29"/>
          <p:cNvCxnSpPr/>
          <p:nvPr userDrawn="1"/>
        </p:nvCxnSpPr>
        <p:spPr>
          <a:xfrm>
            <a:off x="12418631" y="1905000"/>
            <a:ext cx="0" cy="3956237"/>
          </a:xfrm>
          <a:prstGeom prst="line">
            <a:avLst/>
          </a:prstGeom>
          <a:ln w="12700">
            <a:solidFill>
              <a:srgbClr val="878F84"/>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userDrawn="1"/>
        </p:nvSpPr>
        <p:spPr>
          <a:xfrm>
            <a:off x="12523477" y="3745636"/>
            <a:ext cx="1167850" cy="123111"/>
          </a:xfrm>
          <a:prstGeom prst="rect">
            <a:avLst/>
          </a:prstGeom>
          <a:noFill/>
        </p:spPr>
        <p:txBody>
          <a:bodyPr wrap="square" lIns="0" tIns="0" rIns="0" bIns="0" rtlCol="0">
            <a:spAutoFit/>
          </a:bodyPr>
          <a:lstStyle/>
          <a:p>
            <a:pPr algn="l"/>
            <a:r>
              <a:rPr lang="en-US" sz="800" b="1" dirty="0">
                <a:solidFill>
                  <a:srgbClr val="878F84"/>
                </a:solidFill>
                <a:latin typeface="+mn-lt"/>
              </a:rPr>
              <a:t>Main content area</a:t>
            </a:r>
          </a:p>
        </p:txBody>
      </p:sp>
      <p:cxnSp>
        <p:nvCxnSpPr>
          <p:cNvPr id="33" name="Straight Connector 32"/>
          <p:cNvCxnSpPr/>
          <p:nvPr userDrawn="1"/>
        </p:nvCxnSpPr>
        <p:spPr>
          <a:xfrm>
            <a:off x="12220821" y="1295400"/>
            <a:ext cx="395621" cy="0"/>
          </a:xfrm>
          <a:prstGeom prst="line">
            <a:avLst/>
          </a:prstGeom>
          <a:ln w="12700">
            <a:solidFill>
              <a:srgbClr val="878F84"/>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12418631" y="389397"/>
            <a:ext cx="0" cy="906003"/>
          </a:xfrm>
          <a:prstGeom prst="line">
            <a:avLst/>
          </a:prstGeom>
          <a:ln w="12700">
            <a:solidFill>
              <a:srgbClr val="878F84"/>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userDrawn="1"/>
        </p:nvSpPr>
        <p:spPr>
          <a:xfrm>
            <a:off x="12523476" y="776834"/>
            <a:ext cx="1167850" cy="123111"/>
          </a:xfrm>
          <a:prstGeom prst="rect">
            <a:avLst/>
          </a:prstGeom>
          <a:noFill/>
        </p:spPr>
        <p:txBody>
          <a:bodyPr wrap="square" lIns="0" tIns="0" rIns="0" bIns="0" rtlCol="0">
            <a:spAutoFit/>
          </a:bodyPr>
          <a:lstStyle/>
          <a:p>
            <a:pPr algn="l"/>
            <a:r>
              <a:rPr lang="en-US" sz="800" b="1" dirty="0">
                <a:solidFill>
                  <a:srgbClr val="878F84"/>
                </a:solidFill>
                <a:latin typeface="+mn-lt"/>
              </a:rPr>
              <a:t>Slide title</a:t>
            </a:r>
            <a:r>
              <a:rPr lang="en-US" sz="800" b="1" baseline="0" dirty="0">
                <a:solidFill>
                  <a:srgbClr val="878F84"/>
                </a:solidFill>
                <a:latin typeface="+mn-lt"/>
              </a:rPr>
              <a:t> area</a:t>
            </a:r>
            <a:endParaRPr lang="en-US" sz="800" b="1" dirty="0">
              <a:solidFill>
                <a:srgbClr val="878F84"/>
              </a:solidFill>
              <a:latin typeface="+mn-lt"/>
            </a:endParaRPr>
          </a:p>
        </p:txBody>
      </p:sp>
      <p:cxnSp>
        <p:nvCxnSpPr>
          <p:cNvPr id="36" name="Straight Connector 35"/>
          <p:cNvCxnSpPr/>
          <p:nvPr userDrawn="1"/>
        </p:nvCxnSpPr>
        <p:spPr>
          <a:xfrm>
            <a:off x="12220821" y="389397"/>
            <a:ext cx="395621" cy="0"/>
          </a:xfrm>
          <a:prstGeom prst="line">
            <a:avLst/>
          </a:prstGeom>
          <a:ln w="12700">
            <a:solidFill>
              <a:srgbClr val="878F8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flipH="1" flipV="1">
            <a:off x="11439470" y="-198967"/>
            <a:ext cx="296716" cy="0"/>
          </a:xfrm>
          <a:prstGeom prst="line">
            <a:avLst/>
          </a:prstGeom>
          <a:ln w="12700">
            <a:solidFill>
              <a:srgbClr val="878F84"/>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userDrawn="1"/>
        </p:nvSpPr>
        <p:spPr>
          <a:xfrm>
            <a:off x="11649264" y="-276585"/>
            <a:ext cx="1280160" cy="142555"/>
          </a:xfrm>
          <a:prstGeom prst="rect">
            <a:avLst/>
          </a:prstGeom>
          <a:noFill/>
        </p:spPr>
        <p:txBody>
          <a:bodyPr wrap="square" lIns="0" tIns="0" rIns="0" bIns="0" rtlCol="0">
            <a:noAutofit/>
          </a:bodyPr>
          <a:lstStyle/>
          <a:p>
            <a:pPr algn="l"/>
            <a:r>
              <a:rPr lang="en-US" sz="800" dirty="0">
                <a:solidFill>
                  <a:srgbClr val="878F84"/>
                </a:solidFill>
                <a:latin typeface="+mn-lt"/>
              </a:rPr>
              <a:t>No content right of the line</a:t>
            </a:r>
          </a:p>
        </p:txBody>
      </p:sp>
      <p:cxnSp>
        <p:nvCxnSpPr>
          <p:cNvPr id="58" name="Straight Connector 57"/>
          <p:cNvCxnSpPr/>
          <p:nvPr userDrawn="1"/>
        </p:nvCxnSpPr>
        <p:spPr>
          <a:xfrm rot="5400000" flipH="1" flipV="1">
            <a:off x="5947642" y="7038488"/>
            <a:ext cx="296716" cy="0"/>
          </a:xfrm>
          <a:prstGeom prst="line">
            <a:avLst/>
          </a:prstGeom>
          <a:ln w="12700">
            <a:solidFill>
              <a:srgbClr val="878F84"/>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rot="5400000" flipH="1" flipV="1">
            <a:off x="461242" y="7038488"/>
            <a:ext cx="296716" cy="0"/>
          </a:xfrm>
          <a:prstGeom prst="line">
            <a:avLst/>
          </a:prstGeom>
          <a:ln w="12700">
            <a:solidFill>
              <a:srgbClr val="878F84"/>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rot="5400000" flipH="1" flipV="1">
            <a:off x="11439470" y="7038488"/>
            <a:ext cx="296716" cy="0"/>
          </a:xfrm>
          <a:prstGeom prst="line">
            <a:avLst/>
          </a:prstGeom>
          <a:ln w="12700">
            <a:solidFill>
              <a:srgbClr val="878F8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4064775"/>
      </p:ext>
    </p:extLst>
  </p:cSld>
  <p:clrMap bg1="lt1" tx1="dk1" bg2="lt2" tx2="dk2" accent1="accent1" accent2="accent2" accent3="accent3" accent4="accent4" accent5="accent5" accent6="accent6" hlink="hlink" folHlink="folHlink"/>
  <p:sldLayoutIdLst>
    <p:sldLayoutId id="2147483769" r:id="rId1"/>
    <p:sldLayoutId id="2147483743" r:id="rId2"/>
    <p:sldLayoutId id="2147483803" r:id="rId3"/>
    <p:sldLayoutId id="2147483804" r:id="rId4"/>
    <p:sldLayoutId id="2147483772" r:id="rId5"/>
    <p:sldLayoutId id="2147483807" r:id="rId6"/>
    <p:sldLayoutId id="2147483747" r:id="rId7"/>
    <p:sldLayoutId id="2147483771" r:id="rId8"/>
    <p:sldLayoutId id="2147483749" r:id="rId9"/>
    <p:sldLayoutId id="2147483817" r:id="rId10"/>
    <p:sldLayoutId id="2147483786" r:id="rId11"/>
    <p:sldLayoutId id="2147483821" r:id="rId12"/>
    <p:sldLayoutId id="2147483774" r:id="rId13"/>
    <p:sldLayoutId id="2147483822" r:id="rId14"/>
    <p:sldLayoutId id="2147483669" r:id="rId15"/>
    <p:sldLayoutId id="2147483787" r:id="rId16"/>
    <p:sldLayoutId id="2147483773" r:id="rId17"/>
    <p:sldLayoutId id="2147483788" r:id="rId18"/>
    <p:sldLayoutId id="2147483775" r:id="rId19"/>
    <p:sldLayoutId id="2147483823" r:id="rId20"/>
    <p:sldLayoutId id="2147483776" r:id="rId21"/>
    <p:sldLayoutId id="2147483777" r:id="rId22"/>
    <p:sldLayoutId id="2147483778" r:id="rId23"/>
    <p:sldLayoutId id="2147483779" r:id="rId24"/>
    <p:sldLayoutId id="2147483824" r:id="rId25"/>
    <p:sldLayoutId id="2147483780" r:id="rId26"/>
    <p:sldLayoutId id="2147483781" r:id="rId27"/>
    <p:sldLayoutId id="2147483793" r:id="rId28"/>
    <p:sldLayoutId id="2147483826" r:id="rId29"/>
    <p:sldLayoutId id="2147483794" r:id="rId30"/>
    <p:sldLayoutId id="2147483827" r:id="rId31"/>
    <p:sldLayoutId id="2147483816" r:id="rId32"/>
    <p:sldLayoutId id="2147483828" r:id="rId33"/>
    <p:sldLayoutId id="2147483795" r:id="rId34"/>
    <p:sldLayoutId id="2147483829" r:id="rId35"/>
    <p:sldLayoutId id="2147483796" r:id="rId36"/>
    <p:sldLayoutId id="2147483783" r:id="rId37"/>
    <p:sldLayoutId id="2147483790" r:id="rId38"/>
    <p:sldLayoutId id="2147483784" r:id="rId39"/>
    <p:sldLayoutId id="2147483791" r:id="rId40"/>
    <p:sldLayoutId id="2147483789" r:id="rId41"/>
    <p:sldLayoutId id="2147483815" r:id="rId42"/>
    <p:sldLayoutId id="2147483792" r:id="rId43"/>
    <p:sldLayoutId id="2147483758" r:id="rId44"/>
    <p:sldLayoutId id="2147483759" r:id="rId45"/>
    <p:sldLayoutId id="2147483799" r:id="rId46"/>
    <p:sldLayoutId id="2147483800" r:id="rId47"/>
    <p:sldLayoutId id="2147483801" r:id="rId48"/>
    <p:sldLayoutId id="2147483818" r:id="rId49"/>
    <p:sldLayoutId id="2147483670" r:id="rId50"/>
    <p:sldLayoutId id="2147483797" r:id="rId51"/>
    <p:sldLayoutId id="2147483808" r:id="rId52"/>
    <p:sldLayoutId id="2147483830" r:id="rId53"/>
    <p:sldLayoutId id="2147483798" r:id="rId54"/>
    <p:sldLayoutId id="2147483809" r:id="rId55"/>
    <p:sldLayoutId id="2147483832" r:id="rId56"/>
  </p:sldLayoutIdLst>
  <p:hf hdr="0" dt="0"/>
  <p:txStyles>
    <p:titleStyle>
      <a:lvl1pPr algn="l" defTabSz="914400" rtl="0" eaLnBrk="1" latinLnBrk="0" hangingPunct="1">
        <a:lnSpc>
          <a:spcPct val="100000"/>
        </a:lnSpc>
        <a:spcBef>
          <a:spcPct val="0"/>
        </a:spcBef>
        <a:buNone/>
        <a:defRPr sz="3600" b="1" kern="1200">
          <a:solidFill>
            <a:schemeClr val="tx1"/>
          </a:solidFill>
          <a:latin typeface="+mj-lt"/>
          <a:ea typeface="+mj-ea"/>
          <a:cs typeface="+mj-cs"/>
        </a:defRPr>
      </a:lvl1pPr>
    </p:titleStyle>
    <p:bodyStyle>
      <a:lvl1pPr marL="0" indent="0" algn="l" defTabSz="914400" rtl="0" eaLnBrk="1" latinLnBrk="0" hangingPunct="1">
        <a:lnSpc>
          <a:spcPct val="100000"/>
        </a:lnSpc>
        <a:spcBef>
          <a:spcPts val="600"/>
        </a:spcBef>
        <a:buFontTx/>
        <a:buNone/>
        <a:defRPr sz="3600" b="1" kern="1200" baseline="0">
          <a:solidFill>
            <a:schemeClr val="tx1"/>
          </a:solidFill>
          <a:latin typeface="+mn-lt"/>
          <a:ea typeface="+mn-ea"/>
          <a:cs typeface="+mn-cs"/>
        </a:defRPr>
      </a:lvl1pPr>
      <a:lvl2pPr marL="0" indent="0" algn="l" defTabSz="914400" rtl="0" eaLnBrk="1" latinLnBrk="0" hangingPunct="1">
        <a:lnSpc>
          <a:spcPct val="100000"/>
        </a:lnSpc>
        <a:spcBef>
          <a:spcPts val="600"/>
        </a:spcBef>
        <a:buFontTx/>
        <a:buNone/>
        <a:defRPr sz="2400" b="1" kern="1200" baseline="0">
          <a:solidFill>
            <a:schemeClr val="tx1"/>
          </a:solidFill>
          <a:latin typeface="+mn-lt"/>
          <a:ea typeface="+mn-ea"/>
          <a:cs typeface="+mn-cs"/>
        </a:defRPr>
      </a:lvl2pPr>
      <a:lvl3pPr marL="0" indent="0" algn="l" defTabSz="914400" rtl="0" eaLnBrk="1" latinLnBrk="0" hangingPunct="1">
        <a:lnSpc>
          <a:spcPct val="100000"/>
        </a:lnSpc>
        <a:spcBef>
          <a:spcPts val="600"/>
        </a:spcBef>
        <a:buFontTx/>
        <a:buNone/>
        <a:defRPr sz="2400" b="0" kern="1200" baseline="0">
          <a:solidFill>
            <a:schemeClr val="tx1"/>
          </a:solidFill>
          <a:latin typeface="+mn-lt"/>
          <a:ea typeface="+mn-ea"/>
          <a:cs typeface="+mn-cs"/>
        </a:defRPr>
      </a:lvl3pPr>
      <a:lvl4pPr marL="285750" indent="-285750" algn="l" defTabSz="914400" rtl="0" eaLnBrk="1" latinLnBrk="0" hangingPunct="1">
        <a:lnSpc>
          <a:spcPct val="100000"/>
        </a:lnSpc>
        <a:spcBef>
          <a:spcPts val="600"/>
        </a:spcBef>
        <a:buClr>
          <a:schemeClr val="accent1"/>
        </a:buClr>
        <a:buSzPct val="125000"/>
        <a:buFont typeface="Arial" charset="0"/>
        <a:buChar char="•"/>
        <a:defRPr sz="2400" kern="1200" baseline="0">
          <a:solidFill>
            <a:schemeClr val="tx1"/>
          </a:solidFill>
          <a:latin typeface="+mn-lt"/>
          <a:ea typeface="+mn-ea"/>
          <a:cs typeface="+mn-cs"/>
        </a:defRPr>
      </a:lvl4pPr>
      <a:lvl5pPr marL="457200" indent="-228600" algn="l" defTabSz="914400" rtl="0" eaLnBrk="1" latinLnBrk="0" hangingPunct="1">
        <a:lnSpc>
          <a:spcPct val="100000"/>
        </a:lnSpc>
        <a:spcBef>
          <a:spcPts val="600"/>
        </a:spcBef>
        <a:buClr>
          <a:schemeClr val="tx1"/>
        </a:buClr>
        <a:buSzPct val="100000"/>
        <a:buFont typeface="Arial" charset="0"/>
        <a:buChar char="•"/>
        <a:defRPr sz="2200" kern="1200" baseline="0">
          <a:solidFill>
            <a:schemeClr val="tx1"/>
          </a:solidFill>
          <a:latin typeface="+mn-lt"/>
          <a:ea typeface="+mn-ea"/>
          <a:cs typeface="+mn-cs"/>
        </a:defRPr>
      </a:lvl5pPr>
      <a:lvl6pPr marL="685800" indent="-228600" algn="l" defTabSz="914400" rtl="0" eaLnBrk="1" latinLnBrk="0" hangingPunct="1">
        <a:lnSpc>
          <a:spcPct val="100000"/>
        </a:lnSpc>
        <a:spcBef>
          <a:spcPts val="600"/>
        </a:spcBef>
        <a:buClr>
          <a:schemeClr val="tx1"/>
        </a:buClr>
        <a:buSzPct val="100000"/>
        <a:buFont typeface=".AppleSystemUIFont" charset="-120"/>
        <a:buChar char="-"/>
        <a:defRPr sz="2000" kern="1200" baseline="0">
          <a:solidFill>
            <a:schemeClr val="tx1"/>
          </a:solidFill>
          <a:latin typeface="+mn-lt"/>
          <a:ea typeface="+mn-ea"/>
          <a:cs typeface="+mn-cs"/>
        </a:defRPr>
      </a:lvl6pPr>
      <a:lvl7pPr marL="0" indent="0" algn="l" defTabSz="914400" rtl="0" eaLnBrk="1" latinLnBrk="0" hangingPunct="1">
        <a:lnSpc>
          <a:spcPct val="90000"/>
        </a:lnSpc>
        <a:spcBef>
          <a:spcPts val="600"/>
        </a:spcBef>
        <a:buFontTx/>
        <a:buNone/>
        <a:defRPr sz="1800" i="1" kern="1200">
          <a:solidFill>
            <a:srgbClr val="929D96"/>
          </a:solidFill>
          <a:latin typeface="+mn-lt"/>
          <a:ea typeface="+mn-ea"/>
          <a:cs typeface="+mn-cs"/>
        </a:defRPr>
      </a:lvl7pPr>
      <a:lvl8pPr marL="0" indent="0" algn="l" defTabSz="914400" rtl="0" eaLnBrk="1" latinLnBrk="0" hangingPunct="1">
        <a:lnSpc>
          <a:spcPct val="100000"/>
        </a:lnSpc>
        <a:spcBef>
          <a:spcPts val="1200"/>
        </a:spcBef>
        <a:buFontTx/>
        <a:buNone/>
        <a:defRPr sz="1600" b="0" i="1" kern="1200" baseline="0">
          <a:solidFill>
            <a:schemeClr val="accent4"/>
          </a:solidFill>
          <a:latin typeface="+mn-lt"/>
          <a:ea typeface="+mn-ea"/>
          <a:cs typeface="+mn-cs"/>
        </a:defRPr>
      </a:lvl8pPr>
      <a:lvl9pPr marL="0" indent="0" algn="l" defTabSz="914400" rtl="0" eaLnBrk="1" latinLnBrk="0" hangingPunct="1">
        <a:lnSpc>
          <a:spcPct val="90000"/>
        </a:lnSpc>
        <a:spcBef>
          <a:spcPts val="500"/>
        </a:spcBef>
        <a:buFontTx/>
        <a:buNone/>
        <a:defRPr sz="2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968">
          <p15:clr>
            <a:srgbClr val="A4A3A4"/>
          </p15:clr>
        </p15:guide>
        <p15:guide id="2" pos="4032">
          <p15:clr>
            <a:srgbClr val="A4A3A4"/>
          </p15:clr>
        </p15:guide>
        <p15:guide id="3" pos="3264">
          <p15:clr>
            <a:srgbClr val="A4A3A4"/>
          </p15:clr>
        </p15:guide>
        <p15:guide id="4" pos="4224">
          <p15:clr>
            <a:srgbClr val="A4A3A4"/>
          </p15:clr>
        </p15:guide>
        <p15:guide id="5" pos="3456">
          <p15:clr>
            <a:srgbClr val="A4A3A4"/>
          </p15:clr>
        </p15:guide>
        <p15:guide id="6" pos="4416">
          <p15:clr>
            <a:srgbClr val="A4A3A4"/>
          </p15:clr>
        </p15:guide>
        <p15:guide id="7" pos="3072">
          <p15:clr>
            <a:srgbClr val="A4A3A4"/>
          </p15:clr>
        </p15:guide>
        <p15:guide id="8" pos="4608">
          <p15:clr>
            <a:srgbClr val="A4A3A4"/>
          </p15:clr>
        </p15:guide>
        <p15:guide id="9" pos="2880">
          <p15:clr>
            <a:srgbClr val="A4A3A4"/>
          </p15:clr>
        </p15:guide>
        <p15:guide id="10" pos="4800">
          <p15:clr>
            <a:srgbClr val="A4A3A4"/>
          </p15:clr>
        </p15:guide>
        <p15:guide id="11" pos="2688">
          <p15:clr>
            <a:srgbClr val="A4A3A4"/>
          </p15:clr>
        </p15:guide>
        <p15:guide id="12" pos="4992">
          <p15:clr>
            <a:srgbClr val="A4A3A4"/>
          </p15:clr>
        </p15:guide>
        <p15:guide id="13" pos="2496">
          <p15:clr>
            <a:srgbClr val="A4A3A4"/>
          </p15:clr>
        </p15:guide>
        <p15:guide id="14" pos="5184">
          <p15:clr>
            <a:srgbClr val="A4A3A4"/>
          </p15:clr>
        </p15:guide>
        <p15:guide id="15" pos="2304">
          <p15:clr>
            <a:srgbClr val="A4A3A4"/>
          </p15:clr>
        </p15:guide>
        <p15:guide id="16" pos="5376">
          <p15:clr>
            <a:srgbClr val="A4A3A4"/>
          </p15:clr>
        </p15:guide>
        <p15:guide id="17" pos="2112" userDrawn="1">
          <p15:clr>
            <a:srgbClr val="F26B43"/>
          </p15:clr>
        </p15:guide>
        <p15:guide id="18" pos="5568" userDrawn="1">
          <p15:clr>
            <a:srgbClr val="F26B43"/>
          </p15:clr>
        </p15:guide>
        <p15:guide id="19" pos="1920">
          <p15:clr>
            <a:srgbClr val="A4A3A4"/>
          </p15:clr>
        </p15:guide>
        <p15:guide id="20" pos="5760">
          <p15:clr>
            <a:srgbClr val="A4A3A4"/>
          </p15:clr>
        </p15:guide>
        <p15:guide id="21" pos="1728">
          <p15:clr>
            <a:srgbClr val="A4A3A4"/>
          </p15:clr>
        </p15:guide>
        <p15:guide id="22" orient="horz" pos="1776">
          <p15:clr>
            <a:srgbClr val="A4A3A4"/>
          </p15:clr>
        </p15:guide>
        <p15:guide id="23" pos="5952">
          <p15:clr>
            <a:srgbClr val="A4A3A4"/>
          </p15:clr>
        </p15:guide>
        <p15:guide id="24" pos="1536">
          <p15:clr>
            <a:srgbClr val="A4A3A4"/>
          </p15:clr>
        </p15:guide>
        <p15:guide id="25" pos="6144">
          <p15:clr>
            <a:srgbClr val="A4A3A4"/>
          </p15:clr>
        </p15:guide>
        <p15:guide id="26" pos="1344">
          <p15:clr>
            <a:srgbClr val="A4A3A4"/>
          </p15:clr>
        </p15:guide>
        <p15:guide id="27" pos="6336">
          <p15:clr>
            <a:srgbClr val="A4A3A4"/>
          </p15:clr>
        </p15:guide>
        <p15:guide id="28" pos="1152">
          <p15:clr>
            <a:srgbClr val="A4A3A4"/>
          </p15:clr>
        </p15:guide>
        <p15:guide id="29" pos="6528">
          <p15:clr>
            <a:srgbClr val="A4A3A4"/>
          </p15:clr>
        </p15:guide>
        <p15:guide id="30" pos="960">
          <p15:clr>
            <a:srgbClr val="A4A3A4"/>
          </p15:clr>
        </p15:guide>
        <p15:guide id="31" pos="6720">
          <p15:clr>
            <a:srgbClr val="A4A3A4"/>
          </p15:clr>
        </p15:guide>
        <p15:guide id="32" pos="768">
          <p15:clr>
            <a:srgbClr val="A4A3A4"/>
          </p15:clr>
        </p15:guide>
        <p15:guide id="33" pos="6912">
          <p15:clr>
            <a:srgbClr val="A4A3A4"/>
          </p15:clr>
        </p15:guide>
        <p15:guide id="34" pos="576">
          <p15:clr>
            <a:srgbClr val="A4A3A4"/>
          </p15:clr>
        </p15:guide>
        <p15:guide id="35" pos="7104">
          <p15:clr>
            <a:srgbClr val="A4A3A4"/>
          </p15:clr>
        </p15:guide>
        <p15:guide id="36" pos="384" userDrawn="1">
          <p15:clr>
            <a:srgbClr val="F26B43"/>
          </p15:clr>
        </p15:guide>
        <p15:guide id="37" pos="7296" userDrawn="1">
          <p15:clr>
            <a:srgbClr val="F26B43"/>
          </p15:clr>
        </p15:guide>
        <p15:guide id="38" pos="192">
          <p15:clr>
            <a:srgbClr val="A4A3A4"/>
          </p15:clr>
        </p15:guide>
        <p15:guide id="39" pos="7488" userDrawn="1">
          <p15:clr>
            <a:srgbClr val="A4A3A4"/>
          </p15:clr>
        </p15:guide>
        <p15:guide id="41" orient="horz" pos="2544">
          <p15:clr>
            <a:srgbClr val="A4A3A4"/>
          </p15:clr>
        </p15:guide>
        <p15:guide id="42" orient="horz" pos="1584">
          <p15:clr>
            <a:srgbClr val="A4A3A4"/>
          </p15:clr>
        </p15:guide>
        <p15:guide id="43" orient="horz" pos="2736">
          <p15:clr>
            <a:srgbClr val="A4A3A4"/>
          </p15:clr>
        </p15:guide>
        <p15:guide id="44" orient="horz" pos="1392">
          <p15:clr>
            <a:srgbClr val="A4A3A4"/>
          </p15:clr>
        </p15:guide>
        <p15:guide id="45" orient="horz" pos="2928">
          <p15:clr>
            <a:srgbClr val="A4A3A4"/>
          </p15:clr>
        </p15:guide>
        <p15:guide id="46" orient="horz" pos="1200" userDrawn="1">
          <p15:clr>
            <a:srgbClr val="F26B43"/>
          </p15:clr>
        </p15:guide>
        <p15:guide id="47" orient="horz" pos="3120">
          <p15:clr>
            <a:srgbClr val="A4A3A4"/>
          </p15:clr>
        </p15:guide>
        <p15:guide id="48" orient="horz" pos="1008" userDrawn="1">
          <p15:clr>
            <a:srgbClr val="A4A3A4"/>
          </p15:clr>
        </p15:guide>
        <p15:guide id="49" orient="horz" pos="3312">
          <p15:clr>
            <a:srgbClr val="A4A3A4"/>
          </p15:clr>
        </p15:guide>
        <p15:guide id="50" orient="horz" pos="816" userDrawn="1">
          <p15:clr>
            <a:srgbClr val="F26B43"/>
          </p15:clr>
        </p15:guide>
        <p15:guide id="51" orient="horz" pos="3504">
          <p15:clr>
            <a:srgbClr val="A4A3A4"/>
          </p15:clr>
        </p15:guide>
        <p15:guide id="52" orient="horz" pos="624">
          <p15:clr>
            <a:srgbClr val="A4A3A4"/>
          </p15:clr>
        </p15:guide>
        <p15:guide id="53" orient="horz" pos="3696" userDrawn="1">
          <p15:clr>
            <a:srgbClr val="F26B43"/>
          </p15:clr>
        </p15:guide>
        <p15:guide id="54" orient="horz" pos="432" userDrawn="1">
          <p15:clr>
            <a:srgbClr val="A4A3A4"/>
          </p15:clr>
        </p15:guide>
        <p15:guide id="55" orient="horz" pos="3888" userDrawn="1">
          <p15:clr>
            <a:srgbClr val="A4A3A4"/>
          </p15:clr>
        </p15:guide>
        <p15:guide id="56" orient="horz" pos="240" userDrawn="1">
          <p15:clr>
            <a:srgbClr val="F26B43"/>
          </p15:clr>
        </p15:guide>
        <p15:guide id="57" orient="horz" pos="4080">
          <p15:clr>
            <a:srgbClr val="A4A3A4"/>
          </p15:clr>
        </p15:guide>
        <p15:guide id="58" orient="horz" pos="48">
          <p15:clr>
            <a:srgbClr val="A4A3A4"/>
          </p15:clr>
        </p15:guide>
        <p15:guide id="59" orient="horz" pos="4272">
          <p15:clr>
            <a:srgbClr val="A4A3A4"/>
          </p15:clr>
        </p15:guide>
        <p15:guide id="61" orient="horz" pos="2352">
          <p15:clr>
            <a:srgbClr val="A4A3A4"/>
          </p15:clr>
        </p15:guide>
        <p15:guide id="62" orient="horz" pos="2160" userDrawn="1">
          <p15:clr>
            <a:srgbClr val="F26B43"/>
          </p15:clr>
        </p15:guide>
        <p15:guide id="63" pos="3840" userDrawn="1">
          <p15:clr>
            <a:srgbClr val="F26B43"/>
          </p15:clr>
        </p15:guide>
        <p15:guide id="64" pos="3648">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65" name="Group 64"/>
          <p:cNvGrpSpPr/>
          <p:nvPr userDrawn="1"/>
        </p:nvGrpSpPr>
        <p:grpSpPr>
          <a:xfrm>
            <a:off x="0" y="6992813"/>
            <a:ext cx="12191999" cy="578082"/>
            <a:chOff x="0" y="6992813"/>
            <a:chExt cx="12191999" cy="578082"/>
          </a:xfrm>
        </p:grpSpPr>
        <p:sp>
          <p:nvSpPr>
            <p:cNvPr id="66" name="Rectangle 65"/>
            <p:cNvSpPr/>
            <p:nvPr userDrawn="1"/>
          </p:nvSpPr>
          <p:spPr>
            <a:xfrm>
              <a:off x="0" y="6992813"/>
              <a:ext cx="12191999" cy="578082"/>
            </a:xfrm>
            <a:prstGeom prst="rect">
              <a:avLst/>
            </a:prstGeom>
            <a:solidFill>
              <a:srgbClr val="FFFFFF">
                <a:alpha val="60000"/>
              </a:srgbClr>
            </a:solidFill>
            <a:ln>
              <a:noFill/>
            </a:ln>
            <a:effectLst>
              <a:outerShdw blurRad="508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78F84">
                    <a:alpha val="60000"/>
                  </a:srgbClr>
                </a:solidFill>
              </a:endParaRPr>
            </a:p>
          </p:txBody>
        </p:sp>
        <p:sp>
          <p:nvSpPr>
            <p:cNvPr id="67" name="TextBox 66"/>
            <p:cNvSpPr txBox="1"/>
            <p:nvPr userDrawn="1"/>
          </p:nvSpPr>
          <p:spPr>
            <a:xfrm>
              <a:off x="914400" y="7173243"/>
              <a:ext cx="1706193" cy="269305"/>
            </a:xfrm>
            <a:prstGeom prst="rect">
              <a:avLst/>
            </a:prstGeom>
            <a:noFill/>
          </p:spPr>
          <p:txBody>
            <a:bodyPr wrap="square" lIns="0" tIns="0" rIns="0" bIns="0" rtlCol="0">
              <a:noAutofit/>
            </a:bodyPr>
            <a:lstStyle/>
            <a:p>
              <a:pPr algn="l"/>
              <a:r>
                <a:rPr lang="en-US" sz="900" b="1" dirty="0">
                  <a:solidFill>
                    <a:srgbClr val="929D96"/>
                  </a:solidFill>
                  <a:latin typeface="+mn-lt"/>
                </a:rPr>
                <a:t>Data color order</a:t>
              </a:r>
              <a:r>
                <a:rPr lang="en-US" sz="900" b="1" baseline="0" dirty="0">
                  <a:solidFill>
                    <a:srgbClr val="929D96"/>
                  </a:solidFill>
                  <a:latin typeface="+mn-lt"/>
                </a:rPr>
                <a:t>:</a:t>
              </a:r>
              <a:endParaRPr lang="en-US" sz="900" b="1" dirty="0">
                <a:solidFill>
                  <a:srgbClr val="929D96"/>
                </a:solidFill>
                <a:latin typeface="+mn-lt"/>
              </a:endParaRPr>
            </a:p>
          </p:txBody>
        </p:sp>
        <p:sp>
          <p:nvSpPr>
            <p:cNvPr id="68" name="Rectangle 67"/>
            <p:cNvSpPr/>
            <p:nvPr/>
          </p:nvSpPr>
          <p:spPr>
            <a:xfrm>
              <a:off x="1940682" y="7146735"/>
              <a:ext cx="195278" cy="190016"/>
            </a:xfrm>
            <a:prstGeom prst="rect">
              <a:avLst/>
            </a:prstGeom>
            <a:solidFill>
              <a:schemeClr val="accent1"/>
            </a:solidFill>
            <a:ln>
              <a:noFill/>
            </a:ln>
            <a:effectLst>
              <a:outerShdw blurRad="12700" dist="25400" dir="2700000" sx="95000" sy="95000" algn="tl"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rgbClr val="878F84"/>
                </a:solidFill>
                <a:effectLst/>
                <a:uLnTx/>
                <a:uFillTx/>
                <a:latin typeface="Akkurat Pro" pitchFamily="34" charset="0"/>
                <a:cs typeface="Arial"/>
              </a:endParaRPr>
            </a:p>
          </p:txBody>
        </p:sp>
        <p:sp>
          <p:nvSpPr>
            <p:cNvPr id="69" name="Rectangle 68"/>
            <p:cNvSpPr/>
            <p:nvPr/>
          </p:nvSpPr>
          <p:spPr>
            <a:xfrm>
              <a:off x="2420420" y="7146735"/>
              <a:ext cx="195278" cy="190016"/>
            </a:xfrm>
            <a:prstGeom prst="rect">
              <a:avLst/>
            </a:prstGeom>
            <a:solidFill>
              <a:schemeClr val="accent3"/>
            </a:solidFill>
            <a:ln>
              <a:noFill/>
            </a:ln>
            <a:effectLst>
              <a:outerShdw blurRad="12700" dist="25400" dir="2700000" sx="95000" sy="95000" algn="tl"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rgbClr val="878F84"/>
                </a:solidFill>
                <a:effectLst/>
                <a:uLnTx/>
                <a:uFillTx/>
                <a:latin typeface="Akkurat Pro" pitchFamily="34" charset="0"/>
                <a:cs typeface="Arial"/>
              </a:endParaRPr>
            </a:p>
          </p:txBody>
        </p:sp>
        <p:sp>
          <p:nvSpPr>
            <p:cNvPr id="70" name="Rectangle 69"/>
            <p:cNvSpPr/>
            <p:nvPr/>
          </p:nvSpPr>
          <p:spPr>
            <a:xfrm>
              <a:off x="2180551" y="7146735"/>
              <a:ext cx="195278" cy="190016"/>
            </a:xfrm>
            <a:prstGeom prst="rect">
              <a:avLst/>
            </a:prstGeom>
            <a:solidFill>
              <a:schemeClr val="accent2"/>
            </a:solidFill>
            <a:ln>
              <a:noFill/>
            </a:ln>
            <a:effectLst>
              <a:outerShdw blurRad="12700" dist="25400" dir="2700000" sx="95000" sy="95000" algn="tl"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rgbClr val="878F84"/>
                </a:solidFill>
                <a:effectLst/>
                <a:uLnTx/>
                <a:uFillTx/>
                <a:latin typeface="Akkurat Pro" pitchFamily="34" charset="0"/>
                <a:cs typeface="Arial"/>
              </a:endParaRPr>
            </a:p>
          </p:txBody>
        </p:sp>
        <p:sp>
          <p:nvSpPr>
            <p:cNvPr id="71" name="Rectangle 70"/>
            <p:cNvSpPr/>
            <p:nvPr/>
          </p:nvSpPr>
          <p:spPr>
            <a:xfrm>
              <a:off x="2660289" y="7146735"/>
              <a:ext cx="195278" cy="190016"/>
            </a:xfrm>
            <a:prstGeom prst="rect">
              <a:avLst/>
            </a:prstGeom>
            <a:solidFill>
              <a:schemeClr val="accent4"/>
            </a:solidFill>
            <a:ln>
              <a:noFill/>
            </a:ln>
            <a:effectLst>
              <a:outerShdw blurRad="12700" dist="25400" dir="2700000" sx="95000" sy="95000" algn="tl"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200" b="0" i="0" u="none" strike="noStrike" kern="0" cap="none" spc="0" normalizeH="0" baseline="0" noProof="0" dirty="0">
                <a:ln>
                  <a:noFill/>
                </a:ln>
                <a:solidFill>
                  <a:srgbClr val="878F84"/>
                </a:solidFill>
                <a:effectLst/>
                <a:uLnTx/>
                <a:uFillTx/>
                <a:latin typeface="Akkurat Pro" pitchFamily="34" charset="0"/>
                <a:cs typeface="Arial"/>
              </a:endParaRPr>
            </a:p>
          </p:txBody>
        </p:sp>
        <p:sp>
          <p:nvSpPr>
            <p:cNvPr id="72" name="Rectangle 71"/>
            <p:cNvSpPr/>
            <p:nvPr/>
          </p:nvSpPr>
          <p:spPr>
            <a:xfrm>
              <a:off x="2900158" y="7146735"/>
              <a:ext cx="195278" cy="190016"/>
            </a:xfrm>
            <a:prstGeom prst="rect">
              <a:avLst/>
            </a:prstGeom>
            <a:solidFill>
              <a:schemeClr val="accent5"/>
            </a:solidFill>
            <a:ln>
              <a:noFill/>
            </a:ln>
            <a:effectLst>
              <a:outerShdw blurRad="12700" dist="25400" dir="2700000" sx="95000" sy="95000" algn="tl"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rgbClr val="878F84"/>
                </a:solidFill>
                <a:effectLst/>
                <a:uLnTx/>
                <a:uFillTx/>
                <a:latin typeface="Akkurat Pro" pitchFamily="34" charset="0"/>
                <a:cs typeface="Arial"/>
              </a:endParaRPr>
            </a:p>
          </p:txBody>
        </p:sp>
        <p:sp>
          <p:nvSpPr>
            <p:cNvPr id="73" name="Rectangle 72"/>
            <p:cNvSpPr/>
            <p:nvPr/>
          </p:nvSpPr>
          <p:spPr>
            <a:xfrm>
              <a:off x="3140027" y="7146735"/>
              <a:ext cx="195278" cy="190016"/>
            </a:xfrm>
            <a:prstGeom prst="rect">
              <a:avLst/>
            </a:prstGeom>
            <a:solidFill>
              <a:schemeClr val="accent6"/>
            </a:solidFill>
            <a:ln>
              <a:noFill/>
            </a:ln>
            <a:effectLst>
              <a:outerShdw blurRad="12700" dist="25400" dir="2700000" sx="95000" sy="95000" algn="tl"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rgbClr val="878F84"/>
                </a:solidFill>
                <a:effectLst/>
                <a:uLnTx/>
                <a:uFillTx/>
                <a:latin typeface="Akkurat Pro" pitchFamily="34" charset="0"/>
                <a:cs typeface="Arial"/>
              </a:endParaRPr>
            </a:p>
          </p:txBody>
        </p:sp>
        <p:sp>
          <p:nvSpPr>
            <p:cNvPr id="74" name="Rectangle 73"/>
            <p:cNvSpPr/>
            <p:nvPr/>
          </p:nvSpPr>
          <p:spPr>
            <a:xfrm>
              <a:off x="3619765" y="7146735"/>
              <a:ext cx="195278" cy="190016"/>
            </a:xfrm>
            <a:prstGeom prst="rect">
              <a:avLst/>
            </a:prstGeom>
            <a:solidFill>
              <a:srgbClr val="D9F28B"/>
            </a:solidFill>
            <a:ln>
              <a:noFill/>
            </a:ln>
            <a:effectLst>
              <a:outerShdw blurRad="12700" dist="25400" dir="2700000" sx="95000" sy="95000" algn="tl"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rgbClr val="878F84"/>
                </a:solidFill>
                <a:effectLst/>
                <a:uLnTx/>
                <a:uFillTx/>
                <a:latin typeface="Akkurat Pro" pitchFamily="34" charset="0"/>
                <a:cs typeface="Arial"/>
              </a:endParaRPr>
            </a:p>
          </p:txBody>
        </p:sp>
        <p:sp>
          <p:nvSpPr>
            <p:cNvPr id="75" name="Rectangle 74"/>
            <p:cNvSpPr/>
            <p:nvPr/>
          </p:nvSpPr>
          <p:spPr>
            <a:xfrm>
              <a:off x="3859634" y="7146735"/>
              <a:ext cx="195278" cy="190016"/>
            </a:xfrm>
            <a:prstGeom prst="rect">
              <a:avLst/>
            </a:prstGeom>
            <a:solidFill>
              <a:srgbClr val="3BC6EB"/>
            </a:solidFill>
            <a:ln>
              <a:noFill/>
            </a:ln>
            <a:effectLst>
              <a:outerShdw blurRad="12700" dist="25400" dir="2700000" sx="95000" sy="95000" algn="tl"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rgbClr val="878F84"/>
                </a:solidFill>
                <a:effectLst/>
                <a:uLnTx/>
                <a:uFillTx/>
                <a:latin typeface="Akkurat Pro" pitchFamily="34" charset="0"/>
                <a:cs typeface="Arial"/>
              </a:endParaRPr>
            </a:p>
          </p:txBody>
        </p:sp>
        <p:sp>
          <p:nvSpPr>
            <p:cNvPr id="76" name="Rectangle 75"/>
            <p:cNvSpPr/>
            <p:nvPr/>
          </p:nvSpPr>
          <p:spPr>
            <a:xfrm>
              <a:off x="4099503" y="7146735"/>
              <a:ext cx="195278" cy="190016"/>
            </a:xfrm>
            <a:prstGeom prst="rect">
              <a:avLst/>
            </a:prstGeom>
            <a:solidFill>
              <a:srgbClr val="00AC9E"/>
            </a:solidFill>
            <a:ln>
              <a:noFill/>
            </a:ln>
            <a:effectLst>
              <a:outerShdw blurRad="12700" dist="25400" dir="2700000" sx="95000" sy="95000" algn="tl"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pt-BR" sz="200" b="0" i="0" u="none" strike="noStrike" kern="0" cap="none" spc="0" normalizeH="0" baseline="0" noProof="0" dirty="0">
                <a:ln>
                  <a:noFill/>
                </a:ln>
                <a:solidFill>
                  <a:srgbClr val="878F84"/>
                </a:solidFill>
                <a:effectLst/>
                <a:uLnTx/>
                <a:uFillTx/>
                <a:latin typeface="Akkurat Pro" pitchFamily="34" charset="0"/>
                <a:cs typeface="Arial"/>
              </a:endParaRPr>
            </a:p>
          </p:txBody>
        </p:sp>
        <p:sp>
          <p:nvSpPr>
            <p:cNvPr id="77" name="Rectangle 76"/>
            <p:cNvSpPr/>
            <p:nvPr/>
          </p:nvSpPr>
          <p:spPr>
            <a:xfrm>
              <a:off x="4339372" y="7146735"/>
              <a:ext cx="195278" cy="190016"/>
            </a:xfrm>
            <a:prstGeom prst="rect">
              <a:avLst/>
            </a:prstGeom>
            <a:solidFill>
              <a:srgbClr val="FFA211"/>
            </a:solidFill>
            <a:ln>
              <a:noFill/>
            </a:ln>
            <a:effectLst>
              <a:outerShdw blurRad="12700" dist="25400" dir="2700000" sx="95000" sy="95000" algn="tl"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rgbClr val="878F84"/>
                </a:solidFill>
                <a:effectLst/>
                <a:uLnTx/>
                <a:uFillTx/>
                <a:latin typeface="Akkurat Pro" pitchFamily="34" charset="0"/>
                <a:cs typeface="Arial"/>
              </a:endParaRPr>
            </a:p>
          </p:txBody>
        </p:sp>
        <p:grpSp>
          <p:nvGrpSpPr>
            <p:cNvPr id="78" name="Group 77"/>
            <p:cNvGrpSpPr/>
            <p:nvPr userDrawn="1"/>
          </p:nvGrpSpPr>
          <p:grpSpPr>
            <a:xfrm>
              <a:off x="6400801" y="7143354"/>
              <a:ext cx="4804898" cy="276999"/>
              <a:chOff x="6311590" y="7133823"/>
              <a:chExt cx="4796677" cy="276999"/>
            </a:xfrm>
          </p:grpSpPr>
          <p:sp>
            <p:nvSpPr>
              <p:cNvPr id="82" name="Rectangle 81"/>
              <p:cNvSpPr/>
              <p:nvPr userDrawn="1"/>
            </p:nvSpPr>
            <p:spPr>
              <a:xfrm>
                <a:off x="6311590" y="7133823"/>
                <a:ext cx="457200"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l"/>
                <a:r>
                  <a:rPr lang="en-US" sz="900" b="1" baseline="0" dirty="0">
                    <a:solidFill>
                      <a:srgbClr val="929D96"/>
                    </a:solidFill>
                  </a:rPr>
                  <a:t>Footer</a:t>
                </a:r>
                <a:endParaRPr lang="en-US" sz="900" baseline="0" dirty="0">
                  <a:solidFill>
                    <a:srgbClr val="929D96"/>
                  </a:solidFill>
                </a:endParaRPr>
              </a:p>
            </p:txBody>
          </p:sp>
          <p:sp>
            <p:nvSpPr>
              <p:cNvPr id="83" name="Rectangle 82"/>
              <p:cNvSpPr/>
              <p:nvPr userDrawn="1"/>
            </p:nvSpPr>
            <p:spPr>
              <a:xfrm>
                <a:off x="6793974" y="7133823"/>
                <a:ext cx="4314293" cy="276999"/>
              </a:xfrm>
              <a:prstGeom prst="rect">
                <a:avLst/>
              </a:prstGeom>
            </p:spPr>
            <p:txBody>
              <a:bodyPr wrap="square" lIns="0" tIns="0" rIns="0" bIns="0">
                <a:spAutoFit/>
              </a:bodyPr>
              <a:lstStyle/>
              <a:p>
                <a:pPr algn="l"/>
                <a:r>
                  <a:rPr lang="en-US" sz="900" baseline="0" dirty="0">
                    <a:solidFill>
                      <a:srgbClr val="929D96"/>
                    </a:solidFill>
                    <a:sym typeface="Wingdings 3" panose="05040102010807070707" pitchFamily="18" charset="2"/>
                  </a:rPr>
                  <a:t>Never change the footer text on individual slides. Change, t</a:t>
                </a:r>
                <a:r>
                  <a:rPr lang="en-US" sz="900" baseline="0" dirty="0">
                    <a:solidFill>
                      <a:srgbClr val="929D96"/>
                    </a:solidFill>
                  </a:rPr>
                  <a:t>urn on or off by using </a:t>
                </a:r>
              </a:p>
              <a:p>
                <a:pPr algn="l"/>
                <a:r>
                  <a:rPr lang="en-US" sz="900" baseline="0" dirty="0">
                    <a:solidFill>
                      <a:srgbClr val="929D96"/>
                    </a:solidFill>
                  </a:rPr>
                  <a:t>Insert </a:t>
                </a:r>
                <a:r>
                  <a:rPr lang="en-US" sz="900" baseline="0" dirty="0">
                    <a:solidFill>
                      <a:srgbClr val="929D96"/>
                    </a:solidFill>
                    <a:sym typeface="Wingdings 3" panose="05040102010807070707" pitchFamily="18" charset="2"/>
                  </a:rPr>
                  <a:t> Header &amp; Footer Enter / change text  Click Apply All. </a:t>
                </a:r>
                <a:endParaRPr lang="en-US" sz="900" baseline="0" dirty="0">
                  <a:solidFill>
                    <a:srgbClr val="929D96"/>
                  </a:solidFill>
                </a:endParaRPr>
              </a:p>
            </p:txBody>
          </p:sp>
        </p:grpSp>
        <p:sp>
          <p:nvSpPr>
            <p:cNvPr id="79" name="Rectangle 78"/>
            <p:cNvSpPr/>
            <p:nvPr userDrawn="1"/>
          </p:nvSpPr>
          <p:spPr>
            <a:xfrm>
              <a:off x="4579241" y="7146735"/>
              <a:ext cx="195278" cy="190016"/>
            </a:xfrm>
            <a:prstGeom prst="rect">
              <a:avLst/>
            </a:prstGeom>
            <a:solidFill>
              <a:srgbClr val="C13B33"/>
            </a:solidFill>
            <a:ln>
              <a:noFill/>
            </a:ln>
            <a:effectLst>
              <a:outerShdw blurRad="12700" dist="25400" dir="2700000" sx="95000" sy="95000" algn="tl"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rgbClr val="878F84"/>
                </a:solidFill>
                <a:effectLst/>
                <a:uLnTx/>
                <a:uFillTx/>
                <a:latin typeface="Akkurat Pro" pitchFamily="34" charset="0"/>
                <a:cs typeface="Arial"/>
              </a:endParaRPr>
            </a:p>
          </p:txBody>
        </p:sp>
        <p:sp>
          <p:nvSpPr>
            <p:cNvPr id="80" name="Rectangle 79"/>
            <p:cNvSpPr/>
            <p:nvPr userDrawn="1"/>
          </p:nvSpPr>
          <p:spPr>
            <a:xfrm>
              <a:off x="4819110" y="7146735"/>
              <a:ext cx="195278" cy="190016"/>
            </a:xfrm>
            <a:prstGeom prst="rect">
              <a:avLst/>
            </a:prstGeom>
            <a:solidFill>
              <a:srgbClr val="297CE0"/>
            </a:solidFill>
            <a:ln>
              <a:noFill/>
            </a:ln>
            <a:effectLst>
              <a:outerShdw blurRad="12700" dist="25400" dir="2700000" sx="95000" sy="95000" algn="tl"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pt-BR" sz="200" b="0" i="0" u="none" strike="noStrike" kern="0" cap="none" spc="0" normalizeH="0" baseline="0" noProof="0" dirty="0">
                <a:ln>
                  <a:noFill/>
                </a:ln>
                <a:solidFill>
                  <a:srgbClr val="878F84"/>
                </a:solidFill>
                <a:effectLst/>
                <a:uLnTx/>
                <a:uFillTx/>
                <a:latin typeface="Akkurat Pro" pitchFamily="34" charset="0"/>
                <a:cs typeface="Arial"/>
              </a:endParaRPr>
            </a:p>
          </p:txBody>
        </p:sp>
        <p:sp>
          <p:nvSpPr>
            <p:cNvPr id="81" name="Rectangle 80"/>
            <p:cNvSpPr/>
            <p:nvPr userDrawn="1"/>
          </p:nvSpPr>
          <p:spPr>
            <a:xfrm>
              <a:off x="3379896" y="7146735"/>
              <a:ext cx="195278" cy="190016"/>
            </a:xfrm>
            <a:prstGeom prst="rect">
              <a:avLst/>
            </a:prstGeom>
            <a:solidFill>
              <a:srgbClr val="929D96"/>
            </a:solidFill>
            <a:ln>
              <a:noFill/>
            </a:ln>
            <a:effectLst>
              <a:outerShdw blurRad="12700" dist="25400" dir="2700000" sx="95000" sy="95000" algn="tl"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rgbClr val="878F84"/>
                </a:solidFill>
                <a:effectLst/>
                <a:uLnTx/>
                <a:uFillTx/>
                <a:latin typeface="Akkurat Pro" pitchFamily="34" charset="0"/>
                <a:cs typeface="Arial"/>
              </a:endParaRPr>
            </a:p>
          </p:txBody>
        </p:sp>
      </p:grpSp>
      <p:sp>
        <p:nvSpPr>
          <p:cNvPr id="2" name="Title Placeholder 1"/>
          <p:cNvSpPr>
            <a:spLocks noGrp="1"/>
          </p:cNvSpPr>
          <p:nvPr>
            <p:ph type="title"/>
          </p:nvPr>
        </p:nvSpPr>
        <p:spPr>
          <a:xfrm>
            <a:off x="609599" y="381001"/>
            <a:ext cx="10969247" cy="923920"/>
          </a:xfrm>
          <a:prstGeom prst="rect">
            <a:avLst/>
          </a:prstGeom>
        </p:spPr>
        <p:txBody>
          <a:bodyPr vert="horz" lIns="0" tIns="0" rIns="0" bIns="0" rtlCol="0" anchor="t">
            <a:noAutofit/>
          </a:bodyPr>
          <a:lstStyle/>
          <a:p>
            <a:r>
              <a:rPr lang="en-US" dirty="0"/>
              <a:t>Click to edit Master title style</a:t>
            </a:r>
          </a:p>
        </p:txBody>
      </p:sp>
      <p:sp>
        <p:nvSpPr>
          <p:cNvPr id="3" name="Text Placeholder 2"/>
          <p:cNvSpPr>
            <a:spLocks noGrp="1"/>
          </p:cNvSpPr>
          <p:nvPr>
            <p:ph type="body" idx="1"/>
          </p:nvPr>
        </p:nvSpPr>
        <p:spPr>
          <a:xfrm>
            <a:off x="609599" y="1904999"/>
            <a:ext cx="10969247" cy="3962401"/>
          </a:xfrm>
          <a:prstGeom prst="rect">
            <a:avLst/>
          </a:prstGeom>
        </p:spPr>
        <p:txBody>
          <a:bodyPr vert="horz" lIns="0" tIns="0" rIns="0" bIns="0" rtlCol="0">
            <a:normAutofit/>
          </a:bodyPr>
          <a:lstStyle/>
          <a:p>
            <a:pPr lvl="0"/>
            <a:r>
              <a:rPr lang="en-US" dirty="0"/>
              <a:t>Level 1 - Large heading/call out text</a:t>
            </a:r>
          </a:p>
          <a:p>
            <a:pPr lvl="1"/>
            <a:r>
              <a:rPr lang="en-US" dirty="0"/>
              <a:t>Level 2 - Small heading text</a:t>
            </a:r>
          </a:p>
          <a:p>
            <a:pPr lvl="2"/>
            <a:r>
              <a:rPr lang="en-US" dirty="0"/>
              <a:t>Level 3 - </a:t>
            </a:r>
            <a:r>
              <a:rPr lang="en-US" dirty="0" err="1"/>
              <a:t>Paragrah</a:t>
            </a:r>
            <a:r>
              <a:rPr lang="en-US" dirty="0"/>
              <a:t> text </a:t>
            </a:r>
          </a:p>
          <a:p>
            <a:pPr lvl="3"/>
            <a:r>
              <a:rPr lang="en-US" dirty="0"/>
              <a:t>Level 4 - Bullet tier one</a:t>
            </a:r>
          </a:p>
          <a:p>
            <a:pPr lvl="4"/>
            <a:r>
              <a:rPr lang="en-US" dirty="0"/>
              <a:t>Bullet level one</a:t>
            </a:r>
          </a:p>
          <a:p>
            <a:pPr lvl="5"/>
            <a:r>
              <a:rPr lang="en-US" dirty="0"/>
              <a:t>Bullet level two</a:t>
            </a:r>
          </a:p>
          <a:p>
            <a:pPr lvl="6"/>
            <a:r>
              <a:rPr lang="en-US" dirty="0"/>
              <a:t>Footnotes</a:t>
            </a:r>
          </a:p>
        </p:txBody>
      </p:sp>
      <p:sp>
        <p:nvSpPr>
          <p:cNvPr id="5" name="Footer Placeholder 4"/>
          <p:cNvSpPr>
            <a:spLocks noGrp="1"/>
          </p:cNvSpPr>
          <p:nvPr>
            <p:ph type="ftr" sz="quarter" idx="3"/>
          </p:nvPr>
        </p:nvSpPr>
        <p:spPr>
          <a:xfrm>
            <a:off x="1245929" y="6324599"/>
            <a:ext cx="3492500" cy="304801"/>
          </a:xfrm>
          <a:prstGeom prst="rect">
            <a:avLst/>
          </a:prstGeom>
        </p:spPr>
        <p:txBody>
          <a:bodyPr vert="horz" lIns="0" tIns="0" rIns="0" bIns="0" rtlCol="0" anchor="ctr"/>
          <a:lstStyle>
            <a:lvl1pPr algn="l">
              <a:defRPr sz="1100" i="1">
                <a:solidFill>
                  <a:srgbClr val="929D96"/>
                </a:solidFill>
              </a:defRPr>
            </a:lvl1pPr>
          </a:lstStyle>
          <a:p>
            <a:r>
              <a:rPr lang="en-US" dirty="0"/>
              <a:t>Presentation Title | Date | </a:t>
            </a:r>
            <a:r>
              <a:rPr lang="en-US" dirty="0" err="1"/>
              <a:t>Aptiv</a:t>
            </a:r>
            <a:r>
              <a:rPr lang="en-US" dirty="0"/>
              <a:t> Confidential</a:t>
            </a:r>
          </a:p>
        </p:txBody>
      </p:sp>
      <p:sp>
        <p:nvSpPr>
          <p:cNvPr id="6" name="Slide Number Placeholder 5"/>
          <p:cNvSpPr>
            <a:spLocks noGrp="1"/>
          </p:cNvSpPr>
          <p:nvPr>
            <p:ph type="sldNum" sz="quarter" idx="4"/>
          </p:nvPr>
        </p:nvSpPr>
        <p:spPr>
          <a:xfrm>
            <a:off x="618473" y="6324599"/>
            <a:ext cx="624550" cy="304802"/>
          </a:xfrm>
          <a:prstGeom prst="rect">
            <a:avLst/>
          </a:prstGeom>
        </p:spPr>
        <p:txBody>
          <a:bodyPr vert="horz" lIns="0" tIns="0" rIns="0" bIns="0" rtlCol="0" anchor="ctr"/>
          <a:lstStyle>
            <a:lvl1pPr algn="l">
              <a:defRPr sz="1100">
                <a:solidFill>
                  <a:srgbClr val="929D96"/>
                </a:solidFill>
              </a:defRPr>
            </a:lvl1pPr>
          </a:lstStyle>
          <a:p>
            <a:fld id="{B6D1532F-61F1-B941-ACDF-6BC65E0B4055}" type="slidenum">
              <a:rPr lang="en-US" smtClean="0"/>
              <a:pPr/>
              <a:t>‹#›</a:t>
            </a:fld>
            <a:endParaRPr lang="en-US" dirty="0"/>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057629" y="6304680"/>
            <a:ext cx="1600200" cy="360406"/>
          </a:xfrm>
          <a:prstGeom prst="rect">
            <a:avLst/>
          </a:prstGeom>
        </p:spPr>
      </p:pic>
      <p:cxnSp>
        <p:nvCxnSpPr>
          <p:cNvPr id="8" name="Straight Connector 7"/>
          <p:cNvCxnSpPr/>
          <p:nvPr userDrawn="1"/>
        </p:nvCxnSpPr>
        <p:spPr>
          <a:xfrm>
            <a:off x="-436811" y="5866678"/>
            <a:ext cx="395621" cy="0"/>
          </a:xfrm>
          <a:prstGeom prst="line">
            <a:avLst/>
          </a:prstGeom>
          <a:ln w="12700">
            <a:solidFill>
              <a:srgbClr val="878F84"/>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505757" y="5700460"/>
            <a:ext cx="1167849" cy="142555"/>
          </a:xfrm>
          <a:prstGeom prst="rect">
            <a:avLst/>
          </a:prstGeom>
          <a:noFill/>
        </p:spPr>
        <p:txBody>
          <a:bodyPr wrap="square" lIns="0" tIns="0" rIns="0" bIns="0" rtlCol="0">
            <a:noAutofit/>
          </a:bodyPr>
          <a:lstStyle/>
          <a:p>
            <a:pPr algn="r"/>
            <a:r>
              <a:rPr lang="en-US" sz="800" dirty="0">
                <a:solidFill>
                  <a:srgbClr val="878F84"/>
                </a:solidFill>
                <a:latin typeface="+mn-lt"/>
              </a:rPr>
              <a:t>No content below the line</a:t>
            </a:r>
          </a:p>
        </p:txBody>
      </p:sp>
      <p:cxnSp>
        <p:nvCxnSpPr>
          <p:cNvPr id="10" name="Straight Connector 9"/>
          <p:cNvCxnSpPr/>
          <p:nvPr userDrawn="1"/>
        </p:nvCxnSpPr>
        <p:spPr>
          <a:xfrm>
            <a:off x="-436812" y="1905582"/>
            <a:ext cx="395621" cy="0"/>
          </a:xfrm>
          <a:prstGeom prst="line">
            <a:avLst/>
          </a:prstGeom>
          <a:ln w="12700">
            <a:solidFill>
              <a:srgbClr val="878F84"/>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1505757" y="1959980"/>
            <a:ext cx="1167849" cy="142555"/>
          </a:xfrm>
          <a:prstGeom prst="rect">
            <a:avLst/>
          </a:prstGeom>
          <a:noFill/>
        </p:spPr>
        <p:txBody>
          <a:bodyPr wrap="square" lIns="0" tIns="0" rIns="0" bIns="0" rtlCol="0">
            <a:noAutofit/>
          </a:bodyPr>
          <a:lstStyle/>
          <a:p>
            <a:pPr algn="r"/>
            <a:r>
              <a:rPr lang="en-US" sz="800" dirty="0">
                <a:solidFill>
                  <a:srgbClr val="878F84"/>
                </a:solidFill>
                <a:latin typeface="+mn-lt"/>
              </a:rPr>
              <a:t>No content above the line</a:t>
            </a:r>
          </a:p>
        </p:txBody>
      </p:sp>
      <p:cxnSp>
        <p:nvCxnSpPr>
          <p:cNvPr id="12" name="Straight Connector 11"/>
          <p:cNvCxnSpPr/>
          <p:nvPr userDrawn="1"/>
        </p:nvCxnSpPr>
        <p:spPr>
          <a:xfrm>
            <a:off x="-239002" y="1905000"/>
            <a:ext cx="0" cy="3956237"/>
          </a:xfrm>
          <a:prstGeom prst="line">
            <a:avLst/>
          </a:prstGeom>
          <a:ln w="12700">
            <a:solidFill>
              <a:srgbClr val="878F84"/>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userDrawn="1"/>
        </p:nvSpPr>
        <p:spPr>
          <a:xfrm>
            <a:off x="-1505756" y="3745636"/>
            <a:ext cx="1167850" cy="123111"/>
          </a:xfrm>
          <a:prstGeom prst="rect">
            <a:avLst/>
          </a:prstGeom>
          <a:noFill/>
        </p:spPr>
        <p:txBody>
          <a:bodyPr wrap="square" lIns="0" tIns="0" rIns="0" bIns="0" rtlCol="0">
            <a:spAutoFit/>
          </a:bodyPr>
          <a:lstStyle/>
          <a:p>
            <a:pPr algn="r"/>
            <a:r>
              <a:rPr lang="en-US" sz="800" b="1" dirty="0">
                <a:solidFill>
                  <a:srgbClr val="878F84"/>
                </a:solidFill>
                <a:latin typeface="+mn-lt"/>
              </a:rPr>
              <a:t>Main content area</a:t>
            </a:r>
          </a:p>
        </p:txBody>
      </p:sp>
      <p:cxnSp>
        <p:nvCxnSpPr>
          <p:cNvPr id="15" name="Straight Connector 14"/>
          <p:cNvCxnSpPr/>
          <p:nvPr userDrawn="1"/>
        </p:nvCxnSpPr>
        <p:spPr>
          <a:xfrm>
            <a:off x="-436812" y="1295400"/>
            <a:ext cx="395621" cy="0"/>
          </a:xfrm>
          <a:prstGeom prst="line">
            <a:avLst/>
          </a:prstGeom>
          <a:ln w="12700">
            <a:solidFill>
              <a:srgbClr val="878F8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239002" y="389397"/>
            <a:ext cx="0" cy="906003"/>
          </a:xfrm>
          <a:prstGeom prst="line">
            <a:avLst/>
          </a:prstGeom>
          <a:ln w="12700">
            <a:solidFill>
              <a:srgbClr val="878F84"/>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userDrawn="1"/>
        </p:nvSpPr>
        <p:spPr>
          <a:xfrm>
            <a:off x="-1505757" y="776834"/>
            <a:ext cx="1167850" cy="123111"/>
          </a:xfrm>
          <a:prstGeom prst="rect">
            <a:avLst/>
          </a:prstGeom>
          <a:noFill/>
        </p:spPr>
        <p:txBody>
          <a:bodyPr wrap="square" lIns="0" tIns="0" rIns="0" bIns="0" rtlCol="0">
            <a:spAutoFit/>
          </a:bodyPr>
          <a:lstStyle/>
          <a:p>
            <a:pPr algn="r"/>
            <a:r>
              <a:rPr lang="en-US" sz="800" b="1" dirty="0">
                <a:solidFill>
                  <a:srgbClr val="878F84"/>
                </a:solidFill>
                <a:latin typeface="+mn-lt"/>
              </a:rPr>
              <a:t>Slide title area</a:t>
            </a:r>
          </a:p>
        </p:txBody>
      </p:sp>
      <p:cxnSp>
        <p:nvCxnSpPr>
          <p:cNvPr id="18" name="Straight Connector 17"/>
          <p:cNvCxnSpPr/>
          <p:nvPr userDrawn="1"/>
        </p:nvCxnSpPr>
        <p:spPr>
          <a:xfrm>
            <a:off x="-436812" y="389397"/>
            <a:ext cx="395621" cy="0"/>
          </a:xfrm>
          <a:prstGeom prst="line">
            <a:avLst/>
          </a:prstGeom>
          <a:ln w="12700">
            <a:solidFill>
              <a:srgbClr val="878F8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flipH="1" flipV="1">
            <a:off x="461242" y="-198967"/>
            <a:ext cx="296716" cy="0"/>
          </a:xfrm>
          <a:prstGeom prst="line">
            <a:avLst/>
          </a:prstGeom>
          <a:ln w="12700">
            <a:solidFill>
              <a:srgbClr val="878F84"/>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userDrawn="1"/>
        </p:nvSpPr>
        <p:spPr>
          <a:xfrm>
            <a:off x="-731995" y="-256408"/>
            <a:ext cx="1280160" cy="142555"/>
          </a:xfrm>
          <a:prstGeom prst="rect">
            <a:avLst/>
          </a:prstGeom>
          <a:noFill/>
        </p:spPr>
        <p:txBody>
          <a:bodyPr wrap="square" lIns="0" tIns="0" rIns="0" bIns="0" rtlCol="0">
            <a:noAutofit/>
          </a:bodyPr>
          <a:lstStyle/>
          <a:p>
            <a:pPr algn="r"/>
            <a:r>
              <a:rPr lang="en-US" sz="800" dirty="0">
                <a:solidFill>
                  <a:srgbClr val="878F84"/>
                </a:solidFill>
                <a:latin typeface="+mn-lt"/>
              </a:rPr>
              <a:t>No content left of the line</a:t>
            </a:r>
          </a:p>
        </p:txBody>
      </p:sp>
      <p:cxnSp>
        <p:nvCxnSpPr>
          <p:cNvPr id="23" name="Straight Connector 22"/>
          <p:cNvCxnSpPr/>
          <p:nvPr userDrawn="1"/>
        </p:nvCxnSpPr>
        <p:spPr>
          <a:xfrm rot="5400000" flipH="1" flipV="1">
            <a:off x="5947642" y="-198967"/>
            <a:ext cx="296716" cy="0"/>
          </a:xfrm>
          <a:prstGeom prst="line">
            <a:avLst/>
          </a:prstGeom>
          <a:ln w="12700">
            <a:solidFill>
              <a:srgbClr val="878F84"/>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a:off x="12233190" y="1909404"/>
            <a:ext cx="395621" cy="0"/>
          </a:xfrm>
          <a:prstGeom prst="line">
            <a:avLst/>
          </a:prstGeom>
          <a:ln w="12700">
            <a:solidFill>
              <a:srgbClr val="878F84"/>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12220822" y="5866678"/>
            <a:ext cx="395621" cy="0"/>
          </a:xfrm>
          <a:prstGeom prst="line">
            <a:avLst/>
          </a:prstGeom>
          <a:ln w="12700">
            <a:solidFill>
              <a:srgbClr val="878F84"/>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userDrawn="1"/>
        </p:nvSpPr>
        <p:spPr>
          <a:xfrm>
            <a:off x="12523476" y="5700460"/>
            <a:ext cx="1167849" cy="142555"/>
          </a:xfrm>
          <a:prstGeom prst="rect">
            <a:avLst/>
          </a:prstGeom>
          <a:noFill/>
        </p:spPr>
        <p:txBody>
          <a:bodyPr wrap="square" lIns="0" tIns="0" rIns="0" bIns="0" rtlCol="0">
            <a:noAutofit/>
          </a:bodyPr>
          <a:lstStyle/>
          <a:p>
            <a:pPr algn="l"/>
            <a:r>
              <a:rPr lang="en-US" sz="800" dirty="0">
                <a:solidFill>
                  <a:srgbClr val="878F84"/>
                </a:solidFill>
                <a:latin typeface="+mn-lt"/>
              </a:rPr>
              <a:t>No content below the line</a:t>
            </a:r>
          </a:p>
        </p:txBody>
      </p:sp>
      <p:sp>
        <p:nvSpPr>
          <p:cNvPr id="29" name="TextBox 28"/>
          <p:cNvSpPr txBox="1"/>
          <p:nvPr userDrawn="1"/>
        </p:nvSpPr>
        <p:spPr>
          <a:xfrm>
            <a:off x="12523476" y="1959980"/>
            <a:ext cx="1167849" cy="142555"/>
          </a:xfrm>
          <a:prstGeom prst="rect">
            <a:avLst/>
          </a:prstGeom>
          <a:noFill/>
        </p:spPr>
        <p:txBody>
          <a:bodyPr wrap="square" lIns="0" tIns="0" rIns="0" bIns="0" rtlCol="0">
            <a:noAutofit/>
          </a:bodyPr>
          <a:lstStyle/>
          <a:p>
            <a:pPr algn="l"/>
            <a:r>
              <a:rPr lang="en-US" sz="800" dirty="0">
                <a:solidFill>
                  <a:srgbClr val="878F84"/>
                </a:solidFill>
                <a:latin typeface="+mn-lt"/>
              </a:rPr>
              <a:t>No content above the line</a:t>
            </a:r>
          </a:p>
        </p:txBody>
      </p:sp>
      <p:cxnSp>
        <p:nvCxnSpPr>
          <p:cNvPr id="30" name="Straight Connector 29"/>
          <p:cNvCxnSpPr/>
          <p:nvPr userDrawn="1"/>
        </p:nvCxnSpPr>
        <p:spPr>
          <a:xfrm>
            <a:off x="12418631" y="1905000"/>
            <a:ext cx="0" cy="3956237"/>
          </a:xfrm>
          <a:prstGeom prst="line">
            <a:avLst/>
          </a:prstGeom>
          <a:ln w="12700">
            <a:solidFill>
              <a:srgbClr val="878F84"/>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userDrawn="1"/>
        </p:nvSpPr>
        <p:spPr>
          <a:xfrm>
            <a:off x="12523477" y="3745636"/>
            <a:ext cx="1167850" cy="123111"/>
          </a:xfrm>
          <a:prstGeom prst="rect">
            <a:avLst/>
          </a:prstGeom>
          <a:noFill/>
        </p:spPr>
        <p:txBody>
          <a:bodyPr wrap="square" lIns="0" tIns="0" rIns="0" bIns="0" rtlCol="0">
            <a:spAutoFit/>
          </a:bodyPr>
          <a:lstStyle/>
          <a:p>
            <a:pPr algn="l"/>
            <a:r>
              <a:rPr lang="en-US" sz="800" b="1" dirty="0">
                <a:solidFill>
                  <a:srgbClr val="878F84"/>
                </a:solidFill>
                <a:latin typeface="+mn-lt"/>
              </a:rPr>
              <a:t>Main content area</a:t>
            </a:r>
          </a:p>
        </p:txBody>
      </p:sp>
      <p:cxnSp>
        <p:nvCxnSpPr>
          <p:cNvPr id="33" name="Straight Connector 32"/>
          <p:cNvCxnSpPr/>
          <p:nvPr userDrawn="1"/>
        </p:nvCxnSpPr>
        <p:spPr>
          <a:xfrm>
            <a:off x="12220821" y="1295400"/>
            <a:ext cx="395621" cy="0"/>
          </a:xfrm>
          <a:prstGeom prst="line">
            <a:avLst/>
          </a:prstGeom>
          <a:ln w="12700">
            <a:solidFill>
              <a:srgbClr val="878F84"/>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12418631" y="389397"/>
            <a:ext cx="0" cy="906003"/>
          </a:xfrm>
          <a:prstGeom prst="line">
            <a:avLst/>
          </a:prstGeom>
          <a:ln w="12700">
            <a:solidFill>
              <a:srgbClr val="878F84"/>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userDrawn="1"/>
        </p:nvSpPr>
        <p:spPr>
          <a:xfrm>
            <a:off x="12523476" y="776834"/>
            <a:ext cx="1167850" cy="123111"/>
          </a:xfrm>
          <a:prstGeom prst="rect">
            <a:avLst/>
          </a:prstGeom>
          <a:noFill/>
        </p:spPr>
        <p:txBody>
          <a:bodyPr wrap="square" lIns="0" tIns="0" rIns="0" bIns="0" rtlCol="0">
            <a:spAutoFit/>
          </a:bodyPr>
          <a:lstStyle/>
          <a:p>
            <a:pPr algn="l"/>
            <a:r>
              <a:rPr lang="en-US" sz="800" b="1" dirty="0">
                <a:solidFill>
                  <a:srgbClr val="878F84"/>
                </a:solidFill>
                <a:latin typeface="+mn-lt"/>
              </a:rPr>
              <a:t>Slide title</a:t>
            </a:r>
            <a:r>
              <a:rPr lang="en-US" sz="800" b="1" baseline="0" dirty="0">
                <a:solidFill>
                  <a:srgbClr val="878F84"/>
                </a:solidFill>
                <a:latin typeface="+mn-lt"/>
              </a:rPr>
              <a:t> area</a:t>
            </a:r>
            <a:endParaRPr lang="en-US" sz="800" b="1" dirty="0">
              <a:solidFill>
                <a:srgbClr val="878F84"/>
              </a:solidFill>
              <a:latin typeface="+mn-lt"/>
            </a:endParaRPr>
          </a:p>
        </p:txBody>
      </p:sp>
      <p:cxnSp>
        <p:nvCxnSpPr>
          <p:cNvPr id="36" name="Straight Connector 35"/>
          <p:cNvCxnSpPr/>
          <p:nvPr userDrawn="1"/>
        </p:nvCxnSpPr>
        <p:spPr>
          <a:xfrm>
            <a:off x="12220821" y="389397"/>
            <a:ext cx="395621" cy="0"/>
          </a:xfrm>
          <a:prstGeom prst="line">
            <a:avLst/>
          </a:prstGeom>
          <a:ln w="12700">
            <a:solidFill>
              <a:srgbClr val="878F8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flipH="1" flipV="1">
            <a:off x="11439470" y="-198967"/>
            <a:ext cx="296716" cy="0"/>
          </a:xfrm>
          <a:prstGeom prst="line">
            <a:avLst/>
          </a:prstGeom>
          <a:ln w="12700">
            <a:solidFill>
              <a:srgbClr val="878F84"/>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userDrawn="1"/>
        </p:nvSpPr>
        <p:spPr>
          <a:xfrm>
            <a:off x="11649264" y="-276585"/>
            <a:ext cx="1280160" cy="142555"/>
          </a:xfrm>
          <a:prstGeom prst="rect">
            <a:avLst/>
          </a:prstGeom>
          <a:noFill/>
        </p:spPr>
        <p:txBody>
          <a:bodyPr wrap="square" lIns="0" tIns="0" rIns="0" bIns="0" rtlCol="0">
            <a:noAutofit/>
          </a:bodyPr>
          <a:lstStyle/>
          <a:p>
            <a:pPr algn="l"/>
            <a:r>
              <a:rPr lang="en-US" sz="800" dirty="0">
                <a:solidFill>
                  <a:srgbClr val="878F84"/>
                </a:solidFill>
                <a:latin typeface="+mn-lt"/>
              </a:rPr>
              <a:t>No content right of the line</a:t>
            </a:r>
          </a:p>
        </p:txBody>
      </p:sp>
      <p:cxnSp>
        <p:nvCxnSpPr>
          <p:cNvPr id="58" name="Straight Connector 57"/>
          <p:cNvCxnSpPr/>
          <p:nvPr userDrawn="1"/>
        </p:nvCxnSpPr>
        <p:spPr>
          <a:xfrm rot="5400000" flipH="1" flipV="1">
            <a:off x="5947642" y="7038488"/>
            <a:ext cx="296716" cy="0"/>
          </a:xfrm>
          <a:prstGeom prst="line">
            <a:avLst/>
          </a:prstGeom>
          <a:ln w="12700">
            <a:solidFill>
              <a:srgbClr val="878F84"/>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rot="5400000" flipH="1" flipV="1">
            <a:off x="461242" y="7038488"/>
            <a:ext cx="296716" cy="0"/>
          </a:xfrm>
          <a:prstGeom prst="line">
            <a:avLst/>
          </a:prstGeom>
          <a:ln w="12700">
            <a:solidFill>
              <a:srgbClr val="878F84"/>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rot="5400000" flipH="1" flipV="1">
            <a:off x="11439470" y="7038488"/>
            <a:ext cx="296716" cy="0"/>
          </a:xfrm>
          <a:prstGeom prst="line">
            <a:avLst/>
          </a:prstGeom>
          <a:ln w="12700">
            <a:solidFill>
              <a:srgbClr val="878F84"/>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userDrawn="1"/>
        </p:nvSpPr>
        <p:spPr>
          <a:xfrm>
            <a:off x="694907" y="-793618"/>
            <a:ext cx="10798629" cy="369332"/>
          </a:xfrm>
          <a:prstGeom prst="rect">
            <a:avLst/>
          </a:prstGeom>
          <a:noFill/>
        </p:spPr>
        <p:txBody>
          <a:bodyPr wrap="square" rtlCol="0">
            <a:spAutoFit/>
          </a:bodyPr>
          <a:lstStyle/>
          <a:p>
            <a:r>
              <a:rPr lang="en-US" b="1" dirty="0">
                <a:solidFill>
                  <a:schemeClr val="accent1"/>
                </a:solidFill>
              </a:rPr>
              <a:t>FOR INSTRUCTIONAL</a:t>
            </a:r>
            <a:r>
              <a:rPr lang="en-US" b="1" baseline="0" dirty="0">
                <a:solidFill>
                  <a:schemeClr val="accent1"/>
                </a:solidFill>
              </a:rPr>
              <a:t> USE ONLY. </a:t>
            </a:r>
            <a:r>
              <a:rPr lang="en-US" b="1" dirty="0">
                <a:solidFill>
                  <a:schemeClr val="accent1"/>
                </a:solidFill>
              </a:rPr>
              <a:t>DO NOT USE THIS</a:t>
            </a:r>
            <a:r>
              <a:rPr lang="en-US" b="1" baseline="0" dirty="0">
                <a:solidFill>
                  <a:schemeClr val="accent1"/>
                </a:solidFill>
              </a:rPr>
              <a:t> THEME TO CREATE YOUR PRESENTATION. </a:t>
            </a:r>
            <a:endParaRPr lang="en-US" b="1" dirty="0">
              <a:solidFill>
                <a:schemeClr val="accent1"/>
              </a:solidFill>
            </a:endParaRPr>
          </a:p>
        </p:txBody>
      </p:sp>
    </p:spTree>
    <p:extLst>
      <p:ext uri="{BB962C8B-B14F-4D97-AF65-F5344CB8AC3E}">
        <p14:creationId xmlns:p14="http://schemas.microsoft.com/office/powerpoint/2010/main" val="1654407004"/>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20" r:id="rId4"/>
    <p:sldLayoutId id="2147483814" r:id="rId5"/>
  </p:sldLayoutIdLst>
  <p:hf hdr="0" dt="0"/>
  <p:txStyles>
    <p:titleStyle>
      <a:lvl1pPr algn="l" defTabSz="914400" rtl="0" eaLnBrk="1" latinLnBrk="0" hangingPunct="1">
        <a:lnSpc>
          <a:spcPct val="100000"/>
        </a:lnSpc>
        <a:spcBef>
          <a:spcPct val="0"/>
        </a:spcBef>
        <a:buNone/>
        <a:defRPr sz="3600" b="1"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200"/>
        </a:spcBef>
        <a:buFontTx/>
        <a:buNone/>
        <a:defRPr sz="3600" b="1" kern="1200" baseline="0">
          <a:solidFill>
            <a:schemeClr val="tx1"/>
          </a:solidFill>
          <a:latin typeface="+mn-lt"/>
          <a:ea typeface="+mn-ea"/>
          <a:cs typeface="+mn-cs"/>
        </a:defRPr>
      </a:lvl1pPr>
      <a:lvl2pPr marL="0" indent="0" algn="l" defTabSz="914400" rtl="0" eaLnBrk="1" latinLnBrk="0" hangingPunct="1">
        <a:lnSpc>
          <a:spcPct val="100000"/>
        </a:lnSpc>
        <a:spcBef>
          <a:spcPts val="1200"/>
        </a:spcBef>
        <a:buFontTx/>
        <a:buNone/>
        <a:defRPr sz="2400" b="1" kern="1200" baseline="0">
          <a:solidFill>
            <a:schemeClr val="tx1"/>
          </a:solidFill>
          <a:latin typeface="+mn-lt"/>
          <a:ea typeface="+mn-ea"/>
          <a:cs typeface="+mn-cs"/>
        </a:defRPr>
      </a:lvl2pPr>
      <a:lvl3pPr marL="0" indent="0" algn="l" defTabSz="914400" rtl="0" eaLnBrk="1" latinLnBrk="0" hangingPunct="1">
        <a:lnSpc>
          <a:spcPct val="100000"/>
        </a:lnSpc>
        <a:spcBef>
          <a:spcPts val="1200"/>
        </a:spcBef>
        <a:buFontTx/>
        <a:buNone/>
        <a:defRPr sz="2400" b="0" kern="1200" baseline="0">
          <a:solidFill>
            <a:schemeClr val="tx1"/>
          </a:solidFill>
          <a:latin typeface="+mn-lt"/>
          <a:ea typeface="+mn-ea"/>
          <a:cs typeface="+mn-cs"/>
        </a:defRPr>
      </a:lvl3pPr>
      <a:lvl4pPr marL="285750" indent="-285750" algn="l" defTabSz="914400" rtl="0" eaLnBrk="1" latinLnBrk="0" hangingPunct="1">
        <a:lnSpc>
          <a:spcPct val="100000"/>
        </a:lnSpc>
        <a:spcBef>
          <a:spcPts val="1200"/>
        </a:spcBef>
        <a:buClr>
          <a:schemeClr val="accent1"/>
        </a:buClr>
        <a:buSzPct val="125000"/>
        <a:buFont typeface="Arial" charset="0"/>
        <a:buChar char="•"/>
        <a:defRPr sz="2400" kern="1200" baseline="0">
          <a:solidFill>
            <a:schemeClr val="tx1"/>
          </a:solidFill>
          <a:latin typeface="+mn-lt"/>
          <a:ea typeface="+mn-ea"/>
          <a:cs typeface="+mn-cs"/>
        </a:defRPr>
      </a:lvl4pPr>
      <a:lvl5pPr marL="457200" indent="-228600" algn="l" defTabSz="914400" rtl="0" eaLnBrk="1" latinLnBrk="0" hangingPunct="1">
        <a:lnSpc>
          <a:spcPct val="100000"/>
        </a:lnSpc>
        <a:spcBef>
          <a:spcPts val="1200"/>
        </a:spcBef>
        <a:buClr>
          <a:schemeClr val="tx1"/>
        </a:buClr>
        <a:buSzPct val="100000"/>
        <a:buFont typeface="Arial" charset="0"/>
        <a:buChar char="•"/>
        <a:defRPr sz="2200" kern="1200" baseline="0">
          <a:solidFill>
            <a:schemeClr val="tx1"/>
          </a:solidFill>
          <a:latin typeface="+mn-lt"/>
          <a:ea typeface="+mn-ea"/>
          <a:cs typeface="+mn-cs"/>
        </a:defRPr>
      </a:lvl5pPr>
      <a:lvl6pPr marL="685800" indent="-228600" algn="l" defTabSz="914400" rtl="0" eaLnBrk="1" latinLnBrk="0" hangingPunct="1">
        <a:lnSpc>
          <a:spcPct val="100000"/>
        </a:lnSpc>
        <a:spcBef>
          <a:spcPts val="1200"/>
        </a:spcBef>
        <a:buClr>
          <a:schemeClr val="tx1"/>
        </a:buClr>
        <a:buSzPct val="100000"/>
        <a:buFont typeface=".AppleSystemUIFont" charset="-120"/>
        <a:buChar char="-"/>
        <a:defRPr sz="2000" kern="1200" baseline="0">
          <a:solidFill>
            <a:schemeClr val="tx1"/>
          </a:solidFill>
          <a:latin typeface="+mn-lt"/>
          <a:ea typeface="+mn-ea"/>
          <a:cs typeface="+mn-cs"/>
        </a:defRPr>
      </a:lvl6pPr>
      <a:lvl7pPr marL="0" indent="0" algn="l" defTabSz="914400" rtl="0" eaLnBrk="1" latinLnBrk="0" hangingPunct="1">
        <a:lnSpc>
          <a:spcPct val="90000"/>
        </a:lnSpc>
        <a:spcBef>
          <a:spcPts val="1200"/>
        </a:spcBef>
        <a:buFontTx/>
        <a:buNone/>
        <a:defRPr sz="1800" i="1" kern="1200">
          <a:solidFill>
            <a:srgbClr val="929D96"/>
          </a:solidFill>
          <a:latin typeface="+mn-lt"/>
          <a:ea typeface="+mn-ea"/>
          <a:cs typeface="+mn-cs"/>
        </a:defRPr>
      </a:lvl7pPr>
      <a:lvl8pPr marL="0" indent="0" algn="l" defTabSz="914400" rtl="0" eaLnBrk="1" latinLnBrk="0" hangingPunct="1">
        <a:lnSpc>
          <a:spcPct val="100000"/>
        </a:lnSpc>
        <a:spcBef>
          <a:spcPts val="1200"/>
        </a:spcBef>
        <a:buFontTx/>
        <a:buNone/>
        <a:defRPr sz="1600" b="0" i="1" kern="1200" baseline="0">
          <a:solidFill>
            <a:schemeClr val="accent4"/>
          </a:solidFill>
          <a:latin typeface="+mn-lt"/>
          <a:ea typeface="+mn-ea"/>
          <a:cs typeface="+mn-cs"/>
        </a:defRPr>
      </a:lvl8pPr>
      <a:lvl9pPr marL="0" indent="0" algn="l" defTabSz="914400" rtl="0" eaLnBrk="1" latinLnBrk="0" hangingPunct="1">
        <a:lnSpc>
          <a:spcPct val="90000"/>
        </a:lnSpc>
        <a:spcBef>
          <a:spcPts val="500"/>
        </a:spcBef>
        <a:buFontTx/>
        <a:buNone/>
        <a:defRPr sz="2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968">
          <p15:clr>
            <a:srgbClr val="A4A3A4"/>
          </p15:clr>
        </p15:guide>
        <p15:guide id="2" pos="4032">
          <p15:clr>
            <a:srgbClr val="A4A3A4"/>
          </p15:clr>
        </p15:guide>
        <p15:guide id="3" pos="3264">
          <p15:clr>
            <a:srgbClr val="A4A3A4"/>
          </p15:clr>
        </p15:guide>
        <p15:guide id="4" pos="4224">
          <p15:clr>
            <a:srgbClr val="A4A3A4"/>
          </p15:clr>
        </p15:guide>
        <p15:guide id="5" pos="3456">
          <p15:clr>
            <a:srgbClr val="A4A3A4"/>
          </p15:clr>
        </p15:guide>
        <p15:guide id="6" pos="4416">
          <p15:clr>
            <a:srgbClr val="A4A3A4"/>
          </p15:clr>
        </p15:guide>
        <p15:guide id="7" pos="3072">
          <p15:clr>
            <a:srgbClr val="A4A3A4"/>
          </p15:clr>
        </p15:guide>
        <p15:guide id="8" pos="4608">
          <p15:clr>
            <a:srgbClr val="A4A3A4"/>
          </p15:clr>
        </p15:guide>
        <p15:guide id="9" pos="2880">
          <p15:clr>
            <a:srgbClr val="A4A3A4"/>
          </p15:clr>
        </p15:guide>
        <p15:guide id="10" pos="4800">
          <p15:clr>
            <a:srgbClr val="A4A3A4"/>
          </p15:clr>
        </p15:guide>
        <p15:guide id="11" pos="2688">
          <p15:clr>
            <a:srgbClr val="A4A3A4"/>
          </p15:clr>
        </p15:guide>
        <p15:guide id="12" pos="4992">
          <p15:clr>
            <a:srgbClr val="A4A3A4"/>
          </p15:clr>
        </p15:guide>
        <p15:guide id="13" pos="2496">
          <p15:clr>
            <a:srgbClr val="A4A3A4"/>
          </p15:clr>
        </p15:guide>
        <p15:guide id="14" pos="5184">
          <p15:clr>
            <a:srgbClr val="A4A3A4"/>
          </p15:clr>
        </p15:guide>
        <p15:guide id="15" pos="2304">
          <p15:clr>
            <a:srgbClr val="A4A3A4"/>
          </p15:clr>
        </p15:guide>
        <p15:guide id="16" pos="5376">
          <p15:clr>
            <a:srgbClr val="A4A3A4"/>
          </p15:clr>
        </p15:guide>
        <p15:guide id="17" pos="2112">
          <p15:clr>
            <a:srgbClr val="F26B43"/>
          </p15:clr>
        </p15:guide>
        <p15:guide id="18" pos="5568">
          <p15:clr>
            <a:srgbClr val="F26B43"/>
          </p15:clr>
        </p15:guide>
        <p15:guide id="19" pos="1920">
          <p15:clr>
            <a:srgbClr val="A4A3A4"/>
          </p15:clr>
        </p15:guide>
        <p15:guide id="20" pos="5760">
          <p15:clr>
            <a:srgbClr val="A4A3A4"/>
          </p15:clr>
        </p15:guide>
        <p15:guide id="21" pos="1728">
          <p15:clr>
            <a:srgbClr val="A4A3A4"/>
          </p15:clr>
        </p15:guide>
        <p15:guide id="22" orient="horz" pos="1776">
          <p15:clr>
            <a:srgbClr val="A4A3A4"/>
          </p15:clr>
        </p15:guide>
        <p15:guide id="23" pos="5952">
          <p15:clr>
            <a:srgbClr val="A4A3A4"/>
          </p15:clr>
        </p15:guide>
        <p15:guide id="24" pos="1536">
          <p15:clr>
            <a:srgbClr val="A4A3A4"/>
          </p15:clr>
        </p15:guide>
        <p15:guide id="25" pos="6144">
          <p15:clr>
            <a:srgbClr val="A4A3A4"/>
          </p15:clr>
        </p15:guide>
        <p15:guide id="26" pos="1344">
          <p15:clr>
            <a:srgbClr val="A4A3A4"/>
          </p15:clr>
        </p15:guide>
        <p15:guide id="27" pos="6336">
          <p15:clr>
            <a:srgbClr val="A4A3A4"/>
          </p15:clr>
        </p15:guide>
        <p15:guide id="28" pos="1152">
          <p15:clr>
            <a:srgbClr val="A4A3A4"/>
          </p15:clr>
        </p15:guide>
        <p15:guide id="29" pos="6528">
          <p15:clr>
            <a:srgbClr val="A4A3A4"/>
          </p15:clr>
        </p15:guide>
        <p15:guide id="30" pos="960">
          <p15:clr>
            <a:srgbClr val="A4A3A4"/>
          </p15:clr>
        </p15:guide>
        <p15:guide id="31" pos="6720">
          <p15:clr>
            <a:srgbClr val="A4A3A4"/>
          </p15:clr>
        </p15:guide>
        <p15:guide id="32" pos="768">
          <p15:clr>
            <a:srgbClr val="A4A3A4"/>
          </p15:clr>
        </p15:guide>
        <p15:guide id="33" pos="6912">
          <p15:clr>
            <a:srgbClr val="A4A3A4"/>
          </p15:clr>
        </p15:guide>
        <p15:guide id="34" pos="576">
          <p15:clr>
            <a:srgbClr val="A4A3A4"/>
          </p15:clr>
        </p15:guide>
        <p15:guide id="35" pos="7104">
          <p15:clr>
            <a:srgbClr val="A4A3A4"/>
          </p15:clr>
        </p15:guide>
        <p15:guide id="36" pos="384">
          <p15:clr>
            <a:srgbClr val="F26B43"/>
          </p15:clr>
        </p15:guide>
        <p15:guide id="37" pos="7296">
          <p15:clr>
            <a:srgbClr val="F26B43"/>
          </p15:clr>
        </p15:guide>
        <p15:guide id="38" pos="192">
          <p15:clr>
            <a:srgbClr val="A4A3A4"/>
          </p15:clr>
        </p15:guide>
        <p15:guide id="39" pos="7488">
          <p15:clr>
            <a:srgbClr val="A4A3A4"/>
          </p15:clr>
        </p15:guide>
        <p15:guide id="41" orient="horz" pos="2544">
          <p15:clr>
            <a:srgbClr val="A4A3A4"/>
          </p15:clr>
        </p15:guide>
        <p15:guide id="42" orient="horz" pos="1584">
          <p15:clr>
            <a:srgbClr val="A4A3A4"/>
          </p15:clr>
        </p15:guide>
        <p15:guide id="43" orient="horz" pos="2736">
          <p15:clr>
            <a:srgbClr val="A4A3A4"/>
          </p15:clr>
        </p15:guide>
        <p15:guide id="44" orient="horz" pos="1392">
          <p15:clr>
            <a:srgbClr val="A4A3A4"/>
          </p15:clr>
        </p15:guide>
        <p15:guide id="45" orient="horz" pos="2928">
          <p15:clr>
            <a:srgbClr val="A4A3A4"/>
          </p15:clr>
        </p15:guide>
        <p15:guide id="46" orient="horz" pos="1200">
          <p15:clr>
            <a:srgbClr val="F26B43"/>
          </p15:clr>
        </p15:guide>
        <p15:guide id="47" orient="horz" pos="3120">
          <p15:clr>
            <a:srgbClr val="A4A3A4"/>
          </p15:clr>
        </p15:guide>
        <p15:guide id="48" orient="horz" pos="1008">
          <p15:clr>
            <a:srgbClr val="A4A3A4"/>
          </p15:clr>
        </p15:guide>
        <p15:guide id="49" orient="horz" pos="3312">
          <p15:clr>
            <a:srgbClr val="A4A3A4"/>
          </p15:clr>
        </p15:guide>
        <p15:guide id="50" orient="horz" pos="816">
          <p15:clr>
            <a:srgbClr val="F26B43"/>
          </p15:clr>
        </p15:guide>
        <p15:guide id="51" orient="horz" pos="3504">
          <p15:clr>
            <a:srgbClr val="A4A3A4"/>
          </p15:clr>
        </p15:guide>
        <p15:guide id="52" orient="horz" pos="624">
          <p15:clr>
            <a:srgbClr val="A4A3A4"/>
          </p15:clr>
        </p15:guide>
        <p15:guide id="53" orient="horz" pos="3696">
          <p15:clr>
            <a:srgbClr val="F26B43"/>
          </p15:clr>
        </p15:guide>
        <p15:guide id="54" orient="horz" pos="432">
          <p15:clr>
            <a:srgbClr val="A4A3A4"/>
          </p15:clr>
        </p15:guide>
        <p15:guide id="55" orient="horz" pos="3888">
          <p15:clr>
            <a:srgbClr val="A4A3A4"/>
          </p15:clr>
        </p15:guide>
        <p15:guide id="56" orient="horz" pos="240">
          <p15:clr>
            <a:srgbClr val="F26B43"/>
          </p15:clr>
        </p15:guide>
        <p15:guide id="57" orient="horz" pos="4080">
          <p15:clr>
            <a:srgbClr val="A4A3A4"/>
          </p15:clr>
        </p15:guide>
        <p15:guide id="58" orient="horz" pos="48">
          <p15:clr>
            <a:srgbClr val="A4A3A4"/>
          </p15:clr>
        </p15:guide>
        <p15:guide id="59" orient="horz" pos="4272">
          <p15:clr>
            <a:srgbClr val="A4A3A4"/>
          </p15:clr>
        </p15:guide>
        <p15:guide id="61" orient="horz" pos="2352">
          <p15:clr>
            <a:srgbClr val="A4A3A4"/>
          </p15:clr>
        </p15:guide>
        <p15:guide id="62" orient="horz" pos="2160">
          <p15:clr>
            <a:srgbClr val="F26B43"/>
          </p15:clr>
        </p15:guide>
        <p15:guide id="63" pos="3840">
          <p15:clr>
            <a:srgbClr val="F26B43"/>
          </p15:clr>
        </p15:guide>
        <p15:guide id="64" pos="3648">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56.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5456" y="3027458"/>
            <a:ext cx="6518212" cy="828923"/>
          </a:xfrm>
          <a:prstGeom prst="rect">
            <a:avLst/>
          </a:prstGeom>
        </p:spPr>
      </p:pic>
    </p:spTree>
    <p:extLst>
      <p:ext uri="{BB962C8B-B14F-4D97-AF65-F5344CB8AC3E}">
        <p14:creationId xmlns:p14="http://schemas.microsoft.com/office/powerpoint/2010/main" val="3336755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DB5637F-B3DF-4D89-9B13-24455F7AC6C1}"/>
              </a:ext>
            </a:extLst>
          </p:cNvPr>
          <p:cNvSpPr>
            <a:spLocks noGrp="1"/>
          </p:cNvSpPr>
          <p:nvPr>
            <p:ph type="sldNum" sz="quarter" idx="15"/>
          </p:nvPr>
        </p:nvSpPr>
        <p:spPr/>
        <p:txBody>
          <a:bodyPr/>
          <a:lstStyle/>
          <a:p>
            <a:fld id="{9B8A5A7D-2390-4908-85F3-BB892B69968E}" type="slidenum">
              <a:rPr lang="de-DE" smtClean="0"/>
              <a:t>2</a:t>
            </a:fld>
            <a:endParaRPr lang="de-DE"/>
          </a:p>
        </p:txBody>
      </p:sp>
      <p:pic>
        <p:nvPicPr>
          <p:cNvPr id="18" name="Picture 2">
            <a:extLst>
              <a:ext uri="{FF2B5EF4-FFF2-40B4-BE49-F238E27FC236}">
                <a16:creationId xmlns:a16="http://schemas.microsoft.com/office/drawing/2014/main" id="{3AABA839-949B-4B7C-8EC1-02DB38DDCA3F}"/>
              </a:ext>
            </a:extLst>
          </p:cNvPr>
          <p:cNvPicPr>
            <a:picLocks noChangeAspect="1" noChangeArrowheads="1"/>
          </p:cNvPicPr>
          <p:nvPr/>
        </p:nvPicPr>
        <p:blipFill>
          <a:blip r:embed="rId3" cstate="email">
            <a:duotone>
              <a:schemeClr val="accent1">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2741623" y="1549452"/>
            <a:ext cx="6638925" cy="373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9" name="Group 18">
            <a:extLst>
              <a:ext uri="{FF2B5EF4-FFF2-40B4-BE49-F238E27FC236}">
                <a16:creationId xmlns:a16="http://schemas.microsoft.com/office/drawing/2014/main" id="{5231D022-067C-44F6-90A3-F64F90510EEF}"/>
              </a:ext>
            </a:extLst>
          </p:cNvPr>
          <p:cNvGrpSpPr/>
          <p:nvPr/>
        </p:nvGrpSpPr>
        <p:grpSpPr>
          <a:xfrm>
            <a:off x="658850" y="1950682"/>
            <a:ext cx="11029032" cy="3996212"/>
            <a:chOff x="227040" y="2600863"/>
            <a:chExt cx="11029032" cy="3996212"/>
          </a:xfrm>
        </p:grpSpPr>
        <p:sp>
          <p:nvSpPr>
            <p:cNvPr id="20" name="TextBox 19">
              <a:extLst>
                <a:ext uri="{FF2B5EF4-FFF2-40B4-BE49-F238E27FC236}">
                  <a16:creationId xmlns:a16="http://schemas.microsoft.com/office/drawing/2014/main" id="{1349B6A3-A8B1-4EA2-8FDB-555C6F88B6E7}"/>
                </a:ext>
              </a:extLst>
            </p:cNvPr>
            <p:cNvSpPr txBox="1"/>
            <p:nvPr/>
          </p:nvSpPr>
          <p:spPr>
            <a:xfrm>
              <a:off x="227040" y="4021995"/>
              <a:ext cx="2145063" cy="707886"/>
            </a:xfrm>
            <a:prstGeom prst="rect">
              <a:avLst/>
            </a:prstGeom>
            <a:noFill/>
          </p:spPr>
          <p:txBody>
            <a:bodyPr wrap="square" lIns="91395" tIns="45700" rIns="91395" bIns="45700" rtlCol="0">
              <a:spAutoFit/>
            </a:bodyPr>
            <a:lstStyle/>
            <a:p>
              <a:pPr marL="0" marR="0" lvl="0" indent="0" algn="l" defTabSz="913940" rtl="0" eaLnBrk="0" fontAlgn="auto" latinLnBrk="0" hangingPunct="0">
                <a:lnSpc>
                  <a:spcPct val="100000"/>
                </a:lnSpc>
                <a:spcBef>
                  <a:spcPts val="0"/>
                </a:spcBef>
                <a:spcAft>
                  <a:spcPts val="0"/>
                </a:spcAft>
                <a:buClrTx/>
                <a:buSzTx/>
                <a:buFontTx/>
                <a:buNone/>
                <a:tabLst/>
                <a:defRPr/>
              </a:pPr>
              <a:r>
                <a:rPr kumimoji="0" lang="en-US" sz="1200" b="1" i="0" u="sng" strike="noStrike" kern="1200" cap="none" spc="0" normalizeH="0" baseline="0" noProof="0" dirty="0">
                  <a:ln>
                    <a:noFill/>
                  </a:ln>
                  <a:solidFill>
                    <a:srgbClr val="FFFFFF"/>
                  </a:solidFill>
                  <a:effectLst/>
                  <a:uLnTx/>
                  <a:uFillTx/>
                  <a:latin typeface="Arial" panose="020B0604020202020204"/>
                  <a:ea typeface="+mn-ea"/>
                  <a:cs typeface="+mn-cs"/>
                </a:rPr>
                <a:t>United States</a:t>
              </a:r>
            </a:p>
            <a:p>
              <a:pPr marL="628335" marR="0" lvl="1" indent="-171365" algn="l" defTabSz="913940" rtl="0" eaLnBrk="0" fontAlgn="auto" latinLnBrk="0" hangingPunct="0">
                <a:lnSpc>
                  <a:spcPct val="100000"/>
                </a:lnSpc>
                <a:spcBef>
                  <a:spcPts val="0"/>
                </a:spcBef>
                <a:spcAft>
                  <a:spcPts val="0"/>
                </a:spcAft>
                <a:buClrTx/>
                <a:buSzTx/>
                <a:buFont typeface="Arial" pitchFamily="34" charset="0"/>
                <a:buChar char="•"/>
                <a:tabLst/>
                <a:defRPr/>
              </a:pPr>
              <a:r>
                <a:rPr kumimoji="0" lang="en-US" sz="1000" b="0" i="0" u="none" strike="noStrike" kern="1200" cap="none" spc="0" normalizeH="0" baseline="0" noProof="0" dirty="0">
                  <a:ln>
                    <a:noFill/>
                  </a:ln>
                  <a:solidFill>
                    <a:srgbClr val="FFFFFF"/>
                  </a:solidFill>
                  <a:effectLst/>
                  <a:uLnTx/>
                  <a:uFillTx/>
                  <a:latin typeface="Arial" panose="020B0604020202020204"/>
                  <a:ea typeface="+mn-ea"/>
                  <a:cs typeface="+mn-cs"/>
                </a:rPr>
                <a:t>Kokomo, IN (HQ)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21" name="TextBox 20">
              <a:extLst>
                <a:ext uri="{FF2B5EF4-FFF2-40B4-BE49-F238E27FC236}">
                  <a16:creationId xmlns:a16="http://schemas.microsoft.com/office/drawing/2014/main" id="{7BC0EF2A-DCAC-42C9-A80B-D3E371A1A73A}"/>
                </a:ext>
              </a:extLst>
            </p:cNvPr>
            <p:cNvSpPr txBox="1"/>
            <p:nvPr/>
          </p:nvSpPr>
          <p:spPr>
            <a:xfrm>
              <a:off x="251107" y="2638004"/>
              <a:ext cx="3327822" cy="1969730"/>
            </a:xfrm>
            <a:prstGeom prst="rect">
              <a:avLst/>
            </a:prstGeom>
            <a:noFill/>
          </p:spPr>
          <p:txBody>
            <a:bodyPr wrap="square" lIns="91395" tIns="45700" rIns="91395" bIns="45700" rtlCol="0">
              <a:spAutoFit/>
            </a:bodyPr>
            <a:lstStyle/>
            <a:p>
              <a:pPr marL="0" marR="0" lvl="0" indent="0" algn="l" defTabSz="913940" rtl="0" eaLnBrk="0" fontAlgn="auto" latinLnBrk="0" hangingPunct="0">
                <a:lnSpc>
                  <a:spcPct val="100000"/>
                </a:lnSpc>
                <a:spcBef>
                  <a:spcPts val="0"/>
                </a:spcBef>
                <a:spcAft>
                  <a:spcPts val="0"/>
                </a:spcAft>
                <a:buClrTx/>
                <a:buSzTx/>
                <a:buFontTx/>
                <a:buNone/>
                <a:tabLst/>
                <a:defRPr/>
              </a:pPr>
              <a:r>
                <a:rPr kumimoji="0" lang="en-US" sz="1200" b="1" i="0" u="sng" strike="noStrike" kern="1200" cap="none" spc="0" normalizeH="0" baseline="0" noProof="0" dirty="0">
                  <a:ln>
                    <a:noFill/>
                  </a:ln>
                  <a:solidFill>
                    <a:srgbClr val="000000"/>
                  </a:solidFill>
                  <a:effectLst/>
                  <a:uLnTx/>
                  <a:uFillTx/>
                  <a:latin typeface="Arial" panose="020B0604020202020204"/>
                  <a:ea typeface="+mn-ea"/>
                  <a:cs typeface="+mn-cs"/>
                </a:rPr>
                <a:t>North America</a:t>
              </a:r>
            </a:p>
            <a:p>
              <a:pPr marL="456970" marR="0" lvl="1" indent="0" algn="l" defTabSz="913940" rtl="0" eaLnBrk="0" fontAlgn="auto" latinLnBrk="0" hangingPunct="0">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Arial" panose="020B0604020202020204"/>
                  <a:ea typeface="+mn-ea"/>
                  <a:cs typeface="+mn-cs"/>
                </a:rPr>
                <a:t>Technical Centers</a:t>
              </a:r>
            </a:p>
            <a:p>
              <a:pPr marL="628335" marR="0" lvl="1" indent="-171365" algn="l" defTabSz="913940" rtl="0" eaLnBrk="0" fontAlgn="auto" latinLnBrk="0" hangingPunct="0">
                <a:lnSpc>
                  <a:spcPct val="100000"/>
                </a:lnSpc>
                <a:spcBef>
                  <a:spcPts val="0"/>
                </a:spcBef>
                <a:spcAft>
                  <a:spcPts val="0"/>
                </a:spcAft>
                <a:buClrTx/>
                <a:buSzTx/>
                <a:buFont typeface="Arial" pitchFamily="34" charset="0"/>
                <a:buChar char="•"/>
                <a:tabLst/>
                <a:defRPr/>
              </a:pPr>
              <a:r>
                <a:rPr kumimoji="0" lang="en-US" sz="1000" b="0" i="0" u="none" strike="noStrike" kern="1200" cap="none" spc="0" normalizeH="0" baseline="0" noProof="0" dirty="0">
                  <a:ln>
                    <a:noFill/>
                  </a:ln>
                  <a:solidFill>
                    <a:srgbClr val="000000"/>
                  </a:solidFill>
                  <a:effectLst/>
                  <a:uLnTx/>
                  <a:uFillTx/>
                  <a:latin typeface="Arial" panose="020B0604020202020204"/>
                  <a:ea typeface="+mn-ea"/>
                  <a:cs typeface="+mn-cs"/>
                </a:rPr>
                <a:t>Juarez, Mexico </a:t>
              </a:r>
            </a:p>
            <a:p>
              <a:pPr marL="456970" marR="0" lvl="1" indent="0" algn="l" defTabSz="913940" rtl="0" eaLnBrk="0" fontAlgn="auto" latinLnBrk="0" hangingPunct="0">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Arial" panose="020B0604020202020204"/>
                  <a:ea typeface="+mn-ea"/>
                  <a:cs typeface="+mn-cs"/>
                </a:rPr>
                <a:t>R&amp;D Centers</a:t>
              </a:r>
            </a:p>
            <a:p>
              <a:pPr marL="628335" lvl="1" indent="-171365" defTabSz="913940" eaLnBrk="0" hangingPunct="0">
                <a:buFont typeface="Arial" pitchFamily="34" charset="0"/>
                <a:buChar char="•"/>
                <a:defRPr/>
              </a:pPr>
              <a:r>
                <a:rPr lang="en-US" sz="1000" dirty="0">
                  <a:solidFill>
                    <a:srgbClr val="000000"/>
                  </a:solidFill>
                </a:rPr>
                <a:t>Agoura Hills, CA </a:t>
              </a:r>
            </a:p>
            <a:p>
              <a:pPr marL="628335" lvl="1" indent="-171365" defTabSz="913940" eaLnBrk="0" hangingPunct="0">
                <a:buFont typeface="Arial" pitchFamily="34" charset="0"/>
                <a:buChar char="•"/>
                <a:defRPr/>
              </a:pPr>
              <a:r>
                <a:rPr lang="en-US" sz="1000" dirty="0">
                  <a:solidFill>
                    <a:srgbClr val="000000"/>
                  </a:solidFill>
                </a:rPr>
                <a:t>Troy</a:t>
              </a:r>
              <a:r>
                <a:rPr kumimoji="0" lang="en-US" sz="1000" b="0" i="0" u="none" strike="noStrike" kern="1200" cap="none" spc="0" normalizeH="0" baseline="0" noProof="0" dirty="0">
                  <a:ln>
                    <a:noFill/>
                  </a:ln>
                  <a:solidFill>
                    <a:srgbClr val="000000"/>
                  </a:solidFill>
                  <a:effectLst/>
                  <a:uLnTx/>
                  <a:uFillTx/>
                  <a:latin typeface="Arial" panose="020B0604020202020204"/>
                  <a:ea typeface="+mn-ea"/>
                  <a:cs typeface="+mn-cs"/>
                </a:rPr>
                <a:t>, MI</a:t>
              </a:r>
            </a:p>
            <a:p>
              <a:pPr marL="628335" marR="0" lvl="1" indent="-171365" algn="l" defTabSz="913940" rtl="0" eaLnBrk="0" fontAlgn="auto" latinLnBrk="0" hangingPunct="0">
                <a:lnSpc>
                  <a:spcPct val="100000"/>
                </a:lnSpc>
                <a:spcBef>
                  <a:spcPts val="0"/>
                </a:spcBef>
                <a:spcAft>
                  <a:spcPts val="0"/>
                </a:spcAft>
                <a:buClrTx/>
                <a:buSzTx/>
                <a:buFont typeface="Arial" pitchFamily="34" charset="0"/>
                <a:buChar char="•"/>
                <a:tabLst/>
                <a:defRPr/>
              </a:pPr>
              <a:r>
                <a:rPr kumimoji="0" lang="en-US" sz="1000" b="0" i="0" u="none" strike="noStrike" kern="1200" cap="none" spc="0" normalizeH="0" baseline="0" noProof="0" dirty="0">
                  <a:ln>
                    <a:noFill/>
                  </a:ln>
                  <a:solidFill>
                    <a:srgbClr val="000000"/>
                  </a:solidFill>
                  <a:effectLst/>
                  <a:uLnTx/>
                  <a:uFillTx/>
                  <a:latin typeface="Arial" panose="020B0604020202020204"/>
                  <a:ea typeface="+mn-ea"/>
                  <a:cs typeface="+mn-cs"/>
                </a:rPr>
                <a:t>Kokomo, IN</a:t>
              </a:r>
            </a:p>
            <a:p>
              <a:pPr marL="628335" marR="0" lvl="1" indent="-171365" algn="l" defTabSz="913940" rtl="0" eaLnBrk="0" fontAlgn="auto" latinLnBrk="0" hangingPunct="0">
                <a:lnSpc>
                  <a:spcPct val="100000"/>
                </a:lnSpc>
                <a:spcBef>
                  <a:spcPts val="0"/>
                </a:spcBef>
                <a:spcAft>
                  <a:spcPts val="0"/>
                </a:spcAft>
                <a:buClrTx/>
                <a:buSzTx/>
                <a:buFont typeface="Arial" pitchFamily="34" charset="0"/>
                <a:buChar char="•"/>
                <a:tabLst/>
                <a:defRPr/>
              </a:pPr>
              <a:r>
                <a:rPr kumimoji="0" lang="en-US" sz="1000" b="0" i="0" u="none" strike="noStrike" kern="1200" cap="none" spc="0" normalizeH="0" baseline="0" noProof="0" dirty="0">
                  <a:ln>
                    <a:noFill/>
                  </a:ln>
                  <a:solidFill>
                    <a:srgbClr val="000000"/>
                  </a:solidFill>
                  <a:effectLst/>
                  <a:uLnTx/>
                  <a:uFillTx/>
                  <a:latin typeface="Arial" panose="020B0604020202020204"/>
                  <a:ea typeface="+mn-ea"/>
                  <a:cs typeface="+mn-cs"/>
                </a:rPr>
                <a:t>Juarez, Mexico </a:t>
              </a:r>
            </a:p>
            <a:p>
              <a:pPr marL="456970" marR="0" lvl="1" indent="0" algn="l" defTabSz="913940" rtl="0" eaLnBrk="0" fontAlgn="auto" latinLnBrk="0" hangingPunct="0">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Arial" panose="020B0604020202020204"/>
                  <a:ea typeface="+mn-ea"/>
                  <a:cs typeface="+mn-cs"/>
                </a:rPr>
                <a:t>Manufacturing Facilities</a:t>
              </a:r>
            </a:p>
            <a:p>
              <a:pPr marL="628335" marR="0" lvl="1" indent="-171365" algn="l" defTabSz="913940" rtl="0" eaLnBrk="0" fontAlgn="auto" latinLnBrk="0" hangingPunct="0">
                <a:lnSpc>
                  <a:spcPct val="100000"/>
                </a:lnSpc>
                <a:spcBef>
                  <a:spcPts val="0"/>
                </a:spcBef>
                <a:spcAft>
                  <a:spcPts val="0"/>
                </a:spcAft>
                <a:buClrTx/>
                <a:buSzTx/>
                <a:buFont typeface="Arial" pitchFamily="34" charset="0"/>
                <a:buChar char="•"/>
                <a:tabLst/>
                <a:defRPr/>
              </a:pPr>
              <a:r>
                <a:rPr kumimoji="0" lang="en-US" sz="1000" b="0" i="0" u="none" strike="noStrike" kern="1200" cap="none" spc="0" normalizeH="0" baseline="0" noProof="0" dirty="0">
                  <a:ln>
                    <a:noFill/>
                  </a:ln>
                  <a:solidFill>
                    <a:srgbClr val="000000"/>
                  </a:solidFill>
                  <a:effectLst/>
                  <a:uLnTx/>
                  <a:uFillTx/>
                  <a:latin typeface="Arial" panose="020B0604020202020204"/>
                  <a:ea typeface="+mn-ea"/>
                  <a:cs typeface="+mn-cs"/>
                </a:rPr>
                <a:t>Reynosa, Mexico</a:t>
              </a:r>
            </a:p>
            <a:p>
              <a:pPr marL="628335" marR="0" lvl="1" indent="-171365" algn="l" defTabSz="913940" rtl="0" eaLnBrk="0" fontAlgn="auto" latinLnBrk="0" hangingPunct="0">
                <a:lnSpc>
                  <a:spcPct val="100000"/>
                </a:lnSpc>
                <a:spcBef>
                  <a:spcPts val="0"/>
                </a:spcBef>
                <a:spcAft>
                  <a:spcPts val="0"/>
                </a:spcAft>
                <a:buClrTx/>
                <a:buSzTx/>
                <a:buFont typeface="Arial" pitchFamily="34" charset="0"/>
                <a:buChar char="•"/>
                <a:tabLst/>
                <a:defRPr/>
              </a:pPr>
              <a:r>
                <a:rPr kumimoji="0" lang="en-US" sz="1000" b="0" i="0" u="none" strike="noStrike" kern="1200" cap="none" spc="0" normalizeH="0" baseline="0" noProof="0" dirty="0">
                  <a:ln>
                    <a:noFill/>
                  </a:ln>
                  <a:solidFill>
                    <a:srgbClr val="000000"/>
                  </a:solidFill>
                  <a:effectLst/>
                  <a:uLnTx/>
                  <a:uFillTx/>
                  <a:latin typeface="Arial" panose="020B0604020202020204"/>
                  <a:ea typeface="+mn-ea"/>
                  <a:cs typeface="+mn-cs"/>
                </a:rPr>
                <a:t>Matamoros, Mexico</a:t>
              </a:r>
            </a:p>
            <a:p>
              <a:pPr marL="628335" marR="0" lvl="1" indent="-171365" algn="l" defTabSz="913940" rtl="0" eaLnBrk="0" fontAlgn="auto" latinLnBrk="0" hangingPunct="0">
                <a:lnSpc>
                  <a:spcPct val="100000"/>
                </a:lnSpc>
                <a:spcBef>
                  <a:spcPts val="0"/>
                </a:spcBef>
                <a:spcAft>
                  <a:spcPts val="0"/>
                </a:spcAft>
                <a:buClrTx/>
                <a:buSzTx/>
                <a:buFont typeface="Arial" pitchFamily="34" charset="0"/>
                <a:buChar char="•"/>
                <a:tabLst/>
                <a:defRPr/>
              </a:pPr>
              <a:endParaRPr kumimoji="0" lang="en-US" sz="1000" b="0" i="1" u="none" strike="noStrike" kern="1200" cap="none" spc="0" normalizeH="0" baseline="0" noProof="0" dirty="0">
                <a:ln>
                  <a:noFill/>
                </a:ln>
                <a:solidFill>
                  <a:srgbClr val="4C7B86"/>
                </a:solidFill>
                <a:effectLst/>
                <a:uLnTx/>
                <a:uFillTx/>
                <a:latin typeface="Arial" panose="020B0604020202020204"/>
                <a:ea typeface="+mn-ea"/>
                <a:cs typeface="+mn-cs"/>
              </a:endParaRPr>
            </a:p>
          </p:txBody>
        </p:sp>
        <p:sp>
          <p:nvSpPr>
            <p:cNvPr id="22" name="TextBox 16">
              <a:extLst>
                <a:ext uri="{FF2B5EF4-FFF2-40B4-BE49-F238E27FC236}">
                  <a16:creationId xmlns:a16="http://schemas.microsoft.com/office/drawing/2014/main" id="{67D2AF09-98C9-4588-BDE6-18E8E580EB5A}"/>
                </a:ext>
              </a:extLst>
            </p:cNvPr>
            <p:cNvSpPr txBox="1">
              <a:spLocks noChangeArrowheads="1"/>
            </p:cNvSpPr>
            <p:nvPr/>
          </p:nvSpPr>
          <p:spPr bwMode="auto">
            <a:xfrm>
              <a:off x="3878816" y="3744111"/>
              <a:ext cx="1182688" cy="553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5" tIns="45700" rIns="91395" bIns="4570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marR="0" lvl="0" indent="0" algn="l" defTabSz="913940" rtl="0" eaLnBrk="0" fontAlgn="auto" latinLnBrk="0" hangingPunct="0">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Arial" panose="020B0604020202020204"/>
                  <a:ea typeface="+mn-ea"/>
                  <a:cs typeface="Arial" charset="0"/>
                </a:rPr>
                <a:t>North American</a:t>
              </a:r>
            </a:p>
            <a:p>
              <a:pPr marL="0" marR="0" lvl="0" indent="0" algn="l" defTabSz="913940" rtl="0" eaLnBrk="0" fontAlgn="auto" latinLnBrk="0" hangingPunct="0">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Arial" panose="020B0604020202020204"/>
                  <a:ea typeface="+mn-ea"/>
                  <a:cs typeface="Arial" charset="0"/>
                </a:rPr>
                <a:t>Headquarters</a:t>
              </a:r>
            </a:p>
            <a:p>
              <a:pPr marL="0" marR="0" lvl="0" indent="0" algn="l" defTabSz="913940" rtl="0" eaLnBrk="0" fontAlgn="auto" latinLnBrk="0" hangingPunct="0">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Arial" panose="020B0604020202020204"/>
                  <a:ea typeface="+mn-ea"/>
                  <a:cs typeface="Arial" charset="0"/>
                </a:rPr>
                <a:t>Troy, MI</a:t>
              </a:r>
            </a:p>
          </p:txBody>
        </p:sp>
        <p:sp>
          <p:nvSpPr>
            <p:cNvPr id="23" name="Rectangle 17">
              <a:extLst>
                <a:ext uri="{FF2B5EF4-FFF2-40B4-BE49-F238E27FC236}">
                  <a16:creationId xmlns:a16="http://schemas.microsoft.com/office/drawing/2014/main" id="{0F440991-838C-4045-B458-A0EA7C8B2A85}"/>
                </a:ext>
              </a:extLst>
            </p:cNvPr>
            <p:cNvSpPr>
              <a:spLocks noChangeArrowheads="1"/>
            </p:cNvSpPr>
            <p:nvPr/>
          </p:nvSpPr>
          <p:spPr bwMode="auto">
            <a:xfrm>
              <a:off x="3810996" y="3954205"/>
              <a:ext cx="130175" cy="128587"/>
            </a:xfrm>
            <a:prstGeom prst="rect">
              <a:avLst/>
            </a:prstGeom>
            <a:solidFill>
              <a:schemeClr val="accent1"/>
            </a:solidFill>
            <a:ln w="12700" algn="ctr">
              <a:solidFill>
                <a:schemeClr val="bg1"/>
              </a:solidFill>
              <a:round/>
              <a:headEnd/>
              <a:tailEnd/>
            </a:ln>
          </p:spPr>
          <p:txBody>
            <a:bodyPr lIns="91395" tIns="45700" rIns="91395" bIns="45700"/>
            <a:lstStyle/>
            <a:p>
              <a:pPr marL="0" marR="0" lvl="0" indent="0" algn="l" defTabSz="913940" rtl="0" eaLnBrk="0" fontAlgn="auto" latinLnBrk="0" hangingPunct="0">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24" name="TextBox 23">
              <a:extLst>
                <a:ext uri="{FF2B5EF4-FFF2-40B4-BE49-F238E27FC236}">
                  <a16:creationId xmlns:a16="http://schemas.microsoft.com/office/drawing/2014/main" id="{EA9C3334-D679-4BA8-A4EE-31C55878CED9}"/>
                </a:ext>
              </a:extLst>
            </p:cNvPr>
            <p:cNvSpPr txBox="1">
              <a:spLocks noChangeArrowheads="1"/>
            </p:cNvSpPr>
            <p:nvPr/>
          </p:nvSpPr>
          <p:spPr bwMode="auto">
            <a:xfrm>
              <a:off x="5892014" y="3180098"/>
              <a:ext cx="1727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5" tIns="45700" rIns="91395" bIns="4570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marR="0" lvl="0" indent="0" algn="l" defTabSz="913940" rtl="0" eaLnBrk="0" fontAlgn="auto" latinLnBrk="0" hangingPunct="0">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Arial" panose="020B0604020202020204"/>
                  <a:ea typeface="+mn-ea"/>
                  <a:cs typeface="Arial" charset="0"/>
                </a:rPr>
                <a:t>European</a:t>
              </a:r>
            </a:p>
            <a:p>
              <a:pPr marL="0" marR="0" lvl="0" indent="0" algn="l" defTabSz="913940" rtl="0" eaLnBrk="0" fontAlgn="auto" latinLnBrk="0" hangingPunct="0">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Arial" panose="020B0604020202020204"/>
                  <a:ea typeface="+mn-ea"/>
                  <a:cs typeface="Arial" charset="0"/>
                </a:rPr>
                <a:t>Headquarters</a:t>
              </a:r>
            </a:p>
            <a:p>
              <a:pPr marL="0" marR="0" lvl="0" indent="0" algn="l" defTabSz="913940" rtl="0" eaLnBrk="0" fontAlgn="auto" latinLnBrk="0" hangingPunct="0">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Arial" panose="020B0604020202020204"/>
                  <a:ea typeface="+mn-ea"/>
                  <a:cs typeface="Arial" charset="0"/>
                </a:rPr>
                <a:t>Wuppertal, Germany</a:t>
              </a:r>
            </a:p>
            <a:p>
              <a:pPr marL="0" marR="0" lvl="0" indent="0" algn="l" defTabSz="913940" rtl="0" eaLnBrk="0" fontAlgn="auto" latinLnBrk="0" hangingPunct="0">
                <a:lnSpc>
                  <a:spcPct val="100000"/>
                </a:lnSpc>
                <a:spcBef>
                  <a:spcPts val="0"/>
                </a:spcBef>
                <a:spcAft>
                  <a:spcPts val="0"/>
                </a:spcAft>
                <a:buClrTx/>
                <a:buSzTx/>
                <a:buFontTx/>
                <a:buNone/>
                <a:tabLst/>
                <a:defRPr/>
              </a:pPr>
              <a:endParaRPr kumimoji="0" lang="en-US" sz="1000" b="1" i="0" u="none" strike="noStrike" kern="1200" cap="none" spc="0" normalizeH="0" baseline="0" noProof="0" dirty="0">
                <a:ln>
                  <a:noFill/>
                </a:ln>
                <a:solidFill>
                  <a:srgbClr val="4C7B86"/>
                </a:solidFill>
                <a:effectLst/>
                <a:uLnTx/>
                <a:uFillTx/>
                <a:latin typeface="Arial" panose="020B0604020202020204"/>
                <a:ea typeface="+mn-ea"/>
                <a:cs typeface="Arial" charset="0"/>
              </a:endParaRPr>
            </a:p>
          </p:txBody>
        </p:sp>
        <p:pic>
          <p:nvPicPr>
            <p:cNvPr id="25" name="Picture 5">
              <a:extLst>
                <a:ext uri="{FF2B5EF4-FFF2-40B4-BE49-F238E27FC236}">
                  <a16:creationId xmlns:a16="http://schemas.microsoft.com/office/drawing/2014/main" id="{A28FAA28-A445-4248-A5ED-D40CEFE7BC2F}"/>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787708" y="3462589"/>
              <a:ext cx="139700" cy="1397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a:extLst>
                <a:ext uri="{FF2B5EF4-FFF2-40B4-BE49-F238E27FC236}">
                  <a16:creationId xmlns:a16="http://schemas.microsoft.com/office/drawing/2014/main" id="{83E7232E-0394-4D33-A018-461353CFBF12}"/>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475538" y="3952145"/>
              <a:ext cx="139700" cy="1397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2">
              <a:extLst>
                <a:ext uri="{FF2B5EF4-FFF2-40B4-BE49-F238E27FC236}">
                  <a16:creationId xmlns:a16="http://schemas.microsoft.com/office/drawing/2014/main" id="{683C225E-201A-47C0-B9EB-25EE9D6109A2}"/>
                </a:ext>
              </a:extLst>
            </p:cNvPr>
            <p:cNvSpPr txBox="1">
              <a:spLocks noChangeArrowheads="1"/>
            </p:cNvSpPr>
            <p:nvPr/>
          </p:nvSpPr>
          <p:spPr bwMode="auto">
            <a:xfrm>
              <a:off x="7548309" y="3757654"/>
              <a:ext cx="122095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95" tIns="45700" rIns="91395" bIns="4570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marR="0" lvl="0" indent="0" algn="l" defTabSz="913940" rtl="0" eaLnBrk="0" fontAlgn="auto" latinLnBrk="0" hangingPunct="0">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Arial" panose="020B0604020202020204"/>
                  <a:ea typeface="+mn-ea"/>
                  <a:cs typeface="Arial" charset="0"/>
                </a:rPr>
                <a:t>Asia/Pacific</a:t>
              </a:r>
            </a:p>
            <a:p>
              <a:pPr marL="0" marR="0" lvl="0" indent="0" algn="l" defTabSz="913940" rtl="0" eaLnBrk="0" fontAlgn="auto" latinLnBrk="0" hangingPunct="0">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Arial" panose="020B0604020202020204"/>
                  <a:ea typeface="+mn-ea"/>
                  <a:cs typeface="Arial" charset="0"/>
                </a:rPr>
                <a:t>Headquarters</a:t>
              </a:r>
            </a:p>
            <a:p>
              <a:pPr marL="0" marR="0" lvl="0" indent="0" algn="l" defTabSz="913940" rtl="0" eaLnBrk="0" fontAlgn="auto" latinLnBrk="0" hangingPunct="0">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Arial" panose="020B0604020202020204"/>
                  <a:ea typeface="+mn-ea"/>
                  <a:cs typeface="Arial" charset="0"/>
                </a:rPr>
                <a:t>Shanghai, China</a:t>
              </a:r>
            </a:p>
            <a:p>
              <a:pPr marL="0" marR="0" lvl="0" indent="0" algn="l" defTabSz="913940" rtl="0" eaLnBrk="0" fontAlgn="auto" latinLnBrk="0" hangingPunct="0">
                <a:lnSpc>
                  <a:spcPct val="100000"/>
                </a:lnSpc>
                <a:spcBef>
                  <a:spcPts val="0"/>
                </a:spcBef>
                <a:spcAft>
                  <a:spcPts val="0"/>
                </a:spcAft>
                <a:buClrTx/>
                <a:buSzTx/>
                <a:buFontTx/>
                <a:buNone/>
                <a:tabLst/>
                <a:defRPr/>
              </a:pPr>
              <a:endParaRPr kumimoji="0" lang="en-US" sz="1000" b="1" i="0" u="none" strike="noStrike" kern="1200" cap="none" spc="0" normalizeH="0" baseline="0" noProof="0" dirty="0">
                <a:ln>
                  <a:noFill/>
                </a:ln>
                <a:solidFill>
                  <a:srgbClr val="4C7B86"/>
                </a:solidFill>
                <a:effectLst/>
                <a:uLnTx/>
                <a:uFillTx/>
                <a:latin typeface="Arial" panose="020B0604020202020204"/>
                <a:ea typeface="+mn-ea"/>
                <a:cs typeface="Arial" charset="0"/>
              </a:endParaRPr>
            </a:p>
          </p:txBody>
        </p:sp>
        <p:sp>
          <p:nvSpPr>
            <p:cNvPr id="28" name="Rectangle 3">
              <a:extLst>
                <a:ext uri="{FF2B5EF4-FFF2-40B4-BE49-F238E27FC236}">
                  <a16:creationId xmlns:a16="http://schemas.microsoft.com/office/drawing/2014/main" id="{0A684D40-1311-499A-902D-7A0D4A47FBBB}"/>
                </a:ext>
              </a:extLst>
            </p:cNvPr>
            <p:cNvSpPr txBox="1">
              <a:spLocks noChangeArrowheads="1"/>
            </p:cNvSpPr>
            <p:nvPr/>
          </p:nvSpPr>
          <p:spPr bwMode="auto">
            <a:xfrm>
              <a:off x="8406569" y="2600863"/>
              <a:ext cx="2849503" cy="1806575"/>
            </a:xfrm>
            <a:prstGeom prst="rect">
              <a:avLst/>
            </a:prstGeom>
            <a:noFill/>
            <a:ln w="12700">
              <a:noFill/>
              <a:miter lim="800000"/>
              <a:headEnd/>
              <a:tailEnd/>
            </a:ln>
            <a:effectLst/>
          </p:spPr>
          <p:txBody>
            <a:bodyPr lIns="89706" tIns="44138" rIns="89706" bIns="44138"/>
            <a:lstStyle/>
            <a:p>
              <a:pPr marL="0" marR="0" lvl="0" indent="0" algn="l" defTabSz="882207" rtl="0" eaLnBrk="0" fontAlgn="auto" latinLnBrk="0" hangingPunct="0">
                <a:lnSpc>
                  <a:spcPct val="78000"/>
                </a:lnSpc>
                <a:spcBef>
                  <a:spcPct val="30000"/>
                </a:spcBef>
                <a:spcAft>
                  <a:spcPts val="0"/>
                </a:spcAft>
                <a:buClr>
                  <a:srgbClr val="FFFFFF"/>
                </a:buClr>
                <a:buSzPct val="75000"/>
                <a:buFontTx/>
                <a:buNone/>
                <a:tabLst/>
                <a:defRPr/>
              </a:pPr>
              <a:r>
                <a:rPr kumimoji="0" lang="en-US" sz="1200" b="1" i="0" u="sng" strike="noStrike" kern="0" cap="none" spc="0" normalizeH="0" baseline="0" noProof="0" dirty="0">
                  <a:ln>
                    <a:noFill/>
                  </a:ln>
                  <a:solidFill>
                    <a:srgbClr val="000000"/>
                  </a:solidFill>
                  <a:effectLst/>
                  <a:uLnTx/>
                  <a:uFillTx/>
                  <a:latin typeface="Arial" panose="020B0604020202020204"/>
                  <a:ea typeface="+mn-ea"/>
                  <a:cs typeface="+mn-cs"/>
                </a:rPr>
                <a:t>Asia Pacific</a:t>
              </a:r>
              <a:endPar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441100" marR="0" lvl="1" indent="0" algn="l" defTabSz="882207" rtl="0" eaLnBrk="0" fontAlgn="auto" latinLnBrk="0" hangingPunct="0">
                <a:lnSpc>
                  <a:spcPct val="78000"/>
                </a:lnSpc>
                <a:spcBef>
                  <a:spcPct val="30000"/>
                </a:spcBef>
                <a:spcAft>
                  <a:spcPts val="0"/>
                </a:spcAft>
                <a:buClr>
                  <a:srgbClr val="4C7B86"/>
                </a:buClr>
                <a:buSzPct val="100000"/>
                <a:buFontTx/>
                <a:buNone/>
                <a:tabLst/>
                <a:defRPr/>
              </a:pPr>
              <a:r>
                <a:rPr kumimoji="0" lang="en-US" sz="1000" b="1" i="0" u="none" strike="noStrike" kern="0" cap="none" spc="0" normalizeH="0" baseline="0" noProof="0" dirty="0">
                  <a:ln>
                    <a:noFill/>
                  </a:ln>
                  <a:solidFill>
                    <a:srgbClr val="000000"/>
                  </a:solidFill>
                  <a:effectLst/>
                  <a:uLnTx/>
                  <a:uFillTx/>
                  <a:latin typeface="Arial" panose="020B0604020202020204"/>
                  <a:ea typeface="+mn-ea"/>
                  <a:cs typeface="+mn-cs"/>
                </a:rPr>
                <a:t>Technical Centers</a:t>
              </a:r>
            </a:p>
            <a:p>
              <a:pPr marL="612550" marR="0" lvl="1" indent="-171450" algn="l" defTabSz="882207" rtl="0" eaLnBrk="0" fontAlgn="auto" latinLnBrk="0" hangingPunct="0">
                <a:lnSpc>
                  <a:spcPct val="78000"/>
                </a:lnSpc>
                <a:spcBef>
                  <a:spcPct val="30000"/>
                </a:spcBef>
                <a:spcAft>
                  <a:spcPts val="0"/>
                </a:spcAft>
                <a:buClr>
                  <a:srgbClr val="4C7B86"/>
                </a:buClr>
                <a:buSzPct val="100000"/>
                <a:buFont typeface="Arial" pitchFamily="34" charset="0"/>
                <a:buChar char="•"/>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Shanghai, China</a:t>
              </a:r>
            </a:p>
            <a:p>
              <a:pPr marL="612550" marR="0" lvl="1" indent="-171450" algn="l" defTabSz="882207" rtl="0" eaLnBrk="0" fontAlgn="auto" latinLnBrk="0" hangingPunct="0">
                <a:lnSpc>
                  <a:spcPct val="78000"/>
                </a:lnSpc>
                <a:spcBef>
                  <a:spcPct val="30000"/>
                </a:spcBef>
                <a:spcAft>
                  <a:spcPts val="0"/>
                </a:spcAft>
                <a:buClr>
                  <a:srgbClr val="4C7B86"/>
                </a:buClr>
                <a:buSzPct val="100000"/>
                <a:buFont typeface="Arial" pitchFamily="34" charset="0"/>
                <a:buChar char="•"/>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Bangalore, India</a:t>
              </a:r>
            </a:p>
            <a:p>
              <a:pPr marL="441100" marR="0" lvl="1" indent="0" algn="l" defTabSz="882207" rtl="0" eaLnBrk="0" fontAlgn="auto" latinLnBrk="0" hangingPunct="0">
                <a:lnSpc>
                  <a:spcPct val="78000"/>
                </a:lnSpc>
                <a:spcBef>
                  <a:spcPct val="30000"/>
                </a:spcBef>
                <a:spcAft>
                  <a:spcPts val="0"/>
                </a:spcAft>
                <a:buClr>
                  <a:srgbClr val="4C7B86"/>
                </a:buClr>
                <a:buSzPct val="100000"/>
                <a:buFontTx/>
                <a:buNone/>
                <a:tabLst/>
                <a:defRPr/>
              </a:pPr>
              <a:r>
                <a:rPr kumimoji="0" lang="en-US" sz="1000" b="1" i="0" u="none" strike="noStrike" kern="0" cap="none" spc="0" normalizeH="0" baseline="0" noProof="0" dirty="0">
                  <a:ln>
                    <a:noFill/>
                  </a:ln>
                  <a:solidFill>
                    <a:srgbClr val="000000"/>
                  </a:solidFill>
                  <a:effectLst/>
                  <a:uLnTx/>
                  <a:uFillTx/>
                  <a:latin typeface="Arial" panose="020B0604020202020204"/>
                  <a:ea typeface="+mn-ea"/>
                  <a:cs typeface="+mn-cs"/>
                </a:rPr>
                <a:t>R&amp;D Centers</a:t>
              </a:r>
            </a:p>
            <a:p>
              <a:pPr marL="612550" marR="0" lvl="1" indent="-171450" algn="l" defTabSz="882207" rtl="0" eaLnBrk="0" fontAlgn="auto" latinLnBrk="0" hangingPunct="0">
                <a:lnSpc>
                  <a:spcPct val="78000"/>
                </a:lnSpc>
                <a:spcBef>
                  <a:spcPct val="30000"/>
                </a:spcBef>
                <a:spcAft>
                  <a:spcPts val="0"/>
                </a:spcAft>
                <a:buClr>
                  <a:srgbClr val="4C7B86"/>
                </a:buClr>
                <a:buSzPct val="100000"/>
                <a:buFont typeface="Arial" pitchFamily="34" charset="0"/>
                <a:buChar char="•"/>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Suzhou, China</a:t>
              </a:r>
            </a:p>
            <a:p>
              <a:pPr marL="612550" marR="0" lvl="1" indent="-171450" algn="l" defTabSz="882207" rtl="0" eaLnBrk="0" fontAlgn="auto" latinLnBrk="0" hangingPunct="0">
                <a:lnSpc>
                  <a:spcPct val="78000"/>
                </a:lnSpc>
                <a:spcBef>
                  <a:spcPct val="30000"/>
                </a:spcBef>
                <a:spcAft>
                  <a:spcPts val="0"/>
                </a:spcAft>
                <a:buClr>
                  <a:srgbClr val="4C7B86"/>
                </a:buClr>
                <a:buSzPct val="100000"/>
                <a:buFont typeface="Arial" pitchFamily="34" charset="0"/>
                <a:buChar char="•"/>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Atsugi, Japan</a:t>
              </a:r>
            </a:p>
            <a:p>
              <a:pPr marL="612550" marR="0" lvl="1" indent="-171450" algn="l" defTabSz="882207" rtl="0" eaLnBrk="0" fontAlgn="auto" latinLnBrk="0" hangingPunct="0">
                <a:lnSpc>
                  <a:spcPct val="78000"/>
                </a:lnSpc>
                <a:spcBef>
                  <a:spcPct val="30000"/>
                </a:spcBef>
                <a:spcAft>
                  <a:spcPts val="0"/>
                </a:spcAft>
                <a:buClr>
                  <a:srgbClr val="4C7B86"/>
                </a:buClr>
                <a:buSzPct val="100000"/>
                <a:buFont typeface="Arial" pitchFamily="34" charset="0"/>
                <a:buChar char="•"/>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Auckland, New Zealand</a:t>
              </a:r>
            </a:p>
            <a:p>
              <a:pPr marL="612550" marR="0" lvl="1" indent="-171450" algn="l" defTabSz="882207" rtl="0" eaLnBrk="0" fontAlgn="auto" latinLnBrk="0" hangingPunct="0">
                <a:lnSpc>
                  <a:spcPct val="78000"/>
                </a:lnSpc>
                <a:spcBef>
                  <a:spcPct val="30000"/>
                </a:spcBef>
                <a:spcAft>
                  <a:spcPts val="0"/>
                </a:spcAft>
                <a:buClr>
                  <a:srgbClr val="4C7B86"/>
                </a:buClr>
                <a:buSzPct val="100000"/>
                <a:buFont typeface="Arial" pitchFamily="34" charset="0"/>
                <a:buChar char="•"/>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Seoul, South Korea</a:t>
              </a:r>
            </a:p>
            <a:p>
              <a:pPr marL="441100" marR="0" lvl="1" indent="0" algn="l" defTabSz="882207" rtl="0" eaLnBrk="0" fontAlgn="auto" latinLnBrk="0" hangingPunct="0">
                <a:lnSpc>
                  <a:spcPct val="78000"/>
                </a:lnSpc>
                <a:spcBef>
                  <a:spcPct val="30000"/>
                </a:spcBef>
                <a:spcAft>
                  <a:spcPts val="0"/>
                </a:spcAft>
                <a:buClr>
                  <a:srgbClr val="4C7B86"/>
                </a:buClr>
                <a:buSzPct val="100000"/>
                <a:buFontTx/>
                <a:buNone/>
                <a:tabLst/>
                <a:defRPr/>
              </a:pPr>
              <a:r>
                <a:rPr kumimoji="0" lang="en-US" sz="1000" b="1" i="0" u="none" strike="noStrike" kern="0" cap="none" spc="0" normalizeH="0" baseline="0" noProof="0" dirty="0">
                  <a:ln>
                    <a:noFill/>
                  </a:ln>
                  <a:solidFill>
                    <a:srgbClr val="000000"/>
                  </a:solidFill>
                  <a:effectLst/>
                  <a:uLnTx/>
                  <a:uFillTx/>
                  <a:latin typeface="Arial" panose="020B0604020202020204"/>
                  <a:ea typeface="+mn-ea"/>
                  <a:cs typeface="+mn-cs"/>
                </a:rPr>
                <a:t>Manufacturing Facilities</a:t>
              </a:r>
            </a:p>
            <a:p>
              <a:pPr marL="612550" marR="0" lvl="1" indent="-171450" algn="l" defTabSz="882207" rtl="0" eaLnBrk="0" fontAlgn="auto" latinLnBrk="0" hangingPunct="0">
                <a:lnSpc>
                  <a:spcPct val="78000"/>
                </a:lnSpc>
                <a:spcBef>
                  <a:spcPct val="30000"/>
                </a:spcBef>
                <a:spcAft>
                  <a:spcPts val="0"/>
                </a:spcAft>
                <a:buClr>
                  <a:srgbClr val="4C7B86"/>
                </a:buClr>
                <a:buSzPct val="100000"/>
                <a:buFont typeface="Arial" pitchFamily="34" charset="0"/>
                <a:buChar char="•"/>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Suzhou, China</a:t>
              </a:r>
            </a:p>
            <a:p>
              <a:pPr marL="612550" marR="0" lvl="1" indent="-171450" algn="l" defTabSz="882207" rtl="0" eaLnBrk="0" fontAlgn="auto" latinLnBrk="0" hangingPunct="0">
                <a:lnSpc>
                  <a:spcPct val="78000"/>
                </a:lnSpc>
                <a:spcBef>
                  <a:spcPct val="30000"/>
                </a:spcBef>
                <a:spcAft>
                  <a:spcPts val="0"/>
                </a:spcAft>
                <a:buClr>
                  <a:srgbClr val="4C7B86"/>
                </a:buClr>
                <a:buSzPct val="100000"/>
                <a:buFont typeface="Arial" pitchFamily="34" charset="0"/>
                <a:buChar char="•"/>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Chennai, India </a:t>
              </a:r>
            </a:p>
            <a:p>
              <a:pPr marL="612550" marR="0" lvl="1" indent="-171450" algn="l" defTabSz="882207" rtl="0" eaLnBrk="0" fontAlgn="auto" latinLnBrk="0" hangingPunct="0">
                <a:lnSpc>
                  <a:spcPct val="78000"/>
                </a:lnSpc>
                <a:spcBef>
                  <a:spcPct val="30000"/>
                </a:spcBef>
                <a:spcAft>
                  <a:spcPts val="0"/>
                </a:spcAft>
                <a:buClr>
                  <a:srgbClr val="4C7B86"/>
                </a:buClr>
                <a:buSzPct val="100000"/>
                <a:buFont typeface="Arial" pitchFamily="34" charset="0"/>
                <a:buChar char="•"/>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Ang Mo Kio, Singapore</a:t>
              </a:r>
            </a:p>
            <a:p>
              <a:pPr marL="612550" marR="0" lvl="1" indent="-171450" algn="l" defTabSz="882207" rtl="0" eaLnBrk="0" fontAlgn="auto" latinLnBrk="0" hangingPunct="0">
                <a:lnSpc>
                  <a:spcPct val="78000"/>
                </a:lnSpc>
                <a:spcBef>
                  <a:spcPct val="30000"/>
                </a:spcBef>
                <a:spcAft>
                  <a:spcPts val="0"/>
                </a:spcAft>
                <a:buClr>
                  <a:srgbClr val="4C7B86"/>
                </a:buClr>
                <a:buSzPct val="100000"/>
                <a:buFont typeface="Arial" pitchFamily="34" charset="0"/>
                <a:buChar char="•"/>
                <a:tabLst/>
                <a:defRPr/>
              </a:pPr>
              <a:endPar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276090" marR="0" lvl="0" indent="-276090" algn="l" defTabSz="882207" rtl="0" eaLnBrk="0" fontAlgn="auto" latinLnBrk="0" hangingPunct="0">
                <a:lnSpc>
                  <a:spcPct val="88000"/>
                </a:lnSpc>
                <a:spcBef>
                  <a:spcPct val="30000"/>
                </a:spcBef>
                <a:spcAft>
                  <a:spcPts val="0"/>
                </a:spcAft>
                <a:buClr>
                  <a:srgbClr val="4C7797"/>
                </a:buClr>
                <a:buSzPct val="75000"/>
                <a:buFontTx/>
                <a:buNone/>
                <a:tabLst/>
                <a:defRPr/>
              </a:pPr>
              <a:endParaRPr kumimoji="0" lang="en-US" sz="1400" b="0" i="0" u="none" strike="noStrike" kern="0" cap="none" spc="0" normalizeH="0" baseline="0" noProof="0" dirty="0">
                <a:ln>
                  <a:noFill/>
                </a:ln>
                <a:solidFill>
                  <a:srgbClr val="4C7B86"/>
                </a:solidFill>
                <a:effectLst/>
                <a:uLnTx/>
                <a:uFillTx/>
                <a:latin typeface="Arial" panose="020B0604020202020204"/>
                <a:ea typeface="+mn-ea"/>
                <a:cs typeface="+mn-cs"/>
              </a:endParaRPr>
            </a:p>
          </p:txBody>
        </p:sp>
        <p:sp>
          <p:nvSpPr>
            <p:cNvPr id="29" name="Rectangle 8">
              <a:extLst>
                <a:ext uri="{FF2B5EF4-FFF2-40B4-BE49-F238E27FC236}">
                  <a16:creationId xmlns:a16="http://schemas.microsoft.com/office/drawing/2014/main" id="{24E02078-5C7F-48E3-BF93-A3BE3EB2CB14}"/>
                </a:ext>
              </a:extLst>
            </p:cNvPr>
            <p:cNvSpPr>
              <a:spLocks noChangeArrowheads="1"/>
            </p:cNvSpPr>
            <p:nvPr/>
          </p:nvSpPr>
          <p:spPr bwMode="auto">
            <a:xfrm>
              <a:off x="4278135" y="4545539"/>
              <a:ext cx="2385620" cy="2051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06" tIns="44138" rIns="89706" bIns="44138"/>
            <a:lstStyle/>
            <a:p>
              <a:pPr marL="0" marR="0" lvl="0" indent="0" algn="l" defTabSz="913940" rtl="0" eaLnBrk="0" fontAlgn="auto" latinLnBrk="0" hangingPunct="0">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panose="020B0604020202020204"/>
                  <a:ea typeface="+mn-ea"/>
                  <a:cs typeface="+mn-cs"/>
                </a:rPr>
                <a:t> </a:t>
              </a:r>
              <a:r>
                <a:rPr kumimoji="0" lang="en-US" sz="1200" b="1" i="0" u="sng" strike="noStrike" kern="1200" cap="none" spc="0" normalizeH="0" baseline="0" noProof="0" dirty="0">
                  <a:ln>
                    <a:noFill/>
                  </a:ln>
                  <a:solidFill>
                    <a:srgbClr val="000000"/>
                  </a:solidFill>
                  <a:effectLst/>
                  <a:uLnTx/>
                  <a:uFillTx/>
                  <a:latin typeface="Arial" panose="020B0604020202020204"/>
                  <a:ea typeface="+mn-ea"/>
                  <a:cs typeface="+mn-cs"/>
                </a:rPr>
                <a:t>Europe</a:t>
              </a:r>
            </a:p>
            <a:p>
              <a:pPr marL="456970" marR="0" lvl="1" indent="0" algn="l" defTabSz="913940" rtl="0" eaLnBrk="0" fontAlgn="auto" latinLnBrk="0" hangingPunct="0">
                <a:lnSpc>
                  <a:spcPct val="100000"/>
                </a:lnSpc>
                <a:spcBef>
                  <a:spcPts val="0"/>
                </a:spcBef>
                <a:spcAft>
                  <a:spcPts val="0"/>
                </a:spcAft>
                <a:buClr>
                  <a:srgbClr val="4C7B86"/>
                </a:buClr>
                <a:buSzPct val="100000"/>
                <a:buFontTx/>
                <a:buNone/>
                <a:tabLst/>
                <a:defRPr/>
              </a:pPr>
              <a:r>
                <a:rPr kumimoji="0" lang="en-US" sz="1000" b="1" i="0" u="none" strike="noStrike" kern="1200" cap="none" spc="0" normalizeH="0" baseline="0" noProof="0" dirty="0">
                  <a:ln>
                    <a:noFill/>
                  </a:ln>
                  <a:solidFill>
                    <a:srgbClr val="000000"/>
                  </a:solidFill>
                  <a:effectLst/>
                  <a:uLnTx/>
                  <a:uFillTx/>
                  <a:latin typeface="Arial" panose="020B0604020202020204"/>
                  <a:ea typeface="+mn-ea"/>
                  <a:cs typeface="+mn-cs"/>
                </a:rPr>
                <a:t>Technical Centers</a:t>
              </a:r>
            </a:p>
            <a:p>
              <a:pPr marL="628420" marR="0" lvl="1" indent="-171450" algn="l" defTabSz="913940" rtl="0" eaLnBrk="0" fontAlgn="auto" latinLnBrk="0" hangingPunct="0">
                <a:lnSpc>
                  <a:spcPct val="100000"/>
                </a:lnSpc>
                <a:spcBef>
                  <a:spcPts val="0"/>
                </a:spcBef>
                <a:spcAft>
                  <a:spcPts val="0"/>
                </a:spcAft>
                <a:buClr>
                  <a:srgbClr val="000000"/>
                </a:buClr>
                <a:buSzPct val="100000"/>
                <a:buFont typeface="Arial" pitchFamily="34" charset="0"/>
                <a:buChar char="•"/>
                <a:tabLst/>
                <a:defRPr/>
              </a:pPr>
              <a:r>
                <a:rPr kumimoji="0" lang="en-US" sz="1000" b="0" i="0" u="none" strike="noStrike" kern="1200" cap="none" spc="0" normalizeH="0" baseline="0" noProof="0" dirty="0">
                  <a:ln>
                    <a:noFill/>
                  </a:ln>
                  <a:solidFill>
                    <a:srgbClr val="000000"/>
                  </a:solidFill>
                  <a:effectLst/>
                  <a:uLnTx/>
                  <a:uFillTx/>
                  <a:latin typeface="Arial" panose="020B0604020202020204"/>
                  <a:ea typeface="+mn-ea"/>
                  <a:cs typeface="+mn-cs"/>
                </a:rPr>
                <a:t>Krakow, Poland</a:t>
              </a:r>
            </a:p>
            <a:p>
              <a:pPr marL="456970" marR="0" lvl="1" indent="0" algn="l" defTabSz="913940" rtl="0" eaLnBrk="0" fontAlgn="auto" latinLnBrk="0" hangingPunct="0">
                <a:lnSpc>
                  <a:spcPct val="100000"/>
                </a:lnSpc>
                <a:spcBef>
                  <a:spcPts val="0"/>
                </a:spcBef>
                <a:spcAft>
                  <a:spcPts val="0"/>
                </a:spcAft>
                <a:buClr>
                  <a:srgbClr val="4C7B86"/>
                </a:buClr>
                <a:buSzPct val="100000"/>
                <a:buFontTx/>
                <a:buNone/>
                <a:tabLst/>
                <a:defRPr/>
              </a:pPr>
              <a:r>
                <a:rPr kumimoji="0" lang="en-US" sz="1000" b="1" i="0" u="none" strike="noStrike" kern="1200" cap="none" spc="0" normalizeH="0" baseline="0" noProof="0" dirty="0">
                  <a:ln>
                    <a:noFill/>
                  </a:ln>
                  <a:solidFill>
                    <a:srgbClr val="000000"/>
                  </a:solidFill>
                  <a:effectLst/>
                  <a:uLnTx/>
                  <a:uFillTx/>
                  <a:latin typeface="Arial" panose="020B0604020202020204"/>
                  <a:ea typeface="+mn-ea"/>
                  <a:cs typeface="+mn-cs"/>
                </a:rPr>
                <a:t>R&amp;D Centers</a:t>
              </a:r>
            </a:p>
            <a:p>
              <a:pPr marL="628420" lvl="1" indent="-171450" defTabSz="913940" eaLnBrk="0" hangingPunct="0">
                <a:buClr>
                  <a:srgbClr val="4C7B86"/>
                </a:buClr>
                <a:buSzPct val="100000"/>
                <a:buFont typeface="Arial" pitchFamily="34" charset="0"/>
                <a:buChar char="•"/>
                <a:defRPr/>
              </a:pPr>
              <a:r>
                <a:rPr lang="en-US" sz="1000" dirty="0">
                  <a:solidFill>
                    <a:srgbClr val="000000"/>
                  </a:solidFill>
                </a:rPr>
                <a:t>Paris, France</a:t>
              </a:r>
            </a:p>
            <a:p>
              <a:pPr marL="628420" marR="0" lvl="1" indent="-171450" algn="l" defTabSz="913940" rtl="0" eaLnBrk="0" fontAlgn="auto" latinLnBrk="0" hangingPunct="0">
                <a:lnSpc>
                  <a:spcPct val="100000"/>
                </a:lnSpc>
                <a:spcBef>
                  <a:spcPts val="0"/>
                </a:spcBef>
                <a:spcAft>
                  <a:spcPts val="0"/>
                </a:spcAft>
                <a:buClr>
                  <a:srgbClr val="4C7B86"/>
                </a:buClr>
                <a:buSzPct val="100000"/>
                <a:buFont typeface="Arial" pitchFamily="34" charset="0"/>
                <a:buChar char="•"/>
                <a:tabLst/>
                <a:defRPr/>
              </a:pPr>
              <a:r>
                <a:rPr kumimoji="0" lang="en-US" sz="1000" b="0" i="0" u="none" strike="noStrike" kern="1200" cap="none" spc="0" normalizeH="0" baseline="0" noProof="0" dirty="0">
                  <a:ln>
                    <a:noFill/>
                  </a:ln>
                  <a:solidFill>
                    <a:srgbClr val="000000"/>
                  </a:solidFill>
                  <a:effectLst/>
                  <a:uLnTx/>
                  <a:uFillTx/>
                  <a:latin typeface="Arial" panose="020B0604020202020204"/>
                  <a:ea typeface="+mn-ea"/>
                  <a:cs typeface="+mn-cs"/>
                </a:rPr>
                <a:t>Hildesheim, Germany</a:t>
              </a:r>
            </a:p>
            <a:p>
              <a:pPr marL="628420" marR="0" lvl="1" indent="-171450" algn="l" defTabSz="913940" rtl="0" eaLnBrk="0" fontAlgn="auto" latinLnBrk="0" hangingPunct="0">
                <a:lnSpc>
                  <a:spcPct val="100000"/>
                </a:lnSpc>
                <a:spcBef>
                  <a:spcPts val="0"/>
                </a:spcBef>
                <a:spcAft>
                  <a:spcPts val="0"/>
                </a:spcAft>
                <a:buClr>
                  <a:srgbClr val="000000"/>
                </a:buClr>
                <a:buSzPct val="100000"/>
                <a:buFont typeface="Arial" pitchFamily="34" charset="0"/>
                <a:buChar char="•"/>
                <a:tabLst/>
                <a:defRPr/>
              </a:pPr>
              <a:r>
                <a:rPr kumimoji="0" lang="en-US" sz="1000" b="0" i="0" u="none" strike="noStrike" kern="1200" cap="none" spc="0" normalizeH="0" baseline="0" noProof="0" dirty="0">
                  <a:ln>
                    <a:noFill/>
                  </a:ln>
                  <a:solidFill>
                    <a:srgbClr val="000000"/>
                  </a:solidFill>
                  <a:effectLst/>
                  <a:uLnTx/>
                  <a:uFillTx/>
                  <a:latin typeface="Arial" panose="020B0604020202020204"/>
                  <a:ea typeface="+mn-ea"/>
                  <a:cs typeface="+mn-cs"/>
                </a:rPr>
                <a:t>Munich, Germany</a:t>
              </a:r>
            </a:p>
            <a:p>
              <a:pPr marL="628420" marR="0" lvl="1" indent="-171450" algn="l" defTabSz="913940" rtl="0" eaLnBrk="0" fontAlgn="auto" latinLnBrk="0" hangingPunct="0">
                <a:lnSpc>
                  <a:spcPct val="100000"/>
                </a:lnSpc>
                <a:spcBef>
                  <a:spcPts val="0"/>
                </a:spcBef>
                <a:spcAft>
                  <a:spcPts val="0"/>
                </a:spcAft>
                <a:buClr>
                  <a:srgbClr val="000000"/>
                </a:buClr>
                <a:buSzPct val="100000"/>
                <a:buFont typeface="Arial" pitchFamily="34" charset="0"/>
                <a:buChar char="•"/>
                <a:tabLst/>
                <a:defRPr/>
              </a:pPr>
              <a:r>
                <a:rPr kumimoji="0" lang="en-US" sz="1000" b="0" i="0" u="none" strike="noStrike" kern="1200" cap="none" spc="0" normalizeH="0" baseline="0" noProof="0" dirty="0">
                  <a:ln>
                    <a:noFill/>
                  </a:ln>
                  <a:solidFill>
                    <a:srgbClr val="000000"/>
                  </a:solidFill>
                  <a:effectLst/>
                  <a:uLnTx/>
                  <a:uFillTx/>
                  <a:latin typeface="Arial" panose="020B0604020202020204"/>
                  <a:ea typeface="+mn-ea"/>
                  <a:cs typeface="+mn-cs"/>
                </a:rPr>
                <a:t>Nuremberg, Germany</a:t>
              </a:r>
            </a:p>
            <a:p>
              <a:pPr marL="628420" marR="0" lvl="1" indent="-171450" algn="l" defTabSz="913940" rtl="0" eaLnBrk="0" fontAlgn="auto" latinLnBrk="0" hangingPunct="0">
                <a:lnSpc>
                  <a:spcPct val="100000"/>
                </a:lnSpc>
                <a:spcBef>
                  <a:spcPts val="0"/>
                </a:spcBef>
                <a:spcAft>
                  <a:spcPts val="0"/>
                </a:spcAft>
                <a:buClr>
                  <a:srgbClr val="000000"/>
                </a:buClr>
                <a:buSzPct val="100000"/>
                <a:buFont typeface="Arial" pitchFamily="34" charset="0"/>
                <a:buChar char="•"/>
                <a:tabLst/>
                <a:defRPr/>
              </a:pPr>
              <a:r>
                <a:rPr kumimoji="0" lang="en-US" sz="1000" b="0" i="0" u="none" strike="noStrike" kern="1200" cap="none" spc="0" normalizeH="0" baseline="0" noProof="0" dirty="0">
                  <a:ln>
                    <a:noFill/>
                  </a:ln>
                  <a:solidFill>
                    <a:srgbClr val="000000"/>
                  </a:solidFill>
                  <a:effectLst/>
                  <a:uLnTx/>
                  <a:uFillTx/>
                  <a:latin typeface="Arial" panose="020B0604020202020204"/>
                  <a:ea typeface="+mn-ea"/>
                  <a:cs typeface="+mn-cs"/>
                </a:rPr>
                <a:t>Wiehl-Bomig, Germany</a:t>
              </a:r>
            </a:p>
            <a:p>
              <a:pPr marL="628420" marR="0" lvl="1" indent="-171450" algn="l" defTabSz="913940" rtl="0" eaLnBrk="0" fontAlgn="auto" latinLnBrk="0" hangingPunct="0">
                <a:lnSpc>
                  <a:spcPct val="100000"/>
                </a:lnSpc>
                <a:spcBef>
                  <a:spcPts val="0"/>
                </a:spcBef>
                <a:spcAft>
                  <a:spcPts val="0"/>
                </a:spcAft>
                <a:buClr>
                  <a:srgbClr val="000000"/>
                </a:buClr>
                <a:buSzPct val="100000"/>
                <a:buFont typeface="Arial" pitchFamily="34" charset="0"/>
                <a:buChar char="•"/>
                <a:tabLst/>
                <a:defRPr/>
              </a:pPr>
              <a:r>
                <a:rPr kumimoji="0" lang="en-US" sz="1000" b="0" i="0" u="none" strike="noStrike" kern="1200" cap="none" spc="0" normalizeH="0" baseline="0" noProof="0" dirty="0">
                  <a:ln>
                    <a:noFill/>
                  </a:ln>
                  <a:solidFill>
                    <a:srgbClr val="000000"/>
                  </a:solidFill>
                  <a:effectLst/>
                  <a:uLnTx/>
                  <a:uFillTx/>
                  <a:latin typeface="Arial" panose="020B0604020202020204"/>
                  <a:ea typeface="+mn-ea"/>
                  <a:cs typeface="+mn-cs"/>
                </a:rPr>
                <a:t>Wuppertal, Germany</a:t>
              </a:r>
            </a:p>
            <a:p>
              <a:pPr marL="628420" lvl="1" indent="-171450" defTabSz="913940" eaLnBrk="0" hangingPunct="0">
                <a:buClr>
                  <a:srgbClr val="000000"/>
                </a:buClr>
                <a:buSzPct val="100000"/>
                <a:buFont typeface="Arial" pitchFamily="34" charset="0"/>
                <a:buChar char="•"/>
                <a:defRPr/>
              </a:pPr>
              <a:r>
                <a:rPr lang="en-US" sz="1000" dirty="0">
                  <a:solidFill>
                    <a:srgbClr val="000000"/>
                  </a:solidFill>
                </a:rPr>
                <a:t>Turin, </a:t>
              </a:r>
              <a:r>
                <a:rPr kumimoji="0" lang="en-US" sz="1000" b="0" i="0" u="none" strike="noStrike" kern="1200" cap="none" spc="0" normalizeH="0" baseline="0" noProof="0" dirty="0">
                  <a:ln>
                    <a:noFill/>
                  </a:ln>
                  <a:solidFill>
                    <a:srgbClr val="000000"/>
                  </a:solidFill>
                  <a:effectLst/>
                  <a:uLnTx/>
                  <a:uFillTx/>
                  <a:latin typeface="Arial" panose="020B0604020202020204"/>
                  <a:ea typeface="+mn-ea"/>
                  <a:cs typeface="+mn-cs"/>
                </a:rPr>
                <a:t>Italy</a:t>
              </a:r>
            </a:p>
            <a:p>
              <a:pPr marL="628420" marR="0" lvl="1" indent="-171450" algn="l" defTabSz="913940" rtl="0" eaLnBrk="0" fontAlgn="auto" latinLnBrk="0" hangingPunct="0">
                <a:lnSpc>
                  <a:spcPct val="100000"/>
                </a:lnSpc>
                <a:spcBef>
                  <a:spcPts val="0"/>
                </a:spcBef>
                <a:spcAft>
                  <a:spcPts val="0"/>
                </a:spcAft>
                <a:buClr>
                  <a:srgbClr val="000000"/>
                </a:buClr>
                <a:buSzPct val="100000"/>
                <a:buFont typeface="Arial" pitchFamily="34" charset="0"/>
                <a:buChar char="•"/>
                <a:tabLst/>
                <a:defRPr/>
              </a:pPr>
              <a:r>
                <a:rPr kumimoji="0" lang="en-US" sz="1000" b="0" i="0" u="none" strike="noStrike" kern="1200" cap="none" spc="0" normalizeH="0" baseline="0" noProof="0" dirty="0">
                  <a:ln>
                    <a:noFill/>
                  </a:ln>
                  <a:solidFill>
                    <a:srgbClr val="000000"/>
                  </a:solidFill>
                  <a:effectLst/>
                  <a:uLnTx/>
                  <a:uFillTx/>
                  <a:latin typeface="Arial" panose="020B0604020202020204"/>
                  <a:ea typeface="+mn-ea"/>
                  <a:cs typeface="+mn-cs"/>
                </a:rPr>
                <a:t>Gothenburg, Sweden</a:t>
              </a:r>
            </a:p>
            <a:p>
              <a:pPr marL="628420" marR="0" lvl="1" indent="-171450" algn="l" defTabSz="913940" rtl="0" eaLnBrk="0" fontAlgn="auto" latinLnBrk="0" hangingPunct="0">
                <a:lnSpc>
                  <a:spcPct val="100000"/>
                </a:lnSpc>
                <a:spcBef>
                  <a:spcPts val="0"/>
                </a:spcBef>
                <a:spcAft>
                  <a:spcPts val="0"/>
                </a:spcAft>
                <a:buClr>
                  <a:srgbClr val="4C7B86"/>
                </a:buClr>
                <a:buSzPct val="100000"/>
                <a:buFont typeface="Arial" pitchFamily="34" charset="0"/>
                <a:buChar char="•"/>
                <a:tabLst/>
                <a:defRPr/>
              </a:pPr>
              <a:endParaRPr kumimoji="0" lang="en-US" sz="1000" b="0" i="0" u="none" strike="noStrike" kern="1200" cap="none" spc="0" normalizeH="0" baseline="0" noProof="0" dirty="0">
                <a:ln>
                  <a:noFill/>
                </a:ln>
                <a:solidFill>
                  <a:srgbClr val="4C7B86"/>
                </a:solidFill>
                <a:effectLst/>
                <a:uLnTx/>
                <a:uFillTx/>
                <a:latin typeface="Arial" panose="020B0604020202020204"/>
                <a:ea typeface="+mn-ea"/>
                <a:cs typeface="+mn-cs"/>
              </a:endParaRPr>
            </a:p>
            <a:p>
              <a:pPr marL="456970" marR="0" lvl="1" indent="0" algn="l" defTabSz="913940" rtl="0" eaLnBrk="0" fontAlgn="auto" latinLnBrk="0" hangingPunct="0">
                <a:lnSpc>
                  <a:spcPct val="100000"/>
                </a:lnSpc>
                <a:spcBef>
                  <a:spcPts val="0"/>
                </a:spcBef>
                <a:spcAft>
                  <a:spcPts val="0"/>
                </a:spcAft>
                <a:buClr>
                  <a:srgbClr val="4C7B86"/>
                </a:buClr>
                <a:buSzPct val="100000"/>
                <a:buFontTx/>
                <a:buNone/>
                <a:tabLst/>
                <a:defRPr/>
              </a:pPr>
              <a:endParaRPr kumimoji="0" lang="en-US" sz="1000" b="0" i="0" u="none" strike="noStrike" kern="1200" cap="none" spc="0" normalizeH="0" baseline="0" noProof="0" dirty="0">
                <a:ln>
                  <a:noFill/>
                </a:ln>
                <a:solidFill>
                  <a:srgbClr val="4C7B86"/>
                </a:solidFill>
                <a:effectLst/>
                <a:uLnTx/>
                <a:uFillTx/>
                <a:latin typeface="Arial" panose="020B0604020202020204"/>
                <a:ea typeface="+mn-ea"/>
                <a:cs typeface="+mn-cs"/>
              </a:endParaRPr>
            </a:p>
            <a:p>
              <a:pPr marL="456970" marR="0" lvl="1" indent="0" algn="l" defTabSz="913940" rtl="0" eaLnBrk="0" fontAlgn="auto" latinLnBrk="0" hangingPunct="0">
                <a:lnSpc>
                  <a:spcPct val="100000"/>
                </a:lnSpc>
                <a:spcBef>
                  <a:spcPts val="0"/>
                </a:spcBef>
                <a:spcAft>
                  <a:spcPts val="0"/>
                </a:spcAft>
                <a:buClr>
                  <a:srgbClr val="4C7B86"/>
                </a:buClr>
                <a:buSzPct val="100000"/>
                <a:buFontTx/>
                <a:buNone/>
                <a:tabLst/>
                <a:defRPr/>
              </a:pPr>
              <a:endParaRPr kumimoji="0" lang="en-US" sz="1000" b="0" i="0" u="none" strike="noStrike" kern="1200" cap="none" spc="0" normalizeH="0" baseline="0" noProof="0" dirty="0">
                <a:ln>
                  <a:noFill/>
                </a:ln>
                <a:solidFill>
                  <a:srgbClr val="4C7B86"/>
                </a:solidFill>
                <a:effectLst/>
                <a:uLnTx/>
                <a:uFillTx/>
                <a:latin typeface="Arial" panose="020B0604020202020204"/>
                <a:ea typeface="+mn-ea"/>
                <a:cs typeface="+mn-cs"/>
              </a:endParaRPr>
            </a:p>
            <a:p>
              <a:pPr marL="456970" marR="0" lvl="1" indent="0" algn="l" defTabSz="913940" rtl="0" eaLnBrk="0" fontAlgn="auto" latinLnBrk="0" hangingPunct="0">
                <a:lnSpc>
                  <a:spcPct val="100000"/>
                </a:lnSpc>
                <a:spcBef>
                  <a:spcPts val="0"/>
                </a:spcBef>
                <a:spcAft>
                  <a:spcPts val="0"/>
                </a:spcAft>
                <a:buClr>
                  <a:srgbClr val="4C7B86"/>
                </a:buClr>
                <a:buSzPct val="100000"/>
                <a:buFontTx/>
                <a:buNone/>
                <a:tabLst/>
                <a:defRPr/>
              </a:pPr>
              <a:endParaRPr kumimoji="0" lang="en-US" sz="1000" b="0" i="0" u="none" strike="noStrike" kern="1200" cap="none" spc="0" normalizeH="0" baseline="0" noProof="0" dirty="0">
                <a:ln>
                  <a:noFill/>
                </a:ln>
                <a:solidFill>
                  <a:srgbClr val="4C7B86"/>
                </a:solidFill>
                <a:effectLst/>
                <a:uLnTx/>
                <a:uFillTx/>
                <a:latin typeface="Arial" panose="020B0604020202020204"/>
                <a:ea typeface="+mn-ea"/>
                <a:cs typeface="+mn-cs"/>
              </a:endParaRPr>
            </a:p>
          </p:txBody>
        </p:sp>
      </p:grpSp>
      <p:sp>
        <p:nvSpPr>
          <p:cNvPr id="30" name="Rectangle 8">
            <a:extLst>
              <a:ext uri="{FF2B5EF4-FFF2-40B4-BE49-F238E27FC236}">
                <a16:creationId xmlns:a16="http://schemas.microsoft.com/office/drawing/2014/main" id="{9F1CB2CA-0D88-436E-90CA-5473E0CDDAB7}"/>
              </a:ext>
            </a:extLst>
          </p:cNvPr>
          <p:cNvSpPr>
            <a:spLocks noChangeArrowheads="1"/>
          </p:cNvSpPr>
          <p:nvPr/>
        </p:nvSpPr>
        <p:spPr bwMode="auto">
          <a:xfrm>
            <a:off x="6249998" y="3905192"/>
            <a:ext cx="2385620" cy="2051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06" tIns="44138" rIns="89706" bIns="44138"/>
          <a:lstStyle/>
          <a:p>
            <a:pPr marL="0" marR="0" lvl="0" indent="0" algn="l" defTabSz="913940" rtl="0" eaLnBrk="0" fontAlgn="auto" latinLnBrk="0" hangingPunct="0">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 </a:t>
            </a:r>
            <a:endParaRPr kumimoji="0" lang="en-US" sz="1000" b="0" i="0" u="none" strike="noStrike" kern="1200" cap="none" spc="0" normalizeH="0" baseline="0" noProof="0" dirty="0">
              <a:ln>
                <a:noFill/>
              </a:ln>
              <a:solidFill>
                <a:srgbClr val="4C7B86"/>
              </a:solidFill>
              <a:effectLst/>
              <a:uLnTx/>
              <a:uFillTx/>
              <a:latin typeface="Arial" panose="020B0604020202020204"/>
              <a:ea typeface="+mn-ea"/>
              <a:cs typeface="+mn-cs"/>
            </a:endParaRPr>
          </a:p>
          <a:p>
            <a:pPr marL="456970" marR="0" lvl="1" indent="0" algn="l" defTabSz="913940" rtl="0" eaLnBrk="0" fontAlgn="auto" latinLnBrk="0" hangingPunct="0">
              <a:lnSpc>
                <a:spcPct val="100000"/>
              </a:lnSpc>
              <a:spcBef>
                <a:spcPts val="0"/>
              </a:spcBef>
              <a:spcAft>
                <a:spcPts val="0"/>
              </a:spcAft>
              <a:buClr>
                <a:srgbClr val="4C7B86"/>
              </a:buClr>
              <a:buSzPct val="100000"/>
              <a:buFontTx/>
              <a:buNone/>
              <a:tabLst/>
              <a:defRPr/>
            </a:pPr>
            <a:r>
              <a:rPr kumimoji="0" lang="en-US" sz="1000" b="1" i="0" u="none" strike="noStrike" kern="1200" cap="none" spc="0" normalizeH="0" baseline="0" noProof="0" dirty="0">
                <a:ln>
                  <a:noFill/>
                </a:ln>
                <a:solidFill>
                  <a:srgbClr val="000000"/>
                </a:solidFill>
                <a:effectLst/>
                <a:uLnTx/>
                <a:uFillTx/>
                <a:latin typeface="Arial" panose="020B0604020202020204"/>
                <a:ea typeface="+mn-ea"/>
                <a:cs typeface="+mn-cs"/>
              </a:rPr>
              <a:t>Manufacturing Facilities</a:t>
            </a:r>
          </a:p>
          <a:p>
            <a:pPr marL="628420" marR="0" lvl="1" indent="-171450" algn="l" defTabSz="913940" rtl="0" eaLnBrk="0" fontAlgn="auto" latinLnBrk="0" hangingPunct="0">
              <a:lnSpc>
                <a:spcPct val="100000"/>
              </a:lnSpc>
              <a:spcBef>
                <a:spcPts val="0"/>
              </a:spcBef>
              <a:spcAft>
                <a:spcPts val="0"/>
              </a:spcAft>
              <a:buClr>
                <a:srgbClr val="000000"/>
              </a:buClr>
              <a:buSzPct val="100000"/>
              <a:buFont typeface="Arial" pitchFamily="34" charset="0"/>
              <a:buChar char="•"/>
              <a:tabLst/>
              <a:defRPr/>
            </a:pPr>
            <a:r>
              <a:rPr kumimoji="0" lang="en-US" sz="1000" b="0" i="0" u="none" strike="noStrike" kern="1200" cap="none" spc="0" normalizeH="0" baseline="0" noProof="0" dirty="0" err="1">
                <a:ln>
                  <a:noFill/>
                </a:ln>
                <a:solidFill>
                  <a:srgbClr val="000000"/>
                </a:solidFill>
                <a:effectLst/>
                <a:uLnTx/>
                <a:uFillTx/>
                <a:latin typeface="Arial" panose="020B0604020202020204"/>
                <a:ea typeface="+mn-ea"/>
                <a:cs typeface="+mn-cs"/>
              </a:rPr>
              <a:t>Osberghausen</a:t>
            </a:r>
            <a:r>
              <a:rPr kumimoji="0" lang="en-US" sz="1000" b="0" i="0" u="none" strike="noStrike" kern="1200" cap="none" spc="0" normalizeH="0" baseline="0" noProof="0" dirty="0">
                <a:ln>
                  <a:noFill/>
                </a:ln>
                <a:solidFill>
                  <a:srgbClr val="000000"/>
                </a:solidFill>
                <a:effectLst/>
                <a:uLnTx/>
                <a:uFillTx/>
                <a:latin typeface="Arial" panose="020B0604020202020204"/>
                <a:ea typeface="+mn-ea"/>
                <a:cs typeface="+mn-cs"/>
              </a:rPr>
              <a:t>, Germany</a:t>
            </a:r>
          </a:p>
          <a:p>
            <a:pPr marL="628420" marR="0" lvl="1" indent="-171450" algn="l" defTabSz="913940" rtl="0" eaLnBrk="0" fontAlgn="auto" latinLnBrk="0" hangingPunct="0">
              <a:lnSpc>
                <a:spcPct val="100000"/>
              </a:lnSpc>
              <a:spcBef>
                <a:spcPts val="0"/>
              </a:spcBef>
              <a:spcAft>
                <a:spcPts val="0"/>
              </a:spcAft>
              <a:buClr>
                <a:srgbClr val="000000"/>
              </a:buClr>
              <a:buSzPct val="100000"/>
              <a:buFont typeface="Arial" pitchFamily="34" charset="0"/>
              <a:buChar char="•"/>
              <a:tabLst/>
              <a:defRPr/>
            </a:pPr>
            <a:r>
              <a:rPr kumimoji="0" lang="en-US" sz="1000" b="0" i="0" u="none" strike="noStrike" kern="1200" cap="none" spc="0" normalizeH="0" baseline="0" noProof="0" dirty="0">
                <a:ln>
                  <a:noFill/>
                </a:ln>
                <a:solidFill>
                  <a:srgbClr val="000000"/>
                </a:solidFill>
                <a:effectLst/>
                <a:uLnTx/>
                <a:uFillTx/>
                <a:latin typeface="Arial" panose="020B0604020202020204"/>
                <a:ea typeface="+mn-ea"/>
                <a:cs typeface="+mn-cs"/>
              </a:rPr>
              <a:t>Szombathely, Hungary</a:t>
            </a:r>
          </a:p>
          <a:p>
            <a:pPr marL="628420" lvl="1" indent="-171450" defTabSz="913940" eaLnBrk="0" hangingPunct="0">
              <a:buClr>
                <a:srgbClr val="000000"/>
              </a:buClr>
              <a:buSzPct val="100000"/>
              <a:buFont typeface="Arial" pitchFamily="34" charset="0"/>
              <a:buChar char="•"/>
              <a:defRPr/>
            </a:pPr>
            <a:r>
              <a:rPr lang="en-US" sz="1000" dirty="0">
                <a:solidFill>
                  <a:srgbClr val="000000"/>
                </a:solidFill>
              </a:rPr>
              <a:t>Skopje, </a:t>
            </a:r>
            <a:r>
              <a:rPr kumimoji="0" lang="en-US" sz="1000" b="0" i="0" u="none" strike="noStrike" kern="1200" cap="none" spc="0" normalizeH="0" baseline="0" noProof="0" dirty="0">
                <a:ln>
                  <a:noFill/>
                </a:ln>
                <a:solidFill>
                  <a:srgbClr val="000000"/>
                </a:solidFill>
                <a:effectLst/>
                <a:uLnTx/>
                <a:uFillTx/>
                <a:latin typeface="Arial" panose="020B0604020202020204"/>
                <a:ea typeface="+mn-ea"/>
                <a:cs typeface="+mn-cs"/>
              </a:rPr>
              <a:t>Macedonia</a:t>
            </a:r>
          </a:p>
          <a:p>
            <a:pPr marL="628420" marR="0" lvl="1" indent="-171450" algn="l" defTabSz="913940" rtl="0" eaLnBrk="0" fontAlgn="auto" latinLnBrk="0" hangingPunct="0">
              <a:lnSpc>
                <a:spcPct val="100000"/>
              </a:lnSpc>
              <a:spcBef>
                <a:spcPts val="0"/>
              </a:spcBef>
              <a:spcAft>
                <a:spcPts val="0"/>
              </a:spcAft>
              <a:buClr>
                <a:srgbClr val="000000"/>
              </a:buClr>
              <a:buSzPct val="100000"/>
              <a:buFont typeface="Arial" pitchFamily="34" charset="0"/>
              <a:buChar char="•"/>
              <a:tabLst/>
              <a:defRPr/>
            </a:pPr>
            <a:r>
              <a:rPr kumimoji="0" lang="en-US" sz="1000" b="0" i="0" u="none" strike="noStrike" kern="1200" cap="none" spc="0" normalizeH="0" baseline="0" noProof="0" dirty="0">
                <a:ln>
                  <a:noFill/>
                </a:ln>
                <a:solidFill>
                  <a:srgbClr val="000000"/>
                </a:solidFill>
                <a:effectLst/>
                <a:uLnTx/>
                <a:uFillTx/>
                <a:latin typeface="Arial" panose="020B0604020202020204"/>
                <a:ea typeface="+mn-ea"/>
                <a:cs typeface="+mn-cs"/>
              </a:rPr>
              <a:t>Gdansk, Poland</a:t>
            </a:r>
          </a:p>
          <a:p>
            <a:pPr marL="628420" marR="0" lvl="1" indent="-171450" algn="l" defTabSz="913940" rtl="0" eaLnBrk="0" fontAlgn="auto" latinLnBrk="0" hangingPunct="0">
              <a:lnSpc>
                <a:spcPct val="100000"/>
              </a:lnSpc>
              <a:spcBef>
                <a:spcPts val="0"/>
              </a:spcBef>
              <a:spcAft>
                <a:spcPts val="0"/>
              </a:spcAft>
              <a:buClr>
                <a:srgbClr val="000000"/>
              </a:buClr>
              <a:buSzPct val="100000"/>
              <a:buFont typeface="Arial" pitchFamily="34" charset="0"/>
              <a:buChar char="•"/>
              <a:tabLst/>
              <a:defRPr/>
            </a:pPr>
            <a:r>
              <a:rPr kumimoji="0" lang="en-US" sz="1000" b="0" i="0" u="none" strike="noStrike" kern="1200" cap="none" spc="0" normalizeH="0" baseline="0" noProof="0" dirty="0">
                <a:ln>
                  <a:noFill/>
                </a:ln>
                <a:solidFill>
                  <a:srgbClr val="000000"/>
                </a:solidFill>
                <a:effectLst/>
                <a:uLnTx/>
                <a:uFillTx/>
                <a:latin typeface="Arial" panose="020B0604020202020204"/>
                <a:ea typeface="+mn-ea"/>
                <a:cs typeface="+mn-cs"/>
              </a:rPr>
              <a:t>Braga, Portugal</a:t>
            </a:r>
          </a:p>
          <a:p>
            <a:pPr marL="456970" marR="0" lvl="1" indent="0" algn="l" defTabSz="913940" rtl="0" eaLnBrk="0" fontAlgn="auto" latinLnBrk="0" hangingPunct="0">
              <a:lnSpc>
                <a:spcPct val="100000"/>
              </a:lnSpc>
              <a:spcBef>
                <a:spcPts val="0"/>
              </a:spcBef>
              <a:spcAft>
                <a:spcPts val="0"/>
              </a:spcAft>
              <a:buClr>
                <a:srgbClr val="4C7B86"/>
              </a:buClr>
              <a:buSzPct val="100000"/>
              <a:buFontTx/>
              <a:buNone/>
              <a:tabLst/>
              <a:defRPr/>
            </a:pPr>
            <a:endParaRPr kumimoji="0" lang="en-US" sz="1000" b="0" i="0" u="none" strike="noStrike" kern="1200" cap="none" spc="0" normalizeH="0" baseline="0" noProof="0" dirty="0">
              <a:ln>
                <a:noFill/>
              </a:ln>
              <a:solidFill>
                <a:srgbClr val="4C7B86"/>
              </a:solidFill>
              <a:effectLst/>
              <a:uLnTx/>
              <a:uFillTx/>
              <a:latin typeface="Arial" panose="020B0604020202020204"/>
              <a:ea typeface="+mn-ea"/>
              <a:cs typeface="+mn-cs"/>
            </a:endParaRPr>
          </a:p>
          <a:p>
            <a:pPr marL="456970" marR="0" lvl="1" indent="0" algn="l" defTabSz="913940" rtl="0" eaLnBrk="0" fontAlgn="auto" latinLnBrk="0" hangingPunct="0">
              <a:lnSpc>
                <a:spcPct val="100000"/>
              </a:lnSpc>
              <a:spcBef>
                <a:spcPts val="0"/>
              </a:spcBef>
              <a:spcAft>
                <a:spcPts val="0"/>
              </a:spcAft>
              <a:buClr>
                <a:srgbClr val="4C7B86"/>
              </a:buClr>
              <a:buSzPct val="100000"/>
              <a:buFontTx/>
              <a:buNone/>
              <a:tabLst/>
              <a:defRPr/>
            </a:pPr>
            <a:endParaRPr kumimoji="0" lang="en-US" sz="1000" b="0" i="0" u="none" strike="noStrike" kern="1200" cap="none" spc="0" normalizeH="0" baseline="0" noProof="0" dirty="0">
              <a:ln>
                <a:noFill/>
              </a:ln>
              <a:solidFill>
                <a:srgbClr val="4C7B86"/>
              </a:solidFill>
              <a:effectLst/>
              <a:uLnTx/>
              <a:uFillTx/>
              <a:latin typeface="Arial" panose="020B0604020202020204"/>
              <a:ea typeface="+mn-ea"/>
              <a:cs typeface="+mn-cs"/>
            </a:endParaRPr>
          </a:p>
          <a:p>
            <a:pPr marL="456970" marR="0" lvl="1" indent="0" algn="l" defTabSz="913940" rtl="0" eaLnBrk="0" fontAlgn="auto" latinLnBrk="0" hangingPunct="0">
              <a:lnSpc>
                <a:spcPct val="100000"/>
              </a:lnSpc>
              <a:spcBef>
                <a:spcPts val="0"/>
              </a:spcBef>
              <a:spcAft>
                <a:spcPts val="0"/>
              </a:spcAft>
              <a:buClr>
                <a:srgbClr val="4C7B86"/>
              </a:buClr>
              <a:buSzPct val="100000"/>
              <a:buFontTx/>
              <a:buNone/>
              <a:tabLst/>
              <a:defRPr/>
            </a:pPr>
            <a:endParaRPr kumimoji="0" lang="en-US" sz="1000" b="0" i="0" u="none" strike="noStrike" kern="1200" cap="none" spc="0" normalizeH="0" baseline="0" noProof="0" dirty="0">
              <a:ln>
                <a:noFill/>
              </a:ln>
              <a:solidFill>
                <a:srgbClr val="4C7B86"/>
              </a:solidFill>
              <a:effectLst/>
              <a:uLnTx/>
              <a:uFillTx/>
              <a:latin typeface="Arial" panose="020B0604020202020204"/>
              <a:ea typeface="+mn-ea"/>
              <a:cs typeface="+mn-cs"/>
            </a:endParaRPr>
          </a:p>
        </p:txBody>
      </p:sp>
      <p:sp>
        <p:nvSpPr>
          <p:cNvPr id="31" name="Arrow: Right 30">
            <a:extLst>
              <a:ext uri="{FF2B5EF4-FFF2-40B4-BE49-F238E27FC236}">
                <a16:creationId xmlns:a16="http://schemas.microsoft.com/office/drawing/2014/main" id="{277C936A-7530-4CB9-BEC5-19DB711C2631}"/>
              </a:ext>
            </a:extLst>
          </p:cNvPr>
          <p:cNvSpPr/>
          <p:nvPr/>
        </p:nvSpPr>
        <p:spPr>
          <a:xfrm rot="3111741">
            <a:off x="5432466" y="2226072"/>
            <a:ext cx="782782" cy="381000"/>
          </a:xfrm>
          <a:prstGeom prst="rightArrow">
            <a:avLst/>
          </a:prstGeom>
          <a:solidFill>
            <a:schemeClr val="accent1"/>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2" name="Footer Placeholder 4">
            <a:extLst>
              <a:ext uri="{FF2B5EF4-FFF2-40B4-BE49-F238E27FC236}">
                <a16:creationId xmlns:a16="http://schemas.microsoft.com/office/drawing/2014/main" id="{BC073F71-A849-4652-B5E9-80D67CD357EA}"/>
              </a:ext>
            </a:extLst>
          </p:cNvPr>
          <p:cNvSpPr txBox="1">
            <a:spLocks/>
          </p:cNvSpPr>
          <p:nvPr/>
        </p:nvSpPr>
        <p:spPr>
          <a:xfrm>
            <a:off x="1227266" y="6345380"/>
            <a:ext cx="3891386" cy="30480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err="1">
                <a:solidFill>
                  <a:schemeClr val="accent5">
                    <a:lumMod val="60000"/>
                    <a:lumOff val="40000"/>
                  </a:schemeClr>
                </a:solidFill>
              </a:rPr>
              <a:t>ARIoT</a:t>
            </a:r>
            <a:r>
              <a:rPr lang="en-US" sz="1100" dirty="0">
                <a:solidFill>
                  <a:schemeClr val="accent5">
                    <a:lumMod val="60000"/>
                    <a:lumOff val="40000"/>
                  </a:schemeClr>
                </a:solidFill>
              </a:rPr>
              <a:t> | March 2019 | David Johansson</a:t>
            </a:r>
          </a:p>
        </p:txBody>
      </p:sp>
    </p:spTree>
    <p:extLst>
      <p:ext uri="{BB962C8B-B14F-4D97-AF65-F5344CB8AC3E}">
        <p14:creationId xmlns:p14="http://schemas.microsoft.com/office/powerpoint/2010/main" val="2639046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B6D1532F-61F1-B941-ACDF-6BC65E0B4055}" type="slidenum">
              <a:rPr lang="en-US" smtClean="0"/>
              <a:pPr/>
              <a:t>3</a:t>
            </a:fld>
            <a:endParaRPr lang="en-US" dirty="0"/>
          </a:p>
        </p:txBody>
      </p:sp>
      <p:grpSp>
        <p:nvGrpSpPr>
          <p:cNvPr id="5" name="Group 4"/>
          <p:cNvGrpSpPr/>
          <p:nvPr/>
        </p:nvGrpSpPr>
        <p:grpSpPr>
          <a:xfrm>
            <a:off x="1103753" y="2532255"/>
            <a:ext cx="7680287" cy="1537808"/>
            <a:chOff x="6603266" y="4545551"/>
            <a:chExt cx="4719476" cy="929029"/>
          </a:xfrm>
        </p:grpSpPr>
        <p:cxnSp>
          <p:nvCxnSpPr>
            <p:cNvPr id="6" name="Connector: Elbow 17"/>
            <p:cNvCxnSpPr>
              <a:endCxn id="7" idx="6"/>
            </p:cNvCxnSpPr>
            <p:nvPr/>
          </p:nvCxnSpPr>
          <p:spPr>
            <a:xfrm rot="10800000" flipV="1">
              <a:off x="7517666" y="4993125"/>
              <a:ext cx="1445338" cy="9625"/>
            </a:xfrm>
            <a:prstGeom prst="bentConnector3">
              <a:avLst>
                <a:gd name="adj1" fmla="val 50000"/>
              </a:avLst>
            </a:prstGeom>
            <a:ln w="38100"/>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6603266" y="4545551"/>
              <a:ext cx="914400" cy="914400"/>
            </a:xfrm>
            <a:prstGeom prst="ellipse">
              <a:avLst/>
            </a:prstGeom>
            <a:solidFill>
              <a:srgbClr val="FFFFFF"/>
            </a:solidFill>
            <a:ln w="38100">
              <a:solidFill>
                <a:srgbClr val="F74018"/>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85000"/>
                </a:lnSpc>
              </a:pPr>
              <a:r>
                <a:rPr lang="en-US" sz="1600" dirty="0">
                  <a:solidFill>
                    <a:srgbClr val="383841"/>
                  </a:solidFill>
                  <a:latin typeface="Arial Narrow" panose="020B0606020202030204" pitchFamily="34" charset="0"/>
                </a:rPr>
                <a:t>Safety </a:t>
              </a:r>
            </a:p>
            <a:p>
              <a:pPr algn="ctr">
                <a:lnSpc>
                  <a:spcPct val="85000"/>
                </a:lnSpc>
              </a:pPr>
              <a:r>
                <a:rPr lang="en-US" sz="1600" dirty="0">
                  <a:solidFill>
                    <a:srgbClr val="383841"/>
                  </a:solidFill>
                  <a:latin typeface="Arial Narrow" panose="020B0606020202030204" pitchFamily="34" charset="0"/>
                </a:rPr>
                <a:t>Electronics</a:t>
              </a:r>
            </a:p>
          </p:txBody>
        </p:sp>
        <p:sp>
          <p:nvSpPr>
            <p:cNvPr id="8" name="Oval 7"/>
            <p:cNvSpPr/>
            <p:nvPr/>
          </p:nvSpPr>
          <p:spPr>
            <a:xfrm>
              <a:off x="7898962" y="4560180"/>
              <a:ext cx="914400" cy="914400"/>
            </a:xfrm>
            <a:prstGeom prst="ellipse">
              <a:avLst/>
            </a:prstGeom>
            <a:solidFill>
              <a:srgbClr val="FFFFFF"/>
            </a:solidFill>
            <a:ln w="38100">
              <a:solidFill>
                <a:srgbClr val="F74018"/>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85000"/>
                </a:lnSpc>
              </a:pPr>
              <a:r>
                <a:rPr lang="en-US" sz="1600" dirty="0">
                  <a:solidFill>
                    <a:srgbClr val="383841"/>
                  </a:solidFill>
                  <a:latin typeface="Arial Narrow" panose="020B0606020202030204" pitchFamily="34" charset="0"/>
                </a:rPr>
                <a:t>Autonomous </a:t>
              </a:r>
            </a:p>
            <a:p>
              <a:pPr algn="ctr">
                <a:lnSpc>
                  <a:spcPct val="85000"/>
                </a:lnSpc>
              </a:pPr>
              <a:r>
                <a:rPr lang="en-US" sz="1600" dirty="0">
                  <a:solidFill>
                    <a:srgbClr val="383841"/>
                  </a:solidFill>
                  <a:latin typeface="Arial Narrow" panose="020B0606020202030204" pitchFamily="34" charset="0"/>
                </a:rPr>
                <a:t>Driving</a:t>
              </a:r>
            </a:p>
            <a:p>
              <a:pPr algn="ctr">
                <a:lnSpc>
                  <a:spcPct val="85000"/>
                </a:lnSpc>
              </a:pPr>
              <a:endParaRPr lang="en-US" sz="1100" dirty="0">
                <a:solidFill>
                  <a:srgbClr val="383841"/>
                </a:solidFill>
                <a:latin typeface="Arial Narrow" panose="020B0606020202030204" pitchFamily="34" charset="0"/>
              </a:endParaRPr>
            </a:p>
          </p:txBody>
        </p:sp>
        <p:cxnSp>
          <p:nvCxnSpPr>
            <p:cNvPr id="9" name="Connector: Elbow 45"/>
            <p:cNvCxnSpPr>
              <a:endCxn id="11" idx="2"/>
            </p:cNvCxnSpPr>
            <p:nvPr/>
          </p:nvCxnSpPr>
          <p:spPr>
            <a:xfrm>
              <a:off x="8881516" y="4993126"/>
              <a:ext cx="1526826" cy="9625"/>
            </a:xfrm>
            <a:prstGeom prst="bentConnector3">
              <a:avLst>
                <a:gd name="adj1" fmla="val 50000"/>
              </a:avLst>
            </a:prstGeom>
            <a:ln w="38100"/>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9139984" y="4545551"/>
              <a:ext cx="914400" cy="914400"/>
            </a:xfrm>
            <a:prstGeom prst="ellipse">
              <a:avLst/>
            </a:prstGeom>
            <a:solidFill>
              <a:srgbClr val="FFFFFF"/>
            </a:solidFill>
            <a:ln w="38100">
              <a:solidFill>
                <a:srgbClr val="F74018"/>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85000"/>
                </a:lnSpc>
              </a:pPr>
              <a:r>
                <a:rPr lang="en-US" sz="1600" dirty="0">
                  <a:solidFill>
                    <a:srgbClr val="383841"/>
                  </a:solidFill>
                  <a:latin typeface="Arial Narrow" panose="020B0606020202030204" pitchFamily="34" charset="0"/>
                </a:rPr>
                <a:t>Infotainment</a:t>
              </a:r>
            </a:p>
          </p:txBody>
        </p:sp>
        <p:sp>
          <p:nvSpPr>
            <p:cNvPr id="11" name="Oval 10"/>
            <p:cNvSpPr/>
            <p:nvPr/>
          </p:nvSpPr>
          <p:spPr>
            <a:xfrm>
              <a:off x="10408342" y="4545551"/>
              <a:ext cx="914400" cy="914400"/>
            </a:xfrm>
            <a:prstGeom prst="ellipse">
              <a:avLst/>
            </a:prstGeom>
            <a:solidFill>
              <a:srgbClr val="FFFFFF"/>
            </a:solidFill>
            <a:ln w="38100">
              <a:solidFill>
                <a:srgbClr val="F74018"/>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85000"/>
                </a:lnSpc>
              </a:pPr>
              <a:r>
                <a:rPr lang="en-US" sz="1600" dirty="0">
                  <a:solidFill>
                    <a:srgbClr val="383841"/>
                  </a:solidFill>
                  <a:latin typeface="Arial Narrow" panose="020B0606020202030204" pitchFamily="34" charset="0"/>
                </a:rPr>
                <a:t>User </a:t>
              </a:r>
            </a:p>
            <a:p>
              <a:pPr algn="ctr">
                <a:lnSpc>
                  <a:spcPct val="85000"/>
                </a:lnSpc>
              </a:pPr>
              <a:r>
                <a:rPr lang="en-US" sz="1600" dirty="0">
                  <a:solidFill>
                    <a:srgbClr val="383841"/>
                  </a:solidFill>
                  <a:latin typeface="Arial Narrow" panose="020B0606020202030204" pitchFamily="34" charset="0"/>
                </a:rPr>
                <a:t>Experience</a:t>
              </a:r>
            </a:p>
          </p:txBody>
        </p:sp>
      </p:grpSp>
      <p:sp>
        <p:nvSpPr>
          <p:cNvPr id="12" name="Oval 11"/>
          <p:cNvSpPr/>
          <p:nvPr/>
        </p:nvSpPr>
        <p:spPr>
          <a:xfrm>
            <a:off x="9488279" y="2487446"/>
            <a:ext cx="1488058" cy="1513593"/>
          </a:xfrm>
          <a:prstGeom prst="ellipse">
            <a:avLst/>
          </a:prstGeom>
          <a:solidFill>
            <a:srgbClr val="FFFFFF"/>
          </a:solidFill>
          <a:ln w="38100">
            <a:solidFill>
              <a:srgbClr val="F74018"/>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85000"/>
              </a:lnSpc>
            </a:pPr>
            <a:r>
              <a:rPr lang="en-US" sz="1600" dirty="0">
                <a:solidFill>
                  <a:srgbClr val="383841"/>
                </a:solidFill>
                <a:latin typeface="Arial Narrow" panose="020B0606020202030204" pitchFamily="34" charset="0"/>
              </a:rPr>
              <a:t>Connectivity</a:t>
            </a:r>
          </a:p>
          <a:p>
            <a:pPr algn="ctr">
              <a:lnSpc>
                <a:spcPct val="85000"/>
              </a:lnSpc>
            </a:pPr>
            <a:r>
              <a:rPr lang="en-US" sz="1600" dirty="0">
                <a:solidFill>
                  <a:srgbClr val="383841"/>
                </a:solidFill>
                <a:latin typeface="Arial Narrow" panose="020B0606020202030204" pitchFamily="34" charset="0"/>
              </a:rPr>
              <a:t>&amp; Security</a:t>
            </a:r>
          </a:p>
        </p:txBody>
      </p:sp>
      <p:cxnSp>
        <p:nvCxnSpPr>
          <p:cNvPr id="13" name="Connector: Elbow 45"/>
          <p:cNvCxnSpPr>
            <a:stCxn id="11" idx="6"/>
            <a:endCxn id="12" idx="2"/>
          </p:cNvCxnSpPr>
          <p:nvPr/>
        </p:nvCxnSpPr>
        <p:spPr>
          <a:xfrm flipV="1">
            <a:off x="8784040" y="3244243"/>
            <a:ext cx="704239" cy="44810"/>
          </a:xfrm>
          <a:prstGeom prst="bentConnector3">
            <a:avLst>
              <a:gd name="adj1" fmla="val 99204"/>
            </a:avLst>
          </a:prstGeom>
          <a:ln w="38100"/>
        </p:spPr>
        <p:style>
          <a:lnRef idx="1">
            <a:schemeClr val="accent1"/>
          </a:lnRef>
          <a:fillRef idx="0">
            <a:schemeClr val="accent1"/>
          </a:fillRef>
          <a:effectRef idx="0">
            <a:schemeClr val="accent1"/>
          </a:effectRef>
          <a:fontRef idx="minor">
            <a:schemeClr val="tx1"/>
          </a:fontRef>
        </p:style>
      </p:cxnSp>
      <p:sp>
        <p:nvSpPr>
          <p:cNvPr id="17" name="Footer Placeholder 4">
            <a:extLst>
              <a:ext uri="{FF2B5EF4-FFF2-40B4-BE49-F238E27FC236}">
                <a16:creationId xmlns:a16="http://schemas.microsoft.com/office/drawing/2014/main" id="{657BD57E-BBDB-4E6E-90C0-973F5D6E7803}"/>
              </a:ext>
            </a:extLst>
          </p:cNvPr>
          <p:cNvSpPr txBox="1">
            <a:spLocks/>
          </p:cNvSpPr>
          <p:nvPr/>
        </p:nvSpPr>
        <p:spPr>
          <a:xfrm>
            <a:off x="1227266" y="6345380"/>
            <a:ext cx="3891386" cy="30480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err="1">
                <a:solidFill>
                  <a:schemeClr val="accent5">
                    <a:lumMod val="60000"/>
                    <a:lumOff val="40000"/>
                  </a:schemeClr>
                </a:solidFill>
              </a:rPr>
              <a:t>ARIoT</a:t>
            </a:r>
            <a:r>
              <a:rPr lang="en-US" sz="1100" dirty="0">
                <a:solidFill>
                  <a:schemeClr val="accent5">
                    <a:lumMod val="60000"/>
                    <a:lumOff val="40000"/>
                  </a:schemeClr>
                </a:solidFill>
              </a:rPr>
              <a:t> | March 2019 | David Johansson</a:t>
            </a:r>
          </a:p>
        </p:txBody>
      </p:sp>
      <p:sp>
        <p:nvSpPr>
          <p:cNvPr id="14" name="Arrow: Right 13">
            <a:extLst>
              <a:ext uri="{FF2B5EF4-FFF2-40B4-BE49-F238E27FC236}">
                <a16:creationId xmlns:a16="http://schemas.microsoft.com/office/drawing/2014/main" id="{54CC07A3-73D6-489E-A09E-A3ED7FAF2590}"/>
              </a:ext>
            </a:extLst>
          </p:cNvPr>
          <p:cNvSpPr/>
          <p:nvPr/>
        </p:nvSpPr>
        <p:spPr>
          <a:xfrm rot="3111741">
            <a:off x="4885000" y="2356702"/>
            <a:ext cx="782782" cy="381000"/>
          </a:xfrm>
          <a:prstGeom prst="rightArrow">
            <a:avLst/>
          </a:prstGeom>
          <a:solidFill>
            <a:schemeClr val="accent1"/>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2532130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p>
            <a:fld id="{B6D1532F-61F1-B941-ACDF-6BC65E0B4055}" type="slidenum">
              <a:rPr lang="en-US" smtClean="0"/>
              <a:pPr/>
              <a:t>4</a:t>
            </a:fld>
            <a:endParaRPr lang="en-US" dirty="0"/>
          </a:p>
        </p:txBody>
      </p:sp>
      <p:pic>
        <p:nvPicPr>
          <p:cNvPr id="9" name="Picture 8"/>
          <p:cNvPicPr>
            <a:picLocks noChangeAspect="1"/>
          </p:cNvPicPr>
          <p:nvPr/>
        </p:nvPicPr>
        <p:blipFill>
          <a:blip r:embed="rId3"/>
          <a:stretch>
            <a:fillRect/>
          </a:stretch>
        </p:blipFill>
        <p:spPr>
          <a:xfrm>
            <a:off x="1237834" y="348306"/>
            <a:ext cx="8856806" cy="5530641"/>
          </a:xfrm>
          <a:prstGeom prst="rect">
            <a:avLst/>
          </a:prstGeom>
        </p:spPr>
      </p:pic>
      <p:sp>
        <p:nvSpPr>
          <p:cNvPr id="15" name="Footer Placeholder 4">
            <a:extLst>
              <a:ext uri="{FF2B5EF4-FFF2-40B4-BE49-F238E27FC236}">
                <a16:creationId xmlns:a16="http://schemas.microsoft.com/office/drawing/2014/main" id="{91B54E45-F544-45A9-B4A9-F3DB503AB7C4}"/>
              </a:ext>
            </a:extLst>
          </p:cNvPr>
          <p:cNvSpPr txBox="1">
            <a:spLocks/>
          </p:cNvSpPr>
          <p:nvPr/>
        </p:nvSpPr>
        <p:spPr>
          <a:xfrm>
            <a:off x="1227266" y="6345380"/>
            <a:ext cx="3891386" cy="30480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err="1">
                <a:solidFill>
                  <a:schemeClr val="accent5">
                    <a:lumMod val="60000"/>
                    <a:lumOff val="40000"/>
                  </a:schemeClr>
                </a:solidFill>
              </a:rPr>
              <a:t>ARIoT</a:t>
            </a:r>
            <a:r>
              <a:rPr lang="en-US" sz="1100" dirty="0">
                <a:solidFill>
                  <a:schemeClr val="accent5">
                    <a:lumMod val="60000"/>
                    <a:lumOff val="40000"/>
                  </a:schemeClr>
                </a:solidFill>
              </a:rPr>
              <a:t> | March 2019 | David Johansson</a:t>
            </a:r>
          </a:p>
        </p:txBody>
      </p:sp>
      <p:sp>
        <p:nvSpPr>
          <p:cNvPr id="5" name="Arrow: Right 4">
            <a:extLst>
              <a:ext uri="{FF2B5EF4-FFF2-40B4-BE49-F238E27FC236}">
                <a16:creationId xmlns:a16="http://schemas.microsoft.com/office/drawing/2014/main" id="{BDB4D454-DCB5-4211-884F-0E04C42955F1}"/>
              </a:ext>
            </a:extLst>
          </p:cNvPr>
          <p:cNvSpPr/>
          <p:nvPr/>
        </p:nvSpPr>
        <p:spPr>
          <a:xfrm rot="3111741">
            <a:off x="3499546" y="1089011"/>
            <a:ext cx="782782" cy="381000"/>
          </a:xfrm>
          <a:prstGeom prst="rightArrow">
            <a:avLst/>
          </a:prstGeom>
          <a:solidFill>
            <a:schemeClr val="accent1"/>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252171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8851C11-4DB5-4963-AF84-14B98C2D7EAC}"/>
              </a:ext>
            </a:extLst>
          </p:cNvPr>
          <p:cNvSpPr>
            <a:spLocks noGrp="1"/>
          </p:cNvSpPr>
          <p:nvPr>
            <p:ph type="sldNum" sz="quarter" idx="15"/>
          </p:nvPr>
        </p:nvSpPr>
        <p:spPr/>
        <p:txBody>
          <a:bodyPr/>
          <a:lstStyle/>
          <a:p>
            <a:fld id="{B6D1532F-61F1-B941-ACDF-6BC65E0B4055}" type="slidenum">
              <a:rPr lang="en-US" smtClean="0"/>
              <a:pPr/>
              <a:t>5</a:t>
            </a:fld>
            <a:endParaRPr lang="en-US" dirty="0"/>
          </a:p>
        </p:txBody>
      </p:sp>
      <p:pic>
        <p:nvPicPr>
          <p:cNvPr id="9" name="Picture 8">
            <a:extLst>
              <a:ext uri="{FF2B5EF4-FFF2-40B4-BE49-F238E27FC236}">
                <a16:creationId xmlns:a16="http://schemas.microsoft.com/office/drawing/2014/main" id="{11BB5DD1-9F1E-4B7F-84CE-DA1523B782BB}"/>
              </a:ext>
            </a:extLst>
          </p:cNvPr>
          <p:cNvPicPr>
            <a:picLocks noChangeAspect="1"/>
          </p:cNvPicPr>
          <p:nvPr/>
        </p:nvPicPr>
        <p:blipFill>
          <a:blip r:embed="rId2"/>
          <a:stretch>
            <a:fillRect/>
          </a:stretch>
        </p:blipFill>
        <p:spPr>
          <a:xfrm>
            <a:off x="1056435" y="495223"/>
            <a:ext cx="10079130" cy="5867553"/>
          </a:xfrm>
          <a:prstGeom prst="rect">
            <a:avLst/>
          </a:prstGeom>
        </p:spPr>
      </p:pic>
      <p:sp>
        <p:nvSpPr>
          <p:cNvPr id="10" name="Footer Placeholder 4">
            <a:extLst>
              <a:ext uri="{FF2B5EF4-FFF2-40B4-BE49-F238E27FC236}">
                <a16:creationId xmlns:a16="http://schemas.microsoft.com/office/drawing/2014/main" id="{67A55512-6051-4A4E-A367-265AE94A66A9}"/>
              </a:ext>
            </a:extLst>
          </p:cNvPr>
          <p:cNvSpPr txBox="1">
            <a:spLocks/>
          </p:cNvSpPr>
          <p:nvPr/>
        </p:nvSpPr>
        <p:spPr>
          <a:xfrm>
            <a:off x="1227266" y="6345380"/>
            <a:ext cx="3891386" cy="30480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err="1">
                <a:solidFill>
                  <a:schemeClr val="accent5">
                    <a:lumMod val="60000"/>
                    <a:lumOff val="40000"/>
                  </a:schemeClr>
                </a:solidFill>
              </a:rPr>
              <a:t>ARIoT</a:t>
            </a:r>
            <a:r>
              <a:rPr lang="en-US" sz="1100" dirty="0">
                <a:solidFill>
                  <a:schemeClr val="accent5">
                    <a:lumMod val="60000"/>
                    <a:lumOff val="40000"/>
                  </a:schemeClr>
                </a:solidFill>
              </a:rPr>
              <a:t> | March 2019 | David Johansson</a:t>
            </a:r>
          </a:p>
        </p:txBody>
      </p:sp>
    </p:spTree>
    <p:extLst>
      <p:ext uri="{BB962C8B-B14F-4D97-AF65-F5344CB8AC3E}">
        <p14:creationId xmlns:p14="http://schemas.microsoft.com/office/powerpoint/2010/main" val="2533456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C56B96B-E8DE-416C-B793-B124E7986E61}"/>
              </a:ext>
            </a:extLst>
          </p:cNvPr>
          <p:cNvSpPr>
            <a:spLocks noGrp="1"/>
          </p:cNvSpPr>
          <p:nvPr>
            <p:ph type="sldNum" sz="quarter" idx="15"/>
          </p:nvPr>
        </p:nvSpPr>
        <p:spPr/>
        <p:txBody>
          <a:bodyPr/>
          <a:lstStyle/>
          <a:p>
            <a:fld id="{B6D1532F-61F1-B941-ACDF-6BC65E0B4055}" type="slidenum">
              <a:rPr lang="en-US" smtClean="0"/>
              <a:pPr/>
              <a:t>6</a:t>
            </a:fld>
            <a:endParaRPr lang="en-US" dirty="0"/>
          </a:p>
        </p:txBody>
      </p:sp>
      <p:pic>
        <p:nvPicPr>
          <p:cNvPr id="1026" name="Picture 2" descr="Relaterad bild">
            <a:extLst>
              <a:ext uri="{FF2B5EF4-FFF2-40B4-BE49-F238E27FC236}">
                <a16:creationId xmlns:a16="http://schemas.microsoft.com/office/drawing/2014/main" id="{89CFEE6B-0559-48F0-8F95-7CC2987FE8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7266" y="2018868"/>
            <a:ext cx="6934200" cy="2543175"/>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a:extLst>
              <a:ext uri="{FF2B5EF4-FFF2-40B4-BE49-F238E27FC236}">
                <a16:creationId xmlns:a16="http://schemas.microsoft.com/office/drawing/2014/main" id="{58A4CF5B-6385-4294-AFD2-3EC13EE1C2EB}"/>
              </a:ext>
            </a:extLst>
          </p:cNvPr>
          <p:cNvSpPr txBox="1">
            <a:spLocks/>
          </p:cNvSpPr>
          <p:nvPr/>
        </p:nvSpPr>
        <p:spPr>
          <a:xfrm>
            <a:off x="1227266" y="6345380"/>
            <a:ext cx="3891386" cy="30480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err="1">
                <a:solidFill>
                  <a:schemeClr val="accent5">
                    <a:lumMod val="60000"/>
                    <a:lumOff val="40000"/>
                  </a:schemeClr>
                </a:solidFill>
              </a:rPr>
              <a:t>ARIoT</a:t>
            </a:r>
            <a:r>
              <a:rPr lang="en-US" sz="1100" dirty="0">
                <a:solidFill>
                  <a:schemeClr val="accent5">
                    <a:lumMod val="60000"/>
                    <a:lumOff val="40000"/>
                  </a:schemeClr>
                </a:solidFill>
              </a:rPr>
              <a:t> | March 2019 | David Johansson</a:t>
            </a:r>
          </a:p>
        </p:txBody>
      </p:sp>
      <p:sp>
        <p:nvSpPr>
          <p:cNvPr id="2" name="TextBox 1">
            <a:extLst>
              <a:ext uri="{FF2B5EF4-FFF2-40B4-BE49-F238E27FC236}">
                <a16:creationId xmlns:a16="http://schemas.microsoft.com/office/drawing/2014/main" id="{7712E9D5-5483-46B4-BC6D-3FC8DC0ECF1B}"/>
              </a:ext>
            </a:extLst>
          </p:cNvPr>
          <p:cNvSpPr txBox="1"/>
          <p:nvPr/>
        </p:nvSpPr>
        <p:spPr>
          <a:xfrm>
            <a:off x="8161466" y="1780307"/>
            <a:ext cx="2683748" cy="3416320"/>
          </a:xfrm>
          <a:prstGeom prst="rect">
            <a:avLst/>
          </a:prstGeom>
          <a:noFill/>
        </p:spPr>
        <p:txBody>
          <a:bodyPr wrap="none" rtlCol="0">
            <a:spAutoFit/>
          </a:bodyPr>
          <a:lstStyle/>
          <a:p>
            <a:pPr marL="285750" indent="-285750">
              <a:buFont typeface="Arial" panose="020B0604020202020204" pitchFamily="34" charset="0"/>
              <a:buChar char="•"/>
            </a:pPr>
            <a:r>
              <a:rPr lang="sv-SE" sz="2400" dirty="0"/>
              <a:t>Quesadilla</a:t>
            </a:r>
          </a:p>
          <a:p>
            <a:pPr marL="285750" indent="-285750">
              <a:buFont typeface="Arial" panose="020B0604020202020204" pitchFamily="34" charset="0"/>
              <a:buChar char="•"/>
            </a:pPr>
            <a:r>
              <a:rPr lang="sv-SE" sz="2400" dirty="0"/>
              <a:t>Quiche</a:t>
            </a:r>
          </a:p>
          <a:p>
            <a:pPr marL="285750" indent="-285750">
              <a:buFont typeface="Arial" panose="020B0604020202020204" pitchFamily="34" charset="0"/>
              <a:buChar char="•"/>
            </a:pPr>
            <a:r>
              <a:rPr lang="sv-SE" sz="2400" dirty="0"/>
              <a:t>Quinoa</a:t>
            </a:r>
          </a:p>
          <a:p>
            <a:pPr marL="285750" indent="-285750">
              <a:buFont typeface="Arial" panose="020B0604020202020204" pitchFamily="34" charset="0"/>
              <a:buChar char="•"/>
            </a:pPr>
            <a:r>
              <a:rPr lang="sv-SE" sz="2400" dirty="0"/>
              <a:t>Quail</a:t>
            </a:r>
          </a:p>
          <a:p>
            <a:pPr marL="285750" indent="-285750">
              <a:buFont typeface="Arial" panose="020B0604020202020204" pitchFamily="34" charset="0"/>
              <a:buChar char="•"/>
            </a:pPr>
            <a:r>
              <a:rPr lang="sv-SE" sz="2400" dirty="0"/>
              <a:t>Quesito</a:t>
            </a:r>
          </a:p>
          <a:p>
            <a:pPr marL="285750" indent="-285750">
              <a:buFont typeface="Arial" panose="020B0604020202020204" pitchFamily="34" charset="0"/>
              <a:buChar char="•"/>
            </a:pPr>
            <a:r>
              <a:rPr lang="sv-SE" sz="2400" dirty="0"/>
              <a:t>Qurabiya</a:t>
            </a:r>
          </a:p>
          <a:p>
            <a:pPr marL="285750" indent="-285750">
              <a:buFont typeface="Arial" panose="020B0604020202020204" pitchFamily="34" charset="0"/>
              <a:buChar char="•"/>
            </a:pPr>
            <a:r>
              <a:rPr lang="sv-SE" sz="2400" dirty="0"/>
              <a:t>Quaker Oats</a:t>
            </a:r>
          </a:p>
          <a:p>
            <a:pPr marL="285750" indent="-285750">
              <a:buFont typeface="Arial" panose="020B0604020202020204" pitchFamily="34" charset="0"/>
              <a:buChar char="•"/>
            </a:pPr>
            <a:r>
              <a:rPr lang="sv-SE" sz="2400" dirty="0"/>
              <a:t>Quenelle</a:t>
            </a:r>
          </a:p>
          <a:p>
            <a:pPr marL="285750" indent="-285750">
              <a:buFont typeface="Arial" panose="020B0604020202020204" pitchFamily="34" charset="0"/>
              <a:buChar char="•"/>
            </a:pPr>
            <a:r>
              <a:rPr lang="sv-SE" sz="2400" dirty="0"/>
              <a:t>Quinoa Pudding</a:t>
            </a:r>
            <a:endParaRPr lang="sv-SE" dirty="0"/>
          </a:p>
        </p:txBody>
      </p:sp>
    </p:spTree>
    <p:extLst>
      <p:ext uri="{BB962C8B-B14F-4D97-AF65-F5344CB8AC3E}">
        <p14:creationId xmlns:p14="http://schemas.microsoft.com/office/powerpoint/2010/main" val="1019191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08ADA7B-644D-4DED-9CDD-0E06DA9C526B}"/>
              </a:ext>
            </a:extLst>
          </p:cNvPr>
          <p:cNvSpPr>
            <a:spLocks noGrp="1"/>
          </p:cNvSpPr>
          <p:nvPr>
            <p:ph type="sldNum" sz="quarter" idx="15"/>
          </p:nvPr>
        </p:nvSpPr>
        <p:spPr/>
        <p:txBody>
          <a:bodyPr/>
          <a:lstStyle/>
          <a:p>
            <a:fld id="{B6D1532F-61F1-B941-ACDF-6BC65E0B4055}" type="slidenum">
              <a:rPr lang="en-US" smtClean="0"/>
              <a:pPr/>
              <a:t>7</a:t>
            </a:fld>
            <a:endParaRPr lang="en-US" dirty="0"/>
          </a:p>
        </p:txBody>
      </p:sp>
      <p:pic>
        <p:nvPicPr>
          <p:cNvPr id="2050" name="Picture 2" descr="Bildresultat för Google Automotive Services">
            <a:extLst>
              <a:ext uri="{FF2B5EF4-FFF2-40B4-BE49-F238E27FC236}">
                <a16:creationId xmlns:a16="http://schemas.microsoft.com/office/drawing/2014/main" id="{F1C69DFC-5192-4A51-9F34-CB5A6E541D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7837" y="408709"/>
            <a:ext cx="5818909" cy="5818909"/>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4">
            <a:extLst>
              <a:ext uri="{FF2B5EF4-FFF2-40B4-BE49-F238E27FC236}">
                <a16:creationId xmlns:a16="http://schemas.microsoft.com/office/drawing/2014/main" id="{377E2C7A-3133-4737-916F-C333E67ED2AB}"/>
              </a:ext>
            </a:extLst>
          </p:cNvPr>
          <p:cNvSpPr txBox="1">
            <a:spLocks/>
          </p:cNvSpPr>
          <p:nvPr/>
        </p:nvSpPr>
        <p:spPr>
          <a:xfrm>
            <a:off x="1227266" y="6345380"/>
            <a:ext cx="3891386" cy="30480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err="1">
                <a:solidFill>
                  <a:schemeClr val="accent5">
                    <a:lumMod val="60000"/>
                    <a:lumOff val="40000"/>
                  </a:schemeClr>
                </a:solidFill>
              </a:rPr>
              <a:t>ARIoT</a:t>
            </a:r>
            <a:r>
              <a:rPr lang="en-US" sz="1100" dirty="0">
                <a:solidFill>
                  <a:schemeClr val="accent5">
                    <a:lumMod val="60000"/>
                    <a:lumOff val="40000"/>
                  </a:schemeClr>
                </a:solidFill>
              </a:rPr>
              <a:t> | March 2019 | David Johansson</a:t>
            </a:r>
          </a:p>
        </p:txBody>
      </p:sp>
      <p:sp>
        <p:nvSpPr>
          <p:cNvPr id="5" name="TextBox 4">
            <a:extLst>
              <a:ext uri="{FF2B5EF4-FFF2-40B4-BE49-F238E27FC236}">
                <a16:creationId xmlns:a16="http://schemas.microsoft.com/office/drawing/2014/main" id="{8F9B8B47-D557-484B-BD92-DE3EF77448D4}"/>
              </a:ext>
            </a:extLst>
          </p:cNvPr>
          <p:cNvSpPr txBox="1"/>
          <p:nvPr/>
        </p:nvSpPr>
        <p:spPr>
          <a:xfrm>
            <a:off x="8301085" y="720389"/>
            <a:ext cx="1364476" cy="646331"/>
          </a:xfrm>
          <a:prstGeom prst="rect">
            <a:avLst/>
          </a:prstGeom>
          <a:noFill/>
        </p:spPr>
        <p:txBody>
          <a:bodyPr wrap="none" rtlCol="0">
            <a:spAutoFit/>
          </a:bodyPr>
          <a:lstStyle/>
          <a:p>
            <a:r>
              <a:rPr lang="sv-SE" sz="3600" dirty="0"/>
              <a:t>Audio</a:t>
            </a:r>
          </a:p>
        </p:txBody>
      </p:sp>
      <p:sp>
        <p:nvSpPr>
          <p:cNvPr id="8" name="TextBox 7">
            <a:extLst>
              <a:ext uri="{FF2B5EF4-FFF2-40B4-BE49-F238E27FC236}">
                <a16:creationId xmlns:a16="http://schemas.microsoft.com/office/drawing/2014/main" id="{FADC168B-D30B-400B-9A21-AFE2AC761BF7}"/>
              </a:ext>
            </a:extLst>
          </p:cNvPr>
          <p:cNvSpPr txBox="1"/>
          <p:nvPr/>
        </p:nvSpPr>
        <p:spPr>
          <a:xfrm>
            <a:off x="8811812" y="3656459"/>
            <a:ext cx="2364750" cy="1200329"/>
          </a:xfrm>
          <a:prstGeom prst="rect">
            <a:avLst/>
          </a:prstGeom>
          <a:noFill/>
        </p:spPr>
        <p:txBody>
          <a:bodyPr wrap="none" rtlCol="0">
            <a:spAutoFit/>
          </a:bodyPr>
          <a:lstStyle/>
          <a:p>
            <a:r>
              <a:rPr lang="sv-SE" sz="3600" dirty="0"/>
              <a:t>Rear view </a:t>
            </a:r>
          </a:p>
          <a:p>
            <a:r>
              <a:rPr lang="sv-SE" sz="3600" dirty="0"/>
              <a:t>  camera</a:t>
            </a:r>
          </a:p>
        </p:txBody>
      </p:sp>
      <p:sp>
        <p:nvSpPr>
          <p:cNvPr id="9" name="TextBox 8">
            <a:extLst>
              <a:ext uri="{FF2B5EF4-FFF2-40B4-BE49-F238E27FC236}">
                <a16:creationId xmlns:a16="http://schemas.microsoft.com/office/drawing/2014/main" id="{6199FD8A-D59C-4994-84DD-1080F18250B7}"/>
              </a:ext>
            </a:extLst>
          </p:cNvPr>
          <p:cNvSpPr txBox="1"/>
          <p:nvPr/>
        </p:nvSpPr>
        <p:spPr>
          <a:xfrm>
            <a:off x="8065454" y="5428656"/>
            <a:ext cx="1492716" cy="646331"/>
          </a:xfrm>
          <a:prstGeom prst="rect">
            <a:avLst/>
          </a:prstGeom>
          <a:noFill/>
        </p:spPr>
        <p:txBody>
          <a:bodyPr wrap="none" rtlCol="0">
            <a:spAutoFit/>
          </a:bodyPr>
          <a:lstStyle/>
          <a:p>
            <a:r>
              <a:rPr lang="sv-SE" sz="3600" dirty="0"/>
              <a:t>Power</a:t>
            </a:r>
          </a:p>
        </p:txBody>
      </p:sp>
      <p:sp>
        <p:nvSpPr>
          <p:cNvPr id="10" name="TextBox 9">
            <a:extLst>
              <a:ext uri="{FF2B5EF4-FFF2-40B4-BE49-F238E27FC236}">
                <a16:creationId xmlns:a16="http://schemas.microsoft.com/office/drawing/2014/main" id="{85AAD6A0-239D-42BA-8CC1-AF95FE599120}"/>
              </a:ext>
            </a:extLst>
          </p:cNvPr>
          <p:cNvSpPr txBox="1"/>
          <p:nvPr/>
        </p:nvSpPr>
        <p:spPr>
          <a:xfrm>
            <a:off x="1032805" y="1136026"/>
            <a:ext cx="2031325" cy="646331"/>
          </a:xfrm>
          <a:prstGeom prst="rect">
            <a:avLst/>
          </a:prstGeom>
          <a:noFill/>
        </p:spPr>
        <p:txBody>
          <a:bodyPr wrap="none" rtlCol="0">
            <a:spAutoFit/>
          </a:bodyPr>
          <a:lstStyle/>
          <a:p>
            <a:r>
              <a:rPr lang="sv-SE" sz="3600" dirty="0"/>
              <a:t>Appstore</a:t>
            </a:r>
          </a:p>
        </p:txBody>
      </p:sp>
      <p:sp>
        <p:nvSpPr>
          <p:cNvPr id="11" name="TextBox 10">
            <a:extLst>
              <a:ext uri="{FF2B5EF4-FFF2-40B4-BE49-F238E27FC236}">
                <a16:creationId xmlns:a16="http://schemas.microsoft.com/office/drawing/2014/main" id="{E58716A2-79DE-44C2-8762-973BD6E737E8}"/>
              </a:ext>
            </a:extLst>
          </p:cNvPr>
          <p:cNvSpPr txBox="1"/>
          <p:nvPr/>
        </p:nvSpPr>
        <p:spPr>
          <a:xfrm>
            <a:off x="854702" y="2994997"/>
            <a:ext cx="1313180" cy="646331"/>
          </a:xfrm>
          <a:prstGeom prst="rect">
            <a:avLst/>
          </a:prstGeom>
          <a:noFill/>
        </p:spPr>
        <p:txBody>
          <a:bodyPr wrap="none" rtlCol="0">
            <a:spAutoFit/>
          </a:bodyPr>
          <a:lstStyle/>
          <a:p>
            <a:r>
              <a:rPr lang="sv-SE" sz="3600" dirty="0"/>
              <a:t>Maps</a:t>
            </a:r>
          </a:p>
        </p:txBody>
      </p:sp>
      <p:sp>
        <p:nvSpPr>
          <p:cNvPr id="12" name="TextBox 11">
            <a:extLst>
              <a:ext uri="{FF2B5EF4-FFF2-40B4-BE49-F238E27FC236}">
                <a16:creationId xmlns:a16="http://schemas.microsoft.com/office/drawing/2014/main" id="{218CEFF2-ABD0-4474-9792-712A96A023C7}"/>
              </a:ext>
            </a:extLst>
          </p:cNvPr>
          <p:cNvSpPr txBox="1"/>
          <p:nvPr/>
        </p:nvSpPr>
        <p:spPr>
          <a:xfrm>
            <a:off x="772160" y="5263862"/>
            <a:ext cx="2056973" cy="646331"/>
          </a:xfrm>
          <a:prstGeom prst="rect">
            <a:avLst/>
          </a:prstGeom>
          <a:noFill/>
        </p:spPr>
        <p:txBody>
          <a:bodyPr wrap="none" rtlCol="0">
            <a:spAutoFit/>
          </a:bodyPr>
          <a:lstStyle/>
          <a:p>
            <a:r>
              <a:rPr lang="sv-SE" sz="3600" dirty="0"/>
              <a:t>Assistant</a:t>
            </a:r>
          </a:p>
        </p:txBody>
      </p:sp>
      <p:sp>
        <p:nvSpPr>
          <p:cNvPr id="13" name="TextBox 12">
            <a:extLst>
              <a:ext uri="{FF2B5EF4-FFF2-40B4-BE49-F238E27FC236}">
                <a16:creationId xmlns:a16="http://schemas.microsoft.com/office/drawing/2014/main" id="{A9DAE87F-8856-4AD7-98E7-460685277471}"/>
              </a:ext>
            </a:extLst>
          </p:cNvPr>
          <p:cNvSpPr txBox="1"/>
          <p:nvPr/>
        </p:nvSpPr>
        <p:spPr>
          <a:xfrm>
            <a:off x="8983323" y="2102334"/>
            <a:ext cx="1432828" cy="646331"/>
          </a:xfrm>
          <a:prstGeom prst="rect">
            <a:avLst/>
          </a:prstGeom>
          <a:noFill/>
        </p:spPr>
        <p:txBody>
          <a:bodyPr wrap="none" rtlCol="0">
            <a:spAutoFit/>
          </a:bodyPr>
          <a:lstStyle/>
          <a:p>
            <a:r>
              <a:rPr lang="sv-SE" sz="3600" dirty="0"/>
              <a:t>HVAC</a:t>
            </a:r>
          </a:p>
        </p:txBody>
      </p:sp>
    </p:spTree>
    <p:extLst>
      <p:ext uri="{BB962C8B-B14F-4D97-AF65-F5344CB8AC3E}">
        <p14:creationId xmlns:p14="http://schemas.microsoft.com/office/powerpoint/2010/main" val="3433598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C658176-F427-480A-8721-4AD36FCA258F}"/>
              </a:ext>
            </a:extLst>
          </p:cNvPr>
          <p:cNvSpPr>
            <a:spLocks noGrp="1"/>
          </p:cNvSpPr>
          <p:nvPr>
            <p:ph type="sldNum" sz="quarter" idx="15"/>
          </p:nvPr>
        </p:nvSpPr>
        <p:spPr/>
        <p:txBody>
          <a:bodyPr/>
          <a:lstStyle/>
          <a:p>
            <a:fld id="{B6D1532F-61F1-B941-ACDF-6BC65E0B4055}" type="slidenum">
              <a:rPr lang="en-US" smtClean="0"/>
              <a:pPr/>
              <a:t>8</a:t>
            </a:fld>
            <a:endParaRPr lang="en-US" dirty="0"/>
          </a:p>
        </p:txBody>
      </p:sp>
      <p:sp>
        <p:nvSpPr>
          <p:cNvPr id="5" name="Title 5">
            <a:extLst>
              <a:ext uri="{FF2B5EF4-FFF2-40B4-BE49-F238E27FC236}">
                <a16:creationId xmlns:a16="http://schemas.microsoft.com/office/drawing/2014/main" id="{430F59E1-6A2F-458C-B5D2-BF42C95AACBA}"/>
              </a:ext>
            </a:extLst>
          </p:cNvPr>
          <p:cNvSpPr txBox="1">
            <a:spLocks/>
          </p:cNvSpPr>
          <p:nvPr/>
        </p:nvSpPr>
        <p:spPr>
          <a:xfrm>
            <a:off x="609599" y="381001"/>
            <a:ext cx="10969247" cy="923920"/>
          </a:xfrm>
          <a:prstGeom prst="rect">
            <a:avLst/>
          </a:prstGeom>
        </p:spPr>
        <p:txBody>
          <a:bodyPr/>
          <a:lstStyle>
            <a:lvl1pPr algn="l" defTabSz="914400" rtl="0" eaLnBrk="1" latinLnBrk="0" hangingPunct="1">
              <a:lnSpc>
                <a:spcPct val="100000"/>
              </a:lnSpc>
              <a:spcBef>
                <a:spcPct val="0"/>
              </a:spcBef>
              <a:buNone/>
              <a:defRPr sz="3600" b="1" kern="1200">
                <a:solidFill>
                  <a:schemeClr val="tx1"/>
                </a:solidFill>
                <a:latin typeface="+mj-lt"/>
                <a:ea typeface="+mj-ea"/>
                <a:cs typeface="+mj-cs"/>
              </a:defRPr>
            </a:lvl1pPr>
          </a:lstStyle>
          <a:p>
            <a:r>
              <a:rPr lang="sv-SE" dirty="0"/>
              <a:t>Extending the Ecosystems of the ”Giants”</a:t>
            </a:r>
          </a:p>
        </p:txBody>
      </p:sp>
      <p:pic>
        <p:nvPicPr>
          <p:cNvPr id="7" name="Picture 6">
            <a:extLst>
              <a:ext uri="{FF2B5EF4-FFF2-40B4-BE49-F238E27FC236}">
                <a16:creationId xmlns:a16="http://schemas.microsoft.com/office/drawing/2014/main" id="{769BBD47-27CD-4738-B801-221C49829E76}"/>
              </a:ext>
            </a:extLst>
          </p:cNvPr>
          <p:cNvPicPr>
            <a:picLocks noChangeAspect="1"/>
          </p:cNvPicPr>
          <p:nvPr/>
        </p:nvPicPr>
        <p:blipFill>
          <a:blip r:embed="rId2"/>
          <a:stretch>
            <a:fillRect/>
          </a:stretch>
        </p:blipFill>
        <p:spPr>
          <a:xfrm>
            <a:off x="453403" y="2696224"/>
            <a:ext cx="5439112" cy="2379951"/>
          </a:xfrm>
          <a:prstGeom prst="rect">
            <a:avLst/>
          </a:prstGeom>
        </p:spPr>
      </p:pic>
      <p:sp>
        <p:nvSpPr>
          <p:cNvPr id="8" name="Footer Placeholder 4">
            <a:extLst>
              <a:ext uri="{FF2B5EF4-FFF2-40B4-BE49-F238E27FC236}">
                <a16:creationId xmlns:a16="http://schemas.microsoft.com/office/drawing/2014/main" id="{2E20D580-500C-4ABA-96D4-7CAB3C24AA9D}"/>
              </a:ext>
            </a:extLst>
          </p:cNvPr>
          <p:cNvSpPr txBox="1">
            <a:spLocks/>
          </p:cNvSpPr>
          <p:nvPr/>
        </p:nvSpPr>
        <p:spPr>
          <a:xfrm>
            <a:off x="1227266" y="6345380"/>
            <a:ext cx="3891386" cy="30480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err="1">
                <a:solidFill>
                  <a:schemeClr val="accent5">
                    <a:lumMod val="60000"/>
                    <a:lumOff val="40000"/>
                  </a:schemeClr>
                </a:solidFill>
              </a:rPr>
              <a:t>ARIoT</a:t>
            </a:r>
            <a:r>
              <a:rPr lang="en-US" sz="1100" dirty="0">
                <a:solidFill>
                  <a:schemeClr val="accent5">
                    <a:lumMod val="60000"/>
                    <a:lumOff val="40000"/>
                  </a:schemeClr>
                </a:solidFill>
              </a:rPr>
              <a:t> | March 2019 | David Johansson</a:t>
            </a:r>
          </a:p>
        </p:txBody>
      </p:sp>
      <p:pic>
        <p:nvPicPr>
          <p:cNvPr id="1026" name="Picture 2" descr="https://s3-prod.autonews.com/s3fs-public/styles/width_792/public/MOBILITY_180929916_AR_-1_YMXPXWNQJKWK.jpg">
            <a:extLst>
              <a:ext uri="{FF2B5EF4-FFF2-40B4-BE49-F238E27FC236}">
                <a16:creationId xmlns:a16="http://schemas.microsoft.com/office/drawing/2014/main" id="{1AF9228D-59CD-4B87-8783-D2C1415BB0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4409" y="2314786"/>
            <a:ext cx="4604253" cy="2761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2269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A9472AB-D25C-4B53-82BC-826F89F51DA2}"/>
              </a:ext>
            </a:extLst>
          </p:cNvPr>
          <p:cNvSpPr>
            <a:spLocks noGrp="1"/>
          </p:cNvSpPr>
          <p:nvPr>
            <p:ph type="sldNum" sz="quarter" idx="15"/>
          </p:nvPr>
        </p:nvSpPr>
        <p:spPr/>
        <p:txBody>
          <a:bodyPr/>
          <a:lstStyle/>
          <a:p>
            <a:fld id="{B6D1532F-61F1-B941-ACDF-6BC65E0B4055}" type="slidenum">
              <a:rPr lang="en-US" smtClean="0"/>
              <a:pPr/>
              <a:t>9</a:t>
            </a:fld>
            <a:endParaRPr lang="en-US" dirty="0"/>
          </a:p>
        </p:txBody>
      </p:sp>
      <p:sp>
        <p:nvSpPr>
          <p:cNvPr id="8" name="Title 3">
            <a:extLst>
              <a:ext uri="{FF2B5EF4-FFF2-40B4-BE49-F238E27FC236}">
                <a16:creationId xmlns:a16="http://schemas.microsoft.com/office/drawing/2014/main" id="{E0C1BCD3-1757-4802-9AFC-3BD4CE52D9FC}"/>
              </a:ext>
            </a:extLst>
          </p:cNvPr>
          <p:cNvSpPr txBox="1">
            <a:spLocks/>
          </p:cNvSpPr>
          <p:nvPr/>
        </p:nvSpPr>
        <p:spPr>
          <a:xfrm>
            <a:off x="609599" y="381001"/>
            <a:ext cx="10969247" cy="923920"/>
          </a:xfrm>
          <a:prstGeom prst="rect">
            <a:avLst/>
          </a:prstGeom>
        </p:spPr>
        <p:txBody>
          <a:bodyPr/>
          <a:lstStyle>
            <a:lvl1pPr algn="l" defTabSz="914400" rtl="0" eaLnBrk="1" latinLnBrk="0" hangingPunct="1">
              <a:lnSpc>
                <a:spcPct val="100000"/>
              </a:lnSpc>
              <a:spcBef>
                <a:spcPct val="0"/>
              </a:spcBef>
              <a:buNone/>
              <a:defRPr sz="3600" b="1" kern="1200">
                <a:solidFill>
                  <a:schemeClr val="tx1"/>
                </a:solidFill>
                <a:latin typeface="+mj-lt"/>
                <a:ea typeface="+mj-ea"/>
                <a:cs typeface="+mj-cs"/>
              </a:defRPr>
            </a:lvl1pPr>
          </a:lstStyle>
          <a:p>
            <a:r>
              <a:rPr lang="sv-SE" dirty="0"/>
              <a:t>Think of us next time you buy ...</a:t>
            </a:r>
          </a:p>
        </p:txBody>
      </p:sp>
      <p:pic>
        <p:nvPicPr>
          <p:cNvPr id="9" name="Picture 2" descr="Bildresultat för volvo trucks">
            <a:extLst>
              <a:ext uri="{FF2B5EF4-FFF2-40B4-BE49-F238E27FC236}">
                <a16:creationId xmlns:a16="http://schemas.microsoft.com/office/drawing/2014/main" id="{529768CE-3401-41EF-A6BA-691985C801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7247" y="2100260"/>
            <a:ext cx="5149556" cy="3429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1" descr="Bildresultat för volvocars">
            <a:extLst>
              <a:ext uri="{FF2B5EF4-FFF2-40B4-BE49-F238E27FC236}">
                <a16:creationId xmlns:a16="http://schemas.microsoft.com/office/drawing/2014/main" id="{D234E227-8FCD-4324-9D79-CC29F5ABE0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284" y="1960638"/>
            <a:ext cx="5177916" cy="3883438"/>
          </a:xfrm>
          <a:prstGeom prst="rect">
            <a:avLst/>
          </a:prstGeom>
          <a:noFill/>
          <a:extLst>
            <a:ext uri="{909E8E84-426E-40DD-AFC4-6F175D3DCCD1}">
              <a14:hiddenFill xmlns:a14="http://schemas.microsoft.com/office/drawing/2010/main">
                <a:solidFill>
                  <a:srgbClr val="FFFFFF"/>
                </a:solidFill>
              </a14:hiddenFill>
            </a:ext>
          </a:extLst>
        </p:spPr>
      </p:pic>
      <p:sp>
        <p:nvSpPr>
          <p:cNvPr id="11" name="Footer Placeholder 4">
            <a:extLst>
              <a:ext uri="{FF2B5EF4-FFF2-40B4-BE49-F238E27FC236}">
                <a16:creationId xmlns:a16="http://schemas.microsoft.com/office/drawing/2014/main" id="{0DF96599-4506-42B2-992C-14B858EA8024}"/>
              </a:ext>
            </a:extLst>
          </p:cNvPr>
          <p:cNvSpPr txBox="1">
            <a:spLocks/>
          </p:cNvSpPr>
          <p:nvPr/>
        </p:nvSpPr>
        <p:spPr>
          <a:xfrm>
            <a:off x="1227266" y="6345380"/>
            <a:ext cx="3891386" cy="30480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err="1">
                <a:solidFill>
                  <a:schemeClr val="accent5">
                    <a:lumMod val="60000"/>
                    <a:lumOff val="40000"/>
                  </a:schemeClr>
                </a:solidFill>
              </a:rPr>
              <a:t>ARIoT</a:t>
            </a:r>
            <a:r>
              <a:rPr lang="en-US" sz="1100" dirty="0">
                <a:solidFill>
                  <a:schemeClr val="accent5">
                    <a:lumMod val="60000"/>
                    <a:lumOff val="40000"/>
                  </a:schemeClr>
                </a:solidFill>
              </a:rPr>
              <a:t> | March 2019 | David Johansson</a:t>
            </a:r>
          </a:p>
        </p:txBody>
      </p:sp>
    </p:spTree>
    <p:extLst>
      <p:ext uri="{BB962C8B-B14F-4D97-AF65-F5344CB8AC3E}">
        <p14:creationId xmlns:p14="http://schemas.microsoft.com/office/powerpoint/2010/main" val="3790365197"/>
      </p:ext>
    </p:extLst>
  </p:cSld>
  <p:clrMapOvr>
    <a:masterClrMapping/>
  </p:clrMapOvr>
</p:sld>
</file>

<file path=ppt/theme/theme1.xml><?xml version="1.0" encoding="utf-8"?>
<a:theme xmlns:a="http://schemas.openxmlformats.org/drawingml/2006/main" name="Aptiv Master Theme">
  <a:themeElements>
    <a:clrScheme name="Custom 21">
      <a:dk1>
        <a:srgbClr val="000000"/>
      </a:dk1>
      <a:lt1>
        <a:srgbClr val="FFFFFF"/>
      </a:lt1>
      <a:dk2>
        <a:srgbClr val="4C7B86"/>
      </a:dk2>
      <a:lt2>
        <a:srgbClr val="FFFFFF"/>
      </a:lt2>
      <a:accent1>
        <a:srgbClr val="F74018"/>
      </a:accent1>
      <a:accent2>
        <a:srgbClr val="B6D0CF"/>
      </a:accent2>
      <a:accent3>
        <a:srgbClr val="006B63"/>
      </a:accent3>
      <a:accent4>
        <a:srgbClr val="E5E1DA"/>
      </a:accent4>
      <a:accent5>
        <a:srgbClr val="383841"/>
      </a:accent5>
      <a:accent6>
        <a:srgbClr val="4D7B87"/>
      </a:accent6>
      <a:hlink>
        <a:srgbClr val="F74018"/>
      </a:hlink>
      <a:folHlink>
        <a:srgbClr val="F7401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ptiv_Master Without Instructions.pptx" id="{A37FC0B1-021D-4E6D-92C5-A1C957D97C52}" vid="{478D9D7A-4153-4174-9169-27423E0FCA96}"/>
    </a:ext>
  </a:extLst>
</a:theme>
</file>

<file path=ppt/theme/theme2.xml><?xml version="1.0" encoding="utf-8"?>
<a:theme xmlns:a="http://schemas.openxmlformats.org/drawingml/2006/main" name="Aptiv Theme Instructions">
  <a:themeElements>
    <a:clrScheme name="Aptiv Theme Colors">
      <a:dk1>
        <a:srgbClr val="000000"/>
      </a:dk1>
      <a:lt1>
        <a:srgbClr val="FFFFFF"/>
      </a:lt1>
      <a:dk2>
        <a:srgbClr val="B7D1CF"/>
      </a:dk2>
      <a:lt2>
        <a:srgbClr val="FFFFFF"/>
      </a:lt2>
      <a:accent1>
        <a:srgbClr val="F74018"/>
      </a:accent1>
      <a:accent2>
        <a:srgbClr val="B6D0CF"/>
      </a:accent2>
      <a:accent3>
        <a:srgbClr val="006B63"/>
      </a:accent3>
      <a:accent4>
        <a:srgbClr val="E5E1DA"/>
      </a:accent4>
      <a:accent5>
        <a:srgbClr val="383841"/>
      </a:accent5>
      <a:accent6>
        <a:srgbClr val="4D7B87"/>
      </a:accent6>
      <a:hlink>
        <a:srgbClr val="F74018"/>
      </a:hlink>
      <a:folHlink>
        <a:srgbClr val="F7401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ptiv_Master Without Instructions.pptx" id="{A37FC0B1-021D-4E6D-92C5-A1C957D97C52}" vid="{A0612F1A-DE8E-4A50-A2AB-656C87A91AA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d4e1cdc1e8884ad9a1abd3eeee348cd0 xmlns="b07804b3-f8ec-425e-9508-9bee58886a91">
      <Terms xmlns="http://schemas.microsoft.com/office/infopath/2007/PartnerControls"/>
    </d4e1cdc1e8884ad9a1abd3eeee348cd0>
    <l812b064fc494a32beba07917f4feaa3 xmlns="b07804b3-f8ec-425e-9508-9bee58886a91">
      <Terms xmlns="http://schemas.microsoft.com/office/infopath/2007/PartnerControls"/>
    </l812b064fc494a32beba07917f4feaa3>
    <TaxCatchAll xmlns="b07804b3-f8ec-425e-9508-9bee58886a91"/>
    <o3d4a57d459c41b294c55908ed11bae8 xmlns="b07804b3-f8ec-425e-9508-9bee58886a91">
      <Terms xmlns="http://schemas.microsoft.com/office/infopath/2007/PartnerControls"/>
    </o3d4a57d459c41b294c55908ed11bae8>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haredContentType xmlns="Microsoft.SharePoint.Taxonomy.ContentTypeSync" SourceId="cf713c62-fdf9-4ba1-a9c8-920b71b66035" ContentTypeId="0x01" PreviousValue="true"/>
</file>

<file path=customXml/item4.xml><?xml version="1.0" encoding="utf-8"?>
<ct:contentTypeSchema xmlns:ct="http://schemas.microsoft.com/office/2006/metadata/contentType" xmlns:ma="http://schemas.microsoft.com/office/2006/metadata/properties/metaAttributes" ct:_="" ma:_="" ma:contentTypeName="Document" ma:contentTypeID="0x010100E08AF40F33585446BA9090B31C7756A2" ma:contentTypeVersion="11" ma:contentTypeDescription="Create a new document." ma:contentTypeScope="" ma:versionID="aa49b0fd1811d5ba2980e81733392780">
  <xsd:schema xmlns:xsd="http://www.w3.org/2001/XMLSchema" xmlns:xs="http://www.w3.org/2001/XMLSchema" xmlns:p="http://schemas.microsoft.com/office/2006/metadata/properties" xmlns:ns1="http://schemas.microsoft.com/sharepoint/v3" xmlns:ns2="b07804b3-f8ec-425e-9508-9bee58886a91" targetNamespace="http://schemas.microsoft.com/office/2006/metadata/properties" ma:root="true" ma:fieldsID="6aec6d31f537b049526daeea047d9114" ns1:_="" ns2:_="">
    <xsd:import namespace="http://schemas.microsoft.com/sharepoint/v3"/>
    <xsd:import namespace="b07804b3-f8ec-425e-9508-9bee58886a91"/>
    <xsd:element name="properties">
      <xsd:complexType>
        <xsd:sequence>
          <xsd:element name="documentManagement">
            <xsd:complexType>
              <xsd:all>
                <xsd:element ref="ns2:o3d4a57d459c41b294c55908ed11bae8" minOccurs="0"/>
                <xsd:element ref="ns2:TaxCatchAll" minOccurs="0"/>
                <xsd:element ref="ns2:TaxCatchAllLabel" minOccurs="0"/>
                <xsd:element ref="ns2:d4e1cdc1e8884ad9a1abd3eeee348cd0" minOccurs="0"/>
                <xsd:element ref="ns2:l812b064fc494a32beba07917f4feaa3" minOccurs="0"/>
                <xsd:element ref="ns1:CSMeta2010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SMeta2010Field" ma:index="10" nillable="true" ma:displayName="Classification Status" ma:internalName="CSMeta2010Field"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07804b3-f8ec-425e-9508-9bee58886a91" elementFormDefault="qualified">
    <xsd:import namespace="http://schemas.microsoft.com/office/2006/documentManagement/types"/>
    <xsd:import namespace="http://schemas.microsoft.com/office/infopath/2007/PartnerControls"/>
    <xsd:element name="o3d4a57d459c41b294c55908ed11bae8" ma:index="2" nillable="true" ma:taxonomy="true" ma:internalName="o3d4a57d459c41b294c55908ed11bae8" ma:taxonomyFieldName="emm_Division" ma:displayName="emm_Division" ma:default="" ma:fieldId="{83d4a57d-459c-41b2-94c5-5908ed11bae8}" ma:sspId="cf713c62-fdf9-4ba1-a9c8-920b71b66035" ma:termSetId="5dde4a48-55d5-4c0a-9779-582059f53b16" ma:anchorId="00000000-0000-0000-0000-000000000000" ma:open="false" ma:isKeyword="false">
      <xsd:complexType>
        <xsd:sequence>
          <xsd:element ref="pc:Terms" minOccurs="0" maxOccurs="1"/>
        </xsd:sequence>
      </xsd:complexType>
    </xsd:element>
    <xsd:element name="TaxCatchAll" ma:index="3" nillable="true" ma:displayName="Taxonomy Catch All Column" ma:hidden="true" ma:list="{0b6a2a28-41a3-4ec1-ba1e-24b5999c4296}" ma:internalName="TaxCatchAll" ma:showField="CatchAllData" ma:web="de0f6f1c-50a1-4a50-86dd-87acc2791446">
      <xsd:complexType>
        <xsd:complexContent>
          <xsd:extension base="dms:MultiChoiceLookup">
            <xsd:sequence>
              <xsd:element name="Value" type="dms:Lookup" maxOccurs="unbounded" minOccurs="0" nillable="true"/>
            </xsd:sequence>
          </xsd:extension>
        </xsd:complexContent>
      </xsd:complexType>
    </xsd:element>
    <xsd:element name="TaxCatchAllLabel" ma:index="4" nillable="true" ma:displayName="Taxonomy Catch All Column1" ma:hidden="true" ma:list="{0b6a2a28-41a3-4ec1-ba1e-24b5999c4296}" ma:internalName="TaxCatchAllLabel" ma:readOnly="true" ma:showField="CatchAllDataLabel" ma:web="de0f6f1c-50a1-4a50-86dd-87acc2791446">
      <xsd:complexType>
        <xsd:complexContent>
          <xsd:extension base="dms:MultiChoiceLookup">
            <xsd:sequence>
              <xsd:element name="Value" type="dms:Lookup" maxOccurs="unbounded" minOccurs="0" nillable="true"/>
            </xsd:sequence>
          </xsd:extension>
        </xsd:complexContent>
      </xsd:complexType>
    </xsd:element>
    <xsd:element name="d4e1cdc1e8884ad9a1abd3eeee348cd0" ma:index="6" nillable="true" ma:taxonomy="true" ma:internalName="d4e1cdc1e8884ad9a1abd3eeee348cd0" ma:taxonomyFieldName="emm_Function" ma:displayName="emm_Function" ma:default="" ma:fieldId="{d4e1cdc1-e888-4ad9-a1ab-d3eeee348cd0}" ma:sspId="cf713c62-fdf9-4ba1-a9c8-920b71b66035" ma:termSetId="2cdd7b0f-fc41-4bc0-b507-1083be529d14" ma:anchorId="00000000-0000-0000-0000-000000000000" ma:open="false" ma:isKeyword="false">
      <xsd:complexType>
        <xsd:sequence>
          <xsd:element ref="pc:Terms" minOccurs="0" maxOccurs="1"/>
        </xsd:sequence>
      </xsd:complexType>
    </xsd:element>
    <xsd:element name="l812b064fc494a32beba07917f4feaa3" ma:index="8" nillable="true" ma:taxonomy="true" ma:internalName="l812b064fc494a32beba07917f4feaa3" ma:taxonomyFieldName="emm_Language" ma:displayName="emm_Language" ma:default="" ma:fieldId="{5812b064-fc49-4a32-beba-07917f4feaa3}" ma:sspId="cf713c62-fdf9-4ba1-a9c8-920b71b66035" ma:termSetId="628d4a0e-43e1-471b-bfbd-4dccf339dc98"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spe:Receivers xmlns:spe="http://schemas.microsoft.com/sharepoint/events">
  <Receiver>
    <Name>ItemUpdatedEventHandlerForConceptSearch</Name>
    <Synchronization>Asynchronous</Synchronization>
    <Type>10002</Type>
    <SequenceNumber>10001</SequenceNumber>
    <Assembly>conceptSearching.Sharepoint.ContentTypes2010, Version=1.0.0.0, Culture=neutral, PublicKeyToken=858f8f13980e4745</Assembly>
    <Class>conceptSearching.Sharepoint.ContentTypes2010.CSHandleEvent</Class>
    <Data/>
    <Filter/>
  </Receiver>
  <Receiver>
    <Name>ItemUpdatingEventHandlerForConceptSearch</Name>
    <Synchronization>Synchronous</Synchronization>
    <Type>2</Type>
    <SequenceNumber>10001</SequenceNumber>
    <Assembly>conceptSearching.Sharepoint.ContentTypes2010, Version=1.0.0.0, Culture=neutral, PublicKeyToken=858f8f13980e4745</Assembly>
    <Class>conceptSearching.Sharepoint.ContentTypes2010.CSHandleEvent</Class>
    <Data/>
    <Filter/>
  </Receiver>
  <Receiver>
    <Name>ItemCheckedInEventHandlerForConceptSearch</Name>
    <Synchronization>Asynchronous</Synchronization>
    <Type>10004</Type>
    <SequenceNumber>10002</SequenceNumber>
    <Assembly>conceptSearching.Sharepoint.ContentTypes2010, Version=1.0.0.0, Culture=neutral, PublicKeyToken=858f8f13980e4745</Assembly>
    <Class>conceptSearching.Sharepoint.ContentTypes2010.CSHandleEvent</Class>
    <Data/>
    <Filter/>
  </Receiver>
  <Receiver>
    <Name>ItemUncheckedOutEventHandlerForConceptSearch</Name>
    <Synchronization>Asynchronous</Synchronization>
    <Type>10006</Type>
    <SequenceNumber>10003</SequenceNumber>
    <Assembly>conceptSearching.Sharepoint.ContentTypes2010, Version=1.0.0.0, Culture=neutral, PublicKeyToken=858f8f13980e4745</Assembly>
    <Class>conceptSearching.Sharepoint.ContentTypes2010.CSHandleEvent</Class>
    <Data/>
    <Filter/>
  </Receiver>
  <Receiver>
    <Name>ItemAddedEventHandlerForConceptSearch</Name>
    <Synchronization>Asynchronous</Synchronization>
    <Type>10001</Type>
    <SequenceNumber>10004</SequenceNumber>
    <Assembly>conceptSearching.Sharepoint.ContentTypes2010, Version=1.0.0.0, Culture=neutral, PublicKeyToken=858f8f13980e4745</Assembly>
    <Class>conceptSearching.Sharepoint.ContentTypes2010.CSHandleEvent</Class>
    <Data/>
    <Filter/>
  </Receiver>
  <Receiver>
    <Name>ItemFileMovedEventHandlerForConceptSearch</Name>
    <Synchronization>Asynchronous</Synchronization>
    <Type>10009</Type>
    <SequenceNumber>10005</SequenceNumber>
    <Assembly>conceptSearching.Sharepoint.ContentTypes2010, Version=1.0.0.0, Culture=neutral, PublicKeyToken=858f8f13980e4745</Assembly>
    <Class>conceptSearching.Sharepoint.ContentTypes2010.CSHandleEvent</Class>
    <Data/>
    <Filter/>
  </Receiver>
  <Receiver>
    <Name>ItemDeletedEventHandlerForConceptSearch</Name>
    <Synchronization>Asynchronous</Synchronization>
    <Type>10003</Type>
    <SequenceNumber>10006</SequenceNumber>
    <Assembly>conceptSearching.Sharepoint.ContentTypes2010, Version=1.0.0.0, Culture=neutral, PublicKeyToken=858f8f13980e4745</Assembly>
    <Class>conceptSearching.Sharepoint.ContentTypes2010.CSHandleEvent</Class>
    <Data/>
    <Filter/>
  </Receiver>
</spe:Receivers>
</file>

<file path=customXml/itemProps1.xml><?xml version="1.0" encoding="utf-8"?>
<ds:datastoreItem xmlns:ds="http://schemas.openxmlformats.org/officeDocument/2006/customXml" ds:itemID="{F0F429D2-DB9E-427D-A1B0-E1BFCF9FF976}">
  <ds:schemaRefs>
    <ds:schemaRef ds:uri="http://schemas.microsoft.com/office/2006/documentManagement/types"/>
    <ds:schemaRef ds:uri="b07804b3-f8ec-425e-9508-9bee58886a91"/>
    <ds:schemaRef ds:uri="http://schemas.openxmlformats.org/package/2006/metadata/core-properties"/>
    <ds:schemaRef ds:uri="http://schemas.microsoft.com/office/2006/metadata/properties"/>
    <ds:schemaRef ds:uri="http://schemas.microsoft.com/office/infopath/2007/PartnerControls"/>
    <ds:schemaRef ds:uri="http://schemas.microsoft.com/sharepoint/v3"/>
    <ds:schemaRef ds:uri="http://purl.org/dc/dcmitype/"/>
    <ds:schemaRef ds:uri="http://www.w3.org/XML/1998/namespace"/>
    <ds:schemaRef ds:uri="http://purl.org/dc/terms/"/>
    <ds:schemaRef ds:uri="http://purl.org/dc/elements/1.1/"/>
  </ds:schemaRefs>
</ds:datastoreItem>
</file>

<file path=customXml/itemProps2.xml><?xml version="1.0" encoding="utf-8"?>
<ds:datastoreItem xmlns:ds="http://schemas.openxmlformats.org/officeDocument/2006/customXml" ds:itemID="{7BE658CA-965D-4F29-8875-508E7A281B79}">
  <ds:schemaRefs>
    <ds:schemaRef ds:uri="http://schemas.microsoft.com/sharepoint/v3/contenttype/forms"/>
  </ds:schemaRefs>
</ds:datastoreItem>
</file>

<file path=customXml/itemProps3.xml><?xml version="1.0" encoding="utf-8"?>
<ds:datastoreItem xmlns:ds="http://schemas.openxmlformats.org/officeDocument/2006/customXml" ds:itemID="{35D8286A-0255-4E0C-B9EE-5873E91D1AA0}">
  <ds:schemaRefs>
    <ds:schemaRef ds:uri="Microsoft.SharePoint.Taxonomy.ContentTypeSync"/>
  </ds:schemaRefs>
</ds:datastoreItem>
</file>

<file path=customXml/itemProps4.xml><?xml version="1.0" encoding="utf-8"?>
<ds:datastoreItem xmlns:ds="http://schemas.openxmlformats.org/officeDocument/2006/customXml" ds:itemID="{98980319-8F2B-4175-A82F-4A39FBCB2D0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07804b3-f8ec-425e-9508-9bee58886a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71FA4F27-AE6B-4487-BE3E-4CC5E76D8C69}">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Aptiv_Master Without Instructions</Template>
  <TotalTime>1</TotalTime>
  <Words>359</Words>
  <Application>Microsoft Office PowerPoint</Application>
  <PresentationFormat>Bredbild</PresentationFormat>
  <Paragraphs>115</Paragraphs>
  <Slides>9</Slides>
  <Notes>4</Notes>
  <HiddenSlides>0</HiddenSlides>
  <MMClips>0</MMClips>
  <ScaleCrop>false</ScaleCrop>
  <HeadingPairs>
    <vt:vector size="6" baseType="variant">
      <vt:variant>
        <vt:lpstr>Använt teckensnitt</vt:lpstr>
      </vt:variant>
      <vt:variant>
        <vt:i4>6</vt:i4>
      </vt:variant>
      <vt:variant>
        <vt:lpstr>Tema</vt:lpstr>
      </vt:variant>
      <vt:variant>
        <vt:i4>2</vt:i4>
      </vt:variant>
      <vt:variant>
        <vt:lpstr>Bildrubriker</vt:lpstr>
      </vt:variant>
      <vt:variant>
        <vt:i4>9</vt:i4>
      </vt:variant>
    </vt:vector>
  </HeadingPairs>
  <TitlesOfParts>
    <vt:vector size="17" baseType="lpstr">
      <vt:lpstr>.AppleSystemUIFont</vt:lpstr>
      <vt:lpstr>Akkurat Pro</vt:lpstr>
      <vt:lpstr>Arial</vt:lpstr>
      <vt:lpstr>Arial Narrow</vt:lpstr>
      <vt:lpstr>Arial Regular</vt:lpstr>
      <vt:lpstr>Calibri</vt:lpstr>
      <vt:lpstr>Aptiv Master Theme</vt:lpstr>
      <vt:lpstr>Aptiv Theme Instructions</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Aptiv - Ariot 2019</dc:title>
  <dc:creator>david.johansson@aptiv.com</dc:creator>
  <cp:lastModifiedBy>Johansson, David</cp:lastModifiedBy>
  <cp:revision>158</cp:revision>
  <cp:lastPrinted>2018-03-05T13:07:37Z</cp:lastPrinted>
  <dcterms:created xsi:type="dcterms:W3CDTF">2018-02-15T15:32:56Z</dcterms:created>
  <dcterms:modified xsi:type="dcterms:W3CDTF">2019-03-07T11:10:17Z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0x010100E08AF40F33585446BA9090B31C7756A2</vt:lpwstr>
  </property>
</Properties>
</file>