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6"/>
    <p:sldMasterId id="2147483819" r:id="rId7"/>
  </p:sldMasterIdLst>
  <p:notesMasterIdLst>
    <p:notesMasterId r:id="rId17"/>
  </p:notesMasterIdLst>
  <p:sldIdLst>
    <p:sldId id="334" r:id="rId8"/>
    <p:sldId id="541" r:id="rId9"/>
    <p:sldId id="551" r:id="rId10"/>
    <p:sldId id="561" r:id="rId11"/>
    <p:sldId id="547" r:id="rId12"/>
    <p:sldId id="562" r:id="rId13"/>
    <p:sldId id="563" r:id="rId14"/>
    <p:sldId id="564" r:id="rId15"/>
    <p:sldId id="542" r:id="rId1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riot" id="{4ADCAC6E-76FB-4742-A84B-05DC4F58187F}">
          <p14:sldIdLst>
            <p14:sldId id="334"/>
            <p14:sldId id="541"/>
            <p14:sldId id="551"/>
            <p14:sldId id="561"/>
            <p14:sldId id="547"/>
            <p14:sldId id="562"/>
            <p14:sldId id="563"/>
            <p14:sldId id="564"/>
            <p14:sldId id="54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izinski, Kate" initials="BK" lastIdx="1" clrIdx="0">
    <p:extLst>
      <p:ext uri="{19B8F6BF-5375-455C-9EA6-DF929625EA0E}">
        <p15:presenceInfo xmlns:p15="http://schemas.microsoft.com/office/powerpoint/2012/main" userId="S-1-5-21-1757981266-299502267-1801674531-4097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9F"/>
    <a:srgbClr val="FFFFFF"/>
    <a:srgbClr val="475A64"/>
    <a:srgbClr val="81A2AA"/>
    <a:srgbClr val="6F959E"/>
    <a:srgbClr val="4C7B86"/>
    <a:srgbClr val="98BBC4"/>
    <a:srgbClr val="C13B33"/>
    <a:srgbClr val="297CE0"/>
    <a:srgbClr val="B2C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0" autoAdjust="0"/>
    <p:restoredTop sz="77659" autoAdjust="0"/>
  </p:normalViewPr>
  <p:slideViewPr>
    <p:cSldViewPr snapToGrid="0" snapToObjects="1">
      <p:cViewPr varScale="1">
        <p:scale>
          <a:sx n="66" d="100"/>
          <a:sy n="66" d="100"/>
        </p:scale>
        <p:origin x="1110" y="0"/>
      </p:cViewPr>
      <p:guideLst/>
    </p:cSldViewPr>
  </p:slideViewPr>
  <p:outlineViewPr>
    <p:cViewPr>
      <p:scale>
        <a:sx n="33" d="100"/>
        <a:sy n="33" d="100"/>
      </p:scale>
      <p:origin x="0" y="-1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40"/>
    </p:cViewPr>
  </p:sorterViewPr>
  <p:notesViewPr>
    <p:cSldViewPr snapToGrid="0" snapToObjects="1">
      <p:cViewPr varScale="1">
        <p:scale>
          <a:sx n="48" d="100"/>
          <a:sy n="48" d="100"/>
        </p:scale>
        <p:origin x="2728" y="-1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3F63C2B-7622-0048-9737-00D777C842A4}" type="datetimeFigureOut">
              <a:rPr lang="en-US" smtClean="0"/>
              <a:t>3/7/2019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780450-3FB4-A045-97DC-2269F700E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81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52372">
              <a:defRPr/>
            </a:pPr>
            <a:fld id="{3F780450-3FB4-A045-97DC-2269F700E048}" type="slidenum">
              <a:rPr lang="en-US" sz="1900" kern="0">
                <a:solidFill>
                  <a:sysClr val="windowText" lastClr="000000"/>
                </a:solidFill>
              </a:rPr>
              <a:pPr defTabSz="952372">
                <a:defRPr/>
              </a:pPr>
              <a:t>1</a:t>
            </a:fld>
            <a:endParaRPr lang="en-US" sz="19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15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 userDrawn="1"/>
        </p:nvSpPr>
        <p:spPr>
          <a:xfrm>
            <a:off x="-241739" y="1718442"/>
            <a:ext cx="491358" cy="4913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9600" y="1600200"/>
            <a:ext cx="7010400" cy="3352800"/>
          </a:xfrm>
        </p:spPr>
        <p:txBody>
          <a:bodyPr>
            <a:normAutofit/>
          </a:bodyPr>
          <a:lstStyle>
            <a:lvl1pPr>
              <a:defRPr sz="4800" cap="all" spc="2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2" y="6141573"/>
            <a:ext cx="2289401" cy="51563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81000"/>
            <a:ext cx="27432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57600" y="381000"/>
            <a:ext cx="3962400" cy="304800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57600" y="685800"/>
            <a:ext cx="39624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all out no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381000"/>
            <a:ext cx="8229600" cy="5486400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Oval 5"/>
          <p:cNvSpPr/>
          <p:nvPr userDrawn="1"/>
        </p:nvSpPr>
        <p:spPr>
          <a:xfrm>
            <a:off x="-241739" y="526132"/>
            <a:ext cx="491358" cy="4913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10969246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text wide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10969246" cy="3657600"/>
          </a:xfrm>
        </p:spPr>
        <p:txBody>
          <a:bodyPr bIns="18288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97247" y="1905000"/>
            <a:ext cx="5181600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5181600" cy="3962400"/>
          </a:xfrm>
        </p:spPr>
        <p:txBody>
          <a:bodyPr>
            <a:noAutofit/>
          </a:bodyPr>
          <a:lstStyle>
            <a:lvl7pPr>
              <a:defRPr baseline="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97247" y="1905000"/>
            <a:ext cx="5181600" cy="3657600"/>
          </a:xfrm>
        </p:spPr>
        <p:txBody>
          <a:bodyPr bIns="18288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5181600" cy="3657600"/>
          </a:xfrm>
        </p:spPr>
        <p:txBody>
          <a:bodyPr bIns="182880">
            <a:noAutofit/>
          </a:bodyPr>
          <a:lstStyle>
            <a:lvl7pPr>
              <a:defRPr baseline="0"/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9"/>
          </p:nvPr>
        </p:nvSpPr>
        <p:spPr>
          <a:xfrm>
            <a:off x="609600" y="5562600"/>
            <a:ext cx="10969625" cy="609600"/>
          </a:xfrm>
          <a:solidFill>
            <a:schemeClr val="tx2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1905000"/>
            <a:ext cx="5181600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97247" y="1905000"/>
            <a:ext cx="5181600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5282625"/>
            <a:ext cx="51816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600" b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397247" y="1905000"/>
            <a:ext cx="5181600" cy="3974128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09600" y="1905000"/>
            <a:ext cx="5181600" cy="396826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397247" y="5263575"/>
            <a:ext cx="5181600" cy="615553"/>
          </a:xfrm>
        </p:spPr>
        <p:txBody>
          <a:bodyPr lIns="182880" tIns="182880" rIns="182880" bIns="182880" anchor="b">
            <a:noAutofit/>
          </a:bodyPr>
          <a:lstStyle>
            <a:lvl1pPr>
              <a:defRPr sz="1600" b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+ image le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1905000"/>
            <a:ext cx="5181600" cy="3965448"/>
          </a:xfrm>
          <a:solidFill>
            <a:schemeClr val="accent4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397247" y="1905000"/>
            <a:ext cx="5181600" cy="3965448"/>
          </a:xfrm>
          <a:solidFill>
            <a:schemeClr val="tx2"/>
          </a:solidFill>
        </p:spPr>
        <p:txBody>
          <a:bodyPr lIns="365760" tIns="365760" rIns="365760" bIns="365760"/>
          <a:lstStyle>
            <a:lvl1pPr>
              <a:defRPr b="0">
                <a:solidFill>
                  <a:schemeClr val="bg1"/>
                </a:solidFill>
              </a:defRPr>
            </a:lvl1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5285673"/>
            <a:ext cx="5181599" cy="584775"/>
          </a:xfrm>
        </p:spPr>
        <p:txBody>
          <a:bodyPr lIns="182880" tIns="182880" rIns="182880" bIns="182880">
            <a:noAutofit/>
          </a:bodyPr>
          <a:lstStyle>
            <a:lvl1pPr>
              <a:defRPr sz="16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+ image r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397247" y="1910444"/>
            <a:ext cx="5181600" cy="3956955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397247" y="5282625"/>
            <a:ext cx="51816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09600" y="1905000"/>
            <a:ext cx="5486400" cy="3962400"/>
          </a:xfrm>
          <a:solidFill>
            <a:schemeClr val="tx2"/>
          </a:solidFill>
        </p:spPr>
        <p:txBody>
          <a:bodyPr lIns="365760" tIns="365760" rIns="365760" bIns="365760"/>
          <a:lstStyle>
            <a:lvl1pPr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17823" y="1905000"/>
            <a:ext cx="3356353" cy="395999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3352800" cy="395999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8222494" y="1907406"/>
            <a:ext cx="3356353" cy="395999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908" y="6141328"/>
            <a:ext cx="2290482" cy="515875"/>
          </a:xfrm>
          <a:prstGeom prst="rect">
            <a:avLst/>
          </a:prstGeom>
        </p:spPr>
      </p:pic>
      <p:sp>
        <p:nvSpPr>
          <p:cNvPr id="15" name="Oval 14"/>
          <p:cNvSpPr/>
          <p:nvPr userDrawn="1"/>
        </p:nvSpPr>
        <p:spPr>
          <a:xfrm>
            <a:off x="-241739" y="1718442"/>
            <a:ext cx="491358" cy="4913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9600" y="1600200"/>
            <a:ext cx="7010400" cy="3352800"/>
          </a:xfrm>
        </p:spPr>
        <p:txBody>
          <a:bodyPr>
            <a:normAutofit/>
          </a:bodyPr>
          <a:lstStyle>
            <a:lvl1pPr>
              <a:defRPr sz="4800" cap="all" spc="200" baseline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81000"/>
            <a:ext cx="27432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57600" y="381000"/>
            <a:ext cx="3962400" cy="304800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57600" y="685800"/>
            <a:ext cx="39624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Presenter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17823" y="1905000"/>
            <a:ext cx="3356353" cy="3657600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3352800" cy="3657600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8222494" y="1907406"/>
            <a:ext cx="3356353" cy="3657600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20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607823" y="1905000"/>
            <a:ext cx="3352800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417823" y="1905000"/>
            <a:ext cx="3352800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29600" y="1905000"/>
            <a:ext cx="3352800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607823" y="5282625"/>
            <a:ext cx="33528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7823" y="5282625"/>
            <a:ext cx="33528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/>
              <a:t>Image caption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226047" y="5282625"/>
            <a:ext cx="33528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 + image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3352800" cy="3970526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419600" y="1905000"/>
            <a:ext cx="3352800" cy="3970526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29600" y="1905000"/>
            <a:ext cx="3352800" cy="3970526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419600" y="5290751"/>
            <a:ext cx="3352800" cy="584775"/>
          </a:xfrm>
          <a:effectLst/>
        </p:spPr>
        <p:txBody>
          <a:bodyPr lIns="182880" tIns="182880" rIns="182880" bIns="182880" anchor="b">
            <a:norm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229600" y="5290751"/>
            <a:ext cx="3352800" cy="584775"/>
          </a:xfrm>
          <a:effectLst/>
        </p:spPr>
        <p:txBody>
          <a:bodyPr lIns="182880" tIns="182880" rIns="182880" bIns="182880" anchor="b">
            <a:norm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/>
              <a:t>Image caption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text +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4417823" y="1905000"/>
            <a:ext cx="3356353" cy="3962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3352800" cy="3962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229600" y="1905000"/>
            <a:ext cx="3352800" cy="3962400"/>
          </a:xfrm>
          <a:solidFill>
            <a:schemeClr val="accent4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8226047" y="5282626"/>
            <a:ext cx="335280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411224" y="1905000"/>
            <a:ext cx="2566737" cy="3962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2564020" cy="3962400"/>
          </a:xfrm>
        </p:spPr>
        <p:txBody>
          <a:bodyPr>
            <a:noAutofit/>
          </a:bodyPr>
          <a:lstStyle>
            <a:lvl1pPr>
              <a:defRPr sz="2800"/>
            </a:lvl1pPr>
            <a:lvl7pPr>
              <a:defRPr>
                <a:solidFill>
                  <a:srgbClr val="929D96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215564" y="1905000"/>
            <a:ext cx="2566737" cy="3962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9019903" y="1905000"/>
            <a:ext cx="2566737" cy="39624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411224" y="1905000"/>
            <a:ext cx="2566737" cy="3657599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2564020" cy="3657599"/>
          </a:xfrm>
        </p:spPr>
        <p:txBody>
          <a:bodyPr>
            <a:noAutofit/>
          </a:bodyPr>
          <a:lstStyle>
            <a:lvl1pPr>
              <a:defRPr sz="2800"/>
            </a:lvl1pPr>
            <a:lvl7pPr>
              <a:defRPr>
                <a:solidFill>
                  <a:srgbClr val="929D96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215564" y="1905000"/>
            <a:ext cx="2566737" cy="3657599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9019903" y="1905000"/>
            <a:ext cx="2566737" cy="3657599"/>
          </a:xfrm>
        </p:spPr>
        <p:txBody>
          <a:bodyPr bIns="182880">
            <a:noAutofit/>
          </a:bodyPr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016465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412981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9014688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3411204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13955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612178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217439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6215662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tex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1" y="1905000"/>
            <a:ext cx="2564020" cy="39624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210368" y="1905000"/>
            <a:ext cx="2566737" cy="39624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012110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3408626" y="1905000"/>
            <a:ext cx="2566737" cy="39624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9014688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3411204" y="5282626"/>
            <a:ext cx="2570290" cy="584775"/>
          </a:xfrm>
        </p:spPr>
        <p:txBody>
          <a:bodyPr lIns="182880" tIns="182880" rIns="182880" bIns="182880" anchor="b">
            <a:noAutofit/>
          </a:bodyPr>
          <a:lstStyle>
            <a:lvl1pPr>
              <a:defRPr sz="14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5181600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400800" y="1905000"/>
            <a:ext cx="5178425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righ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09600" y="1905000"/>
            <a:ext cx="5181600" cy="3657600"/>
          </a:xfrm>
        </p:spPr>
        <p:txBody>
          <a:bodyPr bIns="18288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400800" y="1905000"/>
            <a:ext cx="5178425" cy="3657600"/>
          </a:xfrm>
        </p:spPr>
        <p:txBody>
          <a:bodyPr bIns="182880"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+ imag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867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9600" y="1600200"/>
            <a:ext cx="7010400" cy="3352800"/>
          </a:xfrm>
        </p:spPr>
        <p:txBody>
          <a:bodyPr>
            <a:normAutofit/>
          </a:bodyPr>
          <a:lstStyle>
            <a:lvl1pPr>
              <a:defRPr sz="4800" cap="all" spc="200" baseline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72" y="6141573"/>
            <a:ext cx="2289401" cy="51563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381000"/>
            <a:ext cx="27432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57600" y="381000"/>
            <a:ext cx="3962400" cy="304800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685800"/>
            <a:ext cx="3962400" cy="304800"/>
          </a:xfrm>
        </p:spPr>
        <p:txBody>
          <a:bodyPr>
            <a:normAutofit/>
          </a:bodyPr>
          <a:lstStyle>
            <a:lvl1pPr>
              <a:defRPr sz="1800" b="0"/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059581"/>
            <a:ext cx="4804898" cy="184666"/>
            <a:chOff x="6311590" y="7118434"/>
            <a:chExt cx="4796677" cy="184666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11590" y="7118434"/>
              <a:ext cx="457200" cy="169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r>
                <a:rPr lang="en-US" sz="1100" b="1" baseline="0" dirty="0">
                  <a:solidFill>
                    <a:srgbClr val="929D96"/>
                  </a:solidFill>
                </a:rPr>
                <a:t>Note</a:t>
              </a:r>
              <a:endParaRPr lang="en-US" sz="1100" baseline="0" dirty="0">
                <a:solidFill>
                  <a:srgbClr val="929D96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793974" y="7133823"/>
              <a:ext cx="4314293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1100" baseline="0" dirty="0">
                  <a:solidFill>
                    <a:srgbClr val="929D96"/>
                  </a:solidFill>
                  <a:sym typeface="Wingdings 3" panose="05040102010807070707" pitchFamily="18" charset="2"/>
                </a:rPr>
                <a:t>Use this slide with a light colored image</a:t>
              </a: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397247" y="1905000"/>
            <a:ext cx="5181600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12775" y="1905000"/>
            <a:ext cx="5178425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chart lef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397247" y="1905000"/>
            <a:ext cx="5181600" cy="3657599"/>
          </a:xfrm>
        </p:spPr>
        <p:txBody>
          <a:bodyPr bIns="18288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12775" y="1905000"/>
            <a:ext cx="5178425" cy="3657599"/>
          </a:xfrm>
        </p:spPr>
        <p:txBody>
          <a:bodyPr bIns="182880"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400800" y="1905000"/>
            <a:ext cx="5178425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8"/>
          </p:nvPr>
        </p:nvSpPr>
        <p:spPr>
          <a:xfrm>
            <a:off x="609600" y="1905000"/>
            <a:ext cx="5178425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7"/>
          </p:nvPr>
        </p:nvSpPr>
        <p:spPr>
          <a:xfrm>
            <a:off x="6400800" y="1905000"/>
            <a:ext cx="5178425" cy="36576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Chart Placeholder 6"/>
          <p:cNvSpPr>
            <a:spLocks noGrp="1"/>
          </p:cNvSpPr>
          <p:nvPr>
            <p:ph type="chart" sz="quarter" idx="18"/>
          </p:nvPr>
        </p:nvSpPr>
        <p:spPr>
          <a:xfrm>
            <a:off x="609600" y="1905000"/>
            <a:ext cx="5178425" cy="36576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09600" y="1905000"/>
            <a:ext cx="10969625" cy="39624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har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609600" y="1905000"/>
            <a:ext cx="10969625" cy="3657599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609600" y="1905000"/>
            <a:ext cx="10969625" cy="396240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494923" y="2443159"/>
            <a:ext cx="3450771" cy="2743200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255937" y="2443159"/>
            <a:ext cx="3450771" cy="2743200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6047" y="2443159"/>
            <a:ext cx="3450771" cy="2743200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367061" y="2443159"/>
            <a:ext cx="3450771" cy="2743200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28076" y="2443159"/>
            <a:ext cx="3450771" cy="2743200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6047" y="2443159"/>
            <a:ext cx="2468880" cy="2743200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275327" y="2443159"/>
            <a:ext cx="2468880" cy="2743200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109967" y="2443159"/>
            <a:ext cx="2468880" cy="2743200"/>
          </a:xfrm>
          <a:solidFill>
            <a:srgbClr val="81A2AA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440687" y="2443159"/>
            <a:ext cx="2468880" cy="2743200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+ imag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58674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908" y="6141328"/>
            <a:ext cx="2290482" cy="515875"/>
          </a:xfrm>
          <a:prstGeom prst="rect">
            <a:avLst/>
          </a:prstGeom>
        </p:spPr>
      </p:pic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609600" y="1600200"/>
            <a:ext cx="7010400" cy="33528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480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381000"/>
            <a:ext cx="2743200" cy="304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657600" y="381000"/>
            <a:ext cx="3962400" cy="304800"/>
          </a:xfrm>
        </p:spPr>
        <p:txBody>
          <a:bodyPr>
            <a:normAutofit/>
          </a:bodyPr>
          <a:lstStyle>
            <a:lvl1pPr>
              <a:defRPr sz="1800" b="1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657600" y="685800"/>
            <a:ext cx="3962400" cy="304800"/>
          </a:xfrm>
        </p:spPr>
        <p:txBody>
          <a:bodyPr>
            <a:normAutofit/>
          </a:bodyPr>
          <a:lstStyle>
            <a:lvl1pPr>
              <a:defRPr sz="1800" b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7081353"/>
            <a:ext cx="4804898" cy="184666"/>
            <a:chOff x="6311590" y="7118434"/>
            <a:chExt cx="4796677" cy="184666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311590" y="7118434"/>
              <a:ext cx="457200" cy="1692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l"/>
              <a:r>
                <a:rPr lang="en-US" sz="1100" b="1" baseline="0" dirty="0">
                  <a:solidFill>
                    <a:srgbClr val="929D96"/>
                  </a:solidFill>
                </a:rPr>
                <a:t>Note</a:t>
              </a:r>
              <a:endParaRPr lang="en-US" sz="1100" baseline="0" dirty="0">
                <a:solidFill>
                  <a:srgbClr val="929D96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793974" y="7133823"/>
              <a:ext cx="4314293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sz="1100" baseline="0" dirty="0">
                  <a:solidFill>
                    <a:srgbClr val="929D96"/>
                  </a:solidFill>
                  <a:sym typeface="Wingdings 3" panose="05040102010807070707" pitchFamily="18" charset="2"/>
                </a:rPr>
                <a:t>Use this slide with a dark colored image</a:t>
              </a: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606063"/>
            <a:ext cx="3450771" cy="1999287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370614" y="1606063"/>
            <a:ext cx="3450771" cy="1999287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31629" y="1606063"/>
            <a:ext cx="3450771" cy="1999287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9600" y="3920366"/>
            <a:ext cx="3450771" cy="194703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370614" y="3920366"/>
            <a:ext cx="3450771" cy="194703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606063"/>
            <a:ext cx="3450771" cy="1999287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370614" y="1606063"/>
            <a:ext cx="3450771" cy="1999287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131629" y="1606063"/>
            <a:ext cx="3450771" cy="1999287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9600" y="3920366"/>
            <a:ext cx="3450771" cy="194703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370614" y="3920366"/>
            <a:ext cx="3450771" cy="194703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8128076" y="3920366"/>
            <a:ext cx="3450771" cy="194703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6047" y="1600200"/>
            <a:ext cx="2532888" cy="197510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236251" y="1600200"/>
            <a:ext cx="2532888" cy="197510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051352" y="1600200"/>
            <a:ext cx="2532888" cy="1975104"/>
          </a:xfrm>
          <a:solidFill>
            <a:srgbClr val="81A2AA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421149" y="1600200"/>
            <a:ext cx="2532888" cy="197510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09600" y="3892731"/>
            <a:ext cx="2532888" cy="197510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239804" y="3892731"/>
            <a:ext cx="2532888" cy="197510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24702" y="3892731"/>
            <a:ext cx="2532888" cy="197510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g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6047" y="1600200"/>
            <a:ext cx="2532888" cy="197510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6236251" y="1600200"/>
            <a:ext cx="2532888" cy="197510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9051352" y="1600200"/>
            <a:ext cx="2532888" cy="1975104"/>
          </a:xfrm>
          <a:solidFill>
            <a:srgbClr val="81A2AA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421149" y="1600200"/>
            <a:ext cx="2532888" cy="197510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09600" y="3892731"/>
            <a:ext cx="2532888" cy="1975104"/>
          </a:xfrm>
          <a:solidFill>
            <a:schemeClr val="accent5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239804" y="3892731"/>
            <a:ext cx="2532888" cy="1975104"/>
          </a:xfrm>
          <a:solidFill>
            <a:schemeClr val="accent6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9054905" y="3892731"/>
            <a:ext cx="2532888" cy="1975104"/>
          </a:xfrm>
          <a:solidFill>
            <a:srgbClr val="81A2AA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424702" y="3892731"/>
            <a:ext cx="2532888" cy="1975104"/>
          </a:xfrm>
          <a:solidFill>
            <a:srgbClr val="475A64"/>
          </a:solidFill>
        </p:spPr>
        <p:txBody>
          <a:bodyPr lIns="274320" tIns="274320" rIns="274320" bIns="274320">
            <a:no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69816" y="2830068"/>
            <a:ext cx="3051552" cy="3035456"/>
          </a:xfrm>
          <a:noFill/>
        </p:spPr>
        <p:txBody>
          <a:bodyPr lIns="0" tIns="91440" rIns="0" bIns="0">
            <a:no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699694" y="2830068"/>
            <a:ext cx="3051552" cy="3035456"/>
          </a:xfrm>
          <a:noFill/>
        </p:spPr>
        <p:txBody>
          <a:bodyPr lIns="0" tIns="91440" rIns="0" bIns="0">
            <a:no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8529572" y="2830068"/>
            <a:ext cx="3051552" cy="3035456"/>
          </a:xfrm>
          <a:noFill/>
        </p:spPr>
        <p:txBody>
          <a:bodyPr lIns="0" tIns="91440" rIns="0" bIns="0">
            <a:noAutofit/>
          </a:bodyPr>
          <a:lstStyle>
            <a:lvl1pPr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225" y="1600200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439812" y="1600200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8270950" y="1600201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8" name="Straight Connector 7"/>
          <p:cNvCxnSpPr>
            <a:stCxn id="5" idx="6"/>
            <a:endCxn id="14" idx="2"/>
          </p:cNvCxnSpPr>
          <p:nvPr userDrawn="1"/>
        </p:nvCxnSpPr>
        <p:spPr>
          <a:xfrm>
            <a:off x="1138989" y="1859876"/>
            <a:ext cx="330082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</p:cNvCxnSpPr>
          <p:nvPr userDrawn="1"/>
        </p:nvCxnSpPr>
        <p:spPr>
          <a:xfrm>
            <a:off x="879107" y="2119551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4699694" y="2119550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8529572" y="2119550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4" idx="6"/>
            <a:endCxn id="16" idx="2"/>
          </p:cNvCxnSpPr>
          <p:nvPr userDrawn="1"/>
        </p:nvCxnSpPr>
        <p:spPr>
          <a:xfrm>
            <a:off x="4959576" y="1859876"/>
            <a:ext cx="3311374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195" y="2819402"/>
            <a:ext cx="2246651" cy="3047998"/>
          </a:xfrm>
        </p:spPr>
        <p:txBody>
          <a:bodyPr tIns="91440">
            <a:no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671201" y="2819402"/>
            <a:ext cx="2246651" cy="3047998"/>
          </a:xfrm>
        </p:spPr>
        <p:txBody>
          <a:bodyPr tIns="91440">
            <a:no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502743" y="2819398"/>
            <a:ext cx="2246651" cy="3048002"/>
          </a:xfrm>
        </p:spPr>
        <p:txBody>
          <a:bodyPr tIns="91440">
            <a:no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9335749" y="2819398"/>
            <a:ext cx="2246651" cy="3048002"/>
          </a:xfrm>
        </p:spPr>
        <p:txBody>
          <a:bodyPr tIns="91440">
            <a:noAutofit/>
          </a:bodyPr>
          <a:lstStyle>
            <a:lvl1pPr>
              <a:defRPr sz="20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19225" y="1600200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446056" y="160019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74148" y="1600200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879107" y="2119551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705938" y="2119548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6532770" y="2119549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>
            <a:stCxn id="14" idx="6"/>
            <a:endCxn id="16" idx="2"/>
          </p:cNvCxnSpPr>
          <p:nvPr userDrawn="1"/>
        </p:nvCxnSpPr>
        <p:spPr>
          <a:xfrm flipV="1">
            <a:off x="1138989" y="1859874"/>
            <a:ext cx="2307067" cy="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TextBox 613"/>
          <p:cNvSpPr txBox="1"/>
          <p:nvPr userDrawn="1"/>
        </p:nvSpPr>
        <p:spPr>
          <a:xfrm>
            <a:off x="9100979" y="1609940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615" name="Straight Connector 614"/>
          <p:cNvCxnSpPr/>
          <p:nvPr userDrawn="1"/>
        </p:nvCxnSpPr>
        <p:spPr>
          <a:xfrm>
            <a:off x="9359601" y="2129289"/>
            <a:ext cx="0" cy="699849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6" idx="6"/>
            <a:endCxn id="19" idx="2"/>
          </p:cNvCxnSpPr>
          <p:nvPr userDrawn="1"/>
        </p:nvCxnSpPr>
        <p:spPr>
          <a:xfrm>
            <a:off x="3965820" y="1859874"/>
            <a:ext cx="2308328" cy="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9" idx="6"/>
            <a:endCxn id="614" idx="2"/>
          </p:cNvCxnSpPr>
          <p:nvPr userDrawn="1"/>
        </p:nvCxnSpPr>
        <p:spPr>
          <a:xfrm>
            <a:off x="6793912" y="1859876"/>
            <a:ext cx="2307067" cy="974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75156" y="1610136"/>
            <a:ext cx="3054096" cy="1517904"/>
          </a:xfrm>
        </p:spPr>
        <p:txBody>
          <a:bodyPr tIns="0" bIns="91440" anchor="b">
            <a:noAutofit/>
          </a:bodyPr>
          <a:lstStyle>
            <a:lvl1pPr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8547651" y="1610136"/>
            <a:ext cx="3054096" cy="1517904"/>
          </a:xfrm>
        </p:spPr>
        <p:txBody>
          <a:bodyPr tIns="0" bIns="91440" anchor="b">
            <a:noAutofit/>
          </a:bodyPr>
          <a:lstStyle>
            <a:lvl1pPr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35414" y="360172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550160" y="360172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464906" y="360172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895296" y="3145387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2810042" y="4118716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TextBox 613"/>
          <p:cNvSpPr txBox="1"/>
          <p:nvPr userDrawn="1"/>
        </p:nvSpPr>
        <p:spPr>
          <a:xfrm>
            <a:off x="6379652" y="360172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615" name="Straight Connector 614"/>
          <p:cNvCxnSpPr/>
          <p:nvPr userDrawn="1"/>
        </p:nvCxnSpPr>
        <p:spPr>
          <a:xfrm>
            <a:off x="6639534" y="4118716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4724788" y="3145387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711404" y="1610136"/>
            <a:ext cx="3054096" cy="1517904"/>
          </a:xfrm>
        </p:spPr>
        <p:txBody>
          <a:bodyPr tIns="0" bIns="91440" anchor="b">
            <a:noAutofit/>
          </a:bodyPr>
          <a:lstStyle>
            <a:lvl1pPr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8294396" y="3601728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8554278" y="3145387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2801904" y="4594767"/>
            <a:ext cx="3054096" cy="1517904"/>
          </a:xfrm>
        </p:spPr>
        <p:txBody>
          <a:bodyPr tIns="91440">
            <a:noAutofit/>
          </a:bodyPr>
          <a:lstStyle>
            <a:lvl1pPr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638152" y="4594767"/>
            <a:ext cx="3054096" cy="1517904"/>
          </a:xfrm>
        </p:spPr>
        <p:txBody>
          <a:bodyPr tIns="91440">
            <a:noAutofit/>
          </a:bodyPr>
          <a:lstStyle>
            <a:lvl1pPr>
              <a:defRPr sz="18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>
            <a:stCxn id="14" idx="6"/>
            <a:endCxn id="16" idx="2"/>
          </p:cNvCxnSpPr>
          <p:nvPr userDrawn="1"/>
        </p:nvCxnSpPr>
        <p:spPr>
          <a:xfrm>
            <a:off x="1155178" y="3861404"/>
            <a:ext cx="13949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6" idx="6"/>
            <a:endCxn id="19" idx="2"/>
          </p:cNvCxnSpPr>
          <p:nvPr userDrawn="1"/>
        </p:nvCxnSpPr>
        <p:spPr>
          <a:xfrm>
            <a:off x="3069924" y="3861404"/>
            <a:ext cx="13949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6"/>
            <a:endCxn id="614" idx="2"/>
          </p:cNvCxnSpPr>
          <p:nvPr userDrawn="1"/>
        </p:nvCxnSpPr>
        <p:spPr>
          <a:xfrm>
            <a:off x="4984670" y="3861404"/>
            <a:ext cx="139498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14" idx="6"/>
            <a:endCxn id="30" idx="2"/>
          </p:cNvCxnSpPr>
          <p:nvPr userDrawn="1"/>
        </p:nvCxnSpPr>
        <p:spPr>
          <a:xfrm>
            <a:off x="6899416" y="3861404"/>
            <a:ext cx="13949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81407" y="1611081"/>
            <a:ext cx="2562557" cy="1517904"/>
          </a:xfrm>
        </p:spPr>
        <p:txBody>
          <a:bodyPr tIns="0" bIns="91440" anchor="b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7389315" y="1611081"/>
            <a:ext cx="2562557" cy="1517904"/>
          </a:xfrm>
        </p:spPr>
        <p:txBody>
          <a:bodyPr tIns="0" bIns="91440" anchor="b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35414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63193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890972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24" name="Straight Connector 23"/>
          <p:cNvCxnSpPr/>
          <p:nvPr userDrawn="1"/>
        </p:nvCxnSpPr>
        <p:spPr>
          <a:xfrm flipV="1">
            <a:off x="895296" y="3145387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2508384" y="4118716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TextBox 613"/>
          <p:cNvSpPr txBox="1"/>
          <p:nvPr userDrawn="1"/>
        </p:nvSpPr>
        <p:spPr>
          <a:xfrm>
            <a:off x="5518751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</a:t>
            </a:r>
          </a:p>
        </p:txBody>
      </p:sp>
      <p:cxnSp>
        <p:nvCxnSpPr>
          <p:cNvPr id="615" name="Straight Connector 614"/>
          <p:cNvCxnSpPr/>
          <p:nvPr userDrawn="1"/>
        </p:nvCxnSpPr>
        <p:spPr>
          <a:xfrm>
            <a:off x="5773725" y="4118716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flipV="1">
            <a:off x="4155763" y="3143024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135361" y="1611081"/>
            <a:ext cx="2562557" cy="1517904"/>
          </a:xfrm>
        </p:spPr>
        <p:txBody>
          <a:bodyPr tIns="0" bIns="91440" anchor="b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7146530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</a:p>
        </p:txBody>
      </p:sp>
      <p:cxnSp>
        <p:nvCxnSpPr>
          <p:cNvPr id="31" name="Straight Connector 30"/>
          <p:cNvCxnSpPr/>
          <p:nvPr userDrawn="1"/>
        </p:nvCxnSpPr>
        <p:spPr>
          <a:xfrm flipV="1">
            <a:off x="7416229" y="3143024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2508384" y="4595712"/>
            <a:ext cx="2562557" cy="1517904"/>
          </a:xfrm>
        </p:spPr>
        <p:txBody>
          <a:bodyPr tIns="91440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762338" y="4595712"/>
            <a:ext cx="2562557" cy="1517904"/>
          </a:xfrm>
        </p:spPr>
        <p:txBody>
          <a:bodyPr tIns="91440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>
            <a:stCxn id="14" idx="6"/>
            <a:endCxn id="16" idx="2"/>
          </p:cNvCxnSpPr>
          <p:nvPr userDrawn="1"/>
        </p:nvCxnSpPr>
        <p:spPr>
          <a:xfrm>
            <a:off x="1155178" y="3860223"/>
            <a:ext cx="11080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6" idx="6"/>
            <a:endCxn id="19" idx="2"/>
          </p:cNvCxnSpPr>
          <p:nvPr userDrawn="1"/>
        </p:nvCxnSpPr>
        <p:spPr>
          <a:xfrm>
            <a:off x="2782957" y="3860223"/>
            <a:ext cx="11080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9" idx="6"/>
            <a:endCxn id="614" idx="2"/>
          </p:cNvCxnSpPr>
          <p:nvPr userDrawn="1"/>
        </p:nvCxnSpPr>
        <p:spPr>
          <a:xfrm>
            <a:off x="4410736" y="3860223"/>
            <a:ext cx="11080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14" idx="6"/>
            <a:endCxn id="30" idx="2"/>
          </p:cNvCxnSpPr>
          <p:nvPr userDrawn="1"/>
        </p:nvCxnSpPr>
        <p:spPr>
          <a:xfrm>
            <a:off x="6038515" y="3860223"/>
            <a:ext cx="110801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 userDrawn="1"/>
        </p:nvSpPr>
        <p:spPr>
          <a:xfrm>
            <a:off x="8774308" y="3600547"/>
            <a:ext cx="519764" cy="519351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</a:t>
            </a:r>
          </a:p>
        </p:txBody>
      </p:sp>
      <p:cxnSp>
        <p:nvCxnSpPr>
          <p:cNvPr id="34" name="Straight Connector 33"/>
          <p:cNvCxnSpPr/>
          <p:nvPr userDrawn="1"/>
        </p:nvCxnSpPr>
        <p:spPr>
          <a:xfrm>
            <a:off x="9034190" y="4121025"/>
            <a:ext cx="0" cy="457200"/>
          </a:xfrm>
          <a:prstGeom prst="line">
            <a:avLst/>
          </a:prstGeom>
          <a:ln w="190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9016290" y="4575916"/>
            <a:ext cx="2562557" cy="1517904"/>
          </a:xfrm>
        </p:spPr>
        <p:txBody>
          <a:bodyPr tIns="91440">
            <a:noAutofit/>
          </a:bodyPr>
          <a:lstStyle>
            <a:lvl1pPr>
              <a:defRPr sz="1600" b="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>
            <a:stCxn id="30" idx="6"/>
            <a:endCxn id="26" idx="2"/>
          </p:cNvCxnSpPr>
          <p:nvPr userDrawn="1"/>
        </p:nvCxnSpPr>
        <p:spPr>
          <a:xfrm>
            <a:off x="7666294" y="3860223"/>
            <a:ext cx="110801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Right Image Full Ble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381001"/>
            <a:ext cx="5181600" cy="9239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400800" y="1905000"/>
            <a:ext cx="5181600" cy="3962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43" y="6303831"/>
            <a:ext cx="1600200" cy="36040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+ Right Image Full Ble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400800" y="685800"/>
            <a:ext cx="5181600" cy="5486400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43" y="6303831"/>
            <a:ext cx="1600200" cy="36040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0" y="685800"/>
            <a:ext cx="5486400" cy="2743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43" y="6303831"/>
            <a:ext cx="1600200" cy="36040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43" y="6303831"/>
            <a:ext cx="1600200" cy="36040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 white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609600" y="5562600"/>
            <a:ext cx="10969625" cy="609600"/>
          </a:xfrm>
          <a:solidFill>
            <a:schemeClr val="accent6"/>
          </a:solidFill>
        </p:spPr>
        <p:txBody>
          <a:bodyPr lIns="182880" tIns="182880" rIns="182880" bIns="182880" anchor="ctr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43" y="6303831"/>
            <a:ext cx="1600200" cy="360405"/>
          </a:xfrm>
          <a:prstGeom prst="rect">
            <a:avLst/>
          </a:prstGeom>
        </p:spPr>
      </p:pic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8D53-7DC3-46F3-A7E0-E4B75516D0B6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5A7D-2390-4908-85F3-BB892B6996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717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tiv Master 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600" y="396060"/>
            <a:ext cx="3959352" cy="3017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PowerPoint Template Quick Reference Guide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9600" y="697811"/>
            <a:ext cx="8229600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to your template</a:t>
            </a:r>
            <a:endParaRPr lang="en-US" sz="3600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09601" y="1924295"/>
            <a:ext cx="5181600" cy="426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Your template is called Aptiv Master Theme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access your master theme from the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 by selecting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Master Slide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The Aptiv Master Theme contains all of the layouts for building your presentations.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not recommended that you make modifications to your slide layouts from this section. 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Also, never add content in Master Slide view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Instead, choose layouts from the Aptiv Master Theme and add content from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Normal View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Use this quick reference guide to help choose your layouts, add content, and format text and content elements.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color and margin guides are built into your themes, however these will not be viewable in Slide Show mode, when printed or exported to PDF.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01" b="20078"/>
          <a:stretch/>
        </p:blipFill>
        <p:spPr>
          <a:xfrm>
            <a:off x="6095999" y="1924295"/>
            <a:ext cx="5486401" cy="39431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1" name="Rectangle 10"/>
          <p:cNvSpPr/>
          <p:nvPr userDrawn="1"/>
        </p:nvSpPr>
        <p:spPr>
          <a:xfrm>
            <a:off x="7648516" y="2351426"/>
            <a:ext cx="423873" cy="58097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095999" y="2351426"/>
            <a:ext cx="423873" cy="58097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ting sta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600" y="396060"/>
            <a:ext cx="3959352" cy="3017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PowerPoint Template Quick Reference Guide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9600" y="697811"/>
            <a:ext cx="8229600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Getting started</a:t>
            </a:r>
            <a:endParaRPr lang="en-US" sz="360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200918" y="910701"/>
            <a:ext cx="736068" cy="177725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>
            <a:lvl1pPr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 sz="1100" b="0" i="0">
                <a:latin typeface="Landor Corp S" charset="0"/>
                <a:ea typeface="Landor Corp S" charset="0"/>
                <a:cs typeface="Landor Corp S" charset="0"/>
              </a:defRPr>
            </a:lvl1pPr>
            <a:lvl2pPr marL="121026" indent="-121026" defTabSz="806846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charset="0"/>
              <a:buChar char="•"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2pPr>
            <a:lvl3pPr marL="121026"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3pPr>
            <a:lvl4pPr marL="242054" indent="-121026" defTabSz="806846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charset="0"/>
              <a:buChar char="•"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4pPr>
            <a:lvl5pPr marL="0" lvl="4"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100" b="1" i="0">
                <a:latin typeface="Landor Corp S" charset="0"/>
                <a:ea typeface="Landor Corp S" charset="0"/>
                <a:cs typeface="Landor Corp S" charset="0"/>
              </a:defRPr>
            </a:lvl5pPr>
            <a:lvl6pPr marL="0" lvl="5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b="1" i="0">
                <a:latin typeface="Landor Corp S" charset="0"/>
                <a:ea typeface="Landor Corp S" charset="0"/>
                <a:cs typeface="Landor Corp S" charset="0"/>
              </a:defRPr>
            </a:lvl6pPr>
            <a:lvl7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sz="2000" b="1" i="0">
                <a:latin typeface="Landor Corp S" charset="0"/>
                <a:ea typeface="Landor Corp S" charset="0"/>
                <a:cs typeface="Landor Corp S" charset="0"/>
              </a:defRPr>
            </a:lvl7pPr>
            <a:lvl8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sz="2800" b="1" i="0">
                <a:latin typeface="Landor Corp S" charset="0"/>
                <a:ea typeface="Landor Corp S" charset="0"/>
                <a:cs typeface="Landor Corp S" charset="0"/>
              </a:defRPr>
            </a:lvl8pPr>
            <a:lvl9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b="0" i="0">
                <a:latin typeface="Landor Corp S" charset="0"/>
                <a:ea typeface="Landor Corp S" charset="0"/>
                <a:cs typeface="Landor Corp S" charset="0"/>
              </a:defRPr>
            </a:lvl9pPr>
          </a:lstStyle>
          <a:p>
            <a:r>
              <a:rPr lang="en-US" sz="900" b="1" dirty="0">
                <a:solidFill>
                  <a:schemeClr val="accent1"/>
                </a:solidFill>
                <a:latin typeface="Arial Regular" charset="0"/>
                <a:ea typeface="Arial Regular" charset="0"/>
                <a:cs typeface="Arial Regular" charset="0"/>
              </a:rPr>
              <a:t>Slide title  </a:t>
            </a:r>
            <a:r>
              <a:rPr lang="en-US" sz="900" dirty="0">
                <a:solidFill>
                  <a:schemeClr val="accent1"/>
                </a:solidFill>
                <a:latin typeface="Arial Regular" charset="0"/>
                <a:ea typeface="Arial Regular" charset="0"/>
                <a:cs typeface="Arial Regular" charset="0"/>
              </a:rPr>
              <a:t>Arial 36 pt Bold, Black</a:t>
            </a:r>
          </a:p>
        </p:txBody>
      </p:sp>
      <p:cxnSp>
        <p:nvCxnSpPr>
          <p:cNvPr id="13" name="Straight Arrow Connector 12"/>
          <p:cNvCxnSpPr/>
          <p:nvPr userDrawn="1"/>
        </p:nvCxnSpPr>
        <p:spPr>
          <a:xfrm flipH="1">
            <a:off x="3930267" y="999563"/>
            <a:ext cx="23299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609601" y="1921248"/>
            <a:ext cx="5181600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Selecting and changing your layout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the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tab, click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New Slide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select the layout from the Aptiv Master Theme which appears to best suit your content.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your layout, click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Layout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select a new option from your Aptiv Master Theme. Your slide will adopt the newly selected format.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57" b="67871"/>
          <a:stretch/>
        </p:blipFill>
        <p:spPr>
          <a:xfrm>
            <a:off x="609600" y="4051065"/>
            <a:ext cx="5486400" cy="18163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9" name="Rectangle 18"/>
          <p:cNvSpPr/>
          <p:nvPr userDrawn="1"/>
        </p:nvSpPr>
        <p:spPr>
          <a:xfrm>
            <a:off x="1670006" y="4427458"/>
            <a:ext cx="1152543" cy="64455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408549" y="1927674"/>
            <a:ext cx="5181600" cy="4201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anatomy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Headers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Placeholders for section titles and slide titles exist on most slides. Do not rearrange or reformat these placeholders. If you do so accidentally, 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reformatting can be returned to it’s original style by clicking </a:t>
            </a: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Reset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</a:t>
            </a:r>
            <a:r>
              <a:rPr kumimoji="0" lang="en-US" sz="15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Footers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Do not edit footers on individual slides. 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</a:t>
            </a:r>
            <a:r>
              <a:rPr lang="en-US" sz="1500" u="sng" dirty="0"/>
              <a:t>nsure footers</a:t>
            </a:r>
            <a:r>
              <a:rPr lang="en-US" sz="1500" u="sng" baseline="0" dirty="0"/>
              <a:t> are consistent by building your presentation from only one theme</a:t>
            </a:r>
            <a:r>
              <a:rPr lang="en-US" sz="1500" baseline="0" dirty="0"/>
              <a:t>. Then, add/edit footers from the </a:t>
            </a:r>
            <a:r>
              <a:rPr lang="en-US" sz="1500" b="1" dirty="0"/>
              <a:t>Insert</a:t>
            </a:r>
            <a:r>
              <a:rPr lang="en-US" sz="1500" b="1" baseline="0" dirty="0"/>
              <a:t> </a:t>
            </a:r>
            <a:r>
              <a:rPr lang="en-US" sz="1500" b="0" baseline="0" dirty="0"/>
              <a:t>tab and clicking</a:t>
            </a:r>
            <a:r>
              <a:rPr lang="en-US" sz="1500" b="1" baseline="0" dirty="0"/>
              <a:t> </a:t>
            </a:r>
            <a:r>
              <a:rPr lang="en-US" sz="1500" b="1" dirty="0"/>
              <a:t>Header &amp; Footer</a:t>
            </a:r>
            <a:r>
              <a:rPr lang="en-US" sz="1500" b="0" dirty="0"/>
              <a:t>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   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 resizing or rearranging elements in your slides to ensure margins and spacing remain consistent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Instead, try to select a layout from your Master theme which best suits your content. If you must add or adjust content elements, refer to margins and guidelines built into your theme.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6891639" y="6408685"/>
            <a:ext cx="736068" cy="177725"/>
          </a:xfrm>
          <a:prstGeom prst="rect">
            <a:avLst/>
          </a:prstGeom>
          <a:noFill/>
        </p:spPr>
        <p:txBody>
          <a:bodyPr wrap="none" lIns="0" tIns="0" rIns="0" bIns="0" anchor="ctr">
            <a:noAutofit/>
          </a:bodyPr>
          <a:lstStyle>
            <a:lvl1pPr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charset="0"/>
              <a:buNone/>
              <a:defRPr sz="1100" b="0" i="0">
                <a:latin typeface="Landor Corp S" charset="0"/>
                <a:ea typeface="Landor Corp S" charset="0"/>
                <a:cs typeface="Landor Corp S" charset="0"/>
              </a:defRPr>
            </a:lvl1pPr>
            <a:lvl2pPr marL="121026" indent="-121026" defTabSz="806846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charset="0"/>
              <a:buChar char="•"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2pPr>
            <a:lvl3pPr marL="121026"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3pPr>
            <a:lvl4pPr marL="242054" indent="-121026" defTabSz="806846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Font typeface="Arial" charset="0"/>
              <a:buChar char="•"/>
              <a:defRPr sz="1400" b="0" i="0">
                <a:latin typeface="Landor Corp S" charset="0"/>
                <a:ea typeface="Landor Corp S" charset="0"/>
                <a:cs typeface="Landor Corp S" charset="0"/>
              </a:defRPr>
            </a:lvl4pPr>
            <a:lvl5pPr marL="0" lvl="4" indent="0" defTabSz="806846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charset="2"/>
              <a:buNone/>
              <a:defRPr sz="1100" b="1" i="0">
                <a:latin typeface="Landor Corp S" charset="0"/>
                <a:ea typeface="Landor Corp S" charset="0"/>
                <a:cs typeface="Landor Corp S" charset="0"/>
              </a:defRPr>
            </a:lvl5pPr>
            <a:lvl6pPr marL="0" lvl="5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b="1" i="0">
                <a:latin typeface="Landor Corp S" charset="0"/>
                <a:ea typeface="Landor Corp S" charset="0"/>
                <a:cs typeface="Landor Corp S" charset="0"/>
              </a:defRPr>
            </a:lvl6pPr>
            <a:lvl7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sz="2000" b="1" i="0">
                <a:latin typeface="Landor Corp S" charset="0"/>
                <a:ea typeface="Landor Corp S" charset="0"/>
                <a:cs typeface="Landor Corp S" charset="0"/>
              </a:defRPr>
            </a:lvl7pPr>
            <a:lvl8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sz="2800" b="1" i="0">
                <a:latin typeface="Landor Corp S" charset="0"/>
                <a:ea typeface="Landor Corp S" charset="0"/>
                <a:cs typeface="Landor Corp S" charset="0"/>
              </a:defRPr>
            </a:lvl8pPr>
            <a:lvl9pPr marL="0" indent="0" defTabSz="806846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charset="0"/>
              <a:buNone/>
              <a:defRPr b="0" i="0">
                <a:latin typeface="Landor Corp S" charset="0"/>
                <a:ea typeface="Landor Corp S" charset="0"/>
                <a:cs typeface="Landor Corp S" charset="0"/>
              </a:defRPr>
            </a:lvl9pPr>
          </a:lstStyle>
          <a:p>
            <a:pPr algn="ctr"/>
            <a:r>
              <a:rPr lang="en-US" sz="900" b="1" dirty="0">
                <a:solidFill>
                  <a:schemeClr val="accent1"/>
                </a:solidFill>
                <a:latin typeface="Arial Regular" charset="0"/>
                <a:ea typeface="Arial Regular" charset="0"/>
                <a:cs typeface="Arial Regular" charset="0"/>
              </a:rPr>
              <a:t>Footer</a:t>
            </a:r>
            <a:endParaRPr lang="en-US" sz="900" dirty="0">
              <a:solidFill>
                <a:schemeClr val="accent1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cxnSp>
        <p:nvCxnSpPr>
          <p:cNvPr id="26" name="Straight Arrow Connector 25"/>
          <p:cNvCxnSpPr/>
          <p:nvPr userDrawn="1"/>
        </p:nvCxnSpPr>
        <p:spPr>
          <a:xfrm flipH="1">
            <a:off x="4295276" y="6497547"/>
            <a:ext cx="26517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 userDrawn="1"/>
        </p:nvCxnSpPr>
        <p:spPr>
          <a:xfrm>
            <a:off x="7548975" y="6497548"/>
            <a:ext cx="246888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ng content to your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600" y="396060"/>
            <a:ext cx="3959352" cy="3017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PowerPoint Template Quick Reference Guide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9600" y="697811"/>
            <a:ext cx="8229600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Adding content to your slides</a:t>
            </a:r>
            <a:endParaRPr lang="en-US" sz="3600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09601" y="1900992"/>
            <a:ext cx="51816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Margins and guidelines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adding or resizing elements in your slide, refer to guidelines to maintain proper alignment, spacing and margins. To view guidelines, select the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View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tab, and check the checkbox next to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Guides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6408549" y="1907418"/>
            <a:ext cx="5181600" cy="39599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Filling placeholders with content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 are adding text to your placeholder, simply click within the placeholder, then begin typing. Use the Indent tool to navigate preset text styles (see next slide).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simplest way to add content other than text to a placeholder is by clicking the icon at the center of the placeholder and choosing the content you want to add.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icon is inaccessible (as with text overlaying a background image), you may also drag  an image file from your computer into the placeholder.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Furthermore, you may also right click on the placeholder and use the menu that appears to place (and even change existing) content into the placeholder.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1259"/>
          <a:stretch/>
        </p:blipFill>
        <p:spPr>
          <a:xfrm>
            <a:off x="609600" y="3429001"/>
            <a:ext cx="5486399" cy="2438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13" name="Rectangle 12"/>
          <p:cNvSpPr/>
          <p:nvPr userDrawn="1"/>
        </p:nvSpPr>
        <p:spPr>
          <a:xfrm>
            <a:off x="3463870" y="4133285"/>
            <a:ext cx="658679" cy="28164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0" y="685800"/>
            <a:ext cx="5486400" cy="2743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ng content to your slid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5" t="-1" r="9895" b="63111"/>
          <a:stretch/>
        </p:blipFill>
        <p:spPr>
          <a:xfrm>
            <a:off x="1363740" y="4202103"/>
            <a:ext cx="3205212" cy="17134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609600" y="396060"/>
            <a:ext cx="3959352" cy="3017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PowerPoint Template Quick Reference Guide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9600" y="697811"/>
            <a:ext cx="8229600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Adding content to your slides</a:t>
            </a:r>
            <a:endParaRPr lang="en-US" sz="3600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609600" y="1915320"/>
            <a:ext cx="51816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Navigating text styles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Indent Less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Indent More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 in the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Home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 to navigate between preset text styles.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3111"/>
          <a:stretch/>
        </p:blipFill>
        <p:spPr>
          <a:xfrm>
            <a:off x="609600" y="2971675"/>
            <a:ext cx="5173851" cy="685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/>
          <p:cNvSpPr/>
          <p:nvPr userDrawn="1"/>
        </p:nvSpPr>
        <p:spPr>
          <a:xfrm>
            <a:off x="2684689" y="4989399"/>
            <a:ext cx="934411" cy="43190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6400800" y="1905000"/>
            <a:ext cx="5181600" cy="3962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1 - Large heading/call out text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2 - Small heading text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3 - Paragraph text </a:t>
            </a:r>
          </a:p>
          <a:p>
            <a:pPr marL="2857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74018"/>
              </a:buClr>
              <a:buSzPct val="125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4 – Bullet tier one</a:t>
            </a:r>
          </a:p>
          <a:p>
            <a:pPr marL="4572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5 – Bullet tier two</a:t>
            </a:r>
          </a:p>
          <a:p>
            <a:pPr marL="6858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.AppleSystemUIFont" charset="-120"/>
              <a:buChar char="-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Level 6 – Bullet tier three</a:t>
            </a:r>
          </a:p>
          <a:p>
            <a:pPr marL="685800" marR="0" lvl="5" indent="-2286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.AppleSystemUIFont" charset="-120"/>
              <a:buChar char="-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929D9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Footnotes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 userDrawn="1"/>
        </p:nvCxnSpPr>
        <p:spPr>
          <a:xfrm flipH="1">
            <a:off x="4267200" y="3429000"/>
            <a:ext cx="429928" cy="72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rin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09600" y="396060"/>
            <a:ext cx="3959352" cy="30175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PowerPoint Template Quick Reference Guide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09600" y="697811"/>
            <a:ext cx="8229600" cy="6035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Transferring content from other presentations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609600" y="1918604"/>
            <a:ext cx="5181600" cy="4201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Rules of copy and paste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not drag and drop or copy/paste whole slides into your presentation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This will transfer a new Master theme (when using source formatting) or a new layout into your Master theme (when using destination theme), which often results in inconsistent headers, footers, margins and general formatting.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Instead, </a:t>
            </a:r>
            <a:r>
              <a:rPr kumimoji="0" 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always start by selecting a layout from your Master theme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copy/paste bodies of text from a text box in your old presentation file to your new presentation file. Choose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Destination Theme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Text Only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use Indent buttons to format text. This method will preserve the integrity of your Master theme.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 not copy/paste images from one file to another. Instead, save the image on your computer, then upload the image to the image placeholder within your selected layout.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9"/>
          <a:stretch/>
        </p:blipFill>
        <p:spPr>
          <a:xfrm>
            <a:off x="6660016" y="1600200"/>
            <a:ext cx="4358367" cy="3672960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6" name="Rectangle 5"/>
          <p:cNvSpPr/>
          <p:nvPr userDrawn="1"/>
        </p:nvSpPr>
        <p:spPr>
          <a:xfrm>
            <a:off x="7336346" y="4634363"/>
            <a:ext cx="1395885" cy="67209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9600" y="685800"/>
            <a:ext cx="5486400" cy="2743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09600" y="381000"/>
            <a:ext cx="10972800" cy="5791200"/>
          </a:xfrm>
          <a:solidFill>
            <a:schemeClr val="accent4"/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14400" y="685800"/>
            <a:ext cx="5181600" cy="27432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call out +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1"/>
            <a:ext cx="8229601" cy="9239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905000"/>
            <a:ext cx="8229600" cy="3962400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Oval 7"/>
          <p:cNvSpPr/>
          <p:nvPr userDrawn="1"/>
        </p:nvSpPr>
        <p:spPr>
          <a:xfrm>
            <a:off x="-241739" y="2050134"/>
            <a:ext cx="491358" cy="4913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| Date | Aptiv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6992813"/>
            <a:ext cx="12191999" cy="578082"/>
            <a:chOff x="0" y="6992813"/>
            <a:chExt cx="12191999" cy="578082"/>
          </a:xfrm>
        </p:grpSpPr>
        <p:sp>
          <p:nvSpPr>
            <p:cNvPr id="42" name="Rectangle 41"/>
            <p:cNvSpPr/>
            <p:nvPr userDrawn="1"/>
          </p:nvSpPr>
          <p:spPr>
            <a:xfrm>
              <a:off x="0" y="6992813"/>
              <a:ext cx="12191999" cy="57808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78F84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914400" y="7173243"/>
              <a:ext cx="1706193" cy="2693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US" sz="900" b="1" dirty="0">
                  <a:solidFill>
                    <a:srgbClr val="929D96"/>
                  </a:solidFill>
                  <a:latin typeface="+mn-lt"/>
                </a:rPr>
                <a:t>Data color order</a:t>
              </a:r>
              <a:r>
                <a:rPr lang="en-US" sz="900" b="1" baseline="0" dirty="0">
                  <a:solidFill>
                    <a:srgbClr val="929D96"/>
                  </a:solidFill>
                  <a:latin typeface="+mn-lt"/>
                </a:rPr>
                <a:t>:</a:t>
              </a:r>
              <a:endParaRPr lang="en-US" sz="900" b="1" dirty="0">
                <a:solidFill>
                  <a:srgbClr val="929D96"/>
                </a:solidFill>
                <a:latin typeface="+mn-lt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940682" y="7146735"/>
              <a:ext cx="195278" cy="190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420420" y="7146735"/>
              <a:ext cx="195278" cy="190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180551" y="7146735"/>
              <a:ext cx="195278" cy="190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660289" y="7146735"/>
              <a:ext cx="195278" cy="190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00158" y="7146735"/>
              <a:ext cx="195278" cy="1900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140027" y="7146735"/>
              <a:ext cx="195278" cy="19001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619765" y="7146735"/>
              <a:ext cx="195278" cy="190016"/>
            </a:xfrm>
            <a:prstGeom prst="rect">
              <a:avLst/>
            </a:prstGeom>
            <a:solidFill>
              <a:srgbClr val="D9F28B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859634" y="7146735"/>
              <a:ext cx="195278" cy="190016"/>
            </a:xfrm>
            <a:prstGeom prst="rect">
              <a:avLst/>
            </a:prstGeom>
            <a:solidFill>
              <a:srgbClr val="3BC6EB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099503" y="7146735"/>
              <a:ext cx="195278" cy="190016"/>
            </a:xfrm>
            <a:prstGeom prst="rect">
              <a:avLst/>
            </a:prstGeom>
            <a:solidFill>
              <a:srgbClr val="00AC9E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339372" y="7146735"/>
              <a:ext cx="195278" cy="190016"/>
            </a:xfrm>
            <a:prstGeom prst="rect">
              <a:avLst/>
            </a:prstGeom>
            <a:solidFill>
              <a:srgbClr val="FFA211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grpSp>
          <p:nvGrpSpPr>
            <p:cNvPr id="44" name="Group 43"/>
            <p:cNvGrpSpPr/>
            <p:nvPr userDrawn="1"/>
          </p:nvGrpSpPr>
          <p:grpSpPr>
            <a:xfrm>
              <a:off x="6400801" y="7143354"/>
              <a:ext cx="4804898" cy="276999"/>
              <a:chOff x="6311590" y="7133823"/>
              <a:chExt cx="4796677" cy="276999"/>
            </a:xfrm>
          </p:grpSpPr>
          <p:sp>
            <p:nvSpPr>
              <p:cNvPr id="45" name="Rectangle 44"/>
              <p:cNvSpPr/>
              <p:nvPr userDrawn="1"/>
            </p:nvSpPr>
            <p:spPr>
              <a:xfrm>
                <a:off x="6311590" y="7133823"/>
                <a:ext cx="457200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l"/>
                <a:r>
                  <a:rPr lang="en-US" sz="900" b="1" baseline="0" dirty="0">
                    <a:solidFill>
                      <a:srgbClr val="929D96"/>
                    </a:solidFill>
                  </a:rPr>
                  <a:t>Footer</a:t>
                </a:r>
                <a:endParaRPr lang="en-US" sz="900" baseline="0" dirty="0">
                  <a:solidFill>
                    <a:srgbClr val="929D96"/>
                  </a:solidFill>
                </a:endParaRPr>
              </a:p>
            </p:txBody>
          </p:sp>
          <p:sp>
            <p:nvSpPr>
              <p:cNvPr id="46" name="Rectangle 45"/>
              <p:cNvSpPr/>
              <p:nvPr userDrawn="1"/>
            </p:nvSpPr>
            <p:spPr>
              <a:xfrm>
                <a:off x="6793974" y="7133823"/>
                <a:ext cx="4314293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l"/>
                <a:r>
                  <a:rPr lang="en-US" sz="900" baseline="0" dirty="0">
                    <a:solidFill>
                      <a:srgbClr val="929D96"/>
                    </a:solidFill>
                    <a:sym typeface="Wingdings 3" panose="05040102010807070707" pitchFamily="18" charset="2"/>
                  </a:rPr>
                  <a:t>Never change the footer text on individual slides. Change, t</a:t>
                </a:r>
                <a:r>
                  <a:rPr lang="en-US" sz="900" baseline="0" dirty="0">
                    <a:solidFill>
                      <a:srgbClr val="929D96"/>
                    </a:solidFill>
                  </a:rPr>
                  <a:t>urn on or off by using </a:t>
                </a:r>
              </a:p>
              <a:p>
                <a:pPr algn="l"/>
                <a:r>
                  <a:rPr lang="en-US" sz="900" baseline="0" dirty="0">
                    <a:solidFill>
                      <a:srgbClr val="929D96"/>
                    </a:solidFill>
                  </a:rPr>
                  <a:t>Insert </a:t>
                </a:r>
                <a:r>
                  <a:rPr lang="en-US" sz="900" baseline="0" dirty="0">
                    <a:solidFill>
                      <a:srgbClr val="929D96"/>
                    </a:solidFill>
                    <a:sym typeface="Wingdings 3" panose="05040102010807070707" pitchFamily="18" charset="2"/>
                  </a:rPr>
                  <a:t> Header &amp; Footer Enter / change text  Click Apply All. </a:t>
                </a:r>
                <a:endParaRPr lang="en-US" sz="900" baseline="0" dirty="0">
                  <a:solidFill>
                    <a:srgbClr val="929D96"/>
                  </a:solidFill>
                </a:endParaRPr>
              </a:p>
            </p:txBody>
          </p:sp>
        </p:grpSp>
        <p:sp>
          <p:nvSpPr>
            <p:cNvPr id="61" name="Rectangle 60"/>
            <p:cNvSpPr/>
            <p:nvPr userDrawn="1"/>
          </p:nvSpPr>
          <p:spPr>
            <a:xfrm>
              <a:off x="4579241" y="7146735"/>
              <a:ext cx="195278" cy="190016"/>
            </a:xfrm>
            <a:prstGeom prst="rect">
              <a:avLst/>
            </a:prstGeom>
            <a:solidFill>
              <a:srgbClr val="C13B33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2" name="Rectangle 61"/>
            <p:cNvSpPr/>
            <p:nvPr userDrawn="1"/>
          </p:nvSpPr>
          <p:spPr>
            <a:xfrm>
              <a:off x="4819110" y="7146735"/>
              <a:ext cx="195278" cy="190016"/>
            </a:xfrm>
            <a:prstGeom prst="rect">
              <a:avLst/>
            </a:prstGeom>
            <a:solidFill>
              <a:srgbClr val="297CE0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4" name="Rectangle 63"/>
            <p:cNvSpPr/>
            <p:nvPr userDrawn="1"/>
          </p:nvSpPr>
          <p:spPr>
            <a:xfrm>
              <a:off x="3379896" y="7146735"/>
              <a:ext cx="195278" cy="190016"/>
            </a:xfrm>
            <a:prstGeom prst="rect">
              <a:avLst/>
            </a:prstGeom>
            <a:solidFill>
              <a:srgbClr val="929D96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05" y="6304680"/>
            <a:ext cx="1600200" cy="36040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381001"/>
            <a:ext cx="10969247" cy="9239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904999"/>
            <a:ext cx="10969247" cy="39624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1 - Large heading/call out text</a:t>
            </a:r>
          </a:p>
          <a:p>
            <a:pPr lvl="1"/>
            <a:r>
              <a:rPr lang="en-US" dirty="0"/>
              <a:t>Level 2 - Small heading text</a:t>
            </a:r>
          </a:p>
          <a:p>
            <a:pPr lvl="2"/>
            <a:r>
              <a:rPr lang="en-US" dirty="0"/>
              <a:t>Level 3 - </a:t>
            </a:r>
            <a:r>
              <a:rPr lang="en-US" dirty="0" err="1"/>
              <a:t>Paragrah</a:t>
            </a:r>
            <a:r>
              <a:rPr lang="en-US" dirty="0"/>
              <a:t> text </a:t>
            </a:r>
          </a:p>
          <a:p>
            <a:pPr lvl="3"/>
            <a:r>
              <a:rPr lang="en-US" dirty="0"/>
              <a:t>Level 4 - Bullet tier one</a:t>
            </a:r>
          </a:p>
          <a:p>
            <a:pPr lvl="4"/>
            <a:r>
              <a:rPr lang="en-US" dirty="0"/>
              <a:t>Bullet level one</a:t>
            </a:r>
          </a:p>
          <a:p>
            <a:pPr lvl="5"/>
            <a:r>
              <a:rPr lang="en-US" dirty="0"/>
              <a:t>Bullet level two</a:t>
            </a:r>
          </a:p>
          <a:p>
            <a:pPr lvl="6"/>
            <a:r>
              <a:rPr lang="en-US" dirty="0"/>
              <a:t>Footnotes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7266" y="6324599"/>
            <a:ext cx="3891386" cy="3048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i="1">
                <a:solidFill>
                  <a:srgbClr val="929D96"/>
                </a:solidFill>
              </a:defRPr>
            </a:lvl1pPr>
          </a:lstStyle>
          <a:p>
            <a:r>
              <a:rPr lang="en-US" dirty="0"/>
              <a:t>Advanced Safety &amp; User Experience Overview | March 2018 | Aptiv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284" y="6324599"/>
            <a:ext cx="624550" cy="30480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rgbClr val="929D96"/>
                </a:solidFill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-436811" y="5866678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-1505757" y="570046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below the line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436812" y="1905582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-1505757" y="195998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above the line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239002" y="1905000"/>
            <a:ext cx="0" cy="3956237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-1505756" y="3745636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dirty="0">
                <a:solidFill>
                  <a:srgbClr val="878F84"/>
                </a:solidFill>
                <a:latin typeface="+mn-lt"/>
              </a:rPr>
              <a:t>Main content area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-436812" y="1295400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-239002" y="389397"/>
            <a:ext cx="0" cy="906003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-1505757" y="776834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dirty="0">
                <a:solidFill>
                  <a:srgbClr val="878F84"/>
                </a:solidFill>
                <a:latin typeface="+mn-lt"/>
              </a:rPr>
              <a:t>Slide title area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436812" y="389397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 flipH="1" flipV="1">
            <a:off x="461242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-731995" y="-256408"/>
            <a:ext cx="128016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left of the line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 rot="5400000" flipH="1" flipV="1">
            <a:off x="5947642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2233190" y="1909404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12220822" y="5866678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12523476" y="570046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below the line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2523476" y="195998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above the line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2418631" y="1905000"/>
            <a:ext cx="0" cy="3956237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12523477" y="3745636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rgbClr val="878F84"/>
                </a:solidFill>
                <a:latin typeface="+mn-lt"/>
              </a:rPr>
              <a:t>Main content area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2220821" y="1295400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2418631" y="389397"/>
            <a:ext cx="0" cy="906003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12523476" y="776834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rgbClr val="878F84"/>
                </a:solidFill>
                <a:latin typeface="+mn-lt"/>
              </a:rPr>
              <a:t>Slide title</a:t>
            </a:r>
            <a:r>
              <a:rPr lang="en-US" sz="800" b="1" baseline="0" dirty="0">
                <a:solidFill>
                  <a:srgbClr val="878F84"/>
                </a:solidFill>
                <a:latin typeface="+mn-lt"/>
              </a:rPr>
              <a:t> area</a:t>
            </a:r>
            <a:endParaRPr lang="en-US" sz="800" b="1" dirty="0">
              <a:solidFill>
                <a:srgbClr val="878F84"/>
              </a:solidFill>
              <a:latin typeface="+mn-lt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12220821" y="389397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rot="5400000" flipH="1" flipV="1">
            <a:off x="11439470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11649264" y="-276585"/>
            <a:ext cx="128016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right of the line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 rot="5400000" flipH="1" flipV="1">
            <a:off x="5947642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 rot="5400000" flipH="1" flipV="1">
            <a:off x="461242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 rot="5400000" flipH="1" flipV="1">
            <a:off x="11439470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06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43" r:id="rId2"/>
    <p:sldLayoutId id="2147483803" r:id="rId3"/>
    <p:sldLayoutId id="2147483804" r:id="rId4"/>
    <p:sldLayoutId id="2147483772" r:id="rId5"/>
    <p:sldLayoutId id="2147483807" r:id="rId6"/>
    <p:sldLayoutId id="2147483747" r:id="rId7"/>
    <p:sldLayoutId id="2147483771" r:id="rId8"/>
    <p:sldLayoutId id="2147483749" r:id="rId9"/>
    <p:sldLayoutId id="2147483817" r:id="rId10"/>
    <p:sldLayoutId id="2147483786" r:id="rId11"/>
    <p:sldLayoutId id="2147483821" r:id="rId12"/>
    <p:sldLayoutId id="2147483774" r:id="rId13"/>
    <p:sldLayoutId id="2147483822" r:id="rId14"/>
    <p:sldLayoutId id="2147483669" r:id="rId15"/>
    <p:sldLayoutId id="2147483787" r:id="rId16"/>
    <p:sldLayoutId id="2147483773" r:id="rId17"/>
    <p:sldLayoutId id="2147483788" r:id="rId18"/>
    <p:sldLayoutId id="2147483775" r:id="rId19"/>
    <p:sldLayoutId id="2147483823" r:id="rId20"/>
    <p:sldLayoutId id="2147483776" r:id="rId21"/>
    <p:sldLayoutId id="2147483777" r:id="rId22"/>
    <p:sldLayoutId id="2147483778" r:id="rId23"/>
    <p:sldLayoutId id="2147483779" r:id="rId24"/>
    <p:sldLayoutId id="2147483824" r:id="rId25"/>
    <p:sldLayoutId id="2147483780" r:id="rId26"/>
    <p:sldLayoutId id="2147483781" r:id="rId27"/>
    <p:sldLayoutId id="2147483793" r:id="rId28"/>
    <p:sldLayoutId id="2147483826" r:id="rId29"/>
    <p:sldLayoutId id="2147483794" r:id="rId30"/>
    <p:sldLayoutId id="2147483827" r:id="rId31"/>
    <p:sldLayoutId id="2147483816" r:id="rId32"/>
    <p:sldLayoutId id="2147483828" r:id="rId33"/>
    <p:sldLayoutId id="2147483795" r:id="rId34"/>
    <p:sldLayoutId id="2147483829" r:id="rId35"/>
    <p:sldLayoutId id="2147483796" r:id="rId36"/>
    <p:sldLayoutId id="2147483783" r:id="rId37"/>
    <p:sldLayoutId id="2147483790" r:id="rId38"/>
    <p:sldLayoutId id="2147483784" r:id="rId39"/>
    <p:sldLayoutId id="2147483791" r:id="rId40"/>
    <p:sldLayoutId id="2147483789" r:id="rId41"/>
    <p:sldLayoutId id="2147483815" r:id="rId42"/>
    <p:sldLayoutId id="2147483792" r:id="rId43"/>
    <p:sldLayoutId id="2147483758" r:id="rId44"/>
    <p:sldLayoutId id="2147483759" r:id="rId45"/>
    <p:sldLayoutId id="2147483799" r:id="rId46"/>
    <p:sldLayoutId id="2147483800" r:id="rId47"/>
    <p:sldLayoutId id="2147483801" r:id="rId48"/>
    <p:sldLayoutId id="2147483818" r:id="rId49"/>
    <p:sldLayoutId id="2147483670" r:id="rId50"/>
    <p:sldLayoutId id="2147483797" r:id="rId51"/>
    <p:sldLayoutId id="2147483808" r:id="rId52"/>
    <p:sldLayoutId id="2147483830" r:id="rId53"/>
    <p:sldLayoutId id="2147483798" r:id="rId54"/>
    <p:sldLayoutId id="2147483809" r:id="rId55"/>
    <p:sldLayoutId id="2147483832" r:id="rId5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36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24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85750" indent="-28575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25000"/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572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Arial" charset="0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228600" algn="l" defTabSz="9144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SzPct val="100000"/>
        <a:buFont typeface=".AppleSystemUIFont" charset="-120"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buFontTx/>
        <a:buNone/>
        <a:defRPr sz="1800" i="1" kern="1200">
          <a:solidFill>
            <a:srgbClr val="929D96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1600" b="0" i="1" kern="1200" baseline="0">
          <a:solidFill>
            <a:schemeClr val="accent4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4032">
          <p15:clr>
            <a:srgbClr val="A4A3A4"/>
          </p15:clr>
        </p15:guide>
        <p15:guide id="3" pos="3264">
          <p15:clr>
            <a:srgbClr val="A4A3A4"/>
          </p15:clr>
        </p15:guide>
        <p15:guide id="4" pos="4224">
          <p15:clr>
            <a:srgbClr val="A4A3A4"/>
          </p15:clr>
        </p15:guide>
        <p15:guide id="5" pos="3456">
          <p15:clr>
            <a:srgbClr val="A4A3A4"/>
          </p15:clr>
        </p15:guide>
        <p15:guide id="6" pos="4416">
          <p15:clr>
            <a:srgbClr val="A4A3A4"/>
          </p15:clr>
        </p15:guide>
        <p15:guide id="7" pos="3072">
          <p15:clr>
            <a:srgbClr val="A4A3A4"/>
          </p15:clr>
        </p15:guide>
        <p15:guide id="8" pos="4608">
          <p15:clr>
            <a:srgbClr val="A4A3A4"/>
          </p15:clr>
        </p15:guide>
        <p15:guide id="9" pos="2880">
          <p15:clr>
            <a:srgbClr val="A4A3A4"/>
          </p15:clr>
        </p15:guide>
        <p15:guide id="10" pos="4800">
          <p15:clr>
            <a:srgbClr val="A4A3A4"/>
          </p15:clr>
        </p15:guide>
        <p15:guide id="11" pos="2688">
          <p15:clr>
            <a:srgbClr val="A4A3A4"/>
          </p15:clr>
        </p15:guide>
        <p15:guide id="12" pos="4992">
          <p15:clr>
            <a:srgbClr val="A4A3A4"/>
          </p15:clr>
        </p15:guide>
        <p15:guide id="13" pos="2496">
          <p15:clr>
            <a:srgbClr val="A4A3A4"/>
          </p15:clr>
        </p15:guide>
        <p15:guide id="14" pos="5184">
          <p15:clr>
            <a:srgbClr val="A4A3A4"/>
          </p15:clr>
        </p15:guide>
        <p15:guide id="15" pos="2304">
          <p15:clr>
            <a:srgbClr val="A4A3A4"/>
          </p15:clr>
        </p15:guide>
        <p15:guide id="16" pos="5376">
          <p15:clr>
            <a:srgbClr val="A4A3A4"/>
          </p15:clr>
        </p15:guide>
        <p15:guide id="17" pos="2112" userDrawn="1">
          <p15:clr>
            <a:srgbClr val="F26B43"/>
          </p15:clr>
        </p15:guide>
        <p15:guide id="18" pos="5568" userDrawn="1">
          <p15:clr>
            <a:srgbClr val="F26B43"/>
          </p15:clr>
        </p15:guide>
        <p15:guide id="19" pos="1920">
          <p15:clr>
            <a:srgbClr val="A4A3A4"/>
          </p15:clr>
        </p15:guide>
        <p15:guide id="20" pos="5760">
          <p15:clr>
            <a:srgbClr val="A4A3A4"/>
          </p15:clr>
        </p15:guide>
        <p15:guide id="21" pos="1728">
          <p15:clr>
            <a:srgbClr val="A4A3A4"/>
          </p15:clr>
        </p15:guide>
        <p15:guide id="22" orient="horz" pos="1776">
          <p15:clr>
            <a:srgbClr val="A4A3A4"/>
          </p15:clr>
        </p15:guide>
        <p15:guide id="23" pos="5952">
          <p15:clr>
            <a:srgbClr val="A4A3A4"/>
          </p15:clr>
        </p15:guide>
        <p15:guide id="24" pos="1536">
          <p15:clr>
            <a:srgbClr val="A4A3A4"/>
          </p15:clr>
        </p15:guide>
        <p15:guide id="25" pos="6144">
          <p15:clr>
            <a:srgbClr val="A4A3A4"/>
          </p15:clr>
        </p15:guide>
        <p15:guide id="26" pos="1344">
          <p15:clr>
            <a:srgbClr val="A4A3A4"/>
          </p15:clr>
        </p15:guide>
        <p15:guide id="27" pos="6336">
          <p15:clr>
            <a:srgbClr val="A4A3A4"/>
          </p15:clr>
        </p15:guide>
        <p15:guide id="28" pos="1152">
          <p15:clr>
            <a:srgbClr val="A4A3A4"/>
          </p15:clr>
        </p15:guide>
        <p15:guide id="29" pos="6528">
          <p15:clr>
            <a:srgbClr val="A4A3A4"/>
          </p15:clr>
        </p15:guide>
        <p15:guide id="30" pos="960">
          <p15:clr>
            <a:srgbClr val="A4A3A4"/>
          </p15:clr>
        </p15:guide>
        <p15:guide id="31" pos="6720">
          <p15:clr>
            <a:srgbClr val="A4A3A4"/>
          </p15:clr>
        </p15:guide>
        <p15:guide id="32" pos="768">
          <p15:clr>
            <a:srgbClr val="A4A3A4"/>
          </p15:clr>
        </p15:guide>
        <p15:guide id="33" pos="6912">
          <p15:clr>
            <a:srgbClr val="A4A3A4"/>
          </p15:clr>
        </p15:guide>
        <p15:guide id="34" pos="576">
          <p15:clr>
            <a:srgbClr val="A4A3A4"/>
          </p15:clr>
        </p15:guide>
        <p15:guide id="35" pos="7104">
          <p15:clr>
            <a:srgbClr val="A4A3A4"/>
          </p15:clr>
        </p15:guide>
        <p15:guide id="36" pos="384" userDrawn="1">
          <p15:clr>
            <a:srgbClr val="F26B43"/>
          </p15:clr>
        </p15:guide>
        <p15:guide id="37" pos="7296" userDrawn="1">
          <p15:clr>
            <a:srgbClr val="F26B43"/>
          </p15:clr>
        </p15:guide>
        <p15:guide id="38" pos="192">
          <p15:clr>
            <a:srgbClr val="A4A3A4"/>
          </p15:clr>
        </p15:guide>
        <p15:guide id="39" pos="7488" userDrawn="1">
          <p15:clr>
            <a:srgbClr val="A4A3A4"/>
          </p15:clr>
        </p15:guide>
        <p15:guide id="41" orient="horz" pos="2544">
          <p15:clr>
            <a:srgbClr val="A4A3A4"/>
          </p15:clr>
        </p15:guide>
        <p15:guide id="42" orient="horz" pos="1584">
          <p15:clr>
            <a:srgbClr val="A4A3A4"/>
          </p15:clr>
        </p15:guide>
        <p15:guide id="43" orient="horz" pos="2736">
          <p15:clr>
            <a:srgbClr val="A4A3A4"/>
          </p15:clr>
        </p15:guide>
        <p15:guide id="44" orient="horz" pos="1392">
          <p15:clr>
            <a:srgbClr val="A4A3A4"/>
          </p15:clr>
        </p15:guide>
        <p15:guide id="45" orient="horz" pos="2928">
          <p15:clr>
            <a:srgbClr val="A4A3A4"/>
          </p15:clr>
        </p15:guide>
        <p15:guide id="46" orient="horz" pos="1200" userDrawn="1">
          <p15:clr>
            <a:srgbClr val="F26B43"/>
          </p15:clr>
        </p15:guide>
        <p15:guide id="47" orient="horz" pos="3120">
          <p15:clr>
            <a:srgbClr val="A4A3A4"/>
          </p15:clr>
        </p15:guide>
        <p15:guide id="48" orient="horz" pos="1008" userDrawn="1">
          <p15:clr>
            <a:srgbClr val="A4A3A4"/>
          </p15:clr>
        </p15:guide>
        <p15:guide id="49" orient="horz" pos="3312">
          <p15:clr>
            <a:srgbClr val="A4A3A4"/>
          </p15:clr>
        </p15:guide>
        <p15:guide id="50" orient="horz" pos="816" userDrawn="1">
          <p15:clr>
            <a:srgbClr val="F26B43"/>
          </p15:clr>
        </p15:guide>
        <p15:guide id="51" orient="horz" pos="3504">
          <p15:clr>
            <a:srgbClr val="A4A3A4"/>
          </p15:clr>
        </p15:guide>
        <p15:guide id="52" orient="horz" pos="624">
          <p15:clr>
            <a:srgbClr val="A4A3A4"/>
          </p15:clr>
        </p15:guide>
        <p15:guide id="53" orient="horz" pos="3696" userDrawn="1">
          <p15:clr>
            <a:srgbClr val="F26B43"/>
          </p15:clr>
        </p15:guide>
        <p15:guide id="54" orient="horz" pos="432" userDrawn="1">
          <p15:clr>
            <a:srgbClr val="A4A3A4"/>
          </p15:clr>
        </p15:guide>
        <p15:guide id="55" orient="horz" pos="3888" userDrawn="1">
          <p15:clr>
            <a:srgbClr val="A4A3A4"/>
          </p15:clr>
        </p15:guide>
        <p15:guide id="56" orient="horz" pos="240" userDrawn="1">
          <p15:clr>
            <a:srgbClr val="F26B43"/>
          </p15:clr>
        </p15:guide>
        <p15:guide id="57" orient="horz" pos="4080">
          <p15:clr>
            <a:srgbClr val="A4A3A4"/>
          </p15:clr>
        </p15:guide>
        <p15:guide id="58" orient="horz" pos="48">
          <p15:clr>
            <a:srgbClr val="A4A3A4"/>
          </p15:clr>
        </p15:guide>
        <p15:guide id="59" orient="horz" pos="4272">
          <p15:clr>
            <a:srgbClr val="A4A3A4"/>
          </p15:clr>
        </p15:guide>
        <p15:guide id="61" orient="horz" pos="2352">
          <p15:clr>
            <a:srgbClr val="A4A3A4"/>
          </p15:clr>
        </p15:guide>
        <p15:guide id="62" orient="horz" pos="2160" userDrawn="1">
          <p15:clr>
            <a:srgbClr val="F26B43"/>
          </p15:clr>
        </p15:guide>
        <p15:guide id="63" pos="3840" userDrawn="1">
          <p15:clr>
            <a:srgbClr val="F26B43"/>
          </p15:clr>
        </p15:guide>
        <p15:guide id="64" pos="3648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 userDrawn="1"/>
        </p:nvGrpSpPr>
        <p:grpSpPr>
          <a:xfrm>
            <a:off x="0" y="6992813"/>
            <a:ext cx="12191999" cy="578082"/>
            <a:chOff x="0" y="6992813"/>
            <a:chExt cx="12191999" cy="578082"/>
          </a:xfrm>
        </p:grpSpPr>
        <p:sp>
          <p:nvSpPr>
            <p:cNvPr id="66" name="Rectangle 65"/>
            <p:cNvSpPr/>
            <p:nvPr userDrawn="1"/>
          </p:nvSpPr>
          <p:spPr>
            <a:xfrm>
              <a:off x="0" y="6992813"/>
              <a:ext cx="12191999" cy="57808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878F84">
                    <a:alpha val="60000"/>
                  </a:srgbClr>
                </a:solidFill>
              </a:endParaRPr>
            </a:p>
          </p:txBody>
        </p:sp>
        <p:sp>
          <p:nvSpPr>
            <p:cNvPr id="67" name="TextBox 66"/>
            <p:cNvSpPr txBox="1"/>
            <p:nvPr userDrawn="1"/>
          </p:nvSpPr>
          <p:spPr>
            <a:xfrm>
              <a:off x="914400" y="7173243"/>
              <a:ext cx="1706193" cy="2693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/>
              <a:r>
                <a:rPr lang="en-US" sz="900" b="1" dirty="0">
                  <a:solidFill>
                    <a:srgbClr val="929D96"/>
                  </a:solidFill>
                  <a:latin typeface="+mn-lt"/>
                </a:rPr>
                <a:t>Data color order</a:t>
              </a:r>
              <a:r>
                <a:rPr lang="en-US" sz="900" b="1" baseline="0" dirty="0">
                  <a:solidFill>
                    <a:srgbClr val="929D96"/>
                  </a:solidFill>
                  <a:latin typeface="+mn-lt"/>
                </a:rPr>
                <a:t>:</a:t>
              </a:r>
              <a:endParaRPr lang="en-US" sz="900" b="1" dirty="0">
                <a:solidFill>
                  <a:srgbClr val="929D96"/>
                </a:solidFill>
                <a:latin typeface="+mn-lt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40682" y="7146735"/>
              <a:ext cx="195278" cy="190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20420" y="7146735"/>
              <a:ext cx="195278" cy="190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180551" y="7146735"/>
              <a:ext cx="195278" cy="190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60289" y="7146735"/>
              <a:ext cx="195278" cy="190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900158" y="7146735"/>
              <a:ext cx="195278" cy="1900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140027" y="7146735"/>
              <a:ext cx="195278" cy="19001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619765" y="7146735"/>
              <a:ext cx="195278" cy="190016"/>
            </a:xfrm>
            <a:prstGeom prst="rect">
              <a:avLst/>
            </a:prstGeom>
            <a:solidFill>
              <a:srgbClr val="D9F28B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859634" y="7146735"/>
              <a:ext cx="195278" cy="190016"/>
            </a:xfrm>
            <a:prstGeom prst="rect">
              <a:avLst/>
            </a:prstGeom>
            <a:solidFill>
              <a:srgbClr val="3BC6EB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099503" y="7146735"/>
              <a:ext cx="195278" cy="190016"/>
            </a:xfrm>
            <a:prstGeom prst="rect">
              <a:avLst/>
            </a:prstGeom>
            <a:solidFill>
              <a:srgbClr val="00AC9E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39372" y="7146735"/>
              <a:ext cx="195278" cy="190016"/>
            </a:xfrm>
            <a:prstGeom prst="rect">
              <a:avLst/>
            </a:prstGeom>
            <a:solidFill>
              <a:srgbClr val="FFA211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grpSp>
          <p:nvGrpSpPr>
            <p:cNvPr id="78" name="Group 77"/>
            <p:cNvGrpSpPr/>
            <p:nvPr userDrawn="1"/>
          </p:nvGrpSpPr>
          <p:grpSpPr>
            <a:xfrm>
              <a:off x="6400801" y="7143354"/>
              <a:ext cx="4804898" cy="276999"/>
              <a:chOff x="6311590" y="7133823"/>
              <a:chExt cx="4796677" cy="276999"/>
            </a:xfrm>
          </p:grpSpPr>
          <p:sp>
            <p:nvSpPr>
              <p:cNvPr id="82" name="Rectangle 81"/>
              <p:cNvSpPr/>
              <p:nvPr userDrawn="1"/>
            </p:nvSpPr>
            <p:spPr>
              <a:xfrm>
                <a:off x="6311590" y="7133823"/>
                <a:ext cx="457200" cy="1384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l"/>
                <a:r>
                  <a:rPr lang="en-US" sz="900" b="1" baseline="0" dirty="0">
                    <a:solidFill>
                      <a:srgbClr val="929D96"/>
                    </a:solidFill>
                  </a:rPr>
                  <a:t>Footer</a:t>
                </a:r>
                <a:endParaRPr lang="en-US" sz="900" baseline="0" dirty="0">
                  <a:solidFill>
                    <a:srgbClr val="929D96"/>
                  </a:solidFill>
                </a:endParaRPr>
              </a:p>
            </p:txBody>
          </p:sp>
          <p:sp>
            <p:nvSpPr>
              <p:cNvPr id="83" name="Rectangle 82"/>
              <p:cNvSpPr/>
              <p:nvPr userDrawn="1"/>
            </p:nvSpPr>
            <p:spPr>
              <a:xfrm>
                <a:off x="6793974" y="7133823"/>
                <a:ext cx="4314293" cy="27699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l"/>
                <a:r>
                  <a:rPr lang="en-US" sz="900" baseline="0" dirty="0">
                    <a:solidFill>
                      <a:srgbClr val="929D96"/>
                    </a:solidFill>
                    <a:sym typeface="Wingdings 3" panose="05040102010807070707" pitchFamily="18" charset="2"/>
                  </a:rPr>
                  <a:t>Never change the footer text on individual slides. Change, t</a:t>
                </a:r>
                <a:r>
                  <a:rPr lang="en-US" sz="900" baseline="0" dirty="0">
                    <a:solidFill>
                      <a:srgbClr val="929D96"/>
                    </a:solidFill>
                  </a:rPr>
                  <a:t>urn on or off by using </a:t>
                </a:r>
              </a:p>
              <a:p>
                <a:pPr algn="l"/>
                <a:r>
                  <a:rPr lang="en-US" sz="900" baseline="0" dirty="0">
                    <a:solidFill>
                      <a:srgbClr val="929D96"/>
                    </a:solidFill>
                  </a:rPr>
                  <a:t>Insert </a:t>
                </a:r>
                <a:r>
                  <a:rPr lang="en-US" sz="900" baseline="0" dirty="0">
                    <a:solidFill>
                      <a:srgbClr val="929D96"/>
                    </a:solidFill>
                    <a:sym typeface="Wingdings 3" panose="05040102010807070707" pitchFamily="18" charset="2"/>
                  </a:rPr>
                  <a:t> Header &amp; Footer Enter / change text  Click Apply All. </a:t>
                </a:r>
                <a:endParaRPr lang="en-US" sz="900" baseline="0" dirty="0">
                  <a:solidFill>
                    <a:srgbClr val="929D96"/>
                  </a:solidFill>
                </a:endParaRPr>
              </a:p>
            </p:txBody>
          </p:sp>
        </p:grpSp>
        <p:sp>
          <p:nvSpPr>
            <p:cNvPr id="79" name="Rectangle 78"/>
            <p:cNvSpPr/>
            <p:nvPr userDrawn="1"/>
          </p:nvSpPr>
          <p:spPr>
            <a:xfrm>
              <a:off x="4579241" y="7146735"/>
              <a:ext cx="195278" cy="190016"/>
            </a:xfrm>
            <a:prstGeom prst="rect">
              <a:avLst/>
            </a:prstGeom>
            <a:solidFill>
              <a:srgbClr val="C13B33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0" name="Rectangle 79"/>
            <p:cNvSpPr/>
            <p:nvPr userDrawn="1"/>
          </p:nvSpPr>
          <p:spPr>
            <a:xfrm>
              <a:off x="4819110" y="7146735"/>
              <a:ext cx="195278" cy="190016"/>
            </a:xfrm>
            <a:prstGeom prst="rect">
              <a:avLst/>
            </a:prstGeom>
            <a:solidFill>
              <a:srgbClr val="297CE0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  <p:sp>
          <p:nvSpPr>
            <p:cNvPr id="81" name="Rectangle 80"/>
            <p:cNvSpPr/>
            <p:nvPr userDrawn="1"/>
          </p:nvSpPr>
          <p:spPr>
            <a:xfrm>
              <a:off x="3379896" y="7146735"/>
              <a:ext cx="195278" cy="190016"/>
            </a:xfrm>
            <a:prstGeom prst="rect">
              <a:avLst/>
            </a:prstGeom>
            <a:solidFill>
              <a:srgbClr val="929D96"/>
            </a:solidFill>
            <a:ln>
              <a:noFill/>
            </a:ln>
            <a:effectLst>
              <a:outerShdw blurRad="12700" dist="25400" dir="2700000" sx="95000" sy="95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 dirty="0">
                <a:ln>
                  <a:noFill/>
                </a:ln>
                <a:solidFill>
                  <a:srgbClr val="878F84"/>
                </a:solidFill>
                <a:effectLst/>
                <a:uLnTx/>
                <a:uFillTx/>
                <a:latin typeface="Akkurat Pro" pitchFamily="34" charset="0"/>
                <a:cs typeface="Arial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381001"/>
            <a:ext cx="10969247" cy="9239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904999"/>
            <a:ext cx="10969247" cy="39624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Level 1 - Large heading/call out text</a:t>
            </a:r>
          </a:p>
          <a:p>
            <a:pPr lvl="1"/>
            <a:r>
              <a:rPr lang="en-US" dirty="0"/>
              <a:t>Level 2 - Small heading text</a:t>
            </a:r>
          </a:p>
          <a:p>
            <a:pPr lvl="2"/>
            <a:r>
              <a:rPr lang="en-US" dirty="0"/>
              <a:t>Level 3 - </a:t>
            </a:r>
            <a:r>
              <a:rPr lang="en-US" dirty="0" err="1"/>
              <a:t>Paragrah</a:t>
            </a:r>
            <a:r>
              <a:rPr lang="en-US" dirty="0"/>
              <a:t> text </a:t>
            </a:r>
          </a:p>
          <a:p>
            <a:pPr lvl="3"/>
            <a:r>
              <a:rPr lang="en-US" dirty="0"/>
              <a:t>Level 4 - Bullet tier one</a:t>
            </a:r>
          </a:p>
          <a:p>
            <a:pPr lvl="4"/>
            <a:r>
              <a:rPr lang="en-US" dirty="0"/>
              <a:t>Bullet level one</a:t>
            </a:r>
          </a:p>
          <a:p>
            <a:pPr lvl="5"/>
            <a:r>
              <a:rPr lang="en-US" dirty="0"/>
              <a:t>Bullet level two</a:t>
            </a:r>
          </a:p>
          <a:p>
            <a:pPr lvl="6"/>
            <a:r>
              <a:rPr lang="en-US" dirty="0"/>
              <a:t>Footnotes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5929" y="6324599"/>
            <a:ext cx="3492500" cy="30480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i="1">
                <a:solidFill>
                  <a:srgbClr val="929D96"/>
                </a:solidFill>
              </a:defRPr>
            </a:lvl1pPr>
          </a:lstStyle>
          <a:p>
            <a:r>
              <a:rPr lang="en-US" dirty="0"/>
              <a:t>Presentation Title | Date | </a:t>
            </a:r>
            <a:r>
              <a:rPr lang="en-US" dirty="0" err="1"/>
              <a:t>Aptiv</a:t>
            </a:r>
            <a:r>
              <a:rPr lang="en-US" dirty="0"/>
              <a:t>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8473" y="6324599"/>
            <a:ext cx="624550" cy="30480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>
                <a:solidFill>
                  <a:srgbClr val="929D96"/>
                </a:solidFill>
              </a:defRPr>
            </a:lvl1pPr>
          </a:lstStyle>
          <a:p>
            <a:fld id="{B6D1532F-61F1-B941-ACDF-6BC65E0B405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629" y="6304680"/>
            <a:ext cx="1600200" cy="36040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-436811" y="5866678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-1505757" y="570046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below the line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436812" y="1905582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-1505757" y="195998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above the line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-239002" y="1905000"/>
            <a:ext cx="0" cy="3956237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-1505756" y="3745636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dirty="0">
                <a:solidFill>
                  <a:srgbClr val="878F84"/>
                </a:solidFill>
                <a:latin typeface="+mn-lt"/>
              </a:rPr>
              <a:t>Main content area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-436812" y="1295400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-239002" y="389397"/>
            <a:ext cx="0" cy="906003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-1505757" y="776834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b="1" dirty="0">
                <a:solidFill>
                  <a:srgbClr val="878F84"/>
                </a:solidFill>
                <a:latin typeface="+mn-lt"/>
              </a:rPr>
              <a:t>Slide title area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-436812" y="389397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rot="5400000" flipH="1" flipV="1">
            <a:off x="461242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-731995" y="-256408"/>
            <a:ext cx="128016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800" dirty="0">
                <a:solidFill>
                  <a:srgbClr val="878F84"/>
                </a:solidFill>
                <a:latin typeface="+mn-lt"/>
              </a:rPr>
              <a:t>No content left of the line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 rot="5400000" flipH="1" flipV="1">
            <a:off x="5947642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2233190" y="1909404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12220822" y="5866678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 userDrawn="1"/>
        </p:nvSpPr>
        <p:spPr>
          <a:xfrm>
            <a:off x="12523476" y="570046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below the line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12523476" y="1959980"/>
            <a:ext cx="1167849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above the line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2418631" y="1905000"/>
            <a:ext cx="0" cy="3956237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12523477" y="3745636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rgbClr val="878F84"/>
                </a:solidFill>
                <a:latin typeface="+mn-lt"/>
              </a:rPr>
              <a:t>Main content area</a:t>
            </a:r>
          </a:p>
        </p:txBody>
      </p:sp>
      <p:cxnSp>
        <p:nvCxnSpPr>
          <p:cNvPr id="33" name="Straight Connector 32"/>
          <p:cNvCxnSpPr/>
          <p:nvPr userDrawn="1"/>
        </p:nvCxnSpPr>
        <p:spPr>
          <a:xfrm>
            <a:off x="12220821" y="1295400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2418631" y="389397"/>
            <a:ext cx="0" cy="906003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 userDrawn="1"/>
        </p:nvSpPr>
        <p:spPr>
          <a:xfrm>
            <a:off x="12523476" y="776834"/>
            <a:ext cx="116785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800" b="1" dirty="0">
                <a:solidFill>
                  <a:srgbClr val="878F84"/>
                </a:solidFill>
                <a:latin typeface="+mn-lt"/>
              </a:rPr>
              <a:t>Slide title</a:t>
            </a:r>
            <a:r>
              <a:rPr lang="en-US" sz="800" b="1" baseline="0" dirty="0">
                <a:solidFill>
                  <a:srgbClr val="878F84"/>
                </a:solidFill>
                <a:latin typeface="+mn-lt"/>
              </a:rPr>
              <a:t> area</a:t>
            </a:r>
            <a:endParaRPr lang="en-US" sz="800" b="1" dirty="0">
              <a:solidFill>
                <a:srgbClr val="878F84"/>
              </a:solidFill>
              <a:latin typeface="+mn-lt"/>
            </a:endParaRP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12220821" y="389397"/>
            <a:ext cx="395621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rot="5400000" flipH="1" flipV="1">
            <a:off x="11439470" y="-198967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 userDrawn="1"/>
        </p:nvSpPr>
        <p:spPr>
          <a:xfrm>
            <a:off x="11649264" y="-276585"/>
            <a:ext cx="1280160" cy="142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800" dirty="0">
                <a:solidFill>
                  <a:srgbClr val="878F84"/>
                </a:solidFill>
                <a:latin typeface="+mn-lt"/>
              </a:rPr>
              <a:t>No content right of the line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 rot="5400000" flipH="1" flipV="1">
            <a:off x="5947642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 rot="5400000" flipH="1" flipV="1">
            <a:off x="461242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 rot="5400000" flipH="1" flipV="1">
            <a:off x="11439470" y="7038488"/>
            <a:ext cx="296716" cy="0"/>
          </a:xfrm>
          <a:prstGeom prst="line">
            <a:avLst/>
          </a:prstGeom>
          <a:ln w="12700">
            <a:solidFill>
              <a:srgbClr val="878F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694907" y="-793618"/>
            <a:ext cx="1079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FOR INSTRUCTIONAL</a:t>
            </a:r>
            <a:r>
              <a:rPr lang="en-US" b="1" baseline="0" dirty="0">
                <a:solidFill>
                  <a:schemeClr val="accent1"/>
                </a:solidFill>
              </a:rPr>
              <a:t> USE ONLY. </a:t>
            </a:r>
            <a:r>
              <a:rPr lang="en-US" b="1" dirty="0">
                <a:solidFill>
                  <a:schemeClr val="accent1"/>
                </a:solidFill>
              </a:rPr>
              <a:t>DO NOT USE THIS</a:t>
            </a:r>
            <a:r>
              <a:rPr lang="en-US" b="1" baseline="0" dirty="0">
                <a:solidFill>
                  <a:schemeClr val="accent1"/>
                </a:solidFill>
              </a:rPr>
              <a:t> THEME TO CREATE YOUR PRESENTATION. 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0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20" r:id="rId4"/>
    <p:sldLayoutId id="2147483814" r:id="rId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36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24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2400" b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285750" indent="-28575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SzPct val="125000"/>
        <a:buFont typeface="Arial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572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100000"/>
        <a:buFont typeface="Arial" charset="0"/>
        <a:buChar char="•"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228600" algn="l" defTabSz="914400" rtl="0" eaLnBrk="1" latinLnBrk="0" hangingPunct="1">
        <a:lnSpc>
          <a:spcPct val="100000"/>
        </a:lnSpc>
        <a:spcBef>
          <a:spcPts val="1200"/>
        </a:spcBef>
        <a:buClr>
          <a:schemeClr val="tx1"/>
        </a:buClr>
        <a:buSzPct val="100000"/>
        <a:buFont typeface=".AppleSystemUIFont" charset="-120"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1200"/>
        </a:spcBef>
        <a:buFontTx/>
        <a:buNone/>
        <a:defRPr sz="1800" i="1" kern="1200">
          <a:solidFill>
            <a:srgbClr val="929D96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1200"/>
        </a:spcBef>
        <a:buFontTx/>
        <a:buNone/>
        <a:defRPr sz="1600" b="0" i="1" kern="1200" baseline="0">
          <a:solidFill>
            <a:schemeClr val="accent4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4032">
          <p15:clr>
            <a:srgbClr val="A4A3A4"/>
          </p15:clr>
        </p15:guide>
        <p15:guide id="3" pos="3264">
          <p15:clr>
            <a:srgbClr val="A4A3A4"/>
          </p15:clr>
        </p15:guide>
        <p15:guide id="4" pos="4224">
          <p15:clr>
            <a:srgbClr val="A4A3A4"/>
          </p15:clr>
        </p15:guide>
        <p15:guide id="5" pos="3456">
          <p15:clr>
            <a:srgbClr val="A4A3A4"/>
          </p15:clr>
        </p15:guide>
        <p15:guide id="6" pos="4416">
          <p15:clr>
            <a:srgbClr val="A4A3A4"/>
          </p15:clr>
        </p15:guide>
        <p15:guide id="7" pos="3072">
          <p15:clr>
            <a:srgbClr val="A4A3A4"/>
          </p15:clr>
        </p15:guide>
        <p15:guide id="8" pos="4608">
          <p15:clr>
            <a:srgbClr val="A4A3A4"/>
          </p15:clr>
        </p15:guide>
        <p15:guide id="9" pos="2880">
          <p15:clr>
            <a:srgbClr val="A4A3A4"/>
          </p15:clr>
        </p15:guide>
        <p15:guide id="10" pos="4800">
          <p15:clr>
            <a:srgbClr val="A4A3A4"/>
          </p15:clr>
        </p15:guide>
        <p15:guide id="11" pos="2688">
          <p15:clr>
            <a:srgbClr val="A4A3A4"/>
          </p15:clr>
        </p15:guide>
        <p15:guide id="12" pos="4992">
          <p15:clr>
            <a:srgbClr val="A4A3A4"/>
          </p15:clr>
        </p15:guide>
        <p15:guide id="13" pos="2496">
          <p15:clr>
            <a:srgbClr val="A4A3A4"/>
          </p15:clr>
        </p15:guide>
        <p15:guide id="14" pos="5184">
          <p15:clr>
            <a:srgbClr val="A4A3A4"/>
          </p15:clr>
        </p15:guide>
        <p15:guide id="15" pos="2304">
          <p15:clr>
            <a:srgbClr val="A4A3A4"/>
          </p15:clr>
        </p15:guide>
        <p15:guide id="16" pos="5376">
          <p15:clr>
            <a:srgbClr val="A4A3A4"/>
          </p15:clr>
        </p15:guide>
        <p15:guide id="17" pos="2112">
          <p15:clr>
            <a:srgbClr val="F26B43"/>
          </p15:clr>
        </p15:guide>
        <p15:guide id="18" pos="5568">
          <p15:clr>
            <a:srgbClr val="F26B43"/>
          </p15:clr>
        </p15:guide>
        <p15:guide id="19" pos="1920">
          <p15:clr>
            <a:srgbClr val="A4A3A4"/>
          </p15:clr>
        </p15:guide>
        <p15:guide id="20" pos="5760">
          <p15:clr>
            <a:srgbClr val="A4A3A4"/>
          </p15:clr>
        </p15:guide>
        <p15:guide id="21" pos="1728">
          <p15:clr>
            <a:srgbClr val="A4A3A4"/>
          </p15:clr>
        </p15:guide>
        <p15:guide id="22" orient="horz" pos="1776">
          <p15:clr>
            <a:srgbClr val="A4A3A4"/>
          </p15:clr>
        </p15:guide>
        <p15:guide id="23" pos="5952">
          <p15:clr>
            <a:srgbClr val="A4A3A4"/>
          </p15:clr>
        </p15:guide>
        <p15:guide id="24" pos="1536">
          <p15:clr>
            <a:srgbClr val="A4A3A4"/>
          </p15:clr>
        </p15:guide>
        <p15:guide id="25" pos="6144">
          <p15:clr>
            <a:srgbClr val="A4A3A4"/>
          </p15:clr>
        </p15:guide>
        <p15:guide id="26" pos="1344">
          <p15:clr>
            <a:srgbClr val="A4A3A4"/>
          </p15:clr>
        </p15:guide>
        <p15:guide id="27" pos="6336">
          <p15:clr>
            <a:srgbClr val="A4A3A4"/>
          </p15:clr>
        </p15:guide>
        <p15:guide id="28" pos="1152">
          <p15:clr>
            <a:srgbClr val="A4A3A4"/>
          </p15:clr>
        </p15:guide>
        <p15:guide id="29" pos="6528">
          <p15:clr>
            <a:srgbClr val="A4A3A4"/>
          </p15:clr>
        </p15:guide>
        <p15:guide id="30" pos="960">
          <p15:clr>
            <a:srgbClr val="A4A3A4"/>
          </p15:clr>
        </p15:guide>
        <p15:guide id="31" pos="6720">
          <p15:clr>
            <a:srgbClr val="A4A3A4"/>
          </p15:clr>
        </p15:guide>
        <p15:guide id="32" pos="768">
          <p15:clr>
            <a:srgbClr val="A4A3A4"/>
          </p15:clr>
        </p15:guide>
        <p15:guide id="33" pos="6912">
          <p15:clr>
            <a:srgbClr val="A4A3A4"/>
          </p15:clr>
        </p15:guide>
        <p15:guide id="34" pos="576">
          <p15:clr>
            <a:srgbClr val="A4A3A4"/>
          </p15:clr>
        </p15:guide>
        <p15:guide id="35" pos="7104">
          <p15:clr>
            <a:srgbClr val="A4A3A4"/>
          </p15:clr>
        </p15:guide>
        <p15:guide id="36" pos="384">
          <p15:clr>
            <a:srgbClr val="F26B43"/>
          </p15:clr>
        </p15:guide>
        <p15:guide id="37" pos="7296">
          <p15:clr>
            <a:srgbClr val="F26B43"/>
          </p15:clr>
        </p15:guide>
        <p15:guide id="38" pos="192">
          <p15:clr>
            <a:srgbClr val="A4A3A4"/>
          </p15:clr>
        </p15:guide>
        <p15:guide id="39" pos="7488">
          <p15:clr>
            <a:srgbClr val="A4A3A4"/>
          </p15:clr>
        </p15:guide>
        <p15:guide id="41" orient="horz" pos="2544">
          <p15:clr>
            <a:srgbClr val="A4A3A4"/>
          </p15:clr>
        </p15:guide>
        <p15:guide id="42" orient="horz" pos="1584">
          <p15:clr>
            <a:srgbClr val="A4A3A4"/>
          </p15:clr>
        </p15:guide>
        <p15:guide id="43" orient="horz" pos="2736">
          <p15:clr>
            <a:srgbClr val="A4A3A4"/>
          </p15:clr>
        </p15:guide>
        <p15:guide id="44" orient="horz" pos="1392">
          <p15:clr>
            <a:srgbClr val="A4A3A4"/>
          </p15:clr>
        </p15:guide>
        <p15:guide id="45" orient="horz" pos="2928">
          <p15:clr>
            <a:srgbClr val="A4A3A4"/>
          </p15:clr>
        </p15:guide>
        <p15:guide id="46" orient="horz" pos="1200">
          <p15:clr>
            <a:srgbClr val="F26B43"/>
          </p15:clr>
        </p15:guide>
        <p15:guide id="47" orient="horz" pos="3120">
          <p15:clr>
            <a:srgbClr val="A4A3A4"/>
          </p15:clr>
        </p15:guide>
        <p15:guide id="48" orient="horz" pos="1008">
          <p15:clr>
            <a:srgbClr val="A4A3A4"/>
          </p15:clr>
        </p15:guide>
        <p15:guide id="49" orient="horz" pos="3312">
          <p15:clr>
            <a:srgbClr val="A4A3A4"/>
          </p15:clr>
        </p15:guide>
        <p15:guide id="50" orient="horz" pos="816">
          <p15:clr>
            <a:srgbClr val="F26B43"/>
          </p15:clr>
        </p15:guide>
        <p15:guide id="51" orient="horz" pos="3504">
          <p15:clr>
            <a:srgbClr val="A4A3A4"/>
          </p15:clr>
        </p15:guide>
        <p15:guide id="52" orient="horz" pos="624">
          <p15:clr>
            <a:srgbClr val="A4A3A4"/>
          </p15:clr>
        </p15:guide>
        <p15:guide id="53" orient="horz" pos="3696">
          <p15:clr>
            <a:srgbClr val="F26B43"/>
          </p15:clr>
        </p15:guide>
        <p15:guide id="54" orient="horz" pos="432">
          <p15:clr>
            <a:srgbClr val="A4A3A4"/>
          </p15:clr>
        </p15:guide>
        <p15:guide id="55" orient="horz" pos="3888">
          <p15:clr>
            <a:srgbClr val="A4A3A4"/>
          </p15:clr>
        </p15:guide>
        <p15:guide id="56" orient="horz" pos="240">
          <p15:clr>
            <a:srgbClr val="F26B43"/>
          </p15:clr>
        </p15:guide>
        <p15:guide id="57" orient="horz" pos="4080">
          <p15:clr>
            <a:srgbClr val="A4A3A4"/>
          </p15:clr>
        </p15:guide>
        <p15:guide id="58" orient="horz" pos="48">
          <p15:clr>
            <a:srgbClr val="A4A3A4"/>
          </p15:clr>
        </p15:guide>
        <p15:guide id="59" orient="horz" pos="4272">
          <p15:clr>
            <a:srgbClr val="A4A3A4"/>
          </p15:clr>
        </p15:guide>
        <p15:guide id="61" orient="horz" pos="2352">
          <p15:clr>
            <a:srgbClr val="A4A3A4"/>
          </p15:clr>
        </p15:guide>
        <p15:guide id="62" orient="horz" pos="2160">
          <p15:clr>
            <a:srgbClr val="F26B43"/>
          </p15:clr>
        </p15:guide>
        <p15:guide id="63" pos="3840">
          <p15:clr>
            <a:srgbClr val="F26B43"/>
          </p15:clr>
        </p15:guide>
        <p15:guide id="64" pos="3648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6E07D7-AFBD-4803-9EE5-D710B135A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Google up to with Android? </a:t>
            </a:r>
          </a:p>
        </p:txBody>
      </p:sp>
    </p:spTree>
    <p:extLst>
      <p:ext uri="{BB962C8B-B14F-4D97-AF65-F5344CB8AC3E}">
        <p14:creationId xmlns:p14="http://schemas.microsoft.com/office/powerpoint/2010/main" val="333675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51C11-4DB5-4963-AF84-14B98C2D7EA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BB5DD1-9F1E-4B7F-84CE-DA1523B7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35" y="495223"/>
            <a:ext cx="10079130" cy="5867553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7A55512-6051-4A4E-A367-265AE94A66A9}"/>
              </a:ext>
            </a:extLst>
          </p:cNvPr>
          <p:cNvSpPr txBox="1">
            <a:spLocks/>
          </p:cNvSpPr>
          <p:nvPr/>
        </p:nvSpPr>
        <p:spPr>
          <a:xfrm>
            <a:off x="1227266" y="6345380"/>
            <a:ext cx="3891386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ARIoT</a:t>
            </a:r>
            <a:r>
              <a:rPr lang="en-U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| March 2019 | David Johansson</a:t>
            </a:r>
          </a:p>
        </p:txBody>
      </p:sp>
    </p:spTree>
    <p:extLst>
      <p:ext uri="{BB962C8B-B14F-4D97-AF65-F5344CB8AC3E}">
        <p14:creationId xmlns:p14="http://schemas.microsoft.com/office/powerpoint/2010/main" val="253345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ADA7B-644D-4DED-9CDD-0E06DA9C52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Bildresultat för Google Automotive Services">
            <a:extLst>
              <a:ext uri="{FF2B5EF4-FFF2-40B4-BE49-F238E27FC236}">
                <a16:creationId xmlns:a16="http://schemas.microsoft.com/office/drawing/2014/main" id="{F1C69DFC-5192-4A51-9F34-CB5A6E541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89" y="1012650"/>
            <a:ext cx="5287617" cy="528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7E2C7A-3133-4737-916F-C333E67ED2AB}"/>
              </a:ext>
            </a:extLst>
          </p:cNvPr>
          <p:cNvSpPr txBox="1">
            <a:spLocks/>
          </p:cNvSpPr>
          <p:nvPr/>
        </p:nvSpPr>
        <p:spPr>
          <a:xfrm>
            <a:off x="1227266" y="6345380"/>
            <a:ext cx="3891386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ARIoT</a:t>
            </a:r>
            <a:r>
              <a:rPr lang="en-U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| March 2019 | David Johansson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B8B47-D557-484B-BD92-DE3EF77448D4}"/>
              </a:ext>
            </a:extLst>
          </p:cNvPr>
          <p:cNvSpPr txBox="1"/>
          <p:nvPr/>
        </p:nvSpPr>
        <p:spPr>
          <a:xfrm>
            <a:off x="8488807" y="119976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Audio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DC168B-D30B-400B-9A21-AFE2AC761BF7}"/>
              </a:ext>
            </a:extLst>
          </p:cNvPr>
          <p:cNvSpPr txBox="1"/>
          <p:nvPr/>
        </p:nvSpPr>
        <p:spPr>
          <a:xfrm>
            <a:off x="8897680" y="2828835"/>
            <a:ext cx="2364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Rear view </a:t>
            </a:r>
          </a:p>
          <a:p>
            <a:r>
              <a:rPr lang="sv-SE" sz="3600" dirty="0"/>
              <a:t>  camera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99FD8A-D59C-4994-84DD-1080F18250B7}"/>
              </a:ext>
            </a:extLst>
          </p:cNvPr>
          <p:cNvSpPr txBox="1"/>
          <p:nvPr/>
        </p:nvSpPr>
        <p:spPr>
          <a:xfrm>
            <a:off x="8667806" y="4940696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Power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AD6A0-239D-42BA-8CC1-AF95FE599120}"/>
              </a:ext>
            </a:extLst>
          </p:cNvPr>
          <p:cNvSpPr txBox="1"/>
          <p:nvPr/>
        </p:nvSpPr>
        <p:spPr>
          <a:xfrm>
            <a:off x="1032805" y="11360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Appstore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8716A2-79DE-44C2-8762-973BD6E737E8}"/>
              </a:ext>
            </a:extLst>
          </p:cNvPr>
          <p:cNvSpPr txBox="1"/>
          <p:nvPr/>
        </p:nvSpPr>
        <p:spPr>
          <a:xfrm>
            <a:off x="854702" y="2994997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Maps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8CEFF2-ABD0-4474-9792-712A96A023C7}"/>
              </a:ext>
            </a:extLst>
          </p:cNvPr>
          <p:cNvSpPr txBox="1"/>
          <p:nvPr/>
        </p:nvSpPr>
        <p:spPr>
          <a:xfrm>
            <a:off x="772160" y="5263862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Assistant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FB882E78-1874-4176-A2BD-F84F10CE952A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sv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3226B80A-6C32-4A1A-9E43-2A2F36BC7F6F}"/>
              </a:ext>
            </a:extLst>
          </p:cNvPr>
          <p:cNvSpPr txBox="1"/>
          <p:nvPr/>
        </p:nvSpPr>
        <p:spPr>
          <a:xfrm>
            <a:off x="1396340" y="231943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u="sng" dirty="0" err="1"/>
              <a:t>What</a:t>
            </a:r>
            <a:r>
              <a:rPr lang="sv-SE" sz="2800" u="sng" dirty="0"/>
              <a:t> </a:t>
            </a:r>
            <a:r>
              <a:rPr lang="sv-SE" sz="2800" u="sng" dirty="0" err="1"/>
              <a:t>google</a:t>
            </a:r>
            <a:r>
              <a:rPr lang="sv-SE" sz="2800" u="sng" dirty="0"/>
              <a:t> </a:t>
            </a:r>
            <a:r>
              <a:rPr lang="sv-SE" sz="2800" u="sng" dirty="0" err="1"/>
              <a:t>does</a:t>
            </a:r>
            <a:r>
              <a:rPr lang="sv-SE" sz="2800" u="sng" dirty="0"/>
              <a:t> </a:t>
            </a:r>
            <a:r>
              <a:rPr lang="sv-SE" sz="2800" u="sng" dirty="0" err="1"/>
              <a:t>good</a:t>
            </a:r>
            <a:r>
              <a:rPr lang="sv-SE" sz="2800" u="sng" dirty="0"/>
              <a:t>!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A708605-02D4-4F85-B1C0-B64EA4E0160E}"/>
              </a:ext>
            </a:extLst>
          </p:cNvPr>
          <p:cNvSpPr txBox="1"/>
          <p:nvPr/>
        </p:nvSpPr>
        <p:spPr>
          <a:xfrm>
            <a:off x="7033708" y="223823"/>
            <a:ext cx="4382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u="sng" dirty="0" err="1"/>
              <a:t>What</a:t>
            </a:r>
            <a:r>
              <a:rPr lang="sv-SE" sz="2800" u="sng" dirty="0"/>
              <a:t> Google is </a:t>
            </a:r>
            <a:r>
              <a:rPr lang="sv-SE" sz="2800" u="sng" dirty="0" err="1"/>
              <a:t>learning</a:t>
            </a:r>
            <a:r>
              <a:rPr lang="sv-SE" sz="2800" u="sng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3359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3D6F97F-BEF8-4551-AF44-95195F0D44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ubrik 5">
            <a:extLst>
              <a:ext uri="{FF2B5EF4-FFF2-40B4-BE49-F238E27FC236}">
                <a16:creationId xmlns:a16="http://schemas.microsoft.com/office/drawing/2014/main" id="{5B939C42-B6F7-4FDB-9EBC-8AE587176E8E}"/>
              </a:ext>
            </a:extLst>
          </p:cNvPr>
          <p:cNvSpPr txBox="1">
            <a:spLocks/>
          </p:cNvSpPr>
          <p:nvPr/>
        </p:nvSpPr>
        <p:spPr>
          <a:xfrm>
            <a:off x="609599" y="381001"/>
            <a:ext cx="10969247" cy="9239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/>
              <a:t>It is an Ecosystem...</a:t>
            </a:r>
            <a:endParaRPr lang="sv-SE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230E789-2963-4897-9D9B-4B18F1498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1824038"/>
            <a:ext cx="86010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6D845AC-AB1F-4702-BB54-DD48260ACAE7}"/>
              </a:ext>
            </a:extLst>
          </p:cNvPr>
          <p:cNvSpPr txBox="1">
            <a:spLocks/>
          </p:cNvSpPr>
          <p:nvPr/>
        </p:nvSpPr>
        <p:spPr>
          <a:xfrm>
            <a:off x="1227266" y="6345380"/>
            <a:ext cx="3891386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ARIoT</a:t>
            </a:r>
            <a:r>
              <a:rPr lang="en-U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| March 2019 | David Johansson</a:t>
            </a:r>
          </a:p>
        </p:txBody>
      </p:sp>
    </p:spTree>
    <p:extLst>
      <p:ext uri="{BB962C8B-B14F-4D97-AF65-F5344CB8AC3E}">
        <p14:creationId xmlns:p14="http://schemas.microsoft.com/office/powerpoint/2010/main" val="317118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58176-F427-480A-8721-4AD36FCA25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430F59E1-6A2F-458C-B5D2-BF42C95AACBA}"/>
              </a:ext>
            </a:extLst>
          </p:cNvPr>
          <p:cNvSpPr txBox="1">
            <a:spLocks/>
          </p:cNvSpPr>
          <p:nvPr/>
        </p:nvSpPr>
        <p:spPr>
          <a:xfrm>
            <a:off x="609599" y="381001"/>
            <a:ext cx="10969247" cy="9239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dirty="0" err="1"/>
              <a:t>Other</a:t>
            </a:r>
            <a:r>
              <a:rPr lang="sv-SE" dirty="0"/>
              <a:t> ”Giants”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intersted</a:t>
            </a:r>
            <a:endParaRPr lang="sv-SE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20D580-500C-4ABA-96D4-7CAB3C24AA9D}"/>
              </a:ext>
            </a:extLst>
          </p:cNvPr>
          <p:cNvSpPr txBox="1">
            <a:spLocks/>
          </p:cNvSpPr>
          <p:nvPr/>
        </p:nvSpPr>
        <p:spPr>
          <a:xfrm>
            <a:off x="1227266" y="6345380"/>
            <a:ext cx="3891386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ARIoT</a:t>
            </a:r>
            <a:r>
              <a:rPr lang="en-U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| March 2019 | David Johansson</a:t>
            </a:r>
          </a:p>
        </p:txBody>
      </p:sp>
      <p:pic>
        <p:nvPicPr>
          <p:cNvPr id="1026" name="Picture 2" descr="https://s3-prod.autonews.com/s3fs-public/styles/width_792/public/MOBILITY_180929916_AR_-1_YMXPXWNQJKWK.jpg">
            <a:extLst>
              <a:ext uri="{FF2B5EF4-FFF2-40B4-BE49-F238E27FC236}">
                <a16:creationId xmlns:a16="http://schemas.microsoft.com/office/drawing/2014/main" id="{1AF9228D-59CD-4B87-8783-D2C1415BB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102" y="1325702"/>
            <a:ext cx="7579812" cy="454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26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AA79B1C-248F-46A4-9605-CCDA5599CA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4FF86DBB-7A48-4ED2-AA25-E4902F0076EE}"/>
              </a:ext>
            </a:extLst>
          </p:cNvPr>
          <p:cNvSpPr txBox="1">
            <a:spLocks/>
          </p:cNvSpPr>
          <p:nvPr/>
        </p:nvSpPr>
        <p:spPr>
          <a:xfrm>
            <a:off x="609599" y="381001"/>
            <a:ext cx="10914744" cy="9239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New users</a:t>
            </a:r>
            <a:br>
              <a:rPr lang="en-US" sz="2800"/>
            </a:br>
            <a:r>
              <a:rPr lang="en-US" sz="2800"/>
              <a:t>15% of the world’s population has a disability</a:t>
            </a:r>
            <a:endParaRPr lang="en-US" sz="28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658473F-EB37-4E65-A4AF-7AEEC461A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9" y="2012949"/>
            <a:ext cx="9839325" cy="260032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8D5A747-9A6E-49EE-9A55-593D37D3B7D1}"/>
              </a:ext>
            </a:extLst>
          </p:cNvPr>
          <p:cNvSpPr txBox="1">
            <a:spLocks/>
          </p:cNvSpPr>
          <p:nvPr/>
        </p:nvSpPr>
        <p:spPr>
          <a:xfrm>
            <a:off x="1227266" y="6345380"/>
            <a:ext cx="3891386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ARIoT</a:t>
            </a:r>
            <a:r>
              <a:rPr lang="en-U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| March 2019 | David Johansson</a:t>
            </a:r>
          </a:p>
        </p:txBody>
      </p:sp>
    </p:spTree>
    <p:extLst>
      <p:ext uri="{BB962C8B-B14F-4D97-AF65-F5344CB8AC3E}">
        <p14:creationId xmlns:p14="http://schemas.microsoft.com/office/powerpoint/2010/main" val="317933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5FF70EC-03B7-4F94-8F8D-F8F30E90158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A9F47A08-2893-4F13-B8FE-E6022E96BC2B}"/>
              </a:ext>
            </a:extLst>
          </p:cNvPr>
          <p:cNvSpPr txBox="1">
            <a:spLocks/>
          </p:cNvSpPr>
          <p:nvPr/>
        </p:nvSpPr>
        <p:spPr>
          <a:xfrm>
            <a:off x="609599" y="381001"/>
            <a:ext cx="8229601" cy="9239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/>
              <a:t>Rollout of new Android Desserts</a:t>
            </a:r>
            <a:endParaRPr lang="sv-SE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56333E55-7C98-49A0-B894-1624240CEDB0}"/>
              </a:ext>
            </a:extLst>
          </p:cNvPr>
          <p:cNvSpPr/>
          <p:nvPr/>
        </p:nvSpPr>
        <p:spPr>
          <a:xfrm>
            <a:off x="1103087" y="4470400"/>
            <a:ext cx="6502400" cy="1175657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Hardware Support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711C9468-BB72-42FC-9574-AEC2BECF2EA2}"/>
              </a:ext>
            </a:extLst>
          </p:cNvPr>
          <p:cNvSpPr/>
          <p:nvPr/>
        </p:nvSpPr>
        <p:spPr>
          <a:xfrm>
            <a:off x="1103087" y="3291115"/>
            <a:ext cx="6502400" cy="1175657"/>
          </a:xfrm>
          <a:prstGeom prst="rect">
            <a:avLst/>
          </a:prstGeom>
          <a:solidFill>
            <a:srgbClr val="00B050"/>
          </a:solidFill>
          <a:ln>
            <a:solidFill>
              <a:srgbClr val="00AC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Android </a:t>
            </a:r>
            <a:r>
              <a:rPr lang="sv-SE" dirty="0" err="1"/>
              <a:t>Framework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5817B76-8445-4B0A-B0BB-0DEDEE94368B}"/>
              </a:ext>
            </a:extLst>
          </p:cNvPr>
          <p:cNvSpPr/>
          <p:nvPr/>
        </p:nvSpPr>
        <p:spPr>
          <a:xfrm>
            <a:off x="1103087" y="2118406"/>
            <a:ext cx="6502400" cy="1175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Applications</a:t>
            </a:r>
            <a:endParaRPr lang="sv-SE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112B9F4F-A28C-45A2-B0FB-61762B5B0797}"/>
              </a:ext>
            </a:extLst>
          </p:cNvPr>
          <p:cNvSpPr txBox="1"/>
          <p:nvPr/>
        </p:nvSpPr>
        <p:spPr>
          <a:xfrm>
            <a:off x="7779655" y="2460857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Developers</a:t>
            </a:r>
            <a:r>
              <a:rPr lang="sv-SE" dirty="0"/>
              <a:t> </a:t>
            </a:r>
            <a:r>
              <a:rPr lang="sv-SE" dirty="0" err="1"/>
              <a:t>deliver</a:t>
            </a:r>
            <a:r>
              <a:rPr lang="sv-SE" dirty="0"/>
              <a:t> </a:t>
            </a:r>
            <a:r>
              <a:rPr lang="sv-SE" dirty="0" err="1"/>
              <a:t>daily</a:t>
            </a:r>
            <a:r>
              <a:rPr lang="sv-SE" dirty="0"/>
              <a:t> in </a:t>
            </a:r>
          </a:p>
          <a:p>
            <a:r>
              <a:rPr lang="sv-SE" dirty="0"/>
              <a:t>Google </a:t>
            </a:r>
            <a:r>
              <a:rPr lang="sv-SE" dirty="0" err="1"/>
              <a:t>Appstore</a:t>
            </a:r>
            <a:endParaRPr lang="sv-SE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E56B776-609A-49FC-B71A-12855E7B343E}"/>
              </a:ext>
            </a:extLst>
          </p:cNvPr>
          <p:cNvSpPr txBox="1"/>
          <p:nvPr/>
        </p:nvSpPr>
        <p:spPr>
          <a:xfrm>
            <a:off x="7795113" y="3654462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Google releases 2 desserts </a:t>
            </a:r>
          </a:p>
          <a:p>
            <a:r>
              <a:rPr lang="sv-SE" dirty="0"/>
              <a:t>a </a:t>
            </a:r>
            <a:r>
              <a:rPr lang="sv-SE" dirty="0" err="1"/>
              <a:t>year</a:t>
            </a:r>
            <a:endParaRPr lang="sv-SE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D3D6FFB2-9CD4-451C-B0B3-36C3182F0FAE}"/>
              </a:ext>
            </a:extLst>
          </p:cNvPr>
          <p:cNvSpPr txBox="1"/>
          <p:nvPr/>
        </p:nvSpPr>
        <p:spPr>
          <a:xfrm>
            <a:off x="7856335" y="488807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Hardware </a:t>
            </a:r>
            <a:r>
              <a:rPr lang="sv-SE" dirty="0" err="1"/>
              <a:t>manufactures</a:t>
            </a:r>
            <a:r>
              <a:rPr lang="sv-SE" dirty="0"/>
              <a:t> </a:t>
            </a:r>
            <a:r>
              <a:rPr lang="sv-SE" dirty="0" err="1"/>
              <a:t>have</a:t>
            </a:r>
            <a:endParaRPr lang="sv-SE" dirty="0"/>
          </a:p>
          <a:p>
            <a:r>
              <a:rPr lang="sv-SE" dirty="0"/>
              <a:t>a </a:t>
            </a:r>
            <a:r>
              <a:rPr lang="sv-SE" dirty="0" err="1"/>
              <a:t>hardtime</a:t>
            </a:r>
            <a:r>
              <a:rPr lang="sv-SE" dirty="0"/>
              <a:t> </a:t>
            </a:r>
            <a:r>
              <a:rPr lang="sv-SE" dirty="0" err="1"/>
              <a:t>keeping</a:t>
            </a:r>
            <a:r>
              <a:rPr lang="sv-SE" dirty="0"/>
              <a:t> </a:t>
            </a:r>
            <a:r>
              <a:rPr lang="sv-SE" dirty="0" err="1"/>
              <a:t>up</a:t>
            </a:r>
            <a:endParaRPr lang="sv-SE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A324FB7-F673-43B4-ACE4-9C299F626FDF}"/>
              </a:ext>
            </a:extLst>
          </p:cNvPr>
          <p:cNvSpPr txBox="1">
            <a:spLocks/>
          </p:cNvSpPr>
          <p:nvPr/>
        </p:nvSpPr>
        <p:spPr>
          <a:xfrm>
            <a:off x="1227266" y="6345380"/>
            <a:ext cx="3891386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ARIoT</a:t>
            </a:r>
            <a:r>
              <a:rPr lang="en-U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| March 2019 | David Johansson</a:t>
            </a:r>
          </a:p>
        </p:txBody>
      </p:sp>
    </p:spTree>
    <p:extLst>
      <p:ext uri="{BB962C8B-B14F-4D97-AF65-F5344CB8AC3E}">
        <p14:creationId xmlns:p14="http://schemas.microsoft.com/office/powerpoint/2010/main" val="245933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26B171-CAA7-4617-BAD6-0A798827351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C35AFC47-4D08-424F-8EF2-65B4727EB0DE}"/>
              </a:ext>
            </a:extLst>
          </p:cNvPr>
          <p:cNvSpPr txBox="1">
            <a:spLocks/>
          </p:cNvSpPr>
          <p:nvPr/>
        </p:nvSpPr>
        <p:spPr>
          <a:xfrm>
            <a:off x="609599" y="381001"/>
            <a:ext cx="10682515" cy="9239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/>
              <a:t>But was has hardware with new Android functionality to do?</a:t>
            </a:r>
            <a:endParaRPr lang="sv-SE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FE553BF-B2B5-4561-A865-CC94F585E8AA}"/>
              </a:ext>
            </a:extLst>
          </p:cNvPr>
          <p:cNvSpPr/>
          <p:nvPr/>
        </p:nvSpPr>
        <p:spPr>
          <a:xfrm>
            <a:off x="1103087" y="4470400"/>
            <a:ext cx="6502400" cy="1175657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Hardware Support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1AD512D7-B25B-4C6D-91D2-C4DAAD2FB4EC}"/>
              </a:ext>
            </a:extLst>
          </p:cNvPr>
          <p:cNvSpPr/>
          <p:nvPr/>
        </p:nvSpPr>
        <p:spPr>
          <a:xfrm>
            <a:off x="1103087" y="3291115"/>
            <a:ext cx="6502400" cy="117565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Android </a:t>
            </a:r>
            <a:r>
              <a:rPr lang="sv-SE" dirty="0" err="1"/>
              <a:t>Framework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D91105F-6351-43CE-BFCB-25189FF7F12D}"/>
              </a:ext>
            </a:extLst>
          </p:cNvPr>
          <p:cNvSpPr/>
          <p:nvPr/>
        </p:nvSpPr>
        <p:spPr>
          <a:xfrm>
            <a:off x="1103087" y="2118406"/>
            <a:ext cx="6502400" cy="1175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Applications</a:t>
            </a:r>
            <a:endParaRPr lang="sv-SE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AF95C173-0E3D-46CB-B64C-88386593EDAE}"/>
              </a:ext>
            </a:extLst>
          </p:cNvPr>
          <p:cNvSpPr txBox="1"/>
          <p:nvPr/>
        </p:nvSpPr>
        <p:spPr>
          <a:xfrm>
            <a:off x="7787060" y="305467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Compatibility</a:t>
            </a:r>
            <a:r>
              <a:rPr lang="sv-SE" dirty="0"/>
              <a:t> tests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90ED67A8-2895-4BD6-B041-9B4EB67F3EDE}"/>
              </a:ext>
            </a:extLst>
          </p:cNvPr>
          <p:cNvSpPr txBox="1"/>
          <p:nvPr/>
        </p:nvSpPr>
        <p:spPr>
          <a:xfrm>
            <a:off x="7852376" y="4165017"/>
            <a:ext cx="9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/>
              <a:t>Trebble</a:t>
            </a:r>
            <a:endParaRPr lang="sv-SE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C840843-AC94-488A-B832-F80C9C3C0F04}"/>
              </a:ext>
            </a:extLst>
          </p:cNvPr>
          <p:cNvSpPr/>
          <p:nvPr/>
        </p:nvSpPr>
        <p:spPr>
          <a:xfrm>
            <a:off x="1103086" y="3309257"/>
            <a:ext cx="6502400" cy="117565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Android Q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1AB9808-1C05-4B88-A8D8-5A5E86779FA6}"/>
              </a:ext>
            </a:extLst>
          </p:cNvPr>
          <p:cNvSpPr/>
          <p:nvPr/>
        </p:nvSpPr>
        <p:spPr>
          <a:xfrm>
            <a:off x="1095829" y="4463146"/>
            <a:ext cx="6502400" cy="1175657"/>
          </a:xfrm>
          <a:prstGeom prst="rect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Android P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DBBFE18-D5B8-49A7-BA72-7DBD282D8FCF}"/>
              </a:ext>
            </a:extLst>
          </p:cNvPr>
          <p:cNvSpPr txBox="1">
            <a:spLocks/>
          </p:cNvSpPr>
          <p:nvPr/>
        </p:nvSpPr>
        <p:spPr>
          <a:xfrm>
            <a:off x="1227266" y="6345380"/>
            <a:ext cx="3891386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ARIoT</a:t>
            </a:r>
            <a:r>
              <a:rPr lang="en-U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| March 2019 | David Johansson</a:t>
            </a:r>
          </a:p>
        </p:txBody>
      </p:sp>
    </p:spTree>
    <p:extLst>
      <p:ext uri="{BB962C8B-B14F-4D97-AF65-F5344CB8AC3E}">
        <p14:creationId xmlns:p14="http://schemas.microsoft.com/office/powerpoint/2010/main" val="322898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6B96B-E8DE-416C-B793-B124E7986E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D1532F-61F1-B941-ACDF-6BC65E0B405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Relaterad bild">
            <a:extLst>
              <a:ext uri="{FF2B5EF4-FFF2-40B4-BE49-F238E27FC236}">
                <a16:creationId xmlns:a16="http://schemas.microsoft.com/office/drawing/2014/main" id="{89CFEE6B-0559-48F0-8F95-7CC2987FE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66" y="228599"/>
            <a:ext cx="69342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8A4CF5B-6385-4294-AFD2-3EC13EE1C2EB}"/>
              </a:ext>
            </a:extLst>
          </p:cNvPr>
          <p:cNvSpPr txBox="1">
            <a:spLocks/>
          </p:cNvSpPr>
          <p:nvPr/>
        </p:nvSpPr>
        <p:spPr>
          <a:xfrm>
            <a:off x="1227266" y="6345380"/>
            <a:ext cx="3891386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ARIoT</a:t>
            </a:r>
            <a:r>
              <a:rPr lang="en-US" sz="11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| March 2019 | David Johansson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2E9D5-5483-46B4-BC6D-3FC8DC0ECF1B}"/>
              </a:ext>
            </a:extLst>
          </p:cNvPr>
          <p:cNvSpPr txBox="1"/>
          <p:nvPr/>
        </p:nvSpPr>
        <p:spPr>
          <a:xfrm>
            <a:off x="8774471" y="125683"/>
            <a:ext cx="26837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Quesadilla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Quiche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Quinoa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Quail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Quesito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Qurabiya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Quaker Oats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Quenelle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2400" dirty="0"/>
              <a:t>Quinoa Pudding</a:t>
            </a:r>
            <a:endParaRPr lang="sv-SE" dirty="0"/>
          </a:p>
        </p:txBody>
      </p:sp>
      <p:sp>
        <p:nvSpPr>
          <p:cNvPr id="6" name="Platshållare för text 2">
            <a:extLst>
              <a:ext uri="{FF2B5EF4-FFF2-40B4-BE49-F238E27FC236}">
                <a16:creationId xmlns:a16="http://schemas.microsoft.com/office/drawing/2014/main" id="{D05C281D-EFB3-40E3-8121-8F206BC83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543" y="3080655"/>
            <a:ext cx="8665027" cy="3962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Google is expanding its Ecosystem.</a:t>
            </a:r>
          </a:p>
          <a:p>
            <a:r>
              <a:rPr lang="en-US" dirty="0"/>
              <a:t>Google are trying to reach new groups.</a:t>
            </a:r>
          </a:p>
          <a:p>
            <a:r>
              <a:rPr lang="en-US" dirty="0"/>
              <a:t>Google decreases their time to market.</a:t>
            </a:r>
          </a:p>
          <a:p>
            <a:endParaRPr lang="en-US" dirty="0"/>
          </a:p>
          <a:p>
            <a:r>
              <a:rPr lang="en-US" dirty="0"/>
              <a:t>But even though the code is open, it is not very transparent in their next releases.</a:t>
            </a:r>
          </a:p>
        </p:txBody>
      </p:sp>
    </p:spTree>
    <p:extLst>
      <p:ext uri="{BB962C8B-B14F-4D97-AF65-F5344CB8AC3E}">
        <p14:creationId xmlns:p14="http://schemas.microsoft.com/office/powerpoint/2010/main" val="1019191802"/>
      </p:ext>
    </p:extLst>
  </p:cSld>
  <p:clrMapOvr>
    <a:masterClrMapping/>
  </p:clrMapOvr>
</p:sld>
</file>

<file path=ppt/theme/theme1.xml><?xml version="1.0" encoding="utf-8"?>
<a:theme xmlns:a="http://schemas.openxmlformats.org/drawingml/2006/main" name="Aptiv Master Theme">
  <a:themeElements>
    <a:clrScheme name="Custom 21">
      <a:dk1>
        <a:srgbClr val="000000"/>
      </a:dk1>
      <a:lt1>
        <a:srgbClr val="FFFFFF"/>
      </a:lt1>
      <a:dk2>
        <a:srgbClr val="4C7B86"/>
      </a:dk2>
      <a:lt2>
        <a:srgbClr val="FFFFFF"/>
      </a:lt2>
      <a:accent1>
        <a:srgbClr val="F74018"/>
      </a:accent1>
      <a:accent2>
        <a:srgbClr val="B6D0CF"/>
      </a:accent2>
      <a:accent3>
        <a:srgbClr val="006B63"/>
      </a:accent3>
      <a:accent4>
        <a:srgbClr val="E5E1DA"/>
      </a:accent4>
      <a:accent5>
        <a:srgbClr val="383841"/>
      </a:accent5>
      <a:accent6>
        <a:srgbClr val="4D7B87"/>
      </a:accent6>
      <a:hlink>
        <a:srgbClr val="F74018"/>
      </a:hlink>
      <a:folHlink>
        <a:srgbClr val="F7401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tiv_Master Without Instructions.pptx" id="{A37FC0B1-021D-4E6D-92C5-A1C957D97C52}" vid="{478D9D7A-4153-4174-9169-27423E0FCA96}"/>
    </a:ext>
  </a:extLst>
</a:theme>
</file>

<file path=ppt/theme/theme2.xml><?xml version="1.0" encoding="utf-8"?>
<a:theme xmlns:a="http://schemas.openxmlformats.org/drawingml/2006/main" name="Aptiv Theme Instructions">
  <a:themeElements>
    <a:clrScheme name="Aptiv Theme Colors">
      <a:dk1>
        <a:srgbClr val="000000"/>
      </a:dk1>
      <a:lt1>
        <a:srgbClr val="FFFFFF"/>
      </a:lt1>
      <a:dk2>
        <a:srgbClr val="B7D1CF"/>
      </a:dk2>
      <a:lt2>
        <a:srgbClr val="FFFFFF"/>
      </a:lt2>
      <a:accent1>
        <a:srgbClr val="F74018"/>
      </a:accent1>
      <a:accent2>
        <a:srgbClr val="B6D0CF"/>
      </a:accent2>
      <a:accent3>
        <a:srgbClr val="006B63"/>
      </a:accent3>
      <a:accent4>
        <a:srgbClr val="E5E1DA"/>
      </a:accent4>
      <a:accent5>
        <a:srgbClr val="383841"/>
      </a:accent5>
      <a:accent6>
        <a:srgbClr val="4D7B87"/>
      </a:accent6>
      <a:hlink>
        <a:srgbClr val="F74018"/>
      </a:hlink>
      <a:folHlink>
        <a:srgbClr val="F7401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tiv_Master Without Instructions.pptx" id="{A37FC0B1-021D-4E6D-92C5-A1C957D97C52}" vid="{A0612F1A-DE8E-4A50-A2AB-656C87A91A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4e1cdc1e8884ad9a1abd3eeee348cd0 xmlns="b07804b3-f8ec-425e-9508-9bee58886a91">
      <Terms xmlns="http://schemas.microsoft.com/office/infopath/2007/PartnerControls"/>
    </d4e1cdc1e8884ad9a1abd3eeee348cd0>
    <l812b064fc494a32beba07917f4feaa3 xmlns="b07804b3-f8ec-425e-9508-9bee58886a91">
      <Terms xmlns="http://schemas.microsoft.com/office/infopath/2007/PartnerControls"/>
    </l812b064fc494a32beba07917f4feaa3>
    <TaxCatchAll xmlns="b07804b3-f8ec-425e-9508-9bee58886a91"/>
    <o3d4a57d459c41b294c55908ed11bae8 xmlns="b07804b3-f8ec-425e-9508-9bee58886a91">
      <Terms xmlns="http://schemas.microsoft.com/office/infopath/2007/PartnerControls"/>
    </o3d4a57d459c41b294c55908ed11bae8>
  </documentManagement>
</p:properties>
</file>

<file path=customXml/item2.xml><?xml version="1.0" encoding="utf-8"?>
<?mso-contentType ?>
<spe:Receivers xmlns:spe="http://schemas.microsoft.com/sharepoint/events">
  <Receiver>
    <Name>ItemUpdatedEventHandlerForConceptSearch</Name>
    <Synchronization>Asynchronous</Synchronization>
    <Type>10002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8AF40F33585446BA9090B31C7756A2" ma:contentTypeVersion="11" ma:contentTypeDescription="Create a new document." ma:contentTypeScope="" ma:versionID="aa49b0fd1811d5ba2980e81733392780">
  <xsd:schema xmlns:xsd="http://www.w3.org/2001/XMLSchema" xmlns:xs="http://www.w3.org/2001/XMLSchema" xmlns:p="http://schemas.microsoft.com/office/2006/metadata/properties" xmlns:ns1="http://schemas.microsoft.com/sharepoint/v3" xmlns:ns2="b07804b3-f8ec-425e-9508-9bee58886a91" targetNamespace="http://schemas.microsoft.com/office/2006/metadata/properties" ma:root="true" ma:fieldsID="6aec6d31f537b049526daeea047d9114" ns1:_="" ns2:_="">
    <xsd:import namespace="http://schemas.microsoft.com/sharepoint/v3"/>
    <xsd:import namespace="b07804b3-f8ec-425e-9508-9bee58886a91"/>
    <xsd:element name="properties">
      <xsd:complexType>
        <xsd:sequence>
          <xsd:element name="documentManagement">
            <xsd:complexType>
              <xsd:all>
                <xsd:element ref="ns2:o3d4a57d459c41b294c55908ed11bae8" minOccurs="0"/>
                <xsd:element ref="ns2:TaxCatchAll" minOccurs="0"/>
                <xsd:element ref="ns2:TaxCatchAllLabel" minOccurs="0"/>
                <xsd:element ref="ns2:d4e1cdc1e8884ad9a1abd3eeee348cd0" minOccurs="0"/>
                <xsd:element ref="ns2:l812b064fc494a32beba07917f4feaa3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SMeta2010Field" ma:index="10" nillable="true" ma:displayName="Classification Status" ma:internalName="CSMeta2010Field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7804b3-f8ec-425e-9508-9bee58886a91" elementFormDefault="qualified">
    <xsd:import namespace="http://schemas.microsoft.com/office/2006/documentManagement/types"/>
    <xsd:import namespace="http://schemas.microsoft.com/office/infopath/2007/PartnerControls"/>
    <xsd:element name="o3d4a57d459c41b294c55908ed11bae8" ma:index="2" nillable="true" ma:taxonomy="true" ma:internalName="o3d4a57d459c41b294c55908ed11bae8" ma:taxonomyFieldName="emm_Division" ma:displayName="emm_Division" ma:default="" ma:fieldId="{83d4a57d-459c-41b2-94c5-5908ed11bae8}" ma:sspId="cf713c62-fdf9-4ba1-a9c8-920b71b66035" ma:termSetId="5dde4a48-55d5-4c0a-9779-582059f53b1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3" nillable="true" ma:displayName="Taxonomy Catch All Column" ma:hidden="true" ma:list="{0b6a2a28-41a3-4ec1-ba1e-24b5999c4296}" ma:internalName="TaxCatchAll" ma:showField="CatchAllData" ma:web="de0f6f1c-50a1-4a50-86dd-87acc27914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0b6a2a28-41a3-4ec1-ba1e-24b5999c4296}" ma:internalName="TaxCatchAllLabel" ma:readOnly="true" ma:showField="CatchAllDataLabel" ma:web="de0f6f1c-50a1-4a50-86dd-87acc27914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4e1cdc1e8884ad9a1abd3eeee348cd0" ma:index="6" nillable="true" ma:taxonomy="true" ma:internalName="d4e1cdc1e8884ad9a1abd3eeee348cd0" ma:taxonomyFieldName="emm_Function" ma:displayName="emm_Function" ma:default="" ma:fieldId="{d4e1cdc1-e888-4ad9-a1ab-d3eeee348cd0}" ma:sspId="cf713c62-fdf9-4ba1-a9c8-920b71b66035" ma:termSetId="2cdd7b0f-fc41-4bc0-b507-1083be529d1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812b064fc494a32beba07917f4feaa3" ma:index="8" nillable="true" ma:taxonomy="true" ma:internalName="l812b064fc494a32beba07917f4feaa3" ma:taxonomyFieldName="emm_Language" ma:displayName="emm_Language" ma:default="" ma:fieldId="{5812b064-fc49-4a32-beba-07917f4feaa3}" ma:sspId="cf713c62-fdf9-4ba1-a9c8-920b71b66035" ma:termSetId="628d4a0e-43e1-471b-bfbd-4dccf339dc98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cf713c62-fdf9-4ba1-a9c8-920b71b66035" ContentTypeId="0x01" PreviousValue="true"/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F429D2-DB9E-427D-A1B0-E1BFCF9FF976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www.w3.org/XML/1998/namespace"/>
    <ds:schemaRef ds:uri="b07804b3-f8ec-425e-9508-9bee58886a91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1FA4F27-AE6B-4487-BE3E-4CC5E76D8C69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8980319-8F2B-4175-A82F-4A39FBCB2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7804b3-f8ec-425e-9508-9bee58886a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5D8286A-0255-4E0C-B9EE-5873E91D1AA0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7BE658CA-965D-4F29-8875-508E7A281B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Aptiv_Master Without Instructions</Template>
  <TotalTime>146</TotalTime>
  <Words>207</Words>
  <Application>Microsoft Office PowerPoint</Application>
  <PresentationFormat>Bredbild</PresentationFormat>
  <Paragraphs>63</Paragraphs>
  <Slides>9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9</vt:i4>
      </vt:variant>
    </vt:vector>
  </HeadingPairs>
  <TitlesOfParts>
    <vt:vector size="17" baseType="lpstr">
      <vt:lpstr>.AppleSystemUIFont</vt:lpstr>
      <vt:lpstr>Akkurat Pro</vt:lpstr>
      <vt:lpstr>Arial</vt:lpstr>
      <vt:lpstr>Arial Regular</vt:lpstr>
      <vt:lpstr>Calibri</vt:lpstr>
      <vt:lpstr>Times New Roman</vt:lpstr>
      <vt:lpstr>Aptiv Master Theme</vt:lpstr>
      <vt:lpstr>Aptiv Theme Instructions</vt:lpstr>
      <vt:lpstr>What is Google up to with Android? 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Aptiv - Ariot 2019</dc:title>
  <dc:creator>david.johansson@aptiv.com</dc:creator>
  <cp:lastModifiedBy>Johansson, David</cp:lastModifiedBy>
  <cp:revision>173</cp:revision>
  <cp:lastPrinted>2018-03-05T13:07:37Z</cp:lastPrinted>
  <dcterms:created xsi:type="dcterms:W3CDTF">2018-02-15T15:32:56Z</dcterms:created>
  <dcterms:modified xsi:type="dcterms:W3CDTF">2019-03-07T21:49:14Z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0x010100E08AF40F33585446BA9090B31C7756A2</vt:lpwstr>
  </property>
</Properties>
</file>