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3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18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B91E-DD4E-4589-B9A0-BBCC79F14B9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958EB1-4FBA-4EA8-8DCC-598ADC61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41C-8384-4038-A611-81A5D227A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Scam Trainer Web App for Older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3B062-734D-43C9-A168-5AE84B7BE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Bolgzds</a:t>
            </a:r>
          </a:p>
        </p:txBody>
      </p:sp>
    </p:spTree>
    <p:extLst>
      <p:ext uri="{BB962C8B-B14F-4D97-AF65-F5344CB8AC3E}">
        <p14:creationId xmlns:p14="http://schemas.microsoft.com/office/powerpoint/2010/main" val="27674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1B1D-01AB-469C-A31E-734A5043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focus pages</a:t>
            </a:r>
          </a:p>
          <a:p>
            <a:r>
              <a:rPr lang="en-US" dirty="0"/>
              <a:t>Simple layout and colors</a:t>
            </a:r>
          </a:p>
          <a:p>
            <a:r>
              <a:rPr lang="en-US" dirty="0"/>
              <a:t>Explicit intent</a:t>
            </a:r>
          </a:p>
          <a:p>
            <a:r>
              <a:rPr lang="en-US" dirty="0"/>
              <a:t>Icons paired with text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At least 16px font</a:t>
            </a:r>
          </a:p>
          <a:p>
            <a:pPr lvl="1"/>
            <a:r>
              <a:rPr lang="en-US" dirty="0"/>
              <a:t>Sans-serif Arial, Helvetica</a:t>
            </a:r>
          </a:p>
          <a:p>
            <a:r>
              <a:rPr lang="en-US" dirty="0"/>
              <a:t>Contrasting color scheme to help with color blindness</a:t>
            </a:r>
          </a:p>
        </p:txBody>
      </p:sp>
    </p:spTree>
    <p:extLst>
      <p:ext uri="{BB962C8B-B14F-4D97-AF65-F5344CB8AC3E}">
        <p14:creationId xmlns:p14="http://schemas.microsoft.com/office/powerpoint/2010/main" val="19392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E5D91-34AF-492F-9C49-E4AFF0F9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88" y="1558212"/>
            <a:ext cx="9914424" cy="48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3ABEF-B4A2-44DB-9599-E32439B8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61" y="1446222"/>
            <a:ext cx="5273077" cy="50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BFD41-73B2-4C18-9D68-CCF34FA7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3" y="1268962"/>
            <a:ext cx="5073454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3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3259-5078-4EBE-9080-20E3E09C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85C71-D4E4-4011-88F0-DDE43172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64" y="1270000"/>
            <a:ext cx="5096271" cy="52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F9C7-0DF1-4F3B-8A82-559FBD1F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A02C-4B42-486B-868E-2774FA40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User-centered/participatory design</a:t>
            </a:r>
          </a:p>
          <a:p>
            <a:r>
              <a:rPr lang="en-US" dirty="0"/>
              <a:t>Incorporate more testing</a:t>
            </a:r>
          </a:p>
          <a:p>
            <a:pPr lvl="1"/>
            <a:r>
              <a:rPr lang="en-US" dirty="0"/>
              <a:t>Retainability</a:t>
            </a:r>
          </a:p>
          <a:p>
            <a:pPr lvl="1"/>
            <a:r>
              <a:rPr lang="en-US" dirty="0"/>
              <a:t>Ease of navigation</a:t>
            </a:r>
          </a:p>
          <a:p>
            <a:r>
              <a:rPr lang="en-US" dirty="0"/>
              <a:t>Add tutorial on first visit</a:t>
            </a:r>
          </a:p>
          <a:p>
            <a:r>
              <a:rPr lang="en-US" dirty="0"/>
              <a:t>Add logging for 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3071199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72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Scam Trainer Web App for Older Generation</vt:lpstr>
      <vt:lpstr>Guidelines</vt:lpstr>
      <vt:lpstr>Design</vt:lpstr>
      <vt:lpstr>Design cont.</vt:lpstr>
      <vt:lpstr>Design cont.</vt:lpstr>
      <vt:lpstr>Design cont.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Scam Trainer Web App for Older Generation</dc:title>
  <dc:creator>Robbie Bolgzds</dc:creator>
  <cp:lastModifiedBy>Robbie Bolgzds</cp:lastModifiedBy>
  <cp:revision>9</cp:revision>
  <dcterms:created xsi:type="dcterms:W3CDTF">2019-12-03T01:46:13Z</dcterms:created>
  <dcterms:modified xsi:type="dcterms:W3CDTF">2019-12-03T17:49:41Z</dcterms:modified>
</cp:coreProperties>
</file>