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21" Type="http://schemas.openxmlformats.org/officeDocument/2006/relationships/font" Target="fonts/SourceSans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78f444de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78f444de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e78f444d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e78f444d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e78f444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e78f444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e78f444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e78f444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e78f444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e78f444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e78f444d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e78f444d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e78f444d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e78f444d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e78f444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e78f444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e78f444d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e78f444d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e78f444d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e78f444d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7666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7666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7666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7666D8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7666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vuejs.org/" TargetMode="External"/><Relationship Id="rId4" Type="http://schemas.openxmlformats.org/officeDocument/2006/relationships/hyperlink" Target="https://nodejs.org/en/" TargetMode="External"/><Relationship Id="rId11" Type="http://schemas.openxmlformats.org/officeDocument/2006/relationships/image" Target="../media/image6.png"/><Relationship Id="rId10" Type="http://schemas.openxmlformats.org/officeDocument/2006/relationships/image" Target="../media/image7.png"/><Relationship Id="rId9" Type="http://schemas.openxmlformats.org/officeDocument/2006/relationships/image" Target="../media/image8.png"/><Relationship Id="rId5" Type="http://schemas.openxmlformats.org/officeDocument/2006/relationships/hyperlink" Target="https://www.mongodb.com/" TargetMode="External"/><Relationship Id="rId6" Type="http://schemas.openxmlformats.org/officeDocument/2006/relationships/hyperlink" Target="https://expressjs.com/" TargetMode="External"/><Relationship Id="rId7" Type="http://schemas.openxmlformats.org/officeDocument/2006/relationships/hyperlink" Target="https://github.com/" TargetMode="External"/><Relationship Id="rId8" Type="http://schemas.openxmlformats.org/officeDocument/2006/relationships/hyperlink" Target="https://jwt.io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ULang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Jantzen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Chris Messmer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Bolgzds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Advisor: Dr. Chia Yung Han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925" y="2757300"/>
            <a:ext cx="3206574" cy="22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Remaining Tasks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Word/Dictionary Editing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Pronunciation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Social interactions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Flashcard backend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Testing: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Setup and write autotests &amp; unit tests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Architecting the application to integrate well between the client and server-side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Designing the mockups of the client to be modern, accessible, useful, and easily usable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Redesigning database schemas to adapt to </a:t>
            </a:r>
            <a:r>
              <a:rPr lang="en"/>
              <a:t>unforeseen</a:t>
            </a:r>
            <a:r>
              <a:rPr lang="en"/>
              <a:t> requirements in specific implementation details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resource to practice vocabulary translations, spellings, and pronunciations  while learning a foreign language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724" y="2230850"/>
            <a:ext cx="5270549" cy="2572126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Intellectual</a:t>
            </a:r>
            <a:r>
              <a:rPr lang="en"/>
              <a:t> Merits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Pronunciation practice and feedback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Verb conjugation specific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Broad language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isolated study materials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Broader Impacts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help people moving to new countries that speak another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help people who have international </a:t>
            </a:r>
            <a:r>
              <a:rPr lang="en"/>
              <a:t>colleagues</a:t>
            </a:r>
            <a:r>
              <a:rPr lang="en"/>
              <a:t> reduce the language barrier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help </a:t>
            </a:r>
            <a:r>
              <a:rPr lang="en"/>
              <a:t>children</a:t>
            </a:r>
            <a:r>
              <a:rPr lang="en"/>
              <a:t> to be bilingual early in life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help students learning other languages study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creates sets of words for practice/study using functionalities provided on the front 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Front-end, back-end, and database servers hosted on unique ports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client-side interfaces with the server via HTTP requests to get data necessary for the 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Specifications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6" y="77296"/>
            <a:ext cx="4237374" cy="207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7150"/>
            <a:ext cx="4169425" cy="9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5700" y="2281121"/>
            <a:ext cx="6065237" cy="2689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315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VueJS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https://vuejs.org/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NodeJS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https://nodejs.org/en/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MongoDB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https://www.mongodb.com/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ExpressJS -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https://expressjs.com/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-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https://github.com/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 Web Tokens -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https://jwt.io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80100" y="1279400"/>
            <a:ext cx="1452200" cy="14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95474" y="2942575"/>
            <a:ext cx="1836825" cy="15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24200" y="3306800"/>
            <a:ext cx="1227475" cy="12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66325"/>
            <a:ext cx="8686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724">
                <a:solidFill>
                  <a:srgbClr val="666666"/>
                </a:solidFill>
              </a:rPr>
              <a:t>1. Complete Research</a:t>
            </a:r>
            <a:endParaRPr sz="5724">
              <a:solidFill>
                <a:srgbClr val="666666"/>
              </a:solidFill>
            </a:endParaRPr>
          </a:p>
          <a:p>
            <a:pPr indent="-306771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➢"/>
            </a:pPr>
            <a:r>
              <a:rPr lang="en" sz="4924">
                <a:solidFill>
                  <a:srgbClr val="666666"/>
                </a:solidFill>
              </a:rPr>
              <a:t>Research and decide on database paradigm, cloud platforms, natural language processing, and testing frameworks </a:t>
            </a:r>
            <a:endParaRPr sz="4924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724">
                <a:solidFill>
                  <a:srgbClr val="666666"/>
                </a:solidFill>
              </a:rPr>
              <a:t>2. Implementation Design</a:t>
            </a:r>
            <a:endParaRPr sz="5724">
              <a:solidFill>
                <a:srgbClr val="666666"/>
              </a:solidFill>
            </a:endParaRPr>
          </a:p>
          <a:p>
            <a:pPr indent="-306771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➢"/>
            </a:pPr>
            <a:r>
              <a:rPr lang="en" sz="4924">
                <a:solidFill>
                  <a:srgbClr val="666666"/>
                </a:solidFill>
              </a:rPr>
              <a:t>Create design diagrams and templates for the database, framework, UI, and functionalities of the application.</a:t>
            </a:r>
            <a:endParaRPr sz="4924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724">
                <a:solidFill>
                  <a:srgbClr val="666666"/>
                </a:solidFill>
              </a:rPr>
              <a:t>3. Build Application</a:t>
            </a:r>
            <a:endParaRPr sz="5724">
              <a:solidFill>
                <a:srgbClr val="666666"/>
              </a:solidFill>
            </a:endParaRPr>
          </a:p>
          <a:p>
            <a:pPr indent="-306771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ct val="86024"/>
              <a:buChar char="➢"/>
            </a:pPr>
            <a:r>
              <a:rPr lang="en" sz="5724">
                <a:solidFill>
                  <a:srgbClr val="666666"/>
                </a:solidFill>
              </a:rPr>
              <a:t>I</a:t>
            </a:r>
            <a:r>
              <a:rPr lang="en" sz="4924">
                <a:solidFill>
                  <a:srgbClr val="666666"/>
                </a:solidFill>
              </a:rPr>
              <a:t>mplement the web application, including specified functionalities, and integrate it with the database.</a:t>
            </a:r>
            <a:endParaRPr sz="4924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724">
                <a:solidFill>
                  <a:srgbClr val="666666"/>
                </a:solidFill>
              </a:rPr>
              <a:t>4. Test</a:t>
            </a:r>
            <a:endParaRPr sz="5724">
              <a:solidFill>
                <a:srgbClr val="666666"/>
              </a:solidFill>
            </a:endParaRPr>
          </a:p>
          <a:p>
            <a:pPr indent="-306771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➢"/>
            </a:pPr>
            <a:r>
              <a:rPr lang="en" sz="4924">
                <a:solidFill>
                  <a:srgbClr val="666666"/>
                </a:solidFill>
              </a:rPr>
              <a:t>Test the beta application for bugs and usability using the testing methods researched in milestone 1.</a:t>
            </a:r>
            <a:endParaRPr sz="4924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724">
                <a:solidFill>
                  <a:srgbClr val="666666"/>
                </a:solidFill>
              </a:rPr>
              <a:t>5. Deploy</a:t>
            </a:r>
            <a:endParaRPr sz="5724">
              <a:solidFill>
                <a:srgbClr val="666666"/>
              </a:solidFill>
            </a:endParaRPr>
          </a:p>
          <a:p>
            <a:pPr indent="-306771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➢"/>
            </a:pPr>
            <a:r>
              <a:rPr lang="en" sz="4924">
                <a:solidFill>
                  <a:srgbClr val="666666"/>
                </a:solidFill>
              </a:rPr>
              <a:t>Deploy the application to a cloud platform to make it publicly accessible.</a:t>
            </a:r>
            <a:endParaRPr sz="4924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Current Progress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Research: Technologies and functionalities fully specified.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Implementation: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Front End: Nearly complete, core functionalities implemented.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Back End: Proportional to front end - core functionalities will be modified to </a:t>
            </a:r>
            <a:r>
              <a:rPr lang="en"/>
              <a:t>accommodate</a:t>
            </a:r>
            <a:r>
              <a:rPr lang="en"/>
              <a:t> new front end functionalities.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Testing: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Testing framework set 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Manual testing done concurrently.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Deploy: Node server ready to deploy.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Lang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