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84d10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84d10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84d1090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84d1090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84d1090f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84d1090f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84d1090f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84d1090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84d1090f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84d1090f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84d1090f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84d1090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84d1090f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84d1090f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84d1090f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84d1090f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ULang Project Constraints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Jantzen, Chris Messmer, Robert Bolgzds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Cost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Cloud Hosting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Domain Name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Potential Cost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Natural Language Processing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Semester constraint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Manageable according to our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Competing with other responsibilities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Other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 Curriculars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Scope of project defined in Task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Scope of team member contributions defined in Effort Matrix.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Expertise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Elegant database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Knowledge</a:t>
            </a:r>
            <a:r>
              <a:rPr lang="en"/>
              <a:t> of foreign languages’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Speech capture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Interpretation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API querying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UI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&amp; Legal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Voice 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Email /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Account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Transparency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Where data is sent e.g. Google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data is stored and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Secure data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Secure audio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Secure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HTTPS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Authentication Tokens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public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 usability 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Helps break down communication barriers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947425" y="2789275"/>
            <a:ext cx="26376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EPIC XD</a:t>
            </a:r>
            <a:endParaRPr sz="5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and Cultural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English as base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Only support Latin/Germanic languages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