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4"/>
  </p:notesMasterIdLst>
  <p:sldIdLst>
    <p:sldId id="262" r:id="rId5"/>
    <p:sldId id="276" r:id="rId6"/>
    <p:sldId id="258" r:id="rId7"/>
    <p:sldId id="259" r:id="rId8"/>
    <p:sldId id="263" r:id="rId9"/>
    <p:sldId id="264" r:id="rId10"/>
    <p:sldId id="257" r:id="rId11"/>
    <p:sldId id="265" r:id="rId12"/>
    <p:sldId id="269" r:id="rId13"/>
    <p:sldId id="260" r:id="rId14"/>
    <p:sldId id="261" r:id="rId15"/>
    <p:sldId id="267" r:id="rId16"/>
    <p:sldId id="274" r:id="rId17"/>
    <p:sldId id="268" r:id="rId18"/>
    <p:sldId id="271" r:id="rId19"/>
    <p:sldId id="272" r:id="rId20"/>
    <p:sldId id="273" r:id="rId21"/>
    <p:sldId id="270" r:id="rId22"/>
    <p:sldId id="275" r:id="rId23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23111-20F2-495A-8A94-C958CCA29C16}" v="54" dt="2022-03-16T11:32:58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>
      <p:cViewPr varScale="1">
        <p:scale>
          <a:sx n="123" d="100"/>
          <a:sy n="123" d="100"/>
        </p:scale>
        <p:origin x="774" y="90"/>
      </p:cViewPr>
      <p:guideLst>
        <p:guide orient="horz" pos="62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Xia" userId="b72cac62-e4db-4876-a9b7-ac428481ec00" providerId="ADAL" clId="{D5F7EF9E-771B-488D-801D-8520BBA67354}"/>
    <pc:docChg chg="undo redo custSel addSld delSld modSld modMainMaster">
      <pc:chgData name="Xin Xia" userId="b72cac62-e4db-4876-a9b7-ac428481ec00" providerId="ADAL" clId="{D5F7EF9E-771B-488D-801D-8520BBA67354}" dt="2022-03-01T12:47:44.583" v="197" actId="20577"/>
      <pc:docMkLst>
        <pc:docMk/>
      </pc:docMkLst>
      <pc:sldChg chg="modSp mod">
        <pc:chgData name="Xin Xia" userId="b72cac62-e4db-4876-a9b7-ac428481ec00" providerId="ADAL" clId="{D5F7EF9E-771B-488D-801D-8520BBA67354}" dt="2022-03-01T12:47:44.583" v="197" actId="20577"/>
        <pc:sldMkLst>
          <pc:docMk/>
          <pc:sldMk cId="3600752767" sldId="257"/>
        </pc:sldMkLst>
        <pc:spChg chg="mod">
          <ac:chgData name="Xin Xia" userId="b72cac62-e4db-4876-a9b7-ac428481ec00" providerId="ADAL" clId="{D5F7EF9E-771B-488D-801D-8520BBA67354}" dt="2022-03-01T12:47:44.583" v="197" actId="20577"/>
          <ac:spMkLst>
            <pc:docMk/>
            <pc:sldMk cId="3600752767" sldId="257"/>
            <ac:spMk id="2" creationId="{8E0757E9-DECD-4295-A23D-43147F7FBEA8}"/>
          </ac:spMkLst>
        </pc:spChg>
      </pc:sldChg>
      <pc:sldChg chg="addSp delSp modSp mod modClrScheme chgLayout">
        <pc:chgData name="Xin Xia" userId="b72cac62-e4db-4876-a9b7-ac428481ec00" providerId="ADAL" clId="{D5F7EF9E-771B-488D-801D-8520BBA67354}" dt="2022-03-01T12:46:06.066" v="143" actId="700"/>
        <pc:sldMkLst>
          <pc:docMk/>
          <pc:sldMk cId="2821502408" sldId="258"/>
        </pc:sldMkLst>
        <pc:spChg chg="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2" creationId="{EFF6BB29-03E3-4085-AB25-119A8117EE4C}"/>
          </ac:spMkLst>
        </pc:spChg>
        <pc:spChg chg="add del 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3" creationId="{D1D043B5-28AF-47B6-82F7-9F4827FE6F0D}"/>
          </ac:spMkLst>
        </pc:spChg>
        <pc:spChg chg="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4" creationId="{102C322C-B480-44EA-9CA3-A1BB7E3F93A1}"/>
          </ac:spMkLst>
        </pc:spChg>
        <pc:spChg chg="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5" creationId="{3A04D59F-366E-4914-B696-450DA90E32F2}"/>
          </ac:spMkLst>
        </pc:spChg>
        <pc:spChg chg="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6" creationId="{61C67152-F48A-4CA8-9466-B6BC0757BBF8}"/>
          </ac:spMkLst>
        </pc:spChg>
        <pc:spChg chg="add del 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7" creationId="{A39EE9C0-1DA0-4366-A983-5CB8D9EE5108}"/>
          </ac:spMkLst>
        </pc:spChg>
        <pc:spChg chg="add del 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8" creationId="{918939E9-2F63-44D4-BEA1-357C701822CF}"/>
          </ac:spMkLst>
        </pc:spChg>
        <pc:spChg chg="add del 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9" creationId="{11A6A15F-3F4F-4C20-B07C-3D2ACAA1F3BD}"/>
          </ac:spMkLst>
        </pc:spChg>
        <pc:spChg chg="add del mod ord">
          <ac:chgData name="Xin Xia" userId="b72cac62-e4db-4876-a9b7-ac428481ec00" providerId="ADAL" clId="{D5F7EF9E-771B-488D-801D-8520BBA67354}" dt="2022-03-01T12:46:06.066" v="143" actId="700"/>
          <ac:spMkLst>
            <pc:docMk/>
            <pc:sldMk cId="2821502408" sldId="258"/>
            <ac:spMk id="10" creationId="{E093D8BF-E46B-4799-8D22-A7F8A88C6A03}"/>
          </ac:spMkLst>
        </pc:spChg>
      </pc:sldChg>
      <pc:sldChg chg="modSp mod">
        <pc:chgData name="Xin Xia" userId="b72cac62-e4db-4876-a9b7-ac428481ec00" providerId="ADAL" clId="{D5F7EF9E-771B-488D-801D-8520BBA67354}" dt="2022-03-01T12:43:27.621" v="56"/>
        <pc:sldMkLst>
          <pc:docMk/>
          <pc:sldMk cId="3196143715" sldId="259"/>
        </pc:sldMkLst>
        <pc:spChg chg="mod">
          <ac:chgData name="Xin Xia" userId="b72cac62-e4db-4876-a9b7-ac428481ec00" providerId="ADAL" clId="{D5F7EF9E-771B-488D-801D-8520BBA67354}" dt="2022-03-01T12:43:27.621" v="56"/>
          <ac:spMkLst>
            <pc:docMk/>
            <pc:sldMk cId="3196143715" sldId="259"/>
            <ac:spMk id="2" creationId="{320F914A-8182-4F9E-B5D6-70000B636D92}"/>
          </ac:spMkLst>
        </pc:spChg>
      </pc:sldChg>
      <pc:sldChg chg="modSp mod">
        <pc:chgData name="Xin Xia" userId="b72cac62-e4db-4876-a9b7-ac428481ec00" providerId="ADAL" clId="{D5F7EF9E-771B-488D-801D-8520BBA67354}" dt="2022-03-01T12:46:36.491" v="185" actId="20577"/>
        <pc:sldMkLst>
          <pc:docMk/>
          <pc:sldMk cId="3545454681" sldId="260"/>
        </pc:sldMkLst>
        <pc:spChg chg="mod">
          <ac:chgData name="Xin Xia" userId="b72cac62-e4db-4876-a9b7-ac428481ec00" providerId="ADAL" clId="{D5F7EF9E-771B-488D-801D-8520BBA67354}" dt="2022-03-01T12:46:36.491" v="185" actId="20577"/>
          <ac:spMkLst>
            <pc:docMk/>
            <pc:sldMk cId="3545454681" sldId="260"/>
            <ac:spMk id="2" creationId="{A49033FA-58AA-44E1-AD16-677E67BDB926}"/>
          </ac:spMkLst>
        </pc:spChg>
      </pc:sldChg>
      <pc:sldChg chg="modSp mod">
        <pc:chgData name="Xin Xia" userId="b72cac62-e4db-4876-a9b7-ac428481ec00" providerId="ADAL" clId="{D5F7EF9E-771B-488D-801D-8520BBA67354}" dt="2022-03-01T12:43:59.358" v="67" actId="20577"/>
        <pc:sldMkLst>
          <pc:docMk/>
          <pc:sldMk cId="2380145461" sldId="261"/>
        </pc:sldMkLst>
        <pc:spChg chg="mod">
          <ac:chgData name="Xin Xia" userId="b72cac62-e4db-4876-a9b7-ac428481ec00" providerId="ADAL" clId="{D5F7EF9E-771B-488D-801D-8520BBA67354}" dt="2022-03-01T12:43:59.358" v="67" actId="20577"/>
          <ac:spMkLst>
            <pc:docMk/>
            <pc:sldMk cId="2380145461" sldId="261"/>
            <ac:spMk id="2" creationId="{587DCC4B-2C9F-4DB0-A249-AD29887C8DE4}"/>
          </ac:spMkLst>
        </pc:spChg>
      </pc:sldChg>
      <pc:sldChg chg="modSp mod">
        <pc:chgData name="Xin Xia" userId="b72cac62-e4db-4876-a9b7-ac428481ec00" providerId="ADAL" clId="{D5F7EF9E-771B-488D-801D-8520BBA67354}" dt="2022-03-01T12:42:11.872" v="10" actId="20577"/>
        <pc:sldMkLst>
          <pc:docMk/>
          <pc:sldMk cId="2661862285" sldId="262"/>
        </pc:sldMkLst>
        <pc:spChg chg="mod">
          <ac:chgData name="Xin Xia" userId="b72cac62-e4db-4876-a9b7-ac428481ec00" providerId="ADAL" clId="{D5F7EF9E-771B-488D-801D-8520BBA67354}" dt="2022-03-01T12:42:11.872" v="10" actId="20577"/>
          <ac:spMkLst>
            <pc:docMk/>
            <pc:sldMk cId="2661862285" sldId="262"/>
            <ac:spMk id="5" creationId="{E1B298AE-B486-46E2-8593-9F9C5EAB89DB}"/>
          </ac:spMkLst>
        </pc:spChg>
        <pc:spChg chg="mod">
          <ac:chgData name="Xin Xia" userId="b72cac62-e4db-4876-a9b7-ac428481ec00" providerId="ADAL" clId="{D5F7EF9E-771B-488D-801D-8520BBA67354}" dt="2022-03-01T12:42:00.849" v="2" actId="1035"/>
          <ac:spMkLst>
            <pc:docMk/>
            <pc:sldMk cId="2661862285" sldId="262"/>
            <ac:spMk id="7" creationId="{2F84D5C0-3827-4EEE-8DE6-ADB1D772F204}"/>
          </ac:spMkLst>
        </pc:spChg>
      </pc:sldChg>
      <pc:sldChg chg="new del">
        <pc:chgData name="Xin Xia" userId="b72cac62-e4db-4876-a9b7-ac428481ec00" providerId="ADAL" clId="{D5F7EF9E-771B-488D-801D-8520BBA67354}" dt="2022-03-01T12:46:47.289" v="186" actId="2696"/>
        <pc:sldMkLst>
          <pc:docMk/>
          <pc:sldMk cId="813382422" sldId="263"/>
        </pc:sldMkLst>
      </pc:sldChg>
      <pc:sldChg chg="new del">
        <pc:chgData name="Xin Xia" userId="b72cac62-e4db-4876-a9b7-ac428481ec00" providerId="ADAL" clId="{D5F7EF9E-771B-488D-801D-8520BBA67354}" dt="2022-03-01T12:46:49.210" v="187" actId="2696"/>
        <pc:sldMkLst>
          <pc:docMk/>
          <pc:sldMk cId="1611663596" sldId="264"/>
        </pc:sldMkLst>
      </pc:sldChg>
      <pc:sldChg chg="new add del">
        <pc:chgData name="Xin Xia" userId="b72cac62-e4db-4876-a9b7-ac428481ec00" providerId="ADAL" clId="{D5F7EF9E-771B-488D-801D-8520BBA67354}" dt="2022-03-01T12:46:51.486" v="188" actId="2696"/>
        <pc:sldMkLst>
          <pc:docMk/>
          <pc:sldMk cId="2963336911" sldId="265"/>
        </pc:sldMkLst>
      </pc:sldChg>
      <pc:sldChg chg="new del">
        <pc:chgData name="Xin Xia" userId="b72cac62-e4db-4876-a9b7-ac428481ec00" providerId="ADAL" clId="{D5F7EF9E-771B-488D-801D-8520BBA67354}" dt="2022-03-01T12:46:06.312" v="144" actId="680"/>
        <pc:sldMkLst>
          <pc:docMk/>
          <pc:sldMk cId="1230893800" sldId="266"/>
        </pc:sldMkLst>
      </pc:sldChg>
      <pc:sldMasterChg chg="modSldLayout">
        <pc:chgData name="Xin Xia" userId="b72cac62-e4db-4876-a9b7-ac428481ec00" providerId="ADAL" clId="{D5F7EF9E-771B-488D-801D-8520BBA67354}" dt="2022-03-01T12:46:05.711" v="142" actId="1036"/>
        <pc:sldMasterMkLst>
          <pc:docMk/>
          <pc:sldMasterMk cId="0" sldId="2147483648"/>
        </pc:sldMasterMkLst>
        <pc:sldLayoutChg chg="modSp">
          <pc:chgData name="Xin Xia" userId="b72cac62-e4db-4876-a9b7-ac428481ec00" providerId="ADAL" clId="{D5F7EF9E-771B-488D-801D-8520BBA67354}" dt="2022-03-01T12:43:17.763" v="55" actId="1036"/>
          <pc:sldLayoutMkLst>
            <pc:docMk/>
            <pc:sldMasterMk cId="0" sldId="2147483648"/>
            <pc:sldLayoutMk cId="3512632945" sldId="2147483650"/>
          </pc:sldLayoutMkLst>
          <pc:spChg chg="mod">
            <ac:chgData name="Xin Xia" userId="b72cac62-e4db-4876-a9b7-ac428481ec00" providerId="ADAL" clId="{D5F7EF9E-771B-488D-801D-8520BBA67354}" dt="2022-03-01T12:43:13.698" v="51" actId="1036"/>
            <ac:spMkLst>
              <pc:docMk/>
              <pc:sldMasterMk cId="0" sldId="2147483648"/>
              <pc:sldLayoutMk cId="3512632945" sldId="2147483650"/>
              <ac:spMk id="2" creationId="{00000000-0000-0000-0000-000000000000}"/>
            </ac:spMkLst>
          </pc:spChg>
          <pc:spChg chg="mod">
            <ac:chgData name="Xin Xia" userId="b72cac62-e4db-4876-a9b7-ac428481ec00" providerId="ADAL" clId="{D5F7EF9E-771B-488D-801D-8520BBA67354}" dt="2022-03-01T12:43:17.763" v="55" actId="1036"/>
            <ac:spMkLst>
              <pc:docMk/>
              <pc:sldMasterMk cId="0" sldId="2147483648"/>
              <pc:sldLayoutMk cId="3512632945" sldId="2147483650"/>
              <ac:spMk id="3" creationId="{00000000-0000-0000-0000-000000000000}"/>
            </ac:spMkLst>
          </pc:spChg>
        </pc:sldLayoutChg>
        <pc:sldLayoutChg chg="modSp">
          <pc:chgData name="Xin Xia" userId="b72cac62-e4db-4876-a9b7-ac428481ec00" providerId="ADAL" clId="{D5F7EF9E-771B-488D-801D-8520BBA67354}" dt="2022-03-01T12:46:05.711" v="142" actId="1036"/>
          <pc:sldLayoutMkLst>
            <pc:docMk/>
            <pc:sldMasterMk cId="0" sldId="2147483648"/>
            <pc:sldLayoutMk cId="1388004580" sldId="2147483653"/>
          </pc:sldLayoutMkLst>
          <pc:spChg chg="mod">
            <ac:chgData name="Xin Xia" userId="b72cac62-e4db-4876-a9b7-ac428481ec00" providerId="ADAL" clId="{D5F7EF9E-771B-488D-801D-8520BBA67354}" dt="2022-03-01T12:46:05.711" v="142" actId="1036"/>
            <ac:spMkLst>
              <pc:docMk/>
              <pc:sldMasterMk cId="0" sldId="2147483648"/>
              <pc:sldLayoutMk cId="1388004580" sldId="2147483653"/>
              <ac:spMk id="2" creationId="{00000000-0000-0000-0000-000000000000}"/>
            </ac:spMkLst>
          </pc:spChg>
          <pc:spChg chg="mod">
            <ac:chgData name="Xin Xia" userId="b72cac62-e4db-4876-a9b7-ac428481ec00" providerId="ADAL" clId="{D5F7EF9E-771B-488D-801D-8520BBA67354}" dt="2022-03-01T12:46:05.194" v="141" actId="1036"/>
            <ac:spMkLst>
              <pc:docMk/>
              <pc:sldMasterMk cId="0" sldId="2147483648"/>
              <pc:sldLayoutMk cId="1388004580" sldId="2147483653"/>
              <ac:spMk id="3" creationId="{00000000-0000-0000-0000-000000000000}"/>
            </ac:spMkLst>
          </pc:spChg>
          <pc:spChg chg="mod">
            <ac:chgData name="Xin Xia" userId="b72cac62-e4db-4876-a9b7-ac428481ec00" providerId="ADAL" clId="{D5F7EF9E-771B-488D-801D-8520BBA67354}" dt="2022-03-01T12:46:05.194" v="141" actId="1036"/>
            <ac:spMkLst>
              <pc:docMk/>
              <pc:sldMasterMk cId="0" sldId="2147483648"/>
              <pc:sldLayoutMk cId="1388004580" sldId="2147483653"/>
              <ac:spMk id="4" creationId="{00000000-0000-0000-0000-000000000000}"/>
            </ac:spMkLst>
          </pc:spChg>
          <pc:spChg chg="mod">
            <ac:chgData name="Xin Xia" userId="b72cac62-e4db-4876-a9b7-ac428481ec00" providerId="ADAL" clId="{D5F7EF9E-771B-488D-801D-8520BBA67354}" dt="2022-03-01T12:46:02.107" v="139" actId="1036"/>
            <ac:spMkLst>
              <pc:docMk/>
              <pc:sldMasterMk cId="0" sldId="2147483648"/>
              <pc:sldLayoutMk cId="1388004580" sldId="2147483653"/>
              <ac:spMk id="5" creationId="{00000000-0000-0000-0000-000000000000}"/>
            </ac:spMkLst>
          </pc:spChg>
          <pc:spChg chg="mod">
            <ac:chgData name="Xin Xia" userId="b72cac62-e4db-4876-a9b7-ac428481ec00" providerId="ADAL" clId="{D5F7EF9E-771B-488D-801D-8520BBA67354}" dt="2022-03-01T12:46:02.123" v="140" actId="1036"/>
            <ac:spMkLst>
              <pc:docMk/>
              <pc:sldMasterMk cId="0" sldId="2147483648"/>
              <pc:sldLayoutMk cId="1388004580" sldId="2147483653"/>
              <ac:spMk id="6" creationId="{00000000-0000-0000-0000-000000000000}"/>
            </ac:spMkLst>
          </pc:spChg>
        </pc:sldLayoutChg>
      </pc:sldMasterChg>
    </pc:docChg>
  </pc:docChgLst>
  <pc:docChgLst>
    <pc:chgData name="Xin Xia" userId="b72cac62-e4db-4876-a9b7-ac428481ec00" providerId="ADAL" clId="{93823111-20F2-495A-8A94-C958CCA29C16}"/>
    <pc:docChg chg="undo custSel addSld delSld modSld sldOrd">
      <pc:chgData name="Xin Xia" userId="b72cac62-e4db-4876-a9b7-ac428481ec00" providerId="ADAL" clId="{93823111-20F2-495A-8A94-C958CCA29C16}" dt="2022-03-16T11:33:28.513" v="2996" actId="2062"/>
      <pc:docMkLst>
        <pc:docMk/>
      </pc:docMkLst>
      <pc:sldChg chg="addSp delSp modSp mod">
        <pc:chgData name="Xin Xia" userId="b72cac62-e4db-4876-a9b7-ac428481ec00" providerId="ADAL" clId="{93823111-20F2-495A-8A94-C958CCA29C16}" dt="2022-03-16T09:36:03.606" v="2397" actId="20577"/>
        <pc:sldMkLst>
          <pc:docMk/>
          <pc:sldMk cId="3600752767" sldId="257"/>
        </pc:sldMkLst>
        <pc:spChg chg="mod">
          <ac:chgData name="Xin Xia" userId="b72cac62-e4db-4876-a9b7-ac428481ec00" providerId="ADAL" clId="{93823111-20F2-495A-8A94-C958CCA29C16}" dt="2022-03-16T08:35:05.394" v="1605" actId="14100"/>
          <ac:spMkLst>
            <pc:docMk/>
            <pc:sldMk cId="3600752767" sldId="257"/>
            <ac:spMk id="2" creationId="{8E0757E9-DECD-4295-A23D-43147F7FBEA8}"/>
          </ac:spMkLst>
        </pc:spChg>
        <pc:spChg chg="del mod">
          <ac:chgData name="Xin Xia" userId="b72cac62-e4db-4876-a9b7-ac428481ec00" providerId="ADAL" clId="{93823111-20F2-495A-8A94-C958CCA29C16}" dt="2022-03-16T08:34:06.378" v="1580" actId="478"/>
          <ac:spMkLst>
            <pc:docMk/>
            <pc:sldMk cId="3600752767" sldId="257"/>
            <ac:spMk id="3" creationId="{6B717B94-42DA-4D49-B07F-29347E98E279}"/>
          </ac:spMkLst>
        </pc:spChg>
        <pc:spChg chg="add mod">
          <ac:chgData name="Xin Xia" userId="b72cac62-e4db-4876-a9b7-ac428481ec00" providerId="ADAL" clId="{93823111-20F2-495A-8A94-C958CCA29C16}" dt="2022-03-16T09:33:45.195" v="2361" actId="1076"/>
          <ac:spMkLst>
            <pc:docMk/>
            <pc:sldMk cId="3600752767" sldId="257"/>
            <ac:spMk id="8" creationId="{346ECDF6-1ED2-4A43-920D-D3A0720FE47A}"/>
          </ac:spMkLst>
        </pc:spChg>
        <pc:graphicFrameChg chg="add mod modGraphic">
          <ac:chgData name="Xin Xia" userId="b72cac62-e4db-4876-a9b7-ac428481ec00" providerId="ADAL" clId="{93823111-20F2-495A-8A94-C958CCA29C16}" dt="2022-03-16T09:36:03.606" v="2397" actId="20577"/>
          <ac:graphicFrameMkLst>
            <pc:docMk/>
            <pc:sldMk cId="3600752767" sldId="257"/>
            <ac:graphicFrameMk id="7" creationId="{71F809FB-7470-4B81-A921-44384C88FAA6}"/>
          </ac:graphicFrameMkLst>
        </pc:graphicFrameChg>
      </pc:sldChg>
      <pc:sldChg chg="addSp delSp modSp mod">
        <pc:chgData name="Xin Xia" userId="b72cac62-e4db-4876-a9b7-ac428481ec00" providerId="ADAL" clId="{93823111-20F2-495A-8A94-C958CCA29C16}" dt="2022-03-16T08:01:55.751" v="862" actId="20577"/>
        <pc:sldMkLst>
          <pc:docMk/>
          <pc:sldMk cId="2821502408" sldId="258"/>
        </pc:sldMkLst>
        <pc:spChg chg="del">
          <ac:chgData name="Xin Xia" userId="b72cac62-e4db-4876-a9b7-ac428481ec00" providerId="ADAL" clId="{93823111-20F2-495A-8A94-C958CCA29C16}" dt="2022-03-16T07:32:19.155" v="0" actId="478"/>
          <ac:spMkLst>
            <pc:docMk/>
            <pc:sldMk cId="2821502408" sldId="258"/>
            <ac:spMk id="3" creationId="{D1D043B5-28AF-47B6-82F7-9F4827FE6F0D}"/>
          </ac:spMkLst>
        </pc:spChg>
        <pc:graphicFrameChg chg="add mod modGraphic">
          <ac:chgData name="Xin Xia" userId="b72cac62-e4db-4876-a9b7-ac428481ec00" providerId="ADAL" clId="{93823111-20F2-495A-8A94-C958CCA29C16}" dt="2022-03-16T08:01:55.751" v="862" actId="20577"/>
          <ac:graphicFrameMkLst>
            <pc:docMk/>
            <pc:sldMk cId="2821502408" sldId="258"/>
            <ac:graphicFrameMk id="7" creationId="{22A98774-C0F5-4EBA-A11C-6DD7767568E7}"/>
          </ac:graphicFrameMkLst>
        </pc:graphicFrameChg>
      </pc:sldChg>
      <pc:sldChg chg="addSp delSp modSp mod">
        <pc:chgData name="Xin Xia" userId="b72cac62-e4db-4876-a9b7-ac428481ec00" providerId="ADAL" clId="{93823111-20F2-495A-8A94-C958CCA29C16}" dt="2022-03-16T07:51:23.357" v="587" actId="1076"/>
        <pc:sldMkLst>
          <pc:docMk/>
          <pc:sldMk cId="3196143715" sldId="259"/>
        </pc:sldMkLst>
        <pc:picChg chg="add del mod modCrop">
          <ac:chgData name="Xin Xia" userId="b72cac62-e4db-4876-a9b7-ac428481ec00" providerId="ADAL" clId="{93823111-20F2-495A-8A94-C958CCA29C16}" dt="2022-03-16T07:48:25.153" v="574" actId="478"/>
          <ac:picMkLst>
            <pc:docMk/>
            <pc:sldMk cId="3196143715" sldId="259"/>
            <ac:picMk id="8" creationId="{1C561882-FA9F-4150-BCDD-0FED36565311}"/>
          </ac:picMkLst>
        </pc:picChg>
        <pc:picChg chg="add mod">
          <ac:chgData name="Xin Xia" userId="b72cac62-e4db-4876-a9b7-ac428481ec00" providerId="ADAL" clId="{93823111-20F2-495A-8A94-C958CCA29C16}" dt="2022-03-16T07:51:23.357" v="587" actId="1076"/>
          <ac:picMkLst>
            <pc:docMk/>
            <pc:sldMk cId="3196143715" sldId="259"/>
            <ac:picMk id="10" creationId="{AF66CE11-A2AA-4E81-86F5-5C7B02710B77}"/>
          </ac:picMkLst>
        </pc:picChg>
        <pc:picChg chg="add mod">
          <ac:chgData name="Xin Xia" userId="b72cac62-e4db-4876-a9b7-ac428481ec00" providerId="ADAL" clId="{93823111-20F2-495A-8A94-C958CCA29C16}" dt="2022-03-16T07:51:21.415" v="586" actId="1076"/>
          <ac:picMkLst>
            <pc:docMk/>
            <pc:sldMk cId="3196143715" sldId="259"/>
            <ac:picMk id="12" creationId="{9AEDD30C-518A-4D88-A264-1F0F9FDB4CCE}"/>
          </ac:picMkLst>
        </pc:picChg>
      </pc:sldChg>
      <pc:sldChg chg="addSp delSp modSp mod">
        <pc:chgData name="Xin Xia" userId="b72cac62-e4db-4876-a9b7-ac428481ec00" providerId="ADAL" clId="{93823111-20F2-495A-8A94-C958CCA29C16}" dt="2022-03-16T08:20:06.796" v="1308" actId="12"/>
        <pc:sldMkLst>
          <pc:docMk/>
          <pc:sldMk cId="3545454681" sldId="260"/>
        </pc:sldMkLst>
        <pc:spChg chg="add del mod">
          <ac:chgData name="Xin Xia" userId="b72cac62-e4db-4876-a9b7-ac428481ec00" providerId="ADAL" clId="{93823111-20F2-495A-8A94-C958CCA29C16}" dt="2022-03-16T08:20:06.796" v="1308" actId="12"/>
          <ac:spMkLst>
            <pc:docMk/>
            <pc:sldMk cId="3545454681" sldId="260"/>
            <ac:spMk id="3" creationId="{C48FEAAD-FDF0-4826-B585-6F5336B436B1}"/>
          </ac:spMkLst>
        </pc:spChg>
      </pc:sldChg>
      <pc:sldChg chg="modSp mod">
        <pc:chgData name="Xin Xia" userId="b72cac62-e4db-4876-a9b7-ac428481ec00" providerId="ADAL" clId="{93823111-20F2-495A-8A94-C958CCA29C16}" dt="2022-03-16T08:43:17.525" v="1958" actId="20577"/>
        <pc:sldMkLst>
          <pc:docMk/>
          <pc:sldMk cId="2380145461" sldId="261"/>
        </pc:sldMkLst>
        <pc:spChg chg="mod">
          <ac:chgData name="Xin Xia" userId="b72cac62-e4db-4876-a9b7-ac428481ec00" providerId="ADAL" clId="{93823111-20F2-495A-8A94-C958CCA29C16}" dt="2022-03-16T08:43:17.525" v="1958" actId="20577"/>
          <ac:spMkLst>
            <pc:docMk/>
            <pc:sldMk cId="2380145461" sldId="261"/>
            <ac:spMk id="3" creationId="{519CEA28-EE8F-46D5-AA44-99311BA23AFB}"/>
          </ac:spMkLst>
        </pc:spChg>
      </pc:sldChg>
      <pc:sldChg chg="addSp modSp new mod">
        <pc:chgData name="Xin Xia" userId="b72cac62-e4db-4876-a9b7-ac428481ec00" providerId="ADAL" clId="{93823111-20F2-495A-8A94-C958CCA29C16}" dt="2022-03-16T07:58:20.357" v="676" actId="1035"/>
        <pc:sldMkLst>
          <pc:docMk/>
          <pc:sldMk cId="1431603042" sldId="263"/>
        </pc:sldMkLst>
        <pc:spChg chg="mod">
          <ac:chgData name="Xin Xia" userId="b72cac62-e4db-4876-a9b7-ac428481ec00" providerId="ADAL" clId="{93823111-20F2-495A-8A94-C958CCA29C16}" dt="2022-03-16T07:58:17.176" v="674"/>
          <ac:spMkLst>
            <pc:docMk/>
            <pc:sldMk cId="1431603042" sldId="263"/>
            <ac:spMk id="2" creationId="{C8250B8A-BBB9-4CDB-9726-50881E23E944}"/>
          </ac:spMkLst>
        </pc:spChg>
        <pc:picChg chg="add mod">
          <ac:chgData name="Xin Xia" userId="b72cac62-e4db-4876-a9b7-ac428481ec00" providerId="ADAL" clId="{93823111-20F2-495A-8A94-C958CCA29C16}" dt="2022-03-16T07:58:20.357" v="676" actId="1035"/>
          <ac:picMkLst>
            <pc:docMk/>
            <pc:sldMk cId="1431603042" sldId="263"/>
            <ac:picMk id="8" creationId="{7434C5C9-0977-490A-9848-333274F780B1}"/>
          </ac:picMkLst>
        </pc:picChg>
        <pc:picChg chg="add mod">
          <ac:chgData name="Xin Xia" userId="b72cac62-e4db-4876-a9b7-ac428481ec00" providerId="ADAL" clId="{93823111-20F2-495A-8A94-C958CCA29C16}" dt="2022-03-16T07:58:19.693" v="675" actId="1035"/>
          <ac:picMkLst>
            <pc:docMk/>
            <pc:sldMk cId="1431603042" sldId="263"/>
            <ac:picMk id="10" creationId="{030F5B94-0760-495D-B709-2ABC54C6E412}"/>
          </ac:picMkLst>
        </pc:picChg>
      </pc:sldChg>
      <pc:sldChg chg="addSp modSp new mod">
        <pc:chgData name="Xin Xia" userId="b72cac62-e4db-4876-a9b7-ac428481ec00" providerId="ADAL" clId="{93823111-20F2-495A-8A94-C958CCA29C16}" dt="2022-03-16T08:12:22.576" v="872" actId="1076"/>
        <pc:sldMkLst>
          <pc:docMk/>
          <pc:sldMk cId="4077180620" sldId="264"/>
        </pc:sldMkLst>
        <pc:spChg chg="mod">
          <ac:chgData name="Xin Xia" userId="b72cac62-e4db-4876-a9b7-ac428481ec00" providerId="ADAL" clId="{93823111-20F2-495A-8A94-C958CCA29C16}" dt="2022-03-16T08:03:49.887" v="863"/>
          <ac:spMkLst>
            <pc:docMk/>
            <pc:sldMk cId="4077180620" sldId="264"/>
            <ac:spMk id="2" creationId="{A14DEB0F-ECE4-4273-B7E2-BF216FB346B4}"/>
          </ac:spMkLst>
        </pc:spChg>
        <pc:picChg chg="add mod">
          <ac:chgData name="Xin Xia" userId="b72cac62-e4db-4876-a9b7-ac428481ec00" providerId="ADAL" clId="{93823111-20F2-495A-8A94-C958CCA29C16}" dt="2022-03-16T08:12:19.779" v="871" actId="1076"/>
          <ac:picMkLst>
            <pc:docMk/>
            <pc:sldMk cId="4077180620" sldId="264"/>
            <ac:picMk id="8" creationId="{E5F12221-06D9-49BD-A877-0782276E8DEA}"/>
          </ac:picMkLst>
        </pc:picChg>
        <pc:picChg chg="add mod">
          <ac:chgData name="Xin Xia" userId="b72cac62-e4db-4876-a9b7-ac428481ec00" providerId="ADAL" clId="{93823111-20F2-495A-8A94-C958CCA29C16}" dt="2022-03-16T08:12:22.576" v="872" actId="1076"/>
          <ac:picMkLst>
            <pc:docMk/>
            <pc:sldMk cId="4077180620" sldId="264"/>
            <ac:picMk id="10" creationId="{B6E8C14D-519A-48E1-8167-63FD91967F0F}"/>
          </ac:picMkLst>
        </pc:picChg>
      </pc:sldChg>
      <pc:sldChg chg="addSp modSp add mod">
        <pc:chgData name="Xin Xia" userId="b72cac62-e4db-4876-a9b7-ac428481ec00" providerId="ADAL" clId="{93823111-20F2-495A-8A94-C958CCA29C16}" dt="2022-03-16T10:03:57.117" v="2591" actId="20577"/>
        <pc:sldMkLst>
          <pc:docMk/>
          <pc:sldMk cId="194273926" sldId="265"/>
        </pc:sldMkLst>
        <pc:spChg chg="mod">
          <ac:chgData name="Xin Xia" userId="b72cac62-e4db-4876-a9b7-ac428481ec00" providerId="ADAL" clId="{93823111-20F2-495A-8A94-C958CCA29C16}" dt="2022-03-16T08:36:34.964" v="1697" actId="20577"/>
          <ac:spMkLst>
            <pc:docMk/>
            <pc:sldMk cId="194273926" sldId="265"/>
            <ac:spMk id="2" creationId="{8E0757E9-DECD-4295-A23D-43147F7FBEA8}"/>
          </ac:spMkLst>
        </pc:spChg>
        <pc:spChg chg="add mod">
          <ac:chgData name="Xin Xia" userId="b72cac62-e4db-4876-a9b7-ac428481ec00" providerId="ADAL" clId="{93823111-20F2-495A-8A94-C958CCA29C16}" dt="2022-03-16T09:36:46.708" v="2403"/>
          <ac:spMkLst>
            <pc:docMk/>
            <pc:sldMk cId="194273926" sldId="265"/>
            <ac:spMk id="8" creationId="{6521B5C6-BBB5-489F-9D6C-248CDD74DBBD}"/>
          </ac:spMkLst>
        </pc:spChg>
        <pc:graphicFrameChg chg="add mod modGraphic">
          <ac:chgData name="Xin Xia" userId="b72cac62-e4db-4876-a9b7-ac428481ec00" providerId="ADAL" clId="{93823111-20F2-495A-8A94-C958CCA29C16}" dt="2022-03-16T10:03:57.117" v="2591" actId="20577"/>
          <ac:graphicFrameMkLst>
            <pc:docMk/>
            <pc:sldMk cId="194273926" sldId="265"/>
            <ac:graphicFrameMk id="7" creationId="{F077FE6D-FC96-4208-B041-219531FD14C8}"/>
          </ac:graphicFrameMkLst>
        </pc:graphicFrameChg>
      </pc:sldChg>
      <pc:sldChg chg="add del">
        <pc:chgData name="Xin Xia" userId="b72cac62-e4db-4876-a9b7-ac428481ec00" providerId="ADAL" clId="{93823111-20F2-495A-8A94-C958CCA29C16}" dt="2022-03-16T08:36:28.620" v="1681" actId="2696"/>
        <pc:sldMkLst>
          <pc:docMk/>
          <pc:sldMk cId="1448347860" sldId="266"/>
        </pc:sldMkLst>
      </pc:sldChg>
      <pc:sldChg chg="modSp new mod">
        <pc:chgData name="Xin Xia" userId="b72cac62-e4db-4876-a9b7-ac428481ec00" providerId="ADAL" clId="{93823111-20F2-495A-8A94-C958CCA29C16}" dt="2022-03-16T08:33:48.151" v="1578" actId="1076"/>
        <pc:sldMkLst>
          <pc:docMk/>
          <pc:sldMk cId="1051348665" sldId="267"/>
        </pc:sldMkLst>
        <pc:spChg chg="mod">
          <ac:chgData name="Xin Xia" userId="b72cac62-e4db-4876-a9b7-ac428481ec00" providerId="ADAL" clId="{93823111-20F2-495A-8A94-C958CCA29C16}" dt="2022-03-16T08:24:06.556" v="1511" actId="20577"/>
          <ac:spMkLst>
            <pc:docMk/>
            <pc:sldMk cId="1051348665" sldId="267"/>
            <ac:spMk id="2" creationId="{1945FD0F-523F-4839-9524-4C9DDA7ECAC3}"/>
          </ac:spMkLst>
        </pc:spChg>
        <pc:spChg chg="mod">
          <ac:chgData name="Xin Xia" userId="b72cac62-e4db-4876-a9b7-ac428481ec00" providerId="ADAL" clId="{93823111-20F2-495A-8A94-C958CCA29C16}" dt="2022-03-16T08:33:48.151" v="1578" actId="1076"/>
          <ac:spMkLst>
            <pc:docMk/>
            <pc:sldMk cId="1051348665" sldId="267"/>
            <ac:spMk id="3" creationId="{CAC10674-E6A3-40D2-A017-86473F986FC4}"/>
          </ac:spMkLst>
        </pc:spChg>
      </pc:sldChg>
      <pc:sldChg chg="addSp modSp new mod">
        <pc:chgData name="Xin Xia" userId="b72cac62-e4db-4876-a9b7-ac428481ec00" providerId="ADAL" clId="{93823111-20F2-495A-8A94-C958CCA29C16}" dt="2022-03-16T11:18:43.881" v="2875" actId="12"/>
        <pc:sldMkLst>
          <pc:docMk/>
          <pc:sldMk cId="3330988953" sldId="268"/>
        </pc:sldMkLst>
        <pc:spChg chg="mod">
          <ac:chgData name="Xin Xia" userId="b72cac62-e4db-4876-a9b7-ac428481ec00" providerId="ADAL" clId="{93823111-20F2-495A-8A94-C958CCA29C16}" dt="2022-03-16T10:26:26.741" v="2768" actId="20577"/>
          <ac:spMkLst>
            <pc:docMk/>
            <pc:sldMk cId="3330988953" sldId="268"/>
            <ac:spMk id="2" creationId="{E527FAE8-9D16-4FFE-8438-CD044EAB8840}"/>
          </ac:spMkLst>
        </pc:spChg>
        <pc:spChg chg="mod">
          <ac:chgData name="Xin Xia" userId="b72cac62-e4db-4876-a9b7-ac428481ec00" providerId="ADAL" clId="{93823111-20F2-495A-8A94-C958CCA29C16}" dt="2022-03-16T11:18:43.881" v="2875" actId="12"/>
          <ac:spMkLst>
            <pc:docMk/>
            <pc:sldMk cId="3330988953" sldId="268"/>
            <ac:spMk id="3" creationId="{565A935D-1A51-4599-8C39-CB6C10974F90}"/>
          </ac:spMkLst>
        </pc:spChg>
        <pc:picChg chg="add mod modCrop">
          <ac:chgData name="Xin Xia" userId="b72cac62-e4db-4876-a9b7-ac428481ec00" providerId="ADAL" clId="{93823111-20F2-495A-8A94-C958CCA29C16}" dt="2022-03-16T10:50:42.439" v="2858" actId="1076"/>
          <ac:picMkLst>
            <pc:docMk/>
            <pc:sldMk cId="3330988953" sldId="268"/>
            <ac:picMk id="8" creationId="{E1C885DA-3A41-48C4-AE28-852B0A0895BF}"/>
          </ac:picMkLst>
        </pc:picChg>
      </pc:sldChg>
      <pc:sldChg chg="addSp delSp modSp new mod">
        <pc:chgData name="Xin Xia" userId="b72cac62-e4db-4876-a9b7-ac428481ec00" providerId="ADAL" clId="{93823111-20F2-495A-8A94-C958CCA29C16}" dt="2022-03-16T10:25:46.781" v="2758" actId="1035"/>
        <pc:sldMkLst>
          <pc:docMk/>
          <pc:sldMk cId="562686780" sldId="269"/>
        </pc:sldMkLst>
        <pc:spChg chg="mod">
          <ac:chgData name="Xin Xia" userId="b72cac62-e4db-4876-a9b7-ac428481ec00" providerId="ADAL" clId="{93823111-20F2-495A-8A94-C958CCA29C16}" dt="2022-03-16T08:37:41.361" v="1810" actId="20577"/>
          <ac:spMkLst>
            <pc:docMk/>
            <pc:sldMk cId="562686780" sldId="269"/>
            <ac:spMk id="2" creationId="{F5EBFFDC-EBD5-4DDA-8C01-5AB609BE26B5}"/>
          </ac:spMkLst>
        </pc:spChg>
        <pc:spChg chg="add del">
          <ac:chgData name="Xin Xia" userId="b72cac62-e4db-4876-a9b7-ac428481ec00" providerId="ADAL" clId="{93823111-20F2-495A-8A94-C958CCA29C16}" dt="2022-03-16T10:24:36.350" v="2739"/>
          <ac:spMkLst>
            <pc:docMk/>
            <pc:sldMk cId="562686780" sldId="269"/>
            <ac:spMk id="3" creationId="{3039F964-55C8-4BD4-A756-A62198BC037D}"/>
          </ac:spMkLst>
        </pc:spChg>
        <pc:spChg chg="add mod">
          <ac:chgData name="Xin Xia" userId="b72cac62-e4db-4876-a9b7-ac428481ec00" providerId="ADAL" clId="{93823111-20F2-495A-8A94-C958CCA29C16}" dt="2022-03-16T10:25:32.250" v="2754" actId="164"/>
          <ac:spMkLst>
            <pc:docMk/>
            <pc:sldMk cId="562686780" sldId="269"/>
            <ac:spMk id="8" creationId="{DF0BCC78-3865-4629-B230-1ED27EDFD2DF}"/>
          </ac:spMkLst>
        </pc:spChg>
        <pc:spChg chg="add del mod">
          <ac:chgData name="Xin Xia" userId="b72cac62-e4db-4876-a9b7-ac428481ec00" providerId="ADAL" clId="{93823111-20F2-495A-8A94-C958CCA29C16}" dt="2022-03-16T10:24:15.167" v="2704"/>
          <ac:spMkLst>
            <pc:docMk/>
            <pc:sldMk cId="562686780" sldId="269"/>
            <ac:spMk id="9" creationId="{37382385-DE10-4E8F-9288-D989680269F2}"/>
          </ac:spMkLst>
        </pc:spChg>
        <pc:spChg chg="add mod">
          <ac:chgData name="Xin Xia" userId="b72cac62-e4db-4876-a9b7-ac428481ec00" providerId="ADAL" clId="{93823111-20F2-495A-8A94-C958CCA29C16}" dt="2022-03-16T10:25:32.250" v="2754" actId="164"/>
          <ac:spMkLst>
            <pc:docMk/>
            <pc:sldMk cId="562686780" sldId="269"/>
            <ac:spMk id="10" creationId="{F95EEE82-62D0-475F-A557-9827BB10F580}"/>
          </ac:spMkLst>
        </pc:spChg>
        <pc:spChg chg="add del mod">
          <ac:chgData name="Xin Xia" userId="b72cac62-e4db-4876-a9b7-ac428481ec00" providerId="ADAL" clId="{93823111-20F2-495A-8A94-C958CCA29C16}" dt="2022-03-16T10:24:36.350" v="2739"/>
          <ac:spMkLst>
            <pc:docMk/>
            <pc:sldMk cId="562686780" sldId="269"/>
            <ac:spMk id="11" creationId="{B8BB3642-AD23-47B5-B29E-7C35296A8100}"/>
          </ac:spMkLst>
        </pc:spChg>
        <pc:spChg chg="add mod">
          <ac:chgData name="Xin Xia" userId="b72cac62-e4db-4876-a9b7-ac428481ec00" providerId="ADAL" clId="{93823111-20F2-495A-8A94-C958CCA29C16}" dt="2022-03-16T10:25:32.250" v="2754" actId="164"/>
          <ac:spMkLst>
            <pc:docMk/>
            <pc:sldMk cId="562686780" sldId="269"/>
            <ac:spMk id="12" creationId="{0A387E1F-F4B5-4989-901B-699904CABF00}"/>
          </ac:spMkLst>
        </pc:spChg>
        <pc:grpChg chg="add mod">
          <ac:chgData name="Xin Xia" userId="b72cac62-e4db-4876-a9b7-ac428481ec00" providerId="ADAL" clId="{93823111-20F2-495A-8A94-C958CCA29C16}" dt="2022-03-16T10:25:43.104" v="2757" actId="1035"/>
          <ac:grpSpMkLst>
            <pc:docMk/>
            <pc:sldMk cId="562686780" sldId="269"/>
            <ac:grpSpMk id="17" creationId="{0C4CE6F8-ED1D-445E-A5C4-447CB3978691}"/>
          </ac:grpSpMkLst>
        </pc:grpChg>
        <pc:graphicFrameChg chg="add mod modGraphic">
          <ac:chgData name="Xin Xia" userId="b72cac62-e4db-4876-a9b7-ac428481ec00" providerId="ADAL" clId="{93823111-20F2-495A-8A94-C958CCA29C16}" dt="2022-03-16T10:25:46.781" v="2758" actId="1035"/>
          <ac:graphicFrameMkLst>
            <pc:docMk/>
            <pc:sldMk cId="562686780" sldId="269"/>
            <ac:graphicFrameMk id="7" creationId="{B6B9ABE6-B81D-4BF4-88F1-44373D540312}"/>
          </ac:graphicFrameMkLst>
        </pc:graphicFrameChg>
        <pc:cxnChg chg="add mod">
          <ac:chgData name="Xin Xia" userId="b72cac62-e4db-4876-a9b7-ac428481ec00" providerId="ADAL" clId="{93823111-20F2-495A-8A94-C958CCA29C16}" dt="2022-03-16T10:25:32.250" v="2754" actId="164"/>
          <ac:cxnSpMkLst>
            <pc:docMk/>
            <pc:sldMk cId="562686780" sldId="269"/>
            <ac:cxnSpMk id="14" creationId="{C58419C0-88C2-48A7-9B43-9EB2D7EDA5FA}"/>
          </ac:cxnSpMkLst>
        </pc:cxnChg>
        <pc:cxnChg chg="add mod">
          <ac:chgData name="Xin Xia" userId="b72cac62-e4db-4876-a9b7-ac428481ec00" providerId="ADAL" clId="{93823111-20F2-495A-8A94-C958CCA29C16}" dt="2022-03-16T10:25:32.250" v="2754" actId="164"/>
          <ac:cxnSpMkLst>
            <pc:docMk/>
            <pc:sldMk cId="562686780" sldId="269"/>
            <ac:cxnSpMk id="16" creationId="{8240935A-CB7C-433C-A10B-AD8E18BA3C20}"/>
          </ac:cxnSpMkLst>
        </pc:cxnChg>
      </pc:sldChg>
      <pc:sldChg chg="addSp modSp new mod ord">
        <pc:chgData name="Xin Xia" userId="b72cac62-e4db-4876-a9b7-ac428481ec00" providerId="ADAL" clId="{93823111-20F2-495A-8A94-C958CCA29C16}" dt="2022-03-16T11:27:46.147" v="2902" actId="1076"/>
        <pc:sldMkLst>
          <pc:docMk/>
          <pc:sldMk cId="4276440967" sldId="270"/>
        </pc:sldMkLst>
        <pc:spChg chg="mod">
          <ac:chgData name="Xin Xia" userId="b72cac62-e4db-4876-a9b7-ac428481ec00" providerId="ADAL" clId="{93823111-20F2-495A-8A94-C958CCA29C16}" dt="2022-03-16T10:26:34.610" v="2779" actId="20577"/>
          <ac:spMkLst>
            <pc:docMk/>
            <pc:sldMk cId="4276440967" sldId="270"/>
            <ac:spMk id="2" creationId="{E577FD3E-2F49-4F9E-AD8B-02C76BEDCF66}"/>
          </ac:spMkLst>
        </pc:spChg>
        <pc:spChg chg="mod">
          <ac:chgData name="Xin Xia" userId="b72cac62-e4db-4876-a9b7-ac428481ec00" providerId="ADAL" clId="{93823111-20F2-495A-8A94-C958CCA29C16}" dt="2022-03-16T11:27:14.527" v="2899"/>
          <ac:spMkLst>
            <pc:docMk/>
            <pc:sldMk cId="4276440967" sldId="270"/>
            <ac:spMk id="3" creationId="{EA39EC20-BA35-49AD-971F-D6B1E523B2B7}"/>
          </ac:spMkLst>
        </pc:spChg>
        <pc:picChg chg="add mod">
          <ac:chgData name="Xin Xia" userId="b72cac62-e4db-4876-a9b7-ac428481ec00" providerId="ADAL" clId="{93823111-20F2-495A-8A94-C958CCA29C16}" dt="2022-03-16T11:27:17.738" v="2900" actId="1076"/>
          <ac:picMkLst>
            <pc:docMk/>
            <pc:sldMk cId="4276440967" sldId="270"/>
            <ac:picMk id="8" creationId="{5D253D77-9F36-43E8-8ACF-F137D6843B4A}"/>
          </ac:picMkLst>
        </pc:picChg>
        <pc:picChg chg="add mod">
          <ac:chgData name="Xin Xia" userId="b72cac62-e4db-4876-a9b7-ac428481ec00" providerId="ADAL" clId="{93823111-20F2-495A-8A94-C958CCA29C16}" dt="2022-03-16T11:27:46.147" v="2902" actId="1076"/>
          <ac:picMkLst>
            <pc:docMk/>
            <pc:sldMk cId="4276440967" sldId="270"/>
            <ac:picMk id="10" creationId="{D672EB7F-825E-400F-842C-32C62135B008}"/>
          </ac:picMkLst>
        </pc:picChg>
      </pc:sldChg>
      <pc:sldChg chg="addSp modSp new mod">
        <pc:chgData name="Xin Xia" userId="b72cac62-e4db-4876-a9b7-ac428481ec00" providerId="ADAL" clId="{93823111-20F2-495A-8A94-C958CCA29C16}" dt="2022-03-16T11:18:36.783" v="2873" actId="1076"/>
        <pc:sldMkLst>
          <pc:docMk/>
          <pc:sldMk cId="1865217511" sldId="271"/>
        </pc:sldMkLst>
        <pc:spChg chg="mod">
          <ac:chgData name="Xin Xia" userId="b72cac62-e4db-4876-a9b7-ac428481ec00" providerId="ADAL" clId="{93823111-20F2-495A-8A94-C958CCA29C16}" dt="2022-03-16T10:26:48.127" v="2792" actId="20577"/>
          <ac:spMkLst>
            <pc:docMk/>
            <pc:sldMk cId="1865217511" sldId="271"/>
            <ac:spMk id="2" creationId="{783B62A3-1DF3-4A32-A048-D416D6C319BD}"/>
          </ac:spMkLst>
        </pc:spChg>
        <pc:spChg chg="mod">
          <ac:chgData name="Xin Xia" userId="b72cac62-e4db-4876-a9b7-ac428481ec00" providerId="ADAL" clId="{93823111-20F2-495A-8A94-C958CCA29C16}" dt="2022-03-16T11:18:34.566" v="2872" actId="12"/>
          <ac:spMkLst>
            <pc:docMk/>
            <pc:sldMk cId="1865217511" sldId="271"/>
            <ac:spMk id="3" creationId="{E201FE40-D4E6-4111-B1B2-05783E471535}"/>
          </ac:spMkLst>
        </pc:spChg>
        <pc:picChg chg="add mod">
          <ac:chgData name="Xin Xia" userId="b72cac62-e4db-4876-a9b7-ac428481ec00" providerId="ADAL" clId="{93823111-20F2-495A-8A94-C958CCA29C16}" dt="2022-03-16T11:18:36.783" v="2873" actId="1076"/>
          <ac:picMkLst>
            <pc:docMk/>
            <pc:sldMk cId="1865217511" sldId="271"/>
            <ac:picMk id="8" creationId="{4DC678E4-6E08-4B73-8656-3C6B6870AE2C}"/>
          </ac:picMkLst>
        </pc:picChg>
      </pc:sldChg>
      <pc:sldChg chg="addSp delSp modSp new mod">
        <pc:chgData name="Xin Xia" userId="b72cac62-e4db-4876-a9b7-ac428481ec00" providerId="ADAL" clId="{93823111-20F2-495A-8A94-C958CCA29C16}" dt="2022-03-16T11:22:10.311" v="2885" actId="1076"/>
        <pc:sldMkLst>
          <pc:docMk/>
          <pc:sldMk cId="2746646077" sldId="272"/>
        </pc:sldMkLst>
        <pc:spChg chg="mod">
          <ac:chgData name="Xin Xia" userId="b72cac62-e4db-4876-a9b7-ac428481ec00" providerId="ADAL" clId="{93823111-20F2-495A-8A94-C958CCA29C16}" dt="2022-03-16T10:26:54.636" v="2804" actId="20577"/>
          <ac:spMkLst>
            <pc:docMk/>
            <pc:sldMk cId="2746646077" sldId="272"/>
            <ac:spMk id="2" creationId="{C2568B93-489A-49B8-ABC3-DD63AE19E3E0}"/>
          </ac:spMkLst>
        </pc:spChg>
        <pc:spChg chg="mod">
          <ac:chgData name="Xin Xia" userId="b72cac62-e4db-4876-a9b7-ac428481ec00" providerId="ADAL" clId="{93823111-20F2-495A-8A94-C958CCA29C16}" dt="2022-03-16T11:21:45.754" v="2882"/>
          <ac:spMkLst>
            <pc:docMk/>
            <pc:sldMk cId="2746646077" sldId="272"/>
            <ac:spMk id="3" creationId="{5650AFFD-20C6-44EC-8892-42AEE8F32BF1}"/>
          </ac:spMkLst>
        </pc:spChg>
        <pc:picChg chg="add del mod">
          <ac:chgData name="Xin Xia" userId="b72cac62-e4db-4876-a9b7-ac428481ec00" providerId="ADAL" clId="{93823111-20F2-495A-8A94-C958CCA29C16}" dt="2022-03-16T11:21:46.869" v="2883" actId="478"/>
          <ac:picMkLst>
            <pc:docMk/>
            <pc:sldMk cId="2746646077" sldId="272"/>
            <ac:picMk id="8" creationId="{AFE49AD1-4C1F-4E2D-A394-93E72CAEBCDE}"/>
          </ac:picMkLst>
        </pc:picChg>
        <pc:picChg chg="add mod">
          <ac:chgData name="Xin Xia" userId="b72cac62-e4db-4876-a9b7-ac428481ec00" providerId="ADAL" clId="{93823111-20F2-495A-8A94-C958CCA29C16}" dt="2022-03-16T11:22:10.311" v="2885" actId="1076"/>
          <ac:picMkLst>
            <pc:docMk/>
            <pc:sldMk cId="2746646077" sldId="272"/>
            <ac:picMk id="10" creationId="{A3F4CDBC-D69A-459C-B714-E6B4662CA642}"/>
          </ac:picMkLst>
        </pc:picChg>
      </pc:sldChg>
      <pc:sldChg chg="addSp delSp modSp new mod">
        <pc:chgData name="Xin Xia" userId="b72cac62-e4db-4876-a9b7-ac428481ec00" providerId="ADAL" clId="{93823111-20F2-495A-8A94-C958CCA29C16}" dt="2022-03-16T11:25:39.555" v="2895" actId="1076"/>
        <pc:sldMkLst>
          <pc:docMk/>
          <pc:sldMk cId="4209998121" sldId="273"/>
        </pc:sldMkLst>
        <pc:spChg chg="mod">
          <ac:chgData name="Xin Xia" userId="b72cac62-e4db-4876-a9b7-ac428481ec00" providerId="ADAL" clId="{93823111-20F2-495A-8A94-C958CCA29C16}" dt="2022-03-16T10:27:16.180" v="2823" actId="20577"/>
          <ac:spMkLst>
            <pc:docMk/>
            <pc:sldMk cId="4209998121" sldId="273"/>
            <ac:spMk id="2" creationId="{4C44EF17-5F13-4A41-A393-AD8202080D75}"/>
          </ac:spMkLst>
        </pc:spChg>
        <pc:spChg chg="mod">
          <ac:chgData name="Xin Xia" userId="b72cac62-e4db-4876-a9b7-ac428481ec00" providerId="ADAL" clId="{93823111-20F2-495A-8A94-C958CCA29C16}" dt="2022-03-16T11:25:20.741" v="2894" actId="12"/>
          <ac:spMkLst>
            <pc:docMk/>
            <pc:sldMk cId="4209998121" sldId="273"/>
            <ac:spMk id="3" creationId="{EF383AF9-F364-489E-808A-3B2DB8642635}"/>
          </ac:spMkLst>
        </pc:spChg>
        <pc:spChg chg="add del">
          <ac:chgData name="Xin Xia" userId="b72cac62-e4db-4876-a9b7-ac428481ec00" providerId="ADAL" clId="{93823111-20F2-495A-8A94-C958CCA29C16}" dt="2022-03-16T11:25:16.848" v="2892" actId="22"/>
          <ac:spMkLst>
            <pc:docMk/>
            <pc:sldMk cId="4209998121" sldId="273"/>
            <ac:spMk id="12" creationId="{B304C0C5-B894-41D7-884C-5E3E2A75B6FA}"/>
          </ac:spMkLst>
        </pc:spChg>
        <pc:picChg chg="add del mod">
          <ac:chgData name="Xin Xia" userId="b72cac62-e4db-4876-a9b7-ac428481ec00" providerId="ADAL" clId="{93823111-20F2-495A-8A94-C958CCA29C16}" dt="2022-03-16T11:25:05.559" v="2888" actId="478"/>
          <ac:picMkLst>
            <pc:docMk/>
            <pc:sldMk cId="4209998121" sldId="273"/>
            <ac:picMk id="8" creationId="{FEAFCD03-1B4E-4537-99A0-C77E9FCFC140}"/>
          </ac:picMkLst>
        </pc:picChg>
        <pc:picChg chg="add mod">
          <ac:chgData name="Xin Xia" userId="b72cac62-e4db-4876-a9b7-ac428481ec00" providerId="ADAL" clId="{93823111-20F2-495A-8A94-C958CCA29C16}" dt="2022-03-16T11:25:39.555" v="2895" actId="1076"/>
          <ac:picMkLst>
            <pc:docMk/>
            <pc:sldMk cId="4209998121" sldId="273"/>
            <ac:picMk id="10" creationId="{DAB25445-91DD-49D5-AB53-1F8B4AA63295}"/>
          </ac:picMkLst>
        </pc:picChg>
      </pc:sldChg>
      <pc:sldChg chg="delSp modSp new mod">
        <pc:chgData name="Xin Xia" userId="b72cac62-e4db-4876-a9b7-ac428481ec00" providerId="ADAL" clId="{93823111-20F2-495A-8A94-C958CCA29C16}" dt="2022-03-16T10:27:43.524" v="2843" actId="14100"/>
        <pc:sldMkLst>
          <pc:docMk/>
          <pc:sldMk cId="2253161508" sldId="274"/>
        </pc:sldMkLst>
        <pc:spChg chg="mod">
          <ac:chgData name="Xin Xia" userId="b72cac62-e4db-4876-a9b7-ac428481ec00" providerId="ADAL" clId="{93823111-20F2-495A-8A94-C958CCA29C16}" dt="2022-03-16T10:27:43.524" v="2843" actId="14100"/>
          <ac:spMkLst>
            <pc:docMk/>
            <pc:sldMk cId="2253161508" sldId="274"/>
            <ac:spMk id="2" creationId="{DF3892FD-9BED-4325-906C-B966963FDDF9}"/>
          </ac:spMkLst>
        </pc:spChg>
        <pc:spChg chg="del">
          <ac:chgData name="Xin Xia" userId="b72cac62-e4db-4876-a9b7-ac428481ec00" providerId="ADAL" clId="{93823111-20F2-495A-8A94-C958CCA29C16}" dt="2022-03-16T10:27:34.400" v="2841" actId="478"/>
          <ac:spMkLst>
            <pc:docMk/>
            <pc:sldMk cId="2253161508" sldId="274"/>
            <ac:spMk id="3" creationId="{0FCF5FD6-DD03-43EC-A4B6-6B8430A87A77}"/>
          </ac:spMkLst>
        </pc:spChg>
      </pc:sldChg>
      <pc:sldChg chg="new del">
        <pc:chgData name="Xin Xia" userId="b72cac62-e4db-4876-a9b7-ac428481ec00" providerId="ADAL" clId="{93823111-20F2-495A-8A94-C958CCA29C16}" dt="2022-03-16T11:28:03.554" v="2904" actId="680"/>
        <pc:sldMkLst>
          <pc:docMk/>
          <pc:sldMk cId="431246898" sldId="275"/>
        </pc:sldMkLst>
      </pc:sldChg>
      <pc:sldChg chg="delSp modSp new mod">
        <pc:chgData name="Xin Xia" userId="b72cac62-e4db-4876-a9b7-ac428481ec00" providerId="ADAL" clId="{93823111-20F2-495A-8A94-C958CCA29C16}" dt="2022-03-16T11:28:50.425" v="2969" actId="1076"/>
        <pc:sldMkLst>
          <pc:docMk/>
          <pc:sldMk cId="2897514157" sldId="275"/>
        </pc:sldMkLst>
        <pc:spChg chg="mod">
          <ac:chgData name="Xin Xia" userId="b72cac62-e4db-4876-a9b7-ac428481ec00" providerId="ADAL" clId="{93823111-20F2-495A-8A94-C958CCA29C16}" dt="2022-03-16T11:28:50.425" v="2969" actId="1076"/>
          <ac:spMkLst>
            <pc:docMk/>
            <pc:sldMk cId="2897514157" sldId="275"/>
            <ac:spMk id="2" creationId="{3FB43210-178C-4977-B6CF-B861E0A1B33E}"/>
          </ac:spMkLst>
        </pc:spChg>
        <pc:spChg chg="del">
          <ac:chgData name="Xin Xia" userId="b72cac62-e4db-4876-a9b7-ac428481ec00" providerId="ADAL" clId="{93823111-20F2-495A-8A94-C958CCA29C16}" dt="2022-03-16T11:28:39.528" v="2965" actId="478"/>
          <ac:spMkLst>
            <pc:docMk/>
            <pc:sldMk cId="2897514157" sldId="275"/>
            <ac:spMk id="3" creationId="{A3883020-EC36-49E1-A625-C49113D215E1}"/>
          </ac:spMkLst>
        </pc:spChg>
      </pc:sldChg>
      <pc:sldChg chg="addSp delSp modSp new mod">
        <pc:chgData name="Xin Xia" userId="b72cac62-e4db-4876-a9b7-ac428481ec00" providerId="ADAL" clId="{93823111-20F2-495A-8A94-C958CCA29C16}" dt="2022-03-16T11:33:28.513" v="2996" actId="2062"/>
        <pc:sldMkLst>
          <pc:docMk/>
          <pc:sldMk cId="2840389425" sldId="276"/>
        </pc:sldMkLst>
        <pc:spChg chg="mod">
          <ac:chgData name="Xin Xia" userId="b72cac62-e4db-4876-a9b7-ac428481ec00" providerId="ADAL" clId="{93823111-20F2-495A-8A94-C958CCA29C16}" dt="2022-03-16T11:31:45.957" v="2978" actId="20577"/>
          <ac:spMkLst>
            <pc:docMk/>
            <pc:sldMk cId="2840389425" sldId="276"/>
            <ac:spMk id="2" creationId="{EBC3F753-25A5-4FD8-9C5D-31919B7BB21C}"/>
          </ac:spMkLst>
        </pc:spChg>
        <pc:spChg chg="del">
          <ac:chgData name="Xin Xia" userId="b72cac62-e4db-4876-a9b7-ac428481ec00" providerId="ADAL" clId="{93823111-20F2-495A-8A94-C958CCA29C16}" dt="2022-03-16T11:32:06.535" v="2979" actId="3680"/>
          <ac:spMkLst>
            <pc:docMk/>
            <pc:sldMk cId="2840389425" sldId="276"/>
            <ac:spMk id="3" creationId="{BF470B15-63F7-40F7-A665-2AFB9043B7E6}"/>
          </ac:spMkLst>
        </pc:spChg>
        <pc:graphicFrameChg chg="add mod ord modGraphic">
          <ac:chgData name="Xin Xia" userId="b72cac62-e4db-4876-a9b7-ac428481ec00" providerId="ADAL" clId="{93823111-20F2-495A-8A94-C958CCA29C16}" dt="2022-03-16T11:33:28.513" v="2996" actId="2062"/>
          <ac:graphicFrameMkLst>
            <pc:docMk/>
            <pc:sldMk cId="2840389425" sldId="276"/>
            <ac:graphicFrameMk id="7" creationId="{428F0EC7-5A84-4765-A819-255D07232D8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30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53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57300"/>
            <a:ext cx="7772400" cy="857250"/>
          </a:xfrm>
        </p:spPr>
        <p:txBody>
          <a:bodyPr anchor="ctr"/>
          <a:lstStyle>
            <a:lvl1pPr>
              <a:defRPr sz="3200">
                <a:solidFill>
                  <a:srgbClr val="87005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65412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87005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BEE953-F1C6-4243-8034-7BE6F9E12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-1639" r="-278" b="1639"/>
          <a:stretch/>
        </p:blipFill>
        <p:spPr>
          <a:xfrm>
            <a:off x="4572000" y="218201"/>
            <a:ext cx="4201441" cy="870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1F747-95F0-475F-A35A-D87D33D41CB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369050" y="790575"/>
            <a:ext cx="1943100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39750" y="790575"/>
            <a:ext cx="5676900" cy="388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F161A-FB90-4542-B16C-7A8DB2E421C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9750" y="1138436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39750" y="1978894"/>
            <a:ext cx="7772400" cy="296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2976811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1851670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D7644-3682-4529-B863-173C4F27A5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021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99512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E0AE-C5F9-4DA8-9EF4-C3DD09B3F57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0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72A2-7A6E-4D96-9253-F8CDFE0E8C6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04788"/>
            <a:ext cx="4021286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F7FDE-2326-4C33-9302-481989129E6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8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Xin Xia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7654"/>
            <a:ext cx="7772400" cy="29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4857750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sv-SE"/>
              <a:t>24 mars 2022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857750"/>
            <a:ext cx="2895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sv-SE"/>
              <a:t>Xin Xia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4857750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2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48006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5D20AF1-0EC8-4564-B0ED-B219F49325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-1639" r="-278" b="1639"/>
          <a:stretch/>
        </p:blipFill>
        <p:spPr>
          <a:xfrm>
            <a:off x="4713959" y="114300"/>
            <a:ext cx="4201441" cy="870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400">
          <a:solidFill>
            <a:schemeClr val="accent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r-basics-quick-and-eas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AB48-AEAA-4347-86B1-9CFB2085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82" y="1923678"/>
            <a:ext cx="7772400" cy="857250"/>
          </a:xfrm>
        </p:spPr>
        <p:txBody>
          <a:bodyPr/>
          <a:lstStyle/>
          <a:p>
            <a:r>
              <a:rPr lang="en-GB" sz="32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Introduction to R</a:t>
            </a:r>
            <a:b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A7CD-CDB4-4955-BEA4-DE46B6B4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98AE-B486-46E2-8593-9F9C5EAB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E" dirty="0"/>
              <a:t>Xin Xia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CD45-BBE3-42C6-ABD4-F7B83F46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84D5C0-3827-4EEE-8DE6-ADB1D772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82" y="2571750"/>
            <a:ext cx="7772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v-SE" kern="0" dirty="0">
                <a:solidFill>
                  <a:schemeClr val="accent1"/>
                </a:solidFill>
              </a:rPr>
              <a:t>Presenter: </a:t>
            </a:r>
          </a:p>
          <a:p>
            <a:pPr marL="0" indent="0">
              <a:buNone/>
            </a:pPr>
            <a:r>
              <a:rPr lang="sv-SE" b="1" kern="0" dirty="0">
                <a:solidFill>
                  <a:schemeClr val="accent1"/>
                </a:solidFill>
              </a:rPr>
              <a:t>Xin Xia</a:t>
            </a:r>
            <a:r>
              <a:rPr lang="sv-SE" kern="0" dirty="0">
                <a:solidFill>
                  <a:schemeClr val="accent1"/>
                </a:solidFill>
              </a:rPr>
              <a:t>, PhD </a:t>
            </a:r>
            <a:r>
              <a:rPr lang="sv-SE" kern="0" dirty="0" err="1">
                <a:solidFill>
                  <a:schemeClr val="accent1"/>
                </a:solidFill>
              </a:rPr>
              <a:t>candidate</a:t>
            </a:r>
            <a:r>
              <a:rPr lang="sv-SE" kern="0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sv-SE" sz="1600" kern="0" dirty="0" err="1">
                <a:solidFill>
                  <a:schemeClr val="accent1"/>
                </a:solidFill>
              </a:rPr>
              <a:t>Aging</a:t>
            </a:r>
            <a:r>
              <a:rPr lang="sv-SE" sz="1600" kern="0" dirty="0">
                <a:solidFill>
                  <a:schemeClr val="accent1"/>
                </a:solidFill>
              </a:rPr>
              <a:t> research center, </a:t>
            </a:r>
            <a:r>
              <a:rPr lang="sv-SE" sz="1600" kern="0" dirty="0" err="1">
                <a:solidFill>
                  <a:schemeClr val="accent1"/>
                </a:solidFill>
              </a:rPr>
              <a:t>Department</a:t>
            </a:r>
            <a:r>
              <a:rPr lang="sv-SE" sz="1600" kern="0" dirty="0">
                <a:solidFill>
                  <a:schemeClr val="accent1"/>
                </a:solidFill>
              </a:rPr>
              <a:t> </a:t>
            </a:r>
            <a:r>
              <a:rPr lang="sv-SE" sz="1600" kern="0" dirty="0" err="1">
                <a:solidFill>
                  <a:schemeClr val="accent1"/>
                </a:solidFill>
              </a:rPr>
              <a:t>of</a:t>
            </a:r>
            <a:r>
              <a:rPr lang="sv-SE" sz="1600" kern="0" dirty="0">
                <a:solidFill>
                  <a:schemeClr val="accent1"/>
                </a:solidFill>
              </a:rPr>
              <a:t> </a:t>
            </a:r>
            <a:r>
              <a:rPr lang="sv-SE" sz="1600" kern="0" dirty="0" err="1">
                <a:solidFill>
                  <a:schemeClr val="accent1"/>
                </a:solidFill>
              </a:rPr>
              <a:t>Neurobiology</a:t>
            </a:r>
            <a:r>
              <a:rPr lang="sv-SE" sz="1600" kern="0" dirty="0">
                <a:solidFill>
                  <a:schemeClr val="accent1"/>
                </a:solidFill>
              </a:rPr>
              <a:t>, Care Sciences and </a:t>
            </a:r>
            <a:r>
              <a:rPr lang="sv-SE" sz="1600" kern="0" dirty="0" err="1">
                <a:solidFill>
                  <a:schemeClr val="accent1"/>
                </a:solidFill>
              </a:rPr>
              <a:t>Society</a:t>
            </a:r>
            <a:r>
              <a:rPr lang="sv-SE" sz="1600" kern="0" dirty="0">
                <a:solidFill>
                  <a:schemeClr val="accent1"/>
                </a:solidFill>
              </a:rPr>
              <a:t> (NVS), Karolinska </a:t>
            </a:r>
            <a:r>
              <a:rPr lang="sv-SE" sz="1600" kern="0" dirty="0" err="1">
                <a:solidFill>
                  <a:schemeClr val="accent1"/>
                </a:solidFill>
              </a:rPr>
              <a:t>institute</a:t>
            </a:r>
            <a:r>
              <a:rPr lang="sv-SE" sz="1600" kern="0" dirty="0">
                <a:solidFill>
                  <a:schemeClr val="accent1"/>
                </a:solidFill>
              </a:rPr>
              <a:t>, Stockholm, Sweden </a:t>
            </a:r>
          </a:p>
          <a:p>
            <a:pPr marL="0" indent="0">
              <a:buNone/>
            </a:pPr>
            <a:r>
              <a:rPr lang="sv-SE" sz="1600" kern="0" dirty="0">
                <a:solidFill>
                  <a:schemeClr val="accent1"/>
                </a:solidFill>
              </a:rPr>
              <a:t>Xin.xia@ki.se </a:t>
            </a:r>
          </a:p>
        </p:txBody>
      </p:sp>
    </p:spTree>
    <p:extLst>
      <p:ext uri="{BB962C8B-B14F-4D97-AF65-F5344CB8AC3E}">
        <p14:creationId xmlns:p14="http://schemas.microsoft.com/office/powerpoint/2010/main" val="266186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3FA-58AA-44E1-AD16-677E67BD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Considerations when choosing Stata 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EAAD-FDF0-4826-B585-6F5336B4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Choose the one that can suffice the task in the easiest way.</a:t>
            </a:r>
          </a:p>
          <a:p>
            <a:pPr marL="0" indent="0">
              <a:buNone/>
            </a:pP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Examples: </a:t>
            </a:r>
          </a:p>
          <a:p>
            <a:r>
              <a:rPr lang="en-GB" dirty="0"/>
              <a:t>Use Stata for simple regression models</a:t>
            </a:r>
          </a:p>
          <a:p>
            <a:r>
              <a:rPr lang="en-GB" dirty="0"/>
              <a:t>Use R when the task involves multiple datasets</a:t>
            </a:r>
          </a:p>
          <a:p>
            <a:endParaRPr lang="en-GB" dirty="0"/>
          </a:p>
          <a:p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508D-5A86-431D-AC22-DB5395D7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B17D-8D51-43EC-B368-B56F0503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14B3-83A9-4850-A3BA-BB8C5AB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45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CC4B-2C9F-4DB0-A249-AD29887C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</a:t>
            </a:r>
            <a:r>
              <a:rPr lang="sv-SE" dirty="0" err="1"/>
              <a:t>ips</a:t>
            </a:r>
            <a:r>
              <a:rPr lang="sv-SE" dirty="0"/>
              <a:t> for </a:t>
            </a:r>
            <a:r>
              <a:rPr lang="sv-SE" dirty="0" err="1"/>
              <a:t>learning</a:t>
            </a:r>
            <a:r>
              <a:rPr lang="sv-SE" dirty="0"/>
              <a:t> 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EA28-EE8F-46D5-AA44-99311BA2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7654"/>
            <a:ext cx="7772400" cy="2969120"/>
          </a:xfrm>
        </p:spPr>
        <p:txBody>
          <a:bodyPr/>
          <a:lstStyle/>
          <a:p>
            <a:r>
              <a:rPr lang="en-GB" dirty="0"/>
              <a:t>Don’t be scared</a:t>
            </a:r>
          </a:p>
          <a:p>
            <a:r>
              <a:rPr lang="en-GB" dirty="0"/>
              <a:t>Don’t give up</a:t>
            </a:r>
          </a:p>
          <a:p>
            <a:r>
              <a:rPr lang="en-GB" dirty="0"/>
              <a:t>Be mindful of the details-small mistakes bring frustrations</a:t>
            </a:r>
          </a:p>
          <a:p>
            <a:r>
              <a:rPr lang="en-GB" dirty="0"/>
              <a:t>Read the warning messages</a:t>
            </a:r>
          </a:p>
          <a:p>
            <a:r>
              <a:rPr lang="en-GB" dirty="0"/>
              <a:t>Google is your best teacher</a:t>
            </a:r>
          </a:p>
          <a:p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E3C7-A63E-4D0B-A620-284F65A8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FE17-FEA0-4B84-B003-74333FF1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480F-2CCA-4C6F-8615-8995CE5C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1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FD0F-523F-4839-9524-4C9DDA7E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websites for learning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0674-E6A3-40D2-A017-86473F98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86" y="1851670"/>
            <a:ext cx="7772400" cy="2969120"/>
          </a:xfrm>
        </p:spPr>
        <p:txBody>
          <a:bodyPr/>
          <a:lstStyle/>
          <a:p>
            <a:r>
              <a:rPr lang="en-GB" dirty="0"/>
              <a:t>R basics: </a:t>
            </a:r>
          </a:p>
          <a:p>
            <a:pPr lvl="1"/>
            <a:r>
              <a:rPr lang="en-GB" dirty="0">
                <a:hlinkClick r:id="rId2"/>
              </a:rPr>
              <a:t>http://www.sthda.com/english/wiki/r-basics-quick-and-easy</a:t>
            </a:r>
            <a:endParaRPr lang="en-GB" dirty="0"/>
          </a:p>
          <a:p>
            <a:pPr lvl="1"/>
            <a:r>
              <a:rPr lang="en-GB" dirty="0"/>
              <a:t>https://www.coursera.org/learn/r-programming</a:t>
            </a:r>
          </a:p>
          <a:p>
            <a:endParaRPr lang="en-GB" dirty="0"/>
          </a:p>
          <a:p>
            <a:r>
              <a:rPr lang="en-GB" dirty="0"/>
              <a:t>Data visualization:</a:t>
            </a:r>
          </a:p>
          <a:p>
            <a:pPr lvl="1"/>
            <a:r>
              <a:rPr lang="en-GB" dirty="0"/>
              <a:t>http://www.sthda.com/english/wiki/data-visualization</a:t>
            </a:r>
          </a:p>
          <a:p>
            <a:pPr lvl="1"/>
            <a:r>
              <a:rPr lang="en-GB" dirty="0"/>
              <a:t>https://nbisweden.github.io/workshop-plotting-in-r/2109/index.html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F45B-B29A-4F6D-8AE8-55873FC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3DDA5-EC88-44E9-992E-CCA67BC2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627B-3288-4CA1-A742-409C31E0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34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2FD-9BED-4325-906C-B966963F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995686"/>
            <a:ext cx="2592288" cy="857250"/>
          </a:xfrm>
        </p:spPr>
        <p:txBody>
          <a:bodyPr/>
          <a:lstStyle/>
          <a:p>
            <a:r>
              <a:rPr lang="en-GB" dirty="0"/>
              <a:t>Objects in R</a:t>
            </a:r>
          </a:p>
        </p:txBody>
      </p:sp>
    </p:spTree>
    <p:extLst>
      <p:ext uri="{BB962C8B-B14F-4D97-AF65-F5344CB8AC3E}">
        <p14:creationId xmlns:p14="http://schemas.microsoft.com/office/powerpoint/2010/main" val="22531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FAE8-9D16-4FFE-8438-CD044EA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R-vector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935D-1A51-4599-8C39-CB6C1097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vec1&lt;-c(1,2,3)</a:t>
            </a:r>
          </a:p>
          <a:p>
            <a:pPr marL="0" indent="0">
              <a:buNone/>
            </a:pPr>
            <a:r>
              <a:rPr lang="en-GB" dirty="0"/>
              <a:t>vec2&lt;-c("</a:t>
            </a:r>
            <a:r>
              <a:rPr lang="en-GB" dirty="0" err="1"/>
              <a:t>a","b","c</a:t>
            </a:r>
            <a:r>
              <a:rPr lang="en-GB" dirty="0"/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AC9B-2C7E-49FD-B144-D345A7B5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EDA8-A1D5-4FB4-9437-3FC44C5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B1F8-03FA-4BCA-B66C-5760149F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885DA-3A41-48C4-AE28-852B0A089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9"/>
          <a:stretch/>
        </p:blipFill>
        <p:spPr>
          <a:xfrm>
            <a:off x="755576" y="2836144"/>
            <a:ext cx="1553676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8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2A3-1DF3-4A32-A048-D416D6C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R-matrix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FE40-D4E6-4111-B1B2-05783E4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3" y="1760492"/>
            <a:ext cx="7772400" cy="29691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simp_mat1&lt;-matrix(c(1:6),</a:t>
            </a:r>
            <a:r>
              <a:rPr lang="en-GB" dirty="0" err="1"/>
              <a:t>nrow</a:t>
            </a:r>
            <a:r>
              <a:rPr lang="en-GB" dirty="0"/>
              <a:t>=2,ncol=3)</a:t>
            </a:r>
          </a:p>
          <a:p>
            <a:pPr marL="0" indent="0">
              <a:buNone/>
            </a:pPr>
            <a:r>
              <a:rPr lang="en-GB" dirty="0"/>
              <a:t>simp_mat2&lt;-matrix(c(1:6),</a:t>
            </a:r>
            <a:r>
              <a:rPr lang="en-GB" dirty="0" err="1"/>
              <a:t>nrow</a:t>
            </a:r>
            <a:r>
              <a:rPr lang="en-GB" dirty="0"/>
              <a:t>=3,ncol=2)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A622-52A0-47B1-9B53-844290BE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7867-7117-4068-8244-A3D80EA6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3170-71D0-4C79-A8F3-943F2998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678E4-6E08-4B73-8656-3C6B6870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880925"/>
            <a:ext cx="2057506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1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B93-489A-49B8-ABC3-DD63AE19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R-array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AFFD-20C6-44EC-8892-42AEE8F3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simp_array</a:t>
            </a:r>
            <a:r>
              <a:rPr lang="en-GB" dirty="0"/>
              <a:t>&lt;-array(c(vec1,vec2),dim = c(3,2,2),</a:t>
            </a:r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GB" dirty="0" err="1"/>
              <a:t>dimnames</a:t>
            </a:r>
            <a:r>
              <a:rPr lang="en-GB" dirty="0"/>
              <a:t> = list(c("row1","row2","row3"),</a:t>
            </a:r>
          </a:p>
          <a:p>
            <a:pPr marL="0" indent="0">
              <a:buNone/>
            </a:pPr>
            <a:r>
              <a:rPr lang="en-GB" dirty="0"/>
              <a:t>                                  c("col1","col2")))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6359-69FE-4E5C-8180-0249532D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B3C9-02BE-4F79-A310-DA832CB4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E958-EF0B-4515-AD16-F33D2054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4CDBC-D69A-459C-B714-E6B4662C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24" y="1897708"/>
            <a:ext cx="1473276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4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EF17-5F13-4A41-A393-AD82020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R-data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3AF9-F364-489E-808A-3B2DB864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simp_df</a:t>
            </a:r>
            <a:r>
              <a:rPr lang="en-GB" dirty="0"/>
              <a:t>&lt;-</a:t>
            </a:r>
            <a:r>
              <a:rPr lang="en-GB" dirty="0" err="1"/>
              <a:t>as.data.frame</a:t>
            </a:r>
            <a:r>
              <a:rPr lang="en-GB" dirty="0"/>
              <a:t>(matrix(c(1:6),</a:t>
            </a:r>
            <a:r>
              <a:rPr lang="en-GB" dirty="0" err="1"/>
              <a:t>nrow</a:t>
            </a:r>
            <a:r>
              <a:rPr lang="en-GB" dirty="0"/>
              <a:t>=2,ncol=3))</a:t>
            </a:r>
          </a:p>
          <a:p>
            <a:pPr marL="0" indent="0">
              <a:buNone/>
            </a:pPr>
            <a:r>
              <a:rPr lang="en-GB" dirty="0" err="1"/>
              <a:t>colnames</a:t>
            </a:r>
            <a:r>
              <a:rPr lang="en-GB" dirty="0"/>
              <a:t>(</a:t>
            </a:r>
            <a:r>
              <a:rPr lang="en-GB" dirty="0" err="1"/>
              <a:t>simp_df</a:t>
            </a:r>
            <a:r>
              <a:rPr lang="en-GB" dirty="0"/>
              <a:t>)&lt;-c("var1","var2","var3")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7B43-942C-41EB-9601-4EEA16ED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389B-6405-4DBE-8C4D-50E140C5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AD0A-8BC9-42E8-9902-A3ECC00A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B25445-91DD-49D5-AB53-1F8B4AA6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71198"/>
            <a:ext cx="2806844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9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D3E-2F49-4F9E-AD8B-02C76BED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R-list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EC20-BA35-49AD-971F-D6B1E523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vec_list</a:t>
            </a:r>
            <a:r>
              <a:rPr lang="en-GB" dirty="0"/>
              <a:t>&lt;-list(vec1,vec2)</a:t>
            </a:r>
          </a:p>
          <a:p>
            <a:pPr marL="0" indent="0">
              <a:buNone/>
            </a:pPr>
            <a:r>
              <a:rPr lang="en-GB" dirty="0" err="1"/>
              <a:t>mat_df_list</a:t>
            </a:r>
            <a:r>
              <a:rPr lang="en-GB" dirty="0"/>
              <a:t>&lt;-list(simp_mat1,simp_df)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1E49-BB11-4551-960D-64A77959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1BD8-617B-46D1-8572-DF0E3FC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55EE-DE62-46E4-A3D3-1987F15A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18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53D77-9F36-43E8-8ACF-F137D684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03798"/>
            <a:ext cx="1682836" cy="1219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2EB7F-825E-400F-842C-32C62135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42" y="2259359"/>
            <a:ext cx="3943553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3210-178C-4977-B6CF-B861E0A1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211710"/>
            <a:ext cx="3171056" cy="102155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B73F-C864-42AD-928E-9E88352C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01D0-D370-4151-BF75-94079D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5056-E271-4B4D-B8C4-C30F2435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7644-3682-4529-B863-173C4F27A566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75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753-25A5-4FD8-9C5D-31919B7B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8F0EC7-5A84-4765-A819-255D07232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38499"/>
              </p:ext>
            </p:extLst>
          </p:nvPr>
        </p:nvGraphicFramePr>
        <p:xfrm>
          <a:off x="650504" y="1851670"/>
          <a:ext cx="7772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199">
                  <a:extLst>
                    <a:ext uri="{9D8B030D-6E8A-4147-A177-3AD203B41FA5}">
                      <a16:colId xmlns:a16="http://schemas.microsoft.com/office/drawing/2014/main" val="2635763894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3152668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13:00-13:20 (Xin)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Comparisons between Stata and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5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13:20-13:50 (Xin)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the basics in 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01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13:50-14:00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2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14:00-15:00 (Bolin)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processing in 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7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15:00-16:00 (Bolin &amp; Xin)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23856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B6D6-4391-4C0B-989D-820FE0A0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E77B-5B64-4581-BD09-5F84EFCC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48C6-5220-4783-A7EB-FAE125D0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03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BB29-03E3-4085-AB25-119A8117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between Stata and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322C-B480-44EA-9CA3-A1BB7E3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D59F-366E-4914-B696-450DA90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7152-F48A-4CA8-9466-B6BC0757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A98774-C0F5-4EBA-A11C-6DD77675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47593"/>
              </p:ext>
            </p:extLst>
          </p:nvPr>
        </p:nvGraphicFramePr>
        <p:xfrm>
          <a:off x="611560" y="1635646"/>
          <a:ext cx="82089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11706485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97526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Not-free and need to buy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2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Simple programming (relatively), but fiddling to do non-standard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programming (relatively), but convenient to do non-standard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9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Friendly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Take care of many details for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Users take care of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Simple 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Flexible 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Delayed access (relatively) to new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access (relatively) to new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0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914A-8182-4F9E-B5D6-70000B63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between Stata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61FA-2EF5-4874-84A1-D3AC772D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5158-718B-4B4F-B8B4-08442C8E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529F-0B5A-4BA0-9C0D-1A27F1C5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77B5-ADBD-4688-843C-C0C0E5F9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6CE11-A2AA-4E81-86F5-5C7B0271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60478"/>
            <a:ext cx="2831671" cy="3216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DD30C-518A-4D88-A264-1F0F9FDB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06" y="1972804"/>
            <a:ext cx="2883048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4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0B8A-BBB9-4CDB-9726-50881E2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between Stata and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7703-B436-4E6B-9C3E-D697DE24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DEAB-EFEB-448D-8558-8CCE4602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EA95-B453-44E7-8E22-315F6AC2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82D2-4B24-4279-9374-E91F14F5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34C5C9-0977-490A-9848-333274F7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5" y="3219822"/>
            <a:ext cx="7791850" cy="787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F5B94-0760-495D-B709-2ABC54C6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9702"/>
            <a:ext cx="478814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B0F-ECE4-4273-B7E2-BF216FB3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between Stata and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B4A5-688C-493C-9CA5-B80728BF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6C94-2C2C-4F8E-86C9-6FCF4BD7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5144-5AB9-4CA5-B6C1-C6F6F21F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3687-342D-4460-AD63-C8FA24FD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12221-06D9-49BD-A877-0782276E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69580"/>
            <a:ext cx="4572235" cy="2076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8C14D-519A-48E1-8167-63FD9196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8" y="3780350"/>
            <a:ext cx="3543482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0757E9-DECD-4295-A23D-43147F7F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38436"/>
            <a:ext cx="8604250" cy="857250"/>
          </a:xfrm>
        </p:spPr>
        <p:txBody>
          <a:bodyPr/>
          <a:lstStyle/>
          <a:p>
            <a:r>
              <a:rPr lang="en-SE" dirty="0"/>
              <a:t>Comparison between Stata and R packages</a:t>
            </a:r>
            <a:r>
              <a:rPr lang="en-GB" dirty="0"/>
              <a:t>-growth models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8B576A-5C3A-464E-99B8-6437E45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13C315-B22E-4EE8-B4E4-02ACC654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07CB6-E711-43E5-9730-76E336D0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7</a:t>
            </a:fld>
            <a:endParaRPr lang="sv-S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F809FB-7470-4B81-A921-44384C88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2870"/>
              </p:ext>
            </p:extLst>
          </p:nvPr>
        </p:nvGraphicFramePr>
        <p:xfrm>
          <a:off x="648681" y="1931799"/>
          <a:ext cx="81717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40">
                  <a:extLst>
                    <a:ext uri="{9D8B030D-6E8A-4147-A177-3AD203B41FA5}">
                      <a16:colId xmlns:a16="http://schemas.microsoft.com/office/drawing/2014/main" val="4204898990"/>
                    </a:ext>
                  </a:extLst>
                </a:gridCol>
                <a:gridCol w="3600399">
                  <a:extLst>
                    <a:ext uri="{9D8B030D-6E8A-4147-A177-3AD203B41FA5}">
                      <a16:colId xmlns:a16="http://schemas.microsoft.com/office/drawing/2014/main" val="3778782189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617698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1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Linear mixed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mixed, </a:t>
                      </a:r>
                      <a:r>
                        <a:rPr lang="en-GB" dirty="0" err="1"/>
                        <a:t>meglm</a:t>
                      </a:r>
                      <a:r>
                        <a:rPr lang="en-GB" dirty="0"/>
                        <a:t>, predict, margins (official commands, convenient for average adjusted predictions)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nlme</a:t>
                      </a:r>
                      <a:r>
                        <a:rPr lang="en-GB" dirty="0"/>
                        <a:t>, lme4, predict (convenient for out-of-sample predictions)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1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Latent class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traj</a:t>
                      </a:r>
                      <a:r>
                        <a:rPr lang="en-GB" dirty="0"/>
                        <a:t> (user-written, data format: wide format, latent class growth models)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Lcmm</a:t>
                      </a:r>
                      <a:r>
                        <a:rPr lang="en-GB" dirty="0"/>
                        <a:t> (data format: long format, latent class growth models, growth mixture models, etc)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20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6ECDF6-1ED2-4A43-920D-D3A0720FE47A}"/>
              </a:ext>
            </a:extLst>
          </p:cNvPr>
          <p:cNvSpPr txBox="1"/>
          <p:nvPr/>
        </p:nvSpPr>
        <p:spPr>
          <a:xfrm>
            <a:off x="539750" y="4405759"/>
            <a:ext cx="572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</a:rPr>
              <a:t>Note: There are more packages than those mentioned</a:t>
            </a:r>
          </a:p>
        </p:txBody>
      </p:sp>
    </p:spTree>
    <p:extLst>
      <p:ext uri="{BB962C8B-B14F-4D97-AF65-F5344CB8AC3E}">
        <p14:creationId xmlns:p14="http://schemas.microsoft.com/office/powerpoint/2010/main" val="36007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0757E9-DECD-4295-A23D-43147F7F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between Stata and R packages</a:t>
            </a:r>
            <a:r>
              <a:rPr lang="en-GB" dirty="0"/>
              <a:t>-survival 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717B94-42DA-4D49-B07F-29347E98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8B576A-5C3A-464E-99B8-6437E45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13C315-B22E-4EE8-B4E4-02ACC654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07CB6-E711-43E5-9730-76E336D0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8</a:t>
            </a:fld>
            <a:endParaRPr lang="sv-S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77FE6D-FC96-4208-B041-219531F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73308"/>
              </p:ext>
            </p:extLst>
          </p:nvPr>
        </p:nvGraphicFramePr>
        <p:xfrm>
          <a:off x="556401" y="2081694"/>
          <a:ext cx="812005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383">
                  <a:extLst>
                    <a:ext uri="{9D8B030D-6E8A-4147-A177-3AD203B41FA5}">
                      <a16:colId xmlns:a16="http://schemas.microsoft.com/office/drawing/2014/main" val="420489899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77878218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617698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1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Semi-parametric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stcox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survival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1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Parametric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streg</a:t>
                      </a:r>
                      <a:r>
                        <a:rPr lang="en-GB" dirty="0"/>
                        <a:t>, stpm2 (user-written, useful postestimation commands: standardised survival curves,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survival, </a:t>
                      </a:r>
                      <a:r>
                        <a:rPr lang="en-GB" dirty="0" err="1"/>
                        <a:t>flexsurv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Competing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Stcrreg</a:t>
                      </a:r>
                      <a:r>
                        <a:rPr lang="en-GB" dirty="0"/>
                        <a:t> (straightforward programming)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cmprsk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226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21B5C6-BBB5-489F-9D6C-248CDD74DBBD}"/>
              </a:ext>
            </a:extLst>
          </p:cNvPr>
          <p:cNvSpPr txBox="1"/>
          <p:nvPr/>
        </p:nvSpPr>
        <p:spPr>
          <a:xfrm>
            <a:off x="539750" y="4405759"/>
            <a:ext cx="572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</a:rPr>
              <a:t>Note: There are more packages than those mentioned</a:t>
            </a:r>
          </a:p>
        </p:txBody>
      </p:sp>
    </p:spTree>
    <p:extLst>
      <p:ext uri="{BB962C8B-B14F-4D97-AF65-F5344CB8AC3E}">
        <p14:creationId xmlns:p14="http://schemas.microsoft.com/office/powerpoint/2010/main" val="19427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FFDC-EBD5-4DDA-8C01-5AB609BE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Comparison between Stata and R packages</a:t>
            </a:r>
            <a:r>
              <a:rPr lang="en-GB" dirty="0"/>
              <a:t>-joint model of longitudinal and survival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F964-55C8-4BD4-A756-A62198BC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2A15-1B46-4865-8D9C-CCD4B20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24 mars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3B37-00D0-446A-B753-D908D975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Xin Xia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1DE1-9980-4E6D-987C-77FBDF2B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9</a:t>
            </a:fld>
            <a:endParaRPr lang="sv-S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B9ABE6-B81D-4BF4-88F1-44373D54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7750"/>
              </p:ext>
            </p:extLst>
          </p:nvPr>
        </p:nvGraphicFramePr>
        <p:xfrm>
          <a:off x="556401" y="2067694"/>
          <a:ext cx="78466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160">
                  <a:extLst>
                    <a:ext uri="{9D8B030D-6E8A-4147-A177-3AD203B41FA5}">
                      <a16:colId xmlns:a16="http://schemas.microsoft.com/office/drawing/2014/main" val="4204898990"/>
                    </a:ext>
                  </a:extLst>
                </a:gridCol>
                <a:gridCol w="2036495">
                  <a:extLst>
                    <a:ext uri="{9D8B030D-6E8A-4147-A177-3AD203B41FA5}">
                      <a16:colId xmlns:a16="http://schemas.microsoft.com/office/drawing/2014/main" val="3778782189"/>
                    </a:ext>
                  </a:extLst>
                </a:gridCol>
                <a:gridCol w="3326984">
                  <a:extLst>
                    <a:ext uri="{9D8B030D-6E8A-4147-A177-3AD203B41FA5}">
                      <a16:colId xmlns:a16="http://schemas.microsoft.com/office/drawing/2014/main" val="3617698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1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Shared-parameters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stjm</a:t>
                      </a:r>
                      <a:r>
                        <a:rPr lang="en-GB" dirty="0"/>
                        <a:t>, merlin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JMbayes2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1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Latent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lcmm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2086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CE6F8-ED1D-445E-A5C4-447CB3978691}"/>
              </a:ext>
            </a:extLst>
          </p:cNvPr>
          <p:cNvGrpSpPr/>
          <p:nvPr/>
        </p:nvGrpSpPr>
        <p:grpSpPr>
          <a:xfrm>
            <a:off x="1731653" y="3219822"/>
            <a:ext cx="4824535" cy="1444568"/>
            <a:chOff x="1115616" y="3321104"/>
            <a:chExt cx="4824535" cy="14445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0BCC78-3865-4629-B230-1ED27EDFD2DF}"/>
                </a:ext>
              </a:extLst>
            </p:cNvPr>
            <p:cNvSpPr/>
            <p:nvPr/>
          </p:nvSpPr>
          <p:spPr bwMode="auto">
            <a:xfrm>
              <a:off x="1115616" y="3759997"/>
              <a:ext cx="1872208" cy="6839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Random effects/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latent process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EEE82-62D0-475F-A557-9827BB10F580}"/>
                </a:ext>
              </a:extLst>
            </p:cNvPr>
            <p:cNvSpPr/>
            <p:nvPr/>
          </p:nvSpPr>
          <p:spPr bwMode="auto">
            <a:xfrm>
              <a:off x="3777778" y="3321104"/>
              <a:ext cx="2162373" cy="4388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Longitudinal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387E1F-F4B5-4989-901B-699904CABF00}"/>
                </a:ext>
              </a:extLst>
            </p:cNvPr>
            <p:cNvSpPr/>
            <p:nvPr/>
          </p:nvSpPr>
          <p:spPr bwMode="auto">
            <a:xfrm>
              <a:off x="3777777" y="4326778"/>
              <a:ext cx="2162373" cy="4388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Survival data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58419C0-88C2-48A7-9B43-9EB2D7EDA5FA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 bwMode="auto">
            <a:xfrm flipV="1">
              <a:off x="2987824" y="3540551"/>
              <a:ext cx="789954" cy="561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40935A-CB7C-433C-A10B-AD8E18BA3C20}"/>
                </a:ext>
              </a:extLst>
            </p:cNvPr>
            <p:cNvCxnSpPr>
              <a:stCxn id="8" idx="3"/>
            </p:cNvCxnSpPr>
            <p:nvPr/>
          </p:nvCxnSpPr>
          <p:spPr bwMode="auto">
            <a:xfrm>
              <a:off x="2987824" y="4101978"/>
              <a:ext cx="789953" cy="444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268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0052"/>
      </a:accent1>
      <a:accent2>
        <a:srgbClr val="9FE6E9"/>
      </a:accent2>
      <a:accent3>
        <a:srgbClr val="FFFFFF"/>
      </a:accent3>
      <a:accent4>
        <a:srgbClr val="000000"/>
      </a:accent4>
      <a:accent5>
        <a:srgbClr val="C3AAB3"/>
      </a:accent5>
      <a:accent6>
        <a:srgbClr val="90D0D3"/>
      </a:accent6>
      <a:hlink>
        <a:srgbClr val="D40963"/>
      </a:hlink>
      <a:folHlink>
        <a:srgbClr val="CBCBCB"/>
      </a:folHlink>
    </a:clrScheme>
    <a:fontScheme name="Office-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i-white-eng" id="{343E21B2-EC82-400C-A330-EC52F5C752DB}" vid="{AA494CC9-24D4-4A2C-A8DC-31FD54B09467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615BE51D60BA44B86811C5F608C49E" ma:contentTypeVersion="2" ma:contentTypeDescription="Skapa ett nytt dokument." ma:contentTypeScope="" ma:versionID="d667059fad6dae1f63e9797092a95b8a">
  <xsd:schema xmlns:xsd="http://www.w3.org/2001/XMLSchema" xmlns:xs="http://www.w3.org/2001/XMLSchema" xmlns:p="http://schemas.microsoft.com/office/2006/metadata/properties" xmlns:ns2="6843b716-3f6d-4983-a753-faa1afd2f446" targetNamespace="http://schemas.microsoft.com/office/2006/metadata/properties" ma:root="true" ma:fieldsID="5d1e914f83464b7ec701aba093d4bb6f" ns2:_="">
    <xsd:import namespace="6843b716-3f6d-4983-a753-faa1afd2f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3b716-3f6d-4983-a753-faa1afd2f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7F5B55-954D-459C-8040-8C735B3C29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441BE4-45FE-4C45-AF58-1A6D1BC6B0E3}">
  <ds:schemaRefs>
    <ds:schemaRef ds:uri="http://purl.org/dc/dcmitype/"/>
    <ds:schemaRef ds:uri="47d2337f-1451-47ad-9ca9-aee32be5c37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f6c603-5c8b-47ec-8125-02a136a290a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751C31-517E-47D8-A24D-E5C01B771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3b716-3f6d-4983-a753-faa1afd2f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ki-white-eng</Template>
  <TotalTime>250</TotalTime>
  <Words>750</Words>
  <Application>Microsoft Office PowerPoint</Application>
  <PresentationFormat>On-screen Show (16:9)</PresentationFormat>
  <Paragraphs>166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</vt:lpstr>
      <vt:lpstr>Wingdings</vt:lpstr>
      <vt:lpstr>Office-tema</vt:lpstr>
      <vt:lpstr>Introduction to R </vt:lpstr>
      <vt:lpstr>Schedule</vt:lpstr>
      <vt:lpstr>Comparison between Stata and R</vt:lpstr>
      <vt:lpstr>Comparison between Stata and R</vt:lpstr>
      <vt:lpstr>Comparison between Stata and R</vt:lpstr>
      <vt:lpstr>Comparison between Stata and R</vt:lpstr>
      <vt:lpstr>Comparison between Stata and R packages-growth models</vt:lpstr>
      <vt:lpstr>Comparison between Stata and R packages-survival models</vt:lpstr>
      <vt:lpstr>Comparison between Stata and R packages-joint model of longitudinal and survival data</vt:lpstr>
      <vt:lpstr>Considerations when choosing Stata or R</vt:lpstr>
      <vt:lpstr>Tips for learning R</vt:lpstr>
      <vt:lpstr>Useful websites for learning R</vt:lpstr>
      <vt:lpstr>Objects in R</vt:lpstr>
      <vt:lpstr>Objects in R-vector</vt:lpstr>
      <vt:lpstr>Objects in R-matrix</vt:lpstr>
      <vt:lpstr>Objects in R-array</vt:lpstr>
      <vt:lpstr>Objects in R-data frame</vt:lpstr>
      <vt:lpstr>Objects in R-list</vt:lpstr>
      <vt:lpstr>practice</vt:lpstr>
    </vt:vector>
  </TitlesOfParts>
  <Company>Karolinska Institutet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Xin Xia</dc:creator>
  <cp:lastModifiedBy>Xin Xia</cp:lastModifiedBy>
  <cp:revision>1</cp:revision>
  <cp:lastPrinted>2005-09-23T14:22:03Z</cp:lastPrinted>
  <dcterms:created xsi:type="dcterms:W3CDTF">2022-03-01T12:39:25Z</dcterms:created>
  <dcterms:modified xsi:type="dcterms:W3CDTF">2022-03-16T11:33:31Z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0x010100B8615BE51D60BA44B86811C5F608C49E</vt:lpwstr>
  </property>
</Properties>
</file>