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295" y="-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09CB8-C8CF-49F7-A738-10B33495FB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57B5CBF-6D93-4227-80B5-6ED7217B3D20}">
      <dgm:prSet/>
      <dgm:spPr/>
      <dgm:t>
        <a:bodyPr/>
        <a:lstStyle/>
        <a:p>
          <a:r>
            <a:rPr lang="en-GB"/>
            <a:t>This project presents a player scoring system that I have created in the form of a game. Unlike other systems, this one will mainly take into account the chemistry between players.</a:t>
          </a:r>
          <a:endParaRPr lang="en-US"/>
        </a:p>
      </dgm:t>
    </dgm:pt>
    <dgm:pt modelId="{3D181D23-EA35-4867-A39C-2C26B51BB233}" type="parTrans" cxnId="{175FC781-F887-4E82-BB6A-11C70EC967CB}">
      <dgm:prSet/>
      <dgm:spPr/>
      <dgm:t>
        <a:bodyPr/>
        <a:lstStyle/>
        <a:p>
          <a:endParaRPr lang="en-US"/>
        </a:p>
      </dgm:t>
    </dgm:pt>
    <dgm:pt modelId="{2E6F18EC-0722-4ADF-B22F-2FCDE3C053AC}" type="sibTrans" cxnId="{175FC781-F887-4E82-BB6A-11C70EC967CB}">
      <dgm:prSet/>
      <dgm:spPr/>
      <dgm:t>
        <a:bodyPr/>
        <a:lstStyle/>
        <a:p>
          <a:endParaRPr lang="en-US"/>
        </a:p>
      </dgm:t>
    </dgm:pt>
    <dgm:pt modelId="{EE71CD77-0F80-480A-9FB0-D9398E1373DA}">
      <dgm:prSet/>
      <dgm:spPr/>
      <dgm:t>
        <a:bodyPr/>
        <a:lstStyle/>
        <a:p>
          <a:r>
            <a:rPr lang="en-GB"/>
            <a:t>Team chemistry is a value that reflects how well the players work with each other and their relationships. </a:t>
          </a:r>
          <a:endParaRPr lang="en-US"/>
        </a:p>
      </dgm:t>
    </dgm:pt>
    <dgm:pt modelId="{F69D203E-244C-4135-959F-10F8F3C2DF46}" type="parTrans" cxnId="{5D68AC28-442E-4C79-ACC9-1E5022D2C95A}">
      <dgm:prSet/>
      <dgm:spPr/>
      <dgm:t>
        <a:bodyPr/>
        <a:lstStyle/>
        <a:p>
          <a:endParaRPr lang="en-US"/>
        </a:p>
      </dgm:t>
    </dgm:pt>
    <dgm:pt modelId="{FDF7FCF2-CE77-4502-820B-36A183599FB2}" type="sibTrans" cxnId="{5D68AC28-442E-4C79-ACC9-1E5022D2C95A}">
      <dgm:prSet/>
      <dgm:spPr/>
      <dgm:t>
        <a:bodyPr/>
        <a:lstStyle/>
        <a:p>
          <a:endParaRPr lang="en-US"/>
        </a:p>
      </dgm:t>
    </dgm:pt>
    <dgm:pt modelId="{DEF4510B-521C-4365-8DAC-9C9AA7502F08}">
      <dgm:prSet/>
      <dgm:spPr/>
      <dgm:t>
        <a:bodyPr/>
        <a:lstStyle/>
        <a:p>
          <a:r>
            <a:rPr lang="en-GB"/>
            <a:t>The project will use two main algorithms, strength and team chemistry, to calculate team scores and be presented as a card game.</a:t>
          </a:r>
          <a:endParaRPr lang="en-US"/>
        </a:p>
      </dgm:t>
    </dgm:pt>
    <dgm:pt modelId="{FF682AE9-0AC4-4CB2-AE8A-FE150B6E1008}" type="parTrans" cxnId="{05A2DF27-A2DF-4E67-A5A8-6C929ABD1EC9}">
      <dgm:prSet/>
      <dgm:spPr/>
      <dgm:t>
        <a:bodyPr/>
        <a:lstStyle/>
        <a:p>
          <a:endParaRPr lang="en-US"/>
        </a:p>
      </dgm:t>
    </dgm:pt>
    <dgm:pt modelId="{B84E2B83-EDF7-4F53-9387-68234B1DBFD2}" type="sibTrans" cxnId="{05A2DF27-A2DF-4E67-A5A8-6C929ABD1EC9}">
      <dgm:prSet/>
      <dgm:spPr/>
      <dgm:t>
        <a:bodyPr/>
        <a:lstStyle/>
        <a:p>
          <a:endParaRPr lang="en-US"/>
        </a:p>
      </dgm:t>
    </dgm:pt>
    <dgm:pt modelId="{68F1F33F-0BCD-45DD-B9D2-E0C8A60086F4}" type="pres">
      <dgm:prSet presAssocID="{B2D09CB8-C8CF-49F7-A738-10B33495FBB0}" presName="root" presStyleCnt="0">
        <dgm:presLayoutVars>
          <dgm:dir/>
          <dgm:resizeHandles val="exact"/>
        </dgm:presLayoutVars>
      </dgm:prSet>
      <dgm:spPr/>
    </dgm:pt>
    <dgm:pt modelId="{14EB2920-6776-4A82-A887-91AF741E48BD}" type="pres">
      <dgm:prSet presAssocID="{E57B5CBF-6D93-4227-80B5-6ED7217B3D20}" presName="compNode" presStyleCnt="0"/>
      <dgm:spPr/>
    </dgm:pt>
    <dgm:pt modelId="{12AB3C75-93DF-4BB6-BAA2-B3D9BB3452A5}" type="pres">
      <dgm:prSet presAssocID="{E57B5CBF-6D93-4227-80B5-6ED7217B3D20}" presName="bgRect" presStyleLbl="bgShp" presStyleIdx="0" presStyleCnt="3"/>
      <dgm:spPr/>
    </dgm:pt>
    <dgm:pt modelId="{122E39FA-7049-4391-815E-DB617EA2413A}" type="pres">
      <dgm:prSet presAssocID="{E57B5CBF-6D93-4227-80B5-6ED7217B3D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0E0B7D0-F972-41A2-8951-210C84464723}" type="pres">
      <dgm:prSet presAssocID="{E57B5CBF-6D93-4227-80B5-6ED7217B3D20}" presName="spaceRect" presStyleCnt="0"/>
      <dgm:spPr/>
    </dgm:pt>
    <dgm:pt modelId="{2B5C50C1-3289-4C7E-9A69-52C565F3198D}" type="pres">
      <dgm:prSet presAssocID="{E57B5CBF-6D93-4227-80B5-6ED7217B3D20}" presName="parTx" presStyleLbl="revTx" presStyleIdx="0" presStyleCnt="3">
        <dgm:presLayoutVars>
          <dgm:chMax val="0"/>
          <dgm:chPref val="0"/>
        </dgm:presLayoutVars>
      </dgm:prSet>
      <dgm:spPr/>
    </dgm:pt>
    <dgm:pt modelId="{59643004-6AB9-441D-BADD-E3D9945304EF}" type="pres">
      <dgm:prSet presAssocID="{2E6F18EC-0722-4ADF-B22F-2FCDE3C053AC}" presName="sibTrans" presStyleCnt="0"/>
      <dgm:spPr/>
    </dgm:pt>
    <dgm:pt modelId="{123193AD-6C41-4540-BA71-ACF6E1CCDF0F}" type="pres">
      <dgm:prSet presAssocID="{EE71CD77-0F80-480A-9FB0-D9398E1373DA}" presName="compNode" presStyleCnt="0"/>
      <dgm:spPr/>
    </dgm:pt>
    <dgm:pt modelId="{67ED3C2E-2868-41F1-B32C-C238B40F3B32}" type="pres">
      <dgm:prSet presAssocID="{EE71CD77-0F80-480A-9FB0-D9398E1373DA}" presName="bgRect" presStyleLbl="bgShp" presStyleIdx="1" presStyleCnt="3"/>
      <dgm:spPr/>
    </dgm:pt>
    <dgm:pt modelId="{63FFAC74-A29B-4B95-85D5-AEB23B9B6FF3}" type="pres">
      <dgm:prSet presAssocID="{EE71CD77-0F80-480A-9FB0-D9398E1373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科学家"/>
        </a:ext>
      </dgm:extLst>
    </dgm:pt>
    <dgm:pt modelId="{A88CDBD9-0B94-49A7-9BC5-F382A91225BB}" type="pres">
      <dgm:prSet presAssocID="{EE71CD77-0F80-480A-9FB0-D9398E1373DA}" presName="spaceRect" presStyleCnt="0"/>
      <dgm:spPr/>
    </dgm:pt>
    <dgm:pt modelId="{FDEA72E9-3C8A-469D-A344-19124EFA4730}" type="pres">
      <dgm:prSet presAssocID="{EE71CD77-0F80-480A-9FB0-D9398E1373DA}" presName="parTx" presStyleLbl="revTx" presStyleIdx="1" presStyleCnt="3">
        <dgm:presLayoutVars>
          <dgm:chMax val="0"/>
          <dgm:chPref val="0"/>
        </dgm:presLayoutVars>
      </dgm:prSet>
      <dgm:spPr/>
    </dgm:pt>
    <dgm:pt modelId="{A42B159A-7DF2-4C69-AF90-8906980D73CA}" type="pres">
      <dgm:prSet presAssocID="{FDF7FCF2-CE77-4502-820B-36A183599FB2}" presName="sibTrans" presStyleCnt="0"/>
      <dgm:spPr/>
    </dgm:pt>
    <dgm:pt modelId="{2B88E4EA-FCF1-431E-B1AB-B96118716DA4}" type="pres">
      <dgm:prSet presAssocID="{DEF4510B-521C-4365-8DAC-9C9AA7502F08}" presName="compNode" presStyleCnt="0"/>
      <dgm:spPr/>
    </dgm:pt>
    <dgm:pt modelId="{A38E2704-DCA3-48FF-B61A-173691EFEA0D}" type="pres">
      <dgm:prSet presAssocID="{DEF4510B-521C-4365-8DAC-9C9AA7502F08}" presName="bgRect" presStyleLbl="bgShp" presStyleIdx="2" presStyleCnt="3"/>
      <dgm:spPr/>
    </dgm:pt>
    <dgm:pt modelId="{F6764015-C2FC-405A-BB25-7FBDFDF3F14F}" type="pres">
      <dgm:prSet presAssocID="{DEF4510B-521C-4365-8DAC-9C9AA7502F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烧瓶"/>
        </a:ext>
      </dgm:extLst>
    </dgm:pt>
    <dgm:pt modelId="{474BF5BF-CCD2-4823-81BE-1E87721F53DA}" type="pres">
      <dgm:prSet presAssocID="{DEF4510B-521C-4365-8DAC-9C9AA7502F08}" presName="spaceRect" presStyleCnt="0"/>
      <dgm:spPr/>
    </dgm:pt>
    <dgm:pt modelId="{7B948F53-2E3A-4463-9260-27E2098A4FB6}" type="pres">
      <dgm:prSet presAssocID="{DEF4510B-521C-4365-8DAC-9C9AA7502F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A2DF27-A2DF-4E67-A5A8-6C929ABD1EC9}" srcId="{B2D09CB8-C8CF-49F7-A738-10B33495FBB0}" destId="{DEF4510B-521C-4365-8DAC-9C9AA7502F08}" srcOrd="2" destOrd="0" parTransId="{FF682AE9-0AC4-4CB2-AE8A-FE150B6E1008}" sibTransId="{B84E2B83-EDF7-4F53-9387-68234B1DBFD2}"/>
    <dgm:cxn modelId="{5D68AC28-442E-4C79-ACC9-1E5022D2C95A}" srcId="{B2D09CB8-C8CF-49F7-A738-10B33495FBB0}" destId="{EE71CD77-0F80-480A-9FB0-D9398E1373DA}" srcOrd="1" destOrd="0" parTransId="{F69D203E-244C-4135-959F-10F8F3C2DF46}" sibTransId="{FDF7FCF2-CE77-4502-820B-36A183599FB2}"/>
    <dgm:cxn modelId="{8F233A30-1AA5-4230-9DA5-6293D4E95080}" type="presOf" srcId="{B2D09CB8-C8CF-49F7-A738-10B33495FBB0}" destId="{68F1F33F-0BCD-45DD-B9D2-E0C8A60086F4}" srcOrd="0" destOrd="0" presId="urn:microsoft.com/office/officeart/2018/2/layout/IconVerticalSolidList"/>
    <dgm:cxn modelId="{D64E6654-425F-48F7-A1F6-80FDCFECCEDE}" type="presOf" srcId="{E57B5CBF-6D93-4227-80B5-6ED7217B3D20}" destId="{2B5C50C1-3289-4C7E-9A69-52C565F3198D}" srcOrd="0" destOrd="0" presId="urn:microsoft.com/office/officeart/2018/2/layout/IconVerticalSolidList"/>
    <dgm:cxn modelId="{175FC781-F887-4E82-BB6A-11C70EC967CB}" srcId="{B2D09CB8-C8CF-49F7-A738-10B33495FBB0}" destId="{E57B5CBF-6D93-4227-80B5-6ED7217B3D20}" srcOrd="0" destOrd="0" parTransId="{3D181D23-EA35-4867-A39C-2C26B51BB233}" sibTransId="{2E6F18EC-0722-4ADF-B22F-2FCDE3C053AC}"/>
    <dgm:cxn modelId="{1C9A9083-F5E8-4E44-92DF-811EC7715F77}" type="presOf" srcId="{DEF4510B-521C-4365-8DAC-9C9AA7502F08}" destId="{7B948F53-2E3A-4463-9260-27E2098A4FB6}" srcOrd="0" destOrd="0" presId="urn:microsoft.com/office/officeart/2018/2/layout/IconVerticalSolidList"/>
    <dgm:cxn modelId="{1340C9F5-84A8-4A1E-84AE-A585F3765E80}" type="presOf" srcId="{EE71CD77-0F80-480A-9FB0-D9398E1373DA}" destId="{FDEA72E9-3C8A-469D-A344-19124EFA4730}" srcOrd="0" destOrd="0" presId="urn:microsoft.com/office/officeart/2018/2/layout/IconVerticalSolidList"/>
    <dgm:cxn modelId="{8C1E3EC1-763E-402D-92E9-CF9E76BF240A}" type="presParOf" srcId="{68F1F33F-0BCD-45DD-B9D2-E0C8A60086F4}" destId="{14EB2920-6776-4A82-A887-91AF741E48BD}" srcOrd="0" destOrd="0" presId="urn:microsoft.com/office/officeart/2018/2/layout/IconVerticalSolidList"/>
    <dgm:cxn modelId="{ABDB9F54-F12B-4FDB-9A1B-BED2B7090D8A}" type="presParOf" srcId="{14EB2920-6776-4A82-A887-91AF741E48BD}" destId="{12AB3C75-93DF-4BB6-BAA2-B3D9BB3452A5}" srcOrd="0" destOrd="0" presId="urn:microsoft.com/office/officeart/2018/2/layout/IconVerticalSolidList"/>
    <dgm:cxn modelId="{5C69DD8B-DEAE-48BA-BD0E-E7BD1844E581}" type="presParOf" srcId="{14EB2920-6776-4A82-A887-91AF741E48BD}" destId="{122E39FA-7049-4391-815E-DB617EA2413A}" srcOrd="1" destOrd="0" presId="urn:microsoft.com/office/officeart/2018/2/layout/IconVerticalSolidList"/>
    <dgm:cxn modelId="{BAE419A2-D7B0-4BDD-B612-38E4652ED78E}" type="presParOf" srcId="{14EB2920-6776-4A82-A887-91AF741E48BD}" destId="{A0E0B7D0-F972-41A2-8951-210C84464723}" srcOrd="2" destOrd="0" presId="urn:microsoft.com/office/officeart/2018/2/layout/IconVerticalSolidList"/>
    <dgm:cxn modelId="{020BB5D5-813D-4DA0-B7EE-7A3694BDB726}" type="presParOf" srcId="{14EB2920-6776-4A82-A887-91AF741E48BD}" destId="{2B5C50C1-3289-4C7E-9A69-52C565F3198D}" srcOrd="3" destOrd="0" presId="urn:microsoft.com/office/officeart/2018/2/layout/IconVerticalSolidList"/>
    <dgm:cxn modelId="{536753DC-01D6-4934-86AA-5407F8384964}" type="presParOf" srcId="{68F1F33F-0BCD-45DD-B9D2-E0C8A60086F4}" destId="{59643004-6AB9-441D-BADD-E3D9945304EF}" srcOrd="1" destOrd="0" presId="urn:microsoft.com/office/officeart/2018/2/layout/IconVerticalSolidList"/>
    <dgm:cxn modelId="{47D75F2D-9870-4361-8AEC-C959E35F3E88}" type="presParOf" srcId="{68F1F33F-0BCD-45DD-B9D2-E0C8A60086F4}" destId="{123193AD-6C41-4540-BA71-ACF6E1CCDF0F}" srcOrd="2" destOrd="0" presId="urn:microsoft.com/office/officeart/2018/2/layout/IconVerticalSolidList"/>
    <dgm:cxn modelId="{B70446F7-6B80-4581-A52B-A195EBDA2736}" type="presParOf" srcId="{123193AD-6C41-4540-BA71-ACF6E1CCDF0F}" destId="{67ED3C2E-2868-41F1-B32C-C238B40F3B32}" srcOrd="0" destOrd="0" presId="urn:microsoft.com/office/officeart/2018/2/layout/IconVerticalSolidList"/>
    <dgm:cxn modelId="{F9DFDC73-DC18-4963-B4B9-237F894D03F6}" type="presParOf" srcId="{123193AD-6C41-4540-BA71-ACF6E1CCDF0F}" destId="{63FFAC74-A29B-4B95-85D5-AEB23B9B6FF3}" srcOrd="1" destOrd="0" presId="urn:microsoft.com/office/officeart/2018/2/layout/IconVerticalSolidList"/>
    <dgm:cxn modelId="{6C22A592-92FE-4489-A990-E9ECA0EABDF5}" type="presParOf" srcId="{123193AD-6C41-4540-BA71-ACF6E1CCDF0F}" destId="{A88CDBD9-0B94-49A7-9BC5-F382A91225BB}" srcOrd="2" destOrd="0" presId="urn:microsoft.com/office/officeart/2018/2/layout/IconVerticalSolidList"/>
    <dgm:cxn modelId="{D5C8AE8B-67BB-4C3D-9AD2-F6F68BA1E6FD}" type="presParOf" srcId="{123193AD-6C41-4540-BA71-ACF6E1CCDF0F}" destId="{FDEA72E9-3C8A-469D-A344-19124EFA4730}" srcOrd="3" destOrd="0" presId="urn:microsoft.com/office/officeart/2018/2/layout/IconVerticalSolidList"/>
    <dgm:cxn modelId="{DCA154D3-A389-4A95-A0E2-BEF83D309C9B}" type="presParOf" srcId="{68F1F33F-0BCD-45DD-B9D2-E0C8A60086F4}" destId="{A42B159A-7DF2-4C69-AF90-8906980D73CA}" srcOrd="3" destOrd="0" presId="urn:microsoft.com/office/officeart/2018/2/layout/IconVerticalSolidList"/>
    <dgm:cxn modelId="{DD380764-4847-41A5-8E06-3933F7FDD6BE}" type="presParOf" srcId="{68F1F33F-0BCD-45DD-B9D2-E0C8A60086F4}" destId="{2B88E4EA-FCF1-431E-B1AB-B96118716DA4}" srcOrd="4" destOrd="0" presId="urn:microsoft.com/office/officeart/2018/2/layout/IconVerticalSolidList"/>
    <dgm:cxn modelId="{2E301503-A348-4783-9149-0915645D8D0B}" type="presParOf" srcId="{2B88E4EA-FCF1-431E-B1AB-B96118716DA4}" destId="{A38E2704-DCA3-48FF-B61A-173691EFEA0D}" srcOrd="0" destOrd="0" presId="urn:microsoft.com/office/officeart/2018/2/layout/IconVerticalSolidList"/>
    <dgm:cxn modelId="{75CA2099-873D-451F-B985-0B51E46004FC}" type="presParOf" srcId="{2B88E4EA-FCF1-431E-B1AB-B96118716DA4}" destId="{F6764015-C2FC-405A-BB25-7FBDFDF3F14F}" srcOrd="1" destOrd="0" presId="urn:microsoft.com/office/officeart/2018/2/layout/IconVerticalSolidList"/>
    <dgm:cxn modelId="{45CBAF9D-2F32-4D95-BCEF-46625909B58E}" type="presParOf" srcId="{2B88E4EA-FCF1-431E-B1AB-B96118716DA4}" destId="{474BF5BF-CCD2-4823-81BE-1E87721F53DA}" srcOrd="2" destOrd="0" presId="urn:microsoft.com/office/officeart/2018/2/layout/IconVerticalSolidList"/>
    <dgm:cxn modelId="{932E0205-E303-4DB7-9D84-2243A9157867}" type="presParOf" srcId="{2B88E4EA-FCF1-431E-B1AB-B96118716DA4}" destId="{7B948F53-2E3A-4463-9260-27E2098A4F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F48013-FAEE-4386-AC8A-F317D9A359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3DE4A11-A23D-422F-AB06-71DCAC0F1E6D}">
      <dgm:prSet/>
      <dgm:spPr/>
      <dgm:t>
        <a:bodyPr/>
        <a:lstStyle/>
        <a:p>
          <a:pPr>
            <a:defRPr cap="all"/>
          </a:pPr>
          <a:r>
            <a:rPr lang="en-US" dirty="0"/>
            <a:t>NBA Team Elo</a:t>
          </a:r>
        </a:p>
      </dgm:t>
    </dgm:pt>
    <dgm:pt modelId="{761BD4C6-12F8-45B0-BA00-ED85E334423A}" type="parTrans" cxnId="{249794CF-8612-4F1F-9C70-351135A0C161}">
      <dgm:prSet/>
      <dgm:spPr/>
      <dgm:t>
        <a:bodyPr/>
        <a:lstStyle/>
        <a:p>
          <a:endParaRPr lang="en-US"/>
        </a:p>
      </dgm:t>
    </dgm:pt>
    <dgm:pt modelId="{4F1741C7-F1BE-4505-B3C0-749193978410}" type="sibTrans" cxnId="{249794CF-8612-4F1F-9C70-351135A0C161}">
      <dgm:prSet/>
      <dgm:spPr/>
      <dgm:t>
        <a:bodyPr/>
        <a:lstStyle/>
        <a:p>
          <a:endParaRPr lang="en-US"/>
        </a:p>
      </dgm:t>
    </dgm:pt>
    <dgm:pt modelId="{0C7F45BF-6E35-46C7-B446-86C5154BE907}">
      <dgm:prSet/>
      <dgm:spPr/>
      <dgm:t>
        <a:bodyPr/>
        <a:lstStyle/>
        <a:p>
          <a:pPr>
            <a:defRPr cap="all"/>
          </a:pPr>
          <a:r>
            <a:rPr lang="en-US" dirty="0"/>
            <a:t>NBA Player PER</a:t>
          </a:r>
        </a:p>
      </dgm:t>
    </dgm:pt>
    <dgm:pt modelId="{D49138C7-629E-4FB0-999C-D3158E60E66E}" type="parTrans" cxnId="{610948C7-3EB7-4817-A531-9ABC0A8B7538}">
      <dgm:prSet/>
      <dgm:spPr/>
      <dgm:t>
        <a:bodyPr/>
        <a:lstStyle/>
        <a:p>
          <a:endParaRPr lang="en-US"/>
        </a:p>
      </dgm:t>
    </dgm:pt>
    <dgm:pt modelId="{27EA771B-201C-4F73-BD8B-9595FAD56339}" type="sibTrans" cxnId="{610948C7-3EB7-4817-A531-9ABC0A8B7538}">
      <dgm:prSet/>
      <dgm:spPr/>
      <dgm:t>
        <a:bodyPr/>
        <a:lstStyle/>
        <a:p>
          <a:endParaRPr lang="en-US"/>
        </a:p>
      </dgm:t>
    </dgm:pt>
    <dgm:pt modelId="{A5C31D9F-724D-45D1-B8DE-707E4B2B6D88}" type="pres">
      <dgm:prSet presAssocID="{5CF48013-FAEE-4386-AC8A-F317D9A35916}" presName="root" presStyleCnt="0">
        <dgm:presLayoutVars>
          <dgm:dir/>
          <dgm:resizeHandles val="exact"/>
        </dgm:presLayoutVars>
      </dgm:prSet>
      <dgm:spPr/>
    </dgm:pt>
    <dgm:pt modelId="{24A8E373-45B3-40CA-B506-8E81BD3E36B6}" type="pres">
      <dgm:prSet presAssocID="{33DE4A11-A23D-422F-AB06-71DCAC0F1E6D}" presName="compNode" presStyleCnt="0"/>
      <dgm:spPr/>
    </dgm:pt>
    <dgm:pt modelId="{7E1F967A-420B-4F3B-9ABC-83C0606988EF}" type="pres">
      <dgm:prSet presAssocID="{33DE4A11-A23D-422F-AB06-71DCAC0F1E6D}" presName="iconBgRect" presStyleLbl="bgShp" presStyleIdx="0" presStyleCnt="2"/>
      <dgm:spPr/>
    </dgm:pt>
    <dgm:pt modelId="{5F84843B-2915-4416-B185-31892A86BC2B}" type="pres">
      <dgm:prSet presAssocID="{33DE4A11-A23D-422F-AB06-71DCAC0F1E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篮球"/>
        </a:ext>
      </dgm:extLst>
    </dgm:pt>
    <dgm:pt modelId="{8538C83D-199F-4390-B3C9-CDF30D5FACA1}" type="pres">
      <dgm:prSet presAssocID="{33DE4A11-A23D-422F-AB06-71DCAC0F1E6D}" presName="spaceRect" presStyleCnt="0"/>
      <dgm:spPr/>
    </dgm:pt>
    <dgm:pt modelId="{576ED936-13FB-4F5C-A3CC-F420E9298040}" type="pres">
      <dgm:prSet presAssocID="{33DE4A11-A23D-422F-AB06-71DCAC0F1E6D}" presName="textRect" presStyleLbl="revTx" presStyleIdx="0" presStyleCnt="2">
        <dgm:presLayoutVars>
          <dgm:chMax val="1"/>
          <dgm:chPref val="1"/>
        </dgm:presLayoutVars>
      </dgm:prSet>
      <dgm:spPr/>
    </dgm:pt>
    <dgm:pt modelId="{1AF45883-F4B4-4E88-B6FE-AB058EE85FB3}" type="pres">
      <dgm:prSet presAssocID="{4F1741C7-F1BE-4505-B3C0-749193978410}" presName="sibTrans" presStyleCnt="0"/>
      <dgm:spPr/>
    </dgm:pt>
    <dgm:pt modelId="{B6A1219D-C39D-498A-BD26-99EA566D6BBC}" type="pres">
      <dgm:prSet presAssocID="{0C7F45BF-6E35-46C7-B446-86C5154BE907}" presName="compNode" presStyleCnt="0"/>
      <dgm:spPr/>
    </dgm:pt>
    <dgm:pt modelId="{937B6660-DB61-45D6-AD1E-C74689D84AAD}" type="pres">
      <dgm:prSet presAssocID="{0C7F45BF-6E35-46C7-B446-86C5154BE907}" presName="iconBgRect" presStyleLbl="bgShp" presStyleIdx="1" presStyleCnt="2"/>
      <dgm:spPr/>
    </dgm:pt>
    <dgm:pt modelId="{58EFAC93-FC27-4852-BB52-908F39FCA3EA}" type="pres">
      <dgm:prSet presAssocID="{0C7F45BF-6E35-46C7-B446-86C5154BE9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08CFDA54-F1EB-4CBF-95AA-2B8E1980B1CF}" type="pres">
      <dgm:prSet presAssocID="{0C7F45BF-6E35-46C7-B446-86C5154BE907}" presName="spaceRect" presStyleCnt="0"/>
      <dgm:spPr/>
    </dgm:pt>
    <dgm:pt modelId="{02E6E0B0-CB7D-44CD-A8E4-84454F4E72C9}" type="pres">
      <dgm:prSet presAssocID="{0C7F45BF-6E35-46C7-B446-86C5154BE90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0F69811-2DF4-416E-8FFC-2DFAAA374ECA}" type="presOf" srcId="{0C7F45BF-6E35-46C7-B446-86C5154BE907}" destId="{02E6E0B0-CB7D-44CD-A8E4-84454F4E72C9}" srcOrd="0" destOrd="0" presId="urn:microsoft.com/office/officeart/2018/5/layout/IconCircleLabelList"/>
    <dgm:cxn modelId="{2C39518A-7467-4444-AA9A-26B73371D893}" type="presOf" srcId="{33DE4A11-A23D-422F-AB06-71DCAC0F1E6D}" destId="{576ED936-13FB-4F5C-A3CC-F420E9298040}" srcOrd="0" destOrd="0" presId="urn:microsoft.com/office/officeart/2018/5/layout/IconCircleLabelList"/>
    <dgm:cxn modelId="{38B646B0-F9A1-4625-AB23-32AB5C6C22B5}" type="presOf" srcId="{5CF48013-FAEE-4386-AC8A-F317D9A35916}" destId="{A5C31D9F-724D-45D1-B8DE-707E4B2B6D88}" srcOrd="0" destOrd="0" presId="urn:microsoft.com/office/officeart/2018/5/layout/IconCircleLabelList"/>
    <dgm:cxn modelId="{610948C7-3EB7-4817-A531-9ABC0A8B7538}" srcId="{5CF48013-FAEE-4386-AC8A-F317D9A35916}" destId="{0C7F45BF-6E35-46C7-B446-86C5154BE907}" srcOrd="1" destOrd="0" parTransId="{D49138C7-629E-4FB0-999C-D3158E60E66E}" sibTransId="{27EA771B-201C-4F73-BD8B-9595FAD56339}"/>
    <dgm:cxn modelId="{249794CF-8612-4F1F-9C70-351135A0C161}" srcId="{5CF48013-FAEE-4386-AC8A-F317D9A35916}" destId="{33DE4A11-A23D-422F-AB06-71DCAC0F1E6D}" srcOrd="0" destOrd="0" parTransId="{761BD4C6-12F8-45B0-BA00-ED85E334423A}" sibTransId="{4F1741C7-F1BE-4505-B3C0-749193978410}"/>
    <dgm:cxn modelId="{E3149A65-FB96-4A09-8704-F1B25630AA15}" type="presParOf" srcId="{A5C31D9F-724D-45D1-B8DE-707E4B2B6D88}" destId="{24A8E373-45B3-40CA-B506-8E81BD3E36B6}" srcOrd="0" destOrd="0" presId="urn:microsoft.com/office/officeart/2018/5/layout/IconCircleLabelList"/>
    <dgm:cxn modelId="{12C6AE52-23F2-43B7-8574-6E4D9346D947}" type="presParOf" srcId="{24A8E373-45B3-40CA-B506-8E81BD3E36B6}" destId="{7E1F967A-420B-4F3B-9ABC-83C0606988EF}" srcOrd="0" destOrd="0" presId="urn:microsoft.com/office/officeart/2018/5/layout/IconCircleLabelList"/>
    <dgm:cxn modelId="{ED819A44-57FE-4C77-AA3A-FAAADB08BD93}" type="presParOf" srcId="{24A8E373-45B3-40CA-B506-8E81BD3E36B6}" destId="{5F84843B-2915-4416-B185-31892A86BC2B}" srcOrd="1" destOrd="0" presId="urn:microsoft.com/office/officeart/2018/5/layout/IconCircleLabelList"/>
    <dgm:cxn modelId="{EB2EAC34-801C-4D14-96A5-570B06E7E970}" type="presParOf" srcId="{24A8E373-45B3-40CA-B506-8E81BD3E36B6}" destId="{8538C83D-199F-4390-B3C9-CDF30D5FACA1}" srcOrd="2" destOrd="0" presId="urn:microsoft.com/office/officeart/2018/5/layout/IconCircleLabelList"/>
    <dgm:cxn modelId="{93F2D88A-5E45-4D7F-AA38-BA9125498DFC}" type="presParOf" srcId="{24A8E373-45B3-40CA-B506-8E81BD3E36B6}" destId="{576ED936-13FB-4F5C-A3CC-F420E9298040}" srcOrd="3" destOrd="0" presId="urn:microsoft.com/office/officeart/2018/5/layout/IconCircleLabelList"/>
    <dgm:cxn modelId="{90893C06-C723-46DE-916E-FCB99A590740}" type="presParOf" srcId="{A5C31D9F-724D-45D1-B8DE-707E4B2B6D88}" destId="{1AF45883-F4B4-4E88-B6FE-AB058EE85FB3}" srcOrd="1" destOrd="0" presId="urn:microsoft.com/office/officeart/2018/5/layout/IconCircleLabelList"/>
    <dgm:cxn modelId="{4E6D7B80-FC9E-40F6-BCB1-60B8A4272EB7}" type="presParOf" srcId="{A5C31D9F-724D-45D1-B8DE-707E4B2B6D88}" destId="{B6A1219D-C39D-498A-BD26-99EA566D6BBC}" srcOrd="2" destOrd="0" presId="urn:microsoft.com/office/officeart/2018/5/layout/IconCircleLabelList"/>
    <dgm:cxn modelId="{E3044EBE-2289-4785-9771-7E93D57FBD63}" type="presParOf" srcId="{B6A1219D-C39D-498A-BD26-99EA566D6BBC}" destId="{937B6660-DB61-45D6-AD1E-C74689D84AAD}" srcOrd="0" destOrd="0" presId="urn:microsoft.com/office/officeart/2018/5/layout/IconCircleLabelList"/>
    <dgm:cxn modelId="{5D0079C5-12DB-48BC-984D-FE6B847B8AEA}" type="presParOf" srcId="{B6A1219D-C39D-498A-BD26-99EA566D6BBC}" destId="{58EFAC93-FC27-4852-BB52-908F39FCA3EA}" srcOrd="1" destOrd="0" presId="urn:microsoft.com/office/officeart/2018/5/layout/IconCircleLabelList"/>
    <dgm:cxn modelId="{F1132EA5-1CE5-4250-BECE-6812CC4A7292}" type="presParOf" srcId="{B6A1219D-C39D-498A-BD26-99EA566D6BBC}" destId="{08CFDA54-F1EB-4CBF-95AA-2B8E1980B1CF}" srcOrd="2" destOrd="0" presId="urn:microsoft.com/office/officeart/2018/5/layout/IconCircleLabelList"/>
    <dgm:cxn modelId="{5D328213-0021-453D-B640-3E2E9A64FBDC}" type="presParOf" srcId="{B6A1219D-C39D-498A-BD26-99EA566D6BBC}" destId="{02E6E0B0-CB7D-44CD-A8E4-84454F4E72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B3C75-93DF-4BB6-BAA2-B3D9BB3452A5}">
      <dsp:nvSpPr>
        <dsp:cNvPr id="0" name=""/>
        <dsp:cNvSpPr/>
      </dsp:nvSpPr>
      <dsp:spPr>
        <a:xfrm>
          <a:off x="0" y="447"/>
          <a:ext cx="10064998" cy="1046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E39FA-7049-4391-815E-DB617EA2413A}">
      <dsp:nvSpPr>
        <dsp:cNvPr id="0" name=""/>
        <dsp:cNvSpPr/>
      </dsp:nvSpPr>
      <dsp:spPr>
        <a:xfrm>
          <a:off x="316436" y="235813"/>
          <a:ext cx="575339" cy="575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50C1-3289-4C7E-9A69-52C565F3198D}">
      <dsp:nvSpPr>
        <dsp:cNvPr id="0" name=""/>
        <dsp:cNvSpPr/>
      </dsp:nvSpPr>
      <dsp:spPr>
        <a:xfrm>
          <a:off x="1208213" y="447"/>
          <a:ext cx="8856784" cy="1046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09" tIns="110709" rIns="110709" bIns="11070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This project presents a player scoring system that I have created in the form of a game. Unlike other systems, this one will mainly take into account the chemistry between players.</a:t>
          </a:r>
          <a:endParaRPr lang="en-US" sz="1500" kern="1200"/>
        </a:p>
      </dsp:txBody>
      <dsp:txXfrm>
        <a:off x="1208213" y="447"/>
        <a:ext cx="8856784" cy="1046072"/>
      </dsp:txXfrm>
    </dsp:sp>
    <dsp:sp modelId="{67ED3C2E-2868-41F1-B32C-C238B40F3B32}">
      <dsp:nvSpPr>
        <dsp:cNvPr id="0" name=""/>
        <dsp:cNvSpPr/>
      </dsp:nvSpPr>
      <dsp:spPr>
        <a:xfrm>
          <a:off x="0" y="1308037"/>
          <a:ext cx="10064998" cy="1046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FAC74-A29B-4B95-85D5-AEB23B9B6FF3}">
      <dsp:nvSpPr>
        <dsp:cNvPr id="0" name=""/>
        <dsp:cNvSpPr/>
      </dsp:nvSpPr>
      <dsp:spPr>
        <a:xfrm>
          <a:off x="316436" y="1543403"/>
          <a:ext cx="575339" cy="575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A72E9-3C8A-469D-A344-19124EFA4730}">
      <dsp:nvSpPr>
        <dsp:cNvPr id="0" name=""/>
        <dsp:cNvSpPr/>
      </dsp:nvSpPr>
      <dsp:spPr>
        <a:xfrm>
          <a:off x="1208213" y="1308037"/>
          <a:ext cx="8856784" cy="1046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09" tIns="110709" rIns="110709" bIns="11070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Team chemistry is a value that reflects how well the players work with each other and their relationships. </a:t>
          </a:r>
          <a:endParaRPr lang="en-US" sz="1500" kern="1200"/>
        </a:p>
      </dsp:txBody>
      <dsp:txXfrm>
        <a:off x="1208213" y="1308037"/>
        <a:ext cx="8856784" cy="1046072"/>
      </dsp:txXfrm>
    </dsp:sp>
    <dsp:sp modelId="{A38E2704-DCA3-48FF-B61A-173691EFEA0D}">
      <dsp:nvSpPr>
        <dsp:cNvPr id="0" name=""/>
        <dsp:cNvSpPr/>
      </dsp:nvSpPr>
      <dsp:spPr>
        <a:xfrm>
          <a:off x="0" y="2615627"/>
          <a:ext cx="10064998" cy="1046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64015-C2FC-405A-BB25-7FBDFDF3F14F}">
      <dsp:nvSpPr>
        <dsp:cNvPr id="0" name=""/>
        <dsp:cNvSpPr/>
      </dsp:nvSpPr>
      <dsp:spPr>
        <a:xfrm>
          <a:off x="316436" y="2850993"/>
          <a:ext cx="575339" cy="575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48F53-2E3A-4463-9260-27E2098A4FB6}">
      <dsp:nvSpPr>
        <dsp:cNvPr id="0" name=""/>
        <dsp:cNvSpPr/>
      </dsp:nvSpPr>
      <dsp:spPr>
        <a:xfrm>
          <a:off x="1208213" y="2615627"/>
          <a:ext cx="8856784" cy="1046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09" tIns="110709" rIns="110709" bIns="11070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project will use two main algorithms, strength and team chemistry, to calculate team scores and be presented as a card game.</a:t>
          </a:r>
          <a:endParaRPr lang="en-US" sz="1500" kern="1200"/>
        </a:p>
      </dsp:txBody>
      <dsp:txXfrm>
        <a:off x="1208213" y="2615627"/>
        <a:ext cx="8856784" cy="1046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F967A-420B-4F3B-9ABC-83C0606988EF}">
      <dsp:nvSpPr>
        <dsp:cNvPr id="0" name=""/>
        <dsp:cNvSpPr/>
      </dsp:nvSpPr>
      <dsp:spPr>
        <a:xfrm>
          <a:off x="1819498" y="3107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4843B-2915-4416-B185-31892A86BC2B}">
      <dsp:nvSpPr>
        <dsp:cNvPr id="0" name=""/>
        <dsp:cNvSpPr/>
      </dsp:nvSpPr>
      <dsp:spPr>
        <a:xfrm>
          <a:off x="2287498" y="49907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ED936-13FB-4F5C-A3CC-F420E9298040}">
      <dsp:nvSpPr>
        <dsp:cNvPr id="0" name=""/>
        <dsp:cNvSpPr/>
      </dsp:nvSpPr>
      <dsp:spPr>
        <a:xfrm>
          <a:off x="1117498" y="29110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NBA Team Elo</a:t>
          </a:r>
        </a:p>
      </dsp:txBody>
      <dsp:txXfrm>
        <a:off x="1117498" y="2911073"/>
        <a:ext cx="3600000" cy="720000"/>
      </dsp:txXfrm>
    </dsp:sp>
    <dsp:sp modelId="{937B6660-DB61-45D6-AD1E-C74689D84AAD}">
      <dsp:nvSpPr>
        <dsp:cNvPr id="0" name=""/>
        <dsp:cNvSpPr/>
      </dsp:nvSpPr>
      <dsp:spPr>
        <a:xfrm>
          <a:off x="6049499" y="3107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FAC93-FC27-4852-BB52-908F39FCA3EA}">
      <dsp:nvSpPr>
        <dsp:cNvPr id="0" name=""/>
        <dsp:cNvSpPr/>
      </dsp:nvSpPr>
      <dsp:spPr>
        <a:xfrm>
          <a:off x="6517499" y="49907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6E0B0-CB7D-44CD-A8E4-84454F4E72C9}">
      <dsp:nvSpPr>
        <dsp:cNvPr id="0" name=""/>
        <dsp:cNvSpPr/>
      </dsp:nvSpPr>
      <dsp:spPr>
        <a:xfrm>
          <a:off x="5347499" y="29110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NBA Player PER</a:t>
          </a:r>
        </a:p>
      </dsp:txBody>
      <dsp:txXfrm>
        <a:off x="5347499" y="291107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14EEE-C695-4C32-97EA-20A8BA067F1D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A24B8-C846-4B33-B046-91E66BCAC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2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我之所以选择这个课题是因为我对篮球感兴趣，同时我也喜欢玩篮球游戏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A24B8-C846-4B33-B046-91E66BCACC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0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项目一开始，首先想到的是使用平均数以及现有的</a:t>
            </a:r>
            <a:r>
              <a:rPr lang="en-US" altLang="zh-CN" dirty="0"/>
              <a:t>rating</a:t>
            </a:r>
            <a:r>
              <a:rPr lang="zh-CN" altLang="en-US" dirty="0"/>
              <a:t>，但由于平均数无法探索出关系值所以选择了这种新的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A24B8-C846-4B33-B046-91E66BCACC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5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最先开始使用的，结合</a:t>
            </a:r>
            <a:r>
              <a:rPr lang="en-US" altLang="zh-CN" dirty="0"/>
              <a:t>2krating</a:t>
            </a:r>
            <a:r>
              <a:rPr lang="zh-CN" altLang="en-US" dirty="0"/>
              <a:t>，但由于</a:t>
            </a:r>
            <a:r>
              <a:rPr lang="en-US" altLang="zh-CN" dirty="0"/>
              <a:t>2krating</a:t>
            </a:r>
            <a:r>
              <a:rPr lang="zh-CN" altLang="en-US" dirty="0"/>
              <a:t>的数据不确定可靠性，所以后面将</a:t>
            </a:r>
            <a:r>
              <a:rPr lang="en-US" altLang="zh-CN" dirty="0"/>
              <a:t>2krating</a:t>
            </a:r>
            <a:r>
              <a:rPr lang="zh-CN" altLang="en-US" dirty="0"/>
              <a:t>换成了</a:t>
            </a:r>
            <a:r>
              <a:rPr lang="en-US" altLang="zh-CN" dirty="0"/>
              <a:t>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A24B8-C846-4B33-B046-91E66BCACC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1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eloz</a:t>
            </a:r>
            <a:r>
              <a:rPr lang="zh-CN" altLang="en-US" dirty="0"/>
              <a:t>只能展示队伍的强度，所以结合使用了</a:t>
            </a:r>
            <a:r>
              <a:rPr lang="en-US" altLang="zh-CN" dirty="0"/>
              <a:t>per</a:t>
            </a:r>
            <a:r>
              <a:rPr lang="zh-CN" altLang="en-US" dirty="0"/>
              <a:t>（可以展现个人），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A24B8-C846-4B33-B046-91E66BCACC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/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18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15,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4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005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12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4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9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15,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52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none" spc="25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8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4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asketball dropping into a basketball hoop">
            <a:extLst>
              <a:ext uri="{FF2B5EF4-FFF2-40B4-BE49-F238E27FC236}">
                <a16:creationId xmlns:a16="http://schemas.microsoft.com/office/drawing/2014/main" id="{2F4B0A33-6FDF-414E-99E3-428DDAB97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5" r="2" b="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F721B2-ECD5-4A5E-99EF-D0A18C2E4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Fantasy League Legend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47055C-3F13-4DFA-8AA0-14B51325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Bolin Zhu</a:t>
            </a:r>
          </a:p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9D83A-9AB5-4469-803D-2D7D42B7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648BB-21B0-4A6F-978C-0F4D1375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3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4FE924-E995-47CC-92E1-9668EE8B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03522C1-1BBC-4242-98DC-90FADDE7C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675542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70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3DAD14-C2BC-4E4E-BC07-78C87C1F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altLang="zh-CN" dirty="0"/>
              <a:t>Data uses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78D026F-209D-4AC3-AB42-6DC600ED0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99847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03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D819EC06-95FA-4182-A069-1FA626C7A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8EB1A4A-D79A-42CF-8F0E-83C097672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695416-B27D-49EE-9714-2B0E19CE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9601"/>
            <a:ext cx="10017455" cy="1216024"/>
          </a:xfrm>
        </p:spPr>
        <p:txBody>
          <a:bodyPr>
            <a:normAutofit/>
          </a:bodyPr>
          <a:lstStyle/>
          <a:p>
            <a:r>
              <a:rPr lang="en-US" altLang="zh-CN" dirty="0"/>
              <a:t>ELO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BA8CD-8A99-4EB3-B265-A9FD7929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435226"/>
            <a:ext cx="9880979" cy="3819151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elo</a:t>
            </a:r>
            <a:endParaRPr lang="en-US" altLang="zh-CN" dirty="0"/>
          </a:p>
          <a:p>
            <a:r>
              <a:rPr lang="en-US" altLang="zh-CN" dirty="0"/>
              <a:t>Why you use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09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CA23C-F990-47A3-95B0-F909F0AF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2E87-B504-47ED-95F8-0686A546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per</a:t>
            </a:r>
          </a:p>
          <a:p>
            <a:r>
              <a:rPr lang="en-US" altLang="zh-CN" dirty="0"/>
              <a:t>Why you use it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28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97CEF-4731-495F-8103-4591F67B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2E6E4-4D07-41EA-977A-3D4101C8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最终决定的数值</a:t>
            </a:r>
            <a:endParaRPr lang="en-US" altLang="zh-CN" dirty="0"/>
          </a:p>
          <a:p>
            <a:r>
              <a:rPr lang="zh-CN" altLang="en-US" dirty="0"/>
              <a:t>加入化学值的计算</a:t>
            </a:r>
          </a:p>
        </p:txBody>
      </p:sp>
    </p:spTree>
    <p:extLst>
      <p:ext uri="{BB962C8B-B14F-4D97-AF65-F5344CB8AC3E}">
        <p14:creationId xmlns:p14="http://schemas.microsoft.com/office/powerpoint/2010/main" val="416647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FC7DC-7AFA-4D05-9D93-8A70B7AB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B2DE9-3F1B-4C73-A0E1-0E12424D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软件制作</a:t>
            </a:r>
            <a:endParaRPr lang="en-US" altLang="zh-CN" dirty="0"/>
          </a:p>
          <a:p>
            <a:r>
              <a:rPr lang="zh-CN" altLang="en-US" dirty="0"/>
              <a:t>方法（加图片）</a:t>
            </a:r>
            <a:endParaRPr lang="en-US" altLang="zh-CN" dirty="0"/>
          </a:p>
          <a:p>
            <a:r>
              <a:rPr lang="zh-CN" altLang="en-US" dirty="0"/>
              <a:t>代码图片</a:t>
            </a:r>
            <a:r>
              <a:rPr lang="en-US" altLang="zh-CN" dirty="0"/>
              <a:t>+</a:t>
            </a:r>
            <a:r>
              <a:rPr lang="zh-CN" altLang="en-US" dirty="0"/>
              <a:t>图片（帮助理解）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473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7A44B-7057-4C32-9059-03893798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A5D18-484F-4F3F-B559-F6504EB6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样本</a:t>
            </a:r>
            <a:endParaRPr lang="en-US" altLang="zh-CN" dirty="0"/>
          </a:p>
          <a:p>
            <a:r>
              <a:rPr lang="zh-CN" altLang="en-US" dirty="0"/>
              <a:t>最终结果图</a:t>
            </a:r>
          </a:p>
        </p:txBody>
      </p:sp>
    </p:spTree>
    <p:extLst>
      <p:ext uri="{BB962C8B-B14F-4D97-AF65-F5344CB8AC3E}">
        <p14:creationId xmlns:p14="http://schemas.microsoft.com/office/powerpoint/2010/main" val="356472916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232</Words>
  <Application>Microsoft Office PowerPoint</Application>
  <PresentationFormat>宽屏</PresentationFormat>
  <Paragraphs>31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Microsoft YaHei</vt:lpstr>
      <vt:lpstr>Arial</vt:lpstr>
      <vt:lpstr>ArchiveVTI</vt:lpstr>
      <vt:lpstr>Fantasy League Legend</vt:lpstr>
      <vt:lpstr>PowerPoint 演示文稿</vt:lpstr>
      <vt:lpstr>Introduction</vt:lpstr>
      <vt:lpstr>Data uses</vt:lpstr>
      <vt:lpstr>ELO</vt:lpstr>
      <vt:lpstr>PER</vt:lpstr>
      <vt:lpstr>Calculation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League Legend</dc:title>
  <dc:creator>婧悦 张</dc:creator>
  <cp:lastModifiedBy>婧悦 张</cp:lastModifiedBy>
  <cp:revision>6</cp:revision>
  <dcterms:created xsi:type="dcterms:W3CDTF">2021-05-15T19:52:45Z</dcterms:created>
  <dcterms:modified xsi:type="dcterms:W3CDTF">2021-05-15T20:49:23Z</dcterms:modified>
</cp:coreProperties>
</file>