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4C87-466B-481D-83FB-BB339B6E8449}" type="datetimeFigureOut">
              <a:rPr lang="pt-BR" smtClean="0"/>
              <a:t>29/06/2016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DB88-5399-400E-99C3-4F4B67761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5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4C87-466B-481D-83FB-BB339B6E8449}" type="datetimeFigureOut">
              <a:rPr lang="pt-BR" smtClean="0"/>
              <a:t>29/06/2016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DB88-5399-400E-99C3-4F4B67761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40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4C87-466B-481D-83FB-BB339B6E8449}" type="datetimeFigureOut">
              <a:rPr lang="pt-BR" smtClean="0"/>
              <a:t>29/06/2016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DB88-5399-400E-99C3-4F4B67761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80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4C87-466B-481D-83FB-BB339B6E8449}" type="datetimeFigureOut">
              <a:rPr lang="pt-BR" smtClean="0"/>
              <a:t>29/06/2016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DB88-5399-400E-99C3-4F4B67761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8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4C87-466B-481D-83FB-BB339B6E8449}" type="datetimeFigureOut">
              <a:rPr lang="pt-BR" smtClean="0"/>
              <a:t>29/06/2016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DB88-5399-400E-99C3-4F4B67761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90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4C87-466B-481D-83FB-BB339B6E8449}" type="datetimeFigureOut">
              <a:rPr lang="pt-BR" smtClean="0"/>
              <a:t>29/06/2016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DB88-5399-400E-99C3-4F4B67761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59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4C87-466B-481D-83FB-BB339B6E8449}" type="datetimeFigureOut">
              <a:rPr lang="pt-BR" smtClean="0"/>
              <a:t>29/06/2016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DB88-5399-400E-99C3-4F4B67761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89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4C87-466B-481D-83FB-BB339B6E8449}" type="datetimeFigureOut">
              <a:rPr lang="pt-BR" smtClean="0"/>
              <a:t>29/06/2016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DB88-5399-400E-99C3-4F4B67761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70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4C87-466B-481D-83FB-BB339B6E8449}" type="datetimeFigureOut">
              <a:rPr lang="pt-BR" smtClean="0"/>
              <a:t>29/06/2016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DB88-5399-400E-99C3-4F4B67761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16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4C87-466B-481D-83FB-BB339B6E8449}" type="datetimeFigureOut">
              <a:rPr lang="pt-BR" smtClean="0"/>
              <a:t>29/06/2016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DB88-5399-400E-99C3-4F4B67761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4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4C87-466B-481D-83FB-BB339B6E8449}" type="datetimeFigureOut">
              <a:rPr lang="pt-BR" smtClean="0"/>
              <a:t>29/06/2016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DB88-5399-400E-99C3-4F4B67761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63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4C87-466B-481D-83FB-BB339B6E8449}" type="datetimeFigureOut">
              <a:rPr lang="pt-BR" smtClean="0"/>
              <a:t>29/06/2016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DB88-5399-400E-99C3-4F4B677618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63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0" t="32594" r="16519" b="37372"/>
          <a:stretch/>
        </p:blipFill>
        <p:spPr>
          <a:xfrm>
            <a:off x="3814892" y="329684"/>
            <a:ext cx="4703186" cy="291465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86689" y="3244334"/>
            <a:ext cx="12005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Gerenciamento de Campanha Eleitoral</a:t>
            </a:r>
            <a:endParaRPr lang="pt-BR" sz="36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285750" y="3890665"/>
            <a:ext cx="117614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98881" y="4513422"/>
            <a:ext cx="3380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Arthur Xavier Tadeu</a:t>
            </a:r>
          </a:p>
          <a:p>
            <a:pPr algn="ctr"/>
            <a:r>
              <a:rPr lang="pt-BR" dirty="0" smtClean="0"/>
              <a:t>Erikson Gonzaga Messias</a:t>
            </a:r>
          </a:p>
          <a:p>
            <a:pPr algn="ctr"/>
            <a:r>
              <a:rPr lang="pt-BR" dirty="0" smtClean="0"/>
              <a:t>Matheus Torres Queiroz </a:t>
            </a:r>
            <a:r>
              <a:rPr lang="pt-BR" dirty="0" err="1" smtClean="0"/>
              <a:t>Mourelos</a:t>
            </a:r>
            <a:endParaRPr lang="pt-BR" dirty="0" smtClean="0"/>
          </a:p>
          <a:p>
            <a:pPr algn="ctr"/>
            <a:r>
              <a:rPr lang="pt-BR" dirty="0" smtClean="0"/>
              <a:t>Rômulo Luiz Silva </a:t>
            </a:r>
            <a:r>
              <a:rPr lang="pt-BR" dirty="0" err="1" smtClean="0"/>
              <a:t>Garofalo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68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41679" y="3233651"/>
            <a:ext cx="34965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Coordenador de Mobilização </a:t>
            </a:r>
          </a:p>
        </p:txBody>
      </p:sp>
      <p:sp>
        <p:nvSpPr>
          <p:cNvPr id="7" name="Retângulo 6"/>
          <p:cNvSpPr/>
          <p:nvPr/>
        </p:nvSpPr>
        <p:spPr>
          <a:xfrm>
            <a:off x="8279386" y="3415977"/>
            <a:ext cx="325532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Propaganda</a:t>
            </a:r>
            <a:r>
              <a:rPr lang="pt-BR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</a:t>
            </a:r>
          </a:p>
          <a:p>
            <a:pPr algn="ctr"/>
            <a:r>
              <a:rPr lang="pt-B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Marketing</a:t>
            </a:r>
            <a:endParaRPr lang="pt-B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992831" y="4106865"/>
            <a:ext cx="41336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Coordenador de Infraestrutura</a:t>
            </a:r>
          </a:p>
        </p:txBody>
      </p:sp>
      <p:sp>
        <p:nvSpPr>
          <p:cNvPr id="9" name="Retângulo 8"/>
          <p:cNvSpPr/>
          <p:nvPr/>
        </p:nvSpPr>
        <p:spPr>
          <a:xfrm>
            <a:off x="4700444" y="823106"/>
            <a:ext cx="27063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Coordenador</a:t>
            </a: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Geral</a:t>
            </a:r>
            <a:endParaRPr lang="pt-B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2975968" y="1821042"/>
            <a:ext cx="1724476" cy="1287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6057932" y="2157937"/>
            <a:ext cx="1728" cy="18582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7188601" y="1815878"/>
            <a:ext cx="1953023" cy="1600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 flipV="1">
            <a:off x="0" y="805218"/>
            <a:ext cx="12192000" cy="10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160499" y="101904"/>
            <a:ext cx="7469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 de Compromissos</a:t>
            </a:r>
            <a:endParaRPr lang="pt-BR" sz="54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" y="2770612"/>
            <a:ext cx="2382020" cy="23820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539" y="101904"/>
            <a:ext cx="2372976" cy="237297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49" y="4355489"/>
            <a:ext cx="2761485" cy="27614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02" y="2853264"/>
            <a:ext cx="2216717" cy="2216717"/>
          </a:xfrm>
          <a:prstGeom prst="rect">
            <a:avLst/>
          </a:prstGeom>
        </p:spPr>
      </p:pic>
      <p:cxnSp>
        <p:nvCxnSpPr>
          <p:cNvPr id="11" name="Conector de seta reta 10"/>
          <p:cNvCxnSpPr/>
          <p:nvPr/>
        </p:nvCxnSpPr>
        <p:spPr>
          <a:xfrm flipV="1">
            <a:off x="2887977" y="1924093"/>
            <a:ext cx="4918542" cy="18477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2887977" y="4109169"/>
            <a:ext cx="5409862" cy="5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887977" y="4626139"/>
            <a:ext cx="3208023" cy="11100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811170" y="4808371"/>
            <a:ext cx="1121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Visitas</a:t>
            </a:r>
            <a:endParaRPr lang="pt-BR" sz="28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017203" y="3616926"/>
            <a:ext cx="152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Reuniões</a:t>
            </a:r>
            <a:endParaRPr lang="pt-BR" sz="28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648517" y="2001317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Comícios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179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48855" y="0"/>
            <a:ext cx="5909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Pesquisas de Campo</a:t>
            </a:r>
            <a:endParaRPr lang="pt-BR" sz="54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42362"/>
            <a:ext cx="3635477" cy="363547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240740" y="2482827"/>
            <a:ext cx="62370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Checar resultados de propaganda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Candidatos concorrentes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Pesquisas Qualitativas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58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29108</dc:creator>
  <cp:lastModifiedBy>lab1</cp:lastModifiedBy>
  <cp:revision>17</cp:revision>
  <dcterms:created xsi:type="dcterms:W3CDTF">2016-06-28T20:21:41Z</dcterms:created>
  <dcterms:modified xsi:type="dcterms:W3CDTF">2016-06-29T12:57:00Z</dcterms:modified>
</cp:coreProperties>
</file>