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Lst>
  <p:notesMasterIdLst>
    <p:notesMasterId r:id="rId10"/>
  </p:notesMasterIdLst>
  <p:sldIdLst>
    <p:sldId id="256" r:id="rId2"/>
    <p:sldId id="260" r:id="rId3"/>
    <p:sldId id="275" r:id="rId4"/>
    <p:sldId id="268" r:id="rId5"/>
    <p:sldId id="264" r:id="rId6"/>
    <p:sldId id="319" r:id="rId7"/>
    <p:sldId id="320" r:id="rId8"/>
    <p:sldId id="318" r:id="rId9"/>
  </p:sldIdLst>
  <p:sldSz cx="9144000" cy="5143500" type="screen16x9"/>
  <p:notesSz cx="6858000" cy="9144000"/>
  <p:embeddedFontLst>
    <p:embeddedFont>
      <p:font typeface="Archivo Black" panose="020B0604020202020204" charset="0"/>
      <p:regular r:id="rId11"/>
    </p:embeddedFont>
    <p:embeddedFont>
      <p:font typeface="Bebas Neue" panose="020B0606020202050201" pitchFamily="34" charset="0"/>
      <p:regular r:id="rId12"/>
    </p:embeddedFont>
    <p:embeddedFont>
      <p:font typeface="Comfortaa" panose="020B0604020202020204" charset="0"/>
      <p:regular r:id="rId13"/>
      <p:bold r:id="rId14"/>
    </p:embeddedFont>
    <p:embeddedFont>
      <p:font typeface="Dreaming Outloud Pro" panose="03050502040302030504" pitchFamily="66" charset="0"/>
      <p:regular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5C5409-3433-4D27-9155-FCCABF2A5580}" v="24" dt="2023-04-17T13:13:05.644"/>
  </p1510:revLst>
</p1510:revInfo>
</file>

<file path=ppt/tableStyles.xml><?xml version="1.0" encoding="utf-8"?>
<a:tblStyleLst xmlns:a="http://schemas.openxmlformats.org/drawingml/2006/main" def="{8B45266C-70A4-4E2E-887A-3BE409020962}">
  <a:tblStyle styleId="{8B45266C-70A4-4E2E-887A-3BE4090209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95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Bolisetty" userId="d53c2831ed05499c" providerId="LiveId" clId="{4C5C5409-3433-4D27-9155-FCCABF2A5580}"/>
    <pc:docChg chg="custSel addSld modSld">
      <pc:chgData name="pooja Bolisetty" userId="d53c2831ed05499c" providerId="LiveId" clId="{4C5C5409-3433-4D27-9155-FCCABF2A5580}" dt="2023-04-17T19:56:22.606" v="80" actId="1076"/>
      <pc:docMkLst>
        <pc:docMk/>
      </pc:docMkLst>
      <pc:sldChg chg="modSp">
        <pc:chgData name="pooja Bolisetty" userId="d53c2831ed05499c" providerId="LiveId" clId="{4C5C5409-3433-4D27-9155-FCCABF2A5580}" dt="2023-04-17T13:13:05.644" v="74" actId="20577"/>
        <pc:sldMkLst>
          <pc:docMk/>
          <pc:sldMk cId="0" sldId="256"/>
        </pc:sldMkLst>
        <pc:spChg chg="mod">
          <ac:chgData name="pooja Bolisetty" userId="d53c2831ed05499c" providerId="LiveId" clId="{4C5C5409-3433-4D27-9155-FCCABF2A5580}" dt="2023-04-17T13:11:30.732" v="58" actId="207"/>
          <ac:spMkLst>
            <pc:docMk/>
            <pc:sldMk cId="0" sldId="256"/>
            <ac:spMk id="1063" creationId="{00000000-0000-0000-0000-000000000000}"/>
          </ac:spMkLst>
        </pc:spChg>
        <pc:spChg chg="mod">
          <ac:chgData name="pooja Bolisetty" userId="d53c2831ed05499c" providerId="LiveId" clId="{4C5C5409-3433-4D27-9155-FCCABF2A5580}" dt="2023-04-17T13:13:05.644" v="74" actId="20577"/>
          <ac:spMkLst>
            <pc:docMk/>
            <pc:sldMk cId="0" sldId="256"/>
            <ac:spMk id="1064" creationId="{00000000-0000-0000-0000-000000000000}"/>
          </ac:spMkLst>
        </pc:spChg>
      </pc:sldChg>
      <pc:sldChg chg="modSp mod">
        <pc:chgData name="pooja Bolisetty" userId="d53c2831ed05499c" providerId="LiveId" clId="{4C5C5409-3433-4D27-9155-FCCABF2A5580}" dt="2023-04-17T13:10:44.374" v="56" actId="113"/>
        <pc:sldMkLst>
          <pc:docMk/>
          <pc:sldMk cId="0" sldId="260"/>
        </pc:sldMkLst>
        <pc:spChg chg="mod">
          <ac:chgData name="pooja Bolisetty" userId="d53c2831ed05499c" providerId="LiveId" clId="{4C5C5409-3433-4D27-9155-FCCABF2A5580}" dt="2023-04-17T13:10:44.374" v="56" actId="113"/>
          <ac:spMkLst>
            <pc:docMk/>
            <pc:sldMk cId="0" sldId="260"/>
            <ac:spMk id="1240" creationId="{00000000-0000-0000-0000-000000000000}"/>
          </ac:spMkLst>
        </pc:spChg>
      </pc:sldChg>
      <pc:sldChg chg="addSp modSp mod">
        <pc:chgData name="pooja Bolisetty" userId="d53c2831ed05499c" providerId="LiveId" clId="{4C5C5409-3433-4D27-9155-FCCABF2A5580}" dt="2023-04-17T13:09:57.779" v="51" actId="122"/>
        <pc:sldMkLst>
          <pc:docMk/>
          <pc:sldMk cId="0" sldId="264"/>
        </pc:sldMkLst>
        <pc:spChg chg="add mod">
          <ac:chgData name="pooja Bolisetty" userId="d53c2831ed05499c" providerId="LiveId" clId="{4C5C5409-3433-4D27-9155-FCCABF2A5580}" dt="2023-04-17T13:09:57.779" v="51" actId="122"/>
          <ac:spMkLst>
            <pc:docMk/>
            <pc:sldMk cId="0" sldId="264"/>
            <ac:spMk id="2" creationId="{28543A8C-60E0-0832-62D7-45CE2EC9959B}"/>
          </ac:spMkLst>
        </pc:spChg>
        <pc:picChg chg="mod">
          <ac:chgData name="pooja Bolisetty" userId="d53c2831ed05499c" providerId="LiveId" clId="{4C5C5409-3433-4D27-9155-FCCABF2A5580}" dt="2023-04-17T13:09:25.847" v="41" actId="1076"/>
          <ac:picMkLst>
            <pc:docMk/>
            <pc:sldMk cId="0" sldId="264"/>
            <ac:picMk id="13" creationId="{CBD01E93-8BFC-6ED8-CAC7-3547C2352B30}"/>
          </ac:picMkLst>
        </pc:picChg>
      </pc:sldChg>
      <pc:sldChg chg="modSp mod">
        <pc:chgData name="pooja Bolisetty" userId="d53c2831ed05499c" providerId="LiveId" clId="{4C5C5409-3433-4D27-9155-FCCABF2A5580}" dt="2023-04-17T19:55:58.578" v="79" actId="20577"/>
        <pc:sldMkLst>
          <pc:docMk/>
          <pc:sldMk cId="0" sldId="268"/>
        </pc:sldMkLst>
        <pc:spChg chg="mod">
          <ac:chgData name="pooja Bolisetty" userId="d53c2831ed05499c" providerId="LiveId" clId="{4C5C5409-3433-4D27-9155-FCCABF2A5580}" dt="2023-04-17T19:55:58.578" v="79" actId="20577"/>
          <ac:spMkLst>
            <pc:docMk/>
            <pc:sldMk cId="0" sldId="268"/>
            <ac:spMk id="1683" creationId="{00000000-0000-0000-0000-000000000000}"/>
          </ac:spMkLst>
        </pc:spChg>
      </pc:sldChg>
      <pc:sldChg chg="modSp mod">
        <pc:chgData name="pooja Bolisetty" userId="d53c2831ed05499c" providerId="LiveId" clId="{4C5C5409-3433-4D27-9155-FCCABF2A5580}" dt="2023-04-17T19:56:22.606" v="80" actId="1076"/>
        <pc:sldMkLst>
          <pc:docMk/>
          <pc:sldMk cId="0" sldId="275"/>
        </pc:sldMkLst>
        <pc:spChg chg="mod">
          <ac:chgData name="pooja Bolisetty" userId="d53c2831ed05499c" providerId="LiveId" clId="{4C5C5409-3433-4D27-9155-FCCABF2A5580}" dt="2023-04-17T13:10:32.040" v="55" actId="113"/>
          <ac:spMkLst>
            <pc:docMk/>
            <pc:sldMk cId="0" sldId="275"/>
            <ac:spMk id="2025" creationId="{00000000-0000-0000-0000-000000000000}"/>
          </ac:spMkLst>
        </pc:spChg>
        <pc:grpChg chg="mod">
          <ac:chgData name="pooja Bolisetty" userId="d53c2831ed05499c" providerId="LiveId" clId="{4C5C5409-3433-4D27-9155-FCCABF2A5580}" dt="2023-04-17T19:56:22.606" v="80" actId="1076"/>
          <ac:grpSpMkLst>
            <pc:docMk/>
            <pc:sldMk cId="0" sldId="275"/>
            <ac:grpSpMk id="2027" creationId="{00000000-0000-0000-0000-000000000000}"/>
          </ac:grpSpMkLst>
        </pc:grpChg>
      </pc:sldChg>
      <pc:sldChg chg="addSp delSp modSp new mod">
        <pc:chgData name="pooja Bolisetty" userId="d53c2831ed05499c" providerId="LiveId" clId="{4C5C5409-3433-4D27-9155-FCCABF2A5580}" dt="2023-04-17T13:10:06.544" v="52" actId="113"/>
        <pc:sldMkLst>
          <pc:docMk/>
          <pc:sldMk cId="1381532165" sldId="320"/>
        </pc:sldMkLst>
        <pc:spChg chg="add mod">
          <ac:chgData name="pooja Bolisetty" userId="d53c2831ed05499c" providerId="LiveId" clId="{4C5C5409-3433-4D27-9155-FCCABF2A5580}" dt="2023-04-17T13:10:06.544" v="52" actId="113"/>
          <ac:spMkLst>
            <pc:docMk/>
            <pc:sldMk cId="1381532165" sldId="320"/>
            <ac:spMk id="2" creationId="{092A3673-E59C-B638-FB40-42461DB9BD03}"/>
          </ac:spMkLst>
        </pc:spChg>
        <pc:spChg chg="add del mod">
          <ac:chgData name="pooja Bolisetty" userId="d53c2831ed05499c" providerId="LiveId" clId="{4C5C5409-3433-4D27-9155-FCCABF2A5580}" dt="2023-04-17T13:07:16.880" v="28"/>
          <ac:spMkLst>
            <pc:docMk/>
            <pc:sldMk cId="1381532165" sldId="320"/>
            <ac:spMk id="2" creationId="{E0B4E108-992A-CC41-499A-0E6C1ABCB8A6}"/>
          </ac:spMkLst>
        </pc:spChg>
        <pc:picChg chg="add del mod">
          <ac:chgData name="pooja Bolisetty" userId="d53c2831ed05499c" providerId="LiveId" clId="{4C5C5409-3433-4D27-9155-FCCABF2A5580}" dt="2023-04-17T13:07:16.880" v="26" actId="478"/>
          <ac:picMkLst>
            <pc:docMk/>
            <pc:sldMk cId="1381532165" sldId="320"/>
            <ac:picMk id="3" creationId="{A3E6316B-F410-F92F-1827-FD4176C400BF}"/>
          </ac:picMkLst>
        </pc:picChg>
        <pc:picChg chg="add mod">
          <ac:chgData name="pooja Bolisetty" userId="d53c2831ed05499c" providerId="LiveId" clId="{4C5C5409-3433-4D27-9155-FCCABF2A5580}" dt="2023-04-17T13:06:28.374" v="20" actId="1076"/>
          <ac:picMkLst>
            <pc:docMk/>
            <pc:sldMk cId="1381532165" sldId="320"/>
            <ac:picMk id="5" creationId="{3B68A04E-6D18-E43A-D99A-0BD92CCF64B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13bb84463e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13bb84463e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3bb9e143f0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3bb9e143f0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176e2b9a3f6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176e2b9a3f6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13d7cc757f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13d7cc757f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13bb9e143f0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13bb9e143f0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13bb9e143f0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13bb9e143f0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1645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9"/>
        <p:cNvGrpSpPr/>
        <p:nvPr/>
      </p:nvGrpSpPr>
      <p:grpSpPr>
        <a:xfrm>
          <a:off x="0" y="0"/>
          <a:ext cx="0" cy="0"/>
          <a:chOff x="0" y="0"/>
          <a:chExt cx="0" cy="0"/>
        </a:xfrm>
      </p:grpSpPr>
      <p:sp>
        <p:nvSpPr>
          <p:cNvPr id="4370" name="Google Shape;4370;g177044fa80b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1" name="Google Shape;4371;g177044fa80b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767200" y="1499738"/>
            <a:ext cx="4661100" cy="15339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5200"/>
              <a:buNone/>
              <a:defRPr sz="8500">
                <a:latin typeface="Archivo Black"/>
                <a:ea typeface="Archivo Black"/>
                <a:cs typeface="Archivo Black"/>
                <a:sym typeface="Archivo Black"/>
              </a:defRPr>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767200" y="3154424"/>
            <a:ext cx="46611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latin typeface="Comfortaa"/>
                <a:ea typeface="Comfortaa"/>
                <a:cs typeface="Comfortaa"/>
                <a:sym typeface="Comforta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99801" y="999194"/>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4246038" y="47466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735881">
            <a:off x="7022084" y="48115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8644681"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48512" y="2897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1615123" y="42623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5090631" y="837601"/>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5"/>
          <p:cNvSpPr txBox="1">
            <a:spLocks noGrp="1"/>
          </p:cNvSpPr>
          <p:nvPr>
            <p:ph type="subTitle" idx="1"/>
          </p:nvPr>
        </p:nvSpPr>
        <p:spPr>
          <a:xfrm>
            <a:off x="849775" y="2573200"/>
            <a:ext cx="3348600" cy="4218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000">
                <a:solidFill>
                  <a:schemeClr val="accent1"/>
                </a:solidFill>
                <a:latin typeface="Archivo Black"/>
                <a:ea typeface="Archivo Black"/>
                <a:cs typeface="Archivo Black"/>
                <a:sym typeface="Archivo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 name="Google Shape;78;p5"/>
          <p:cNvSpPr txBox="1">
            <a:spLocks noGrp="1"/>
          </p:cNvSpPr>
          <p:nvPr>
            <p:ph type="subTitle" idx="2"/>
          </p:nvPr>
        </p:nvSpPr>
        <p:spPr>
          <a:xfrm>
            <a:off x="4945650" y="2573200"/>
            <a:ext cx="3348600" cy="42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accent1"/>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9" name="Google Shape;79;p5"/>
          <p:cNvSpPr txBox="1">
            <a:spLocks noGrp="1"/>
          </p:cNvSpPr>
          <p:nvPr>
            <p:ph type="subTitle" idx="3"/>
          </p:nvPr>
        </p:nvSpPr>
        <p:spPr>
          <a:xfrm>
            <a:off x="849775" y="2995075"/>
            <a:ext cx="3348600" cy="100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5"/>
          <p:cNvSpPr txBox="1">
            <a:spLocks noGrp="1"/>
          </p:cNvSpPr>
          <p:nvPr>
            <p:ph type="subTitle" idx="4"/>
          </p:nvPr>
        </p:nvSpPr>
        <p:spPr>
          <a:xfrm>
            <a:off x="4945650" y="2995075"/>
            <a:ext cx="3348600" cy="100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 name="Google Shape;82;p5"/>
          <p:cNvSpPr/>
          <p:nvPr/>
        </p:nvSpPr>
        <p:spPr>
          <a:xfrm rot="-6816878" flipH="1">
            <a:off x="540997" y="4282636"/>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rot="-5735881" flipH="1">
            <a:off x="8422919" y="47671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299801" y="999194"/>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rot="5735881">
            <a:off x="8607196" y="25128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489705" y="41477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flipH="1">
            <a:off x="940006" y="2222958"/>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9"/>
          <p:cNvSpPr/>
          <p:nvPr/>
        </p:nvSpPr>
        <p:spPr>
          <a:xfrm flipH="1">
            <a:off x="-12946" y="2051750"/>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txBox="1">
            <a:spLocks noGrp="1"/>
          </p:cNvSpPr>
          <p:nvPr>
            <p:ph type="title"/>
          </p:nvPr>
        </p:nvSpPr>
        <p:spPr>
          <a:xfrm>
            <a:off x="1905025" y="814650"/>
            <a:ext cx="53340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1" name="Google Shape;151;p9"/>
          <p:cNvSpPr txBox="1">
            <a:spLocks noGrp="1"/>
          </p:cNvSpPr>
          <p:nvPr>
            <p:ph type="subTitle" idx="1"/>
          </p:nvPr>
        </p:nvSpPr>
        <p:spPr>
          <a:xfrm>
            <a:off x="2170400" y="1656450"/>
            <a:ext cx="4803300" cy="133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2" name="Google Shape;152;p9"/>
          <p:cNvSpPr/>
          <p:nvPr/>
        </p:nvSpPr>
        <p:spPr>
          <a:xfrm flipH="1">
            <a:off x="209767"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flipH="1">
            <a:off x="8864322" y="2599138"/>
            <a:ext cx="449057" cy="1683513"/>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9"/>
          <p:cNvGrpSpPr/>
          <p:nvPr/>
        </p:nvGrpSpPr>
        <p:grpSpPr>
          <a:xfrm flipH="1">
            <a:off x="8479381" y="1733810"/>
            <a:ext cx="874530" cy="1481072"/>
            <a:chOff x="-117729" y="1733810"/>
            <a:chExt cx="874530" cy="1481072"/>
          </a:xfrm>
        </p:grpSpPr>
        <p:sp>
          <p:nvSpPr>
            <p:cNvPr id="155" name="Google Shape;155;p9"/>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9"/>
          <p:cNvSpPr/>
          <p:nvPr/>
        </p:nvSpPr>
        <p:spPr>
          <a:xfrm>
            <a:off x="7299674" y="535001"/>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3157135"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rot="2700000" flipH="1">
            <a:off x="648355" y="648414"/>
            <a:ext cx="122997"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5521960" y="48333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flipH="1">
            <a:off x="3210186" y="4843202"/>
            <a:ext cx="93021" cy="1134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9"/>
          <p:cNvGrpSpPr/>
          <p:nvPr/>
        </p:nvGrpSpPr>
        <p:grpSpPr>
          <a:xfrm>
            <a:off x="-218296" y="3096390"/>
            <a:ext cx="1299652" cy="2651951"/>
            <a:chOff x="-218296" y="3096390"/>
            <a:chExt cx="1299652" cy="2651951"/>
          </a:xfrm>
        </p:grpSpPr>
        <p:sp>
          <p:nvSpPr>
            <p:cNvPr id="164" name="Google Shape;164;p9"/>
            <p:cNvSpPr/>
            <p:nvPr/>
          </p:nvSpPr>
          <p:spPr>
            <a:xfrm flipH="1">
              <a:off x="-218296"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flipH="1">
              <a:off x="-105580"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55"/>
        <p:cNvGrpSpPr/>
        <p:nvPr/>
      </p:nvGrpSpPr>
      <p:grpSpPr>
        <a:xfrm>
          <a:off x="0" y="0"/>
          <a:ext cx="0" cy="0"/>
          <a:chOff x="0" y="0"/>
          <a:chExt cx="0" cy="0"/>
        </a:xfrm>
      </p:grpSpPr>
      <p:sp>
        <p:nvSpPr>
          <p:cNvPr id="356" name="Google Shape;356;p20"/>
          <p:cNvSpPr txBox="1">
            <a:spLocks noGrp="1"/>
          </p:cNvSpPr>
          <p:nvPr>
            <p:ph type="title"/>
          </p:nvPr>
        </p:nvSpPr>
        <p:spPr>
          <a:xfrm>
            <a:off x="1188975" y="2946350"/>
            <a:ext cx="5111400" cy="531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57" name="Google Shape;357;p20"/>
          <p:cNvSpPr txBox="1">
            <a:spLocks noGrp="1"/>
          </p:cNvSpPr>
          <p:nvPr>
            <p:ph type="subTitle" idx="1"/>
          </p:nvPr>
        </p:nvSpPr>
        <p:spPr>
          <a:xfrm>
            <a:off x="1188994" y="1336850"/>
            <a:ext cx="5111400" cy="1609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358" name="Google Shape;358;p20"/>
          <p:cNvGrpSpPr/>
          <p:nvPr/>
        </p:nvGrpSpPr>
        <p:grpSpPr>
          <a:xfrm rot="-9402353" flipH="1">
            <a:off x="5954812" y="304530"/>
            <a:ext cx="199297" cy="251683"/>
            <a:chOff x="3311031" y="3025663"/>
            <a:chExt cx="308584" cy="389695"/>
          </a:xfrm>
        </p:grpSpPr>
        <p:sp>
          <p:nvSpPr>
            <p:cNvPr id="359" name="Google Shape;359;p20"/>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0"/>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0"/>
          <p:cNvSpPr/>
          <p:nvPr/>
        </p:nvSpPr>
        <p:spPr>
          <a:xfrm>
            <a:off x="6015591" y="3920680"/>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p:nvPr/>
        </p:nvSpPr>
        <p:spPr>
          <a:xfrm rot="3524071" flipH="1">
            <a:off x="1303236" y="4648594"/>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1523297" y="2207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rot="3523992">
            <a:off x="288466" y="4163846"/>
            <a:ext cx="68124" cy="64986"/>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20"/>
          <p:cNvGrpSpPr/>
          <p:nvPr/>
        </p:nvGrpSpPr>
        <p:grpSpPr>
          <a:xfrm>
            <a:off x="-4" y="1545472"/>
            <a:ext cx="874530" cy="1481072"/>
            <a:chOff x="-117729" y="1733810"/>
            <a:chExt cx="874530" cy="1481072"/>
          </a:xfrm>
        </p:grpSpPr>
        <p:sp>
          <p:nvSpPr>
            <p:cNvPr id="368" name="Google Shape;368;p2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20"/>
          <p:cNvSpPr/>
          <p:nvPr/>
        </p:nvSpPr>
        <p:spPr>
          <a:xfrm rot="795273" flipH="1">
            <a:off x="6030443" y="2370729"/>
            <a:ext cx="3638936" cy="2958763"/>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6">
  <p:cSld name="ONE_COLUMN_TEXT_1_1">
    <p:spTree>
      <p:nvGrpSpPr>
        <p:cNvPr id="1" name="Shape 473"/>
        <p:cNvGrpSpPr/>
        <p:nvPr/>
      </p:nvGrpSpPr>
      <p:grpSpPr>
        <a:xfrm>
          <a:off x="0" y="0"/>
          <a:ext cx="0" cy="0"/>
          <a:chOff x="0" y="0"/>
          <a:chExt cx="0" cy="0"/>
        </a:xfrm>
      </p:grpSpPr>
      <p:sp>
        <p:nvSpPr>
          <p:cNvPr id="474" name="Google Shape;474;p27"/>
          <p:cNvSpPr txBox="1">
            <a:spLocks noGrp="1"/>
          </p:cNvSpPr>
          <p:nvPr>
            <p:ph type="title"/>
          </p:nvPr>
        </p:nvSpPr>
        <p:spPr>
          <a:xfrm>
            <a:off x="720000" y="445025"/>
            <a:ext cx="7704000" cy="99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5" name="Google Shape;475;p27"/>
          <p:cNvSpPr txBox="1">
            <a:spLocks noGrp="1"/>
          </p:cNvSpPr>
          <p:nvPr>
            <p:ph type="body" idx="1"/>
          </p:nvPr>
        </p:nvSpPr>
        <p:spPr>
          <a:xfrm>
            <a:off x="5242800" y="1709525"/>
            <a:ext cx="3181200" cy="267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476" name="Google Shape;476;p27"/>
          <p:cNvSpPr/>
          <p:nvPr/>
        </p:nvSpPr>
        <p:spPr>
          <a:xfrm rot="-6816878" flipH="1">
            <a:off x="8367414" y="4581811"/>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rot="3524071" flipH="1">
            <a:off x="1303236" y="4648594"/>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523297" y="2207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8731324" y="3334621"/>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rot="3523992">
            <a:off x="288466" y="4163846"/>
            <a:ext cx="68124" cy="64986"/>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rot="-5735881" flipH="1">
            <a:off x="250999" y="26619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flipH="1">
            <a:off x="223267"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flipH="1">
            <a:off x="7093550"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1">
  <p:cSld name="BIG_NUMBER_1_1">
    <p:spTree>
      <p:nvGrpSpPr>
        <p:cNvPr id="1" name="Shape 940"/>
        <p:cNvGrpSpPr/>
        <p:nvPr/>
      </p:nvGrpSpPr>
      <p:grpSpPr>
        <a:xfrm>
          <a:off x="0" y="0"/>
          <a:ext cx="0" cy="0"/>
          <a:chOff x="0" y="0"/>
          <a:chExt cx="0" cy="0"/>
        </a:xfrm>
      </p:grpSpPr>
      <p:sp>
        <p:nvSpPr>
          <p:cNvPr id="941" name="Google Shape;941;p47"/>
          <p:cNvSpPr txBox="1">
            <a:spLocks noGrp="1"/>
          </p:cNvSpPr>
          <p:nvPr>
            <p:ph type="title" hasCustomPrompt="1"/>
          </p:nvPr>
        </p:nvSpPr>
        <p:spPr>
          <a:xfrm>
            <a:off x="747450" y="1616550"/>
            <a:ext cx="4937100" cy="12375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9600">
                <a:solidFill>
                  <a:schemeClr val="accent4"/>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942" name="Google Shape;942;p47"/>
          <p:cNvSpPr txBox="1">
            <a:spLocks noGrp="1"/>
          </p:cNvSpPr>
          <p:nvPr>
            <p:ph type="subTitle" idx="1"/>
          </p:nvPr>
        </p:nvSpPr>
        <p:spPr>
          <a:xfrm>
            <a:off x="747450" y="2854050"/>
            <a:ext cx="4937100" cy="67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43" name="Google Shape;943;p47"/>
          <p:cNvSpPr/>
          <p:nvPr/>
        </p:nvSpPr>
        <p:spPr>
          <a:xfrm rot="-2700000" flipH="1">
            <a:off x="5795344" y="4135188"/>
            <a:ext cx="790196" cy="1637653"/>
          </a:xfrm>
          <a:custGeom>
            <a:avLst/>
            <a:gdLst/>
            <a:ahLst/>
            <a:cxnLst/>
            <a:rect l="l" t="t" r="r" b="b"/>
            <a:pathLst>
              <a:path w="16339" h="33862" extrusionOk="0">
                <a:moveTo>
                  <a:pt x="3138" y="679"/>
                </a:moveTo>
                <a:cubicBezTo>
                  <a:pt x="3139" y="680"/>
                  <a:pt x="3140" y="681"/>
                  <a:pt x="3141" y="683"/>
                </a:cubicBezTo>
                <a:cubicBezTo>
                  <a:pt x="3186" y="742"/>
                  <a:pt x="3227" y="795"/>
                  <a:pt x="3248" y="831"/>
                </a:cubicBezTo>
                <a:cubicBezTo>
                  <a:pt x="3407" y="1099"/>
                  <a:pt x="3540" y="1341"/>
                  <a:pt x="3657" y="1573"/>
                </a:cubicBezTo>
                <a:cubicBezTo>
                  <a:pt x="3938" y="2126"/>
                  <a:pt x="4138" y="2632"/>
                  <a:pt x="4269" y="3119"/>
                </a:cubicBezTo>
                <a:cubicBezTo>
                  <a:pt x="4361" y="3464"/>
                  <a:pt x="4397" y="3813"/>
                  <a:pt x="4380" y="4187"/>
                </a:cubicBezTo>
                <a:cubicBezTo>
                  <a:pt x="4363" y="4563"/>
                  <a:pt x="4287" y="4944"/>
                  <a:pt x="4214" y="5313"/>
                </a:cubicBezTo>
                <a:cubicBezTo>
                  <a:pt x="4153" y="5623"/>
                  <a:pt x="4090" y="5945"/>
                  <a:pt x="4060" y="6266"/>
                </a:cubicBezTo>
                <a:cubicBezTo>
                  <a:pt x="4005" y="6842"/>
                  <a:pt x="4054" y="7397"/>
                  <a:pt x="4105" y="7934"/>
                </a:cubicBezTo>
                <a:cubicBezTo>
                  <a:pt x="3799" y="7054"/>
                  <a:pt x="3602" y="6203"/>
                  <a:pt x="3529" y="5403"/>
                </a:cubicBezTo>
                <a:cubicBezTo>
                  <a:pt x="3496" y="5035"/>
                  <a:pt x="3544" y="4655"/>
                  <a:pt x="3590" y="4287"/>
                </a:cubicBezTo>
                <a:cubicBezTo>
                  <a:pt x="3665" y="3698"/>
                  <a:pt x="3742" y="3088"/>
                  <a:pt x="3503" y="2473"/>
                </a:cubicBezTo>
                <a:cubicBezTo>
                  <a:pt x="3485" y="2427"/>
                  <a:pt x="3441" y="2399"/>
                  <a:pt x="3395" y="2399"/>
                </a:cubicBezTo>
                <a:cubicBezTo>
                  <a:pt x="3381" y="2399"/>
                  <a:pt x="3367" y="2402"/>
                  <a:pt x="3353" y="2407"/>
                </a:cubicBezTo>
                <a:cubicBezTo>
                  <a:pt x="3294" y="2430"/>
                  <a:pt x="3264" y="2497"/>
                  <a:pt x="3287" y="2557"/>
                </a:cubicBezTo>
                <a:cubicBezTo>
                  <a:pt x="3505" y="3117"/>
                  <a:pt x="3435" y="3671"/>
                  <a:pt x="3360" y="4258"/>
                </a:cubicBezTo>
                <a:cubicBezTo>
                  <a:pt x="3313" y="4637"/>
                  <a:pt x="3263" y="5031"/>
                  <a:pt x="3298" y="5424"/>
                </a:cubicBezTo>
                <a:cubicBezTo>
                  <a:pt x="3370" y="6218"/>
                  <a:pt x="3559" y="7058"/>
                  <a:pt x="3856" y="7927"/>
                </a:cubicBezTo>
                <a:cubicBezTo>
                  <a:pt x="3839" y="7903"/>
                  <a:pt x="3824" y="7877"/>
                  <a:pt x="3808" y="7853"/>
                </a:cubicBezTo>
                <a:cubicBezTo>
                  <a:pt x="3714" y="7709"/>
                  <a:pt x="3620" y="7566"/>
                  <a:pt x="3532" y="7421"/>
                </a:cubicBezTo>
                <a:cubicBezTo>
                  <a:pt x="2833" y="6265"/>
                  <a:pt x="2586" y="4936"/>
                  <a:pt x="2753" y="3237"/>
                </a:cubicBezTo>
                <a:cubicBezTo>
                  <a:pt x="2794" y="2821"/>
                  <a:pt x="2870" y="2399"/>
                  <a:pt x="2942" y="1991"/>
                </a:cubicBezTo>
                <a:cubicBezTo>
                  <a:pt x="3018" y="1561"/>
                  <a:pt x="3097" y="1123"/>
                  <a:pt x="3138" y="679"/>
                </a:cubicBezTo>
                <a:close/>
                <a:moveTo>
                  <a:pt x="588" y="8057"/>
                </a:moveTo>
                <a:lnTo>
                  <a:pt x="588" y="8057"/>
                </a:lnTo>
                <a:cubicBezTo>
                  <a:pt x="854" y="8178"/>
                  <a:pt x="1125" y="8269"/>
                  <a:pt x="1183" y="8285"/>
                </a:cubicBezTo>
                <a:cubicBezTo>
                  <a:pt x="1356" y="8333"/>
                  <a:pt x="1527" y="8372"/>
                  <a:pt x="1696" y="8412"/>
                </a:cubicBezTo>
                <a:cubicBezTo>
                  <a:pt x="2086" y="8501"/>
                  <a:pt x="2455" y="8587"/>
                  <a:pt x="2818" y="8769"/>
                </a:cubicBezTo>
                <a:cubicBezTo>
                  <a:pt x="3170" y="8945"/>
                  <a:pt x="3489" y="9183"/>
                  <a:pt x="3792" y="9496"/>
                </a:cubicBezTo>
                <a:cubicBezTo>
                  <a:pt x="4167" y="9884"/>
                  <a:pt x="4466" y="10326"/>
                  <a:pt x="4818" y="10864"/>
                </a:cubicBezTo>
                <a:cubicBezTo>
                  <a:pt x="4890" y="10974"/>
                  <a:pt x="4956" y="11087"/>
                  <a:pt x="5026" y="11198"/>
                </a:cubicBezTo>
                <a:cubicBezTo>
                  <a:pt x="5100" y="11365"/>
                  <a:pt x="5177" y="11533"/>
                  <a:pt x="5264" y="11704"/>
                </a:cubicBezTo>
                <a:cubicBezTo>
                  <a:pt x="5038" y="11509"/>
                  <a:pt x="4788" y="11337"/>
                  <a:pt x="4544" y="11168"/>
                </a:cubicBezTo>
                <a:lnTo>
                  <a:pt x="4437" y="11094"/>
                </a:lnTo>
                <a:cubicBezTo>
                  <a:pt x="3560" y="10486"/>
                  <a:pt x="2720" y="9808"/>
                  <a:pt x="1941" y="9082"/>
                </a:cubicBezTo>
                <a:cubicBezTo>
                  <a:pt x="1918" y="9061"/>
                  <a:pt x="1890" y="9051"/>
                  <a:pt x="1862" y="9051"/>
                </a:cubicBezTo>
                <a:cubicBezTo>
                  <a:pt x="1830" y="9051"/>
                  <a:pt x="1799" y="9064"/>
                  <a:pt x="1776" y="9088"/>
                </a:cubicBezTo>
                <a:cubicBezTo>
                  <a:pt x="1733" y="9134"/>
                  <a:pt x="1735" y="9208"/>
                  <a:pt x="1782" y="9252"/>
                </a:cubicBezTo>
                <a:cubicBezTo>
                  <a:pt x="2571" y="9986"/>
                  <a:pt x="3418" y="10670"/>
                  <a:pt x="4305" y="11285"/>
                </a:cubicBezTo>
                <a:lnTo>
                  <a:pt x="4412" y="11359"/>
                </a:lnTo>
                <a:cubicBezTo>
                  <a:pt x="4728" y="11577"/>
                  <a:pt x="5050" y="11801"/>
                  <a:pt x="5315" y="12070"/>
                </a:cubicBezTo>
                <a:cubicBezTo>
                  <a:pt x="5280" y="12052"/>
                  <a:pt x="5250" y="12035"/>
                  <a:pt x="5224" y="12022"/>
                </a:cubicBezTo>
                <a:cubicBezTo>
                  <a:pt x="4784" y="11759"/>
                  <a:pt x="4313" y="11567"/>
                  <a:pt x="3856" y="11381"/>
                </a:cubicBezTo>
                <a:cubicBezTo>
                  <a:pt x="2985" y="11026"/>
                  <a:pt x="2161" y="10691"/>
                  <a:pt x="1552" y="9906"/>
                </a:cubicBezTo>
                <a:cubicBezTo>
                  <a:pt x="1245" y="9509"/>
                  <a:pt x="1042" y="9056"/>
                  <a:pt x="826" y="8575"/>
                </a:cubicBezTo>
                <a:cubicBezTo>
                  <a:pt x="749" y="8404"/>
                  <a:pt x="672" y="8230"/>
                  <a:pt x="588" y="8057"/>
                </a:cubicBezTo>
                <a:close/>
                <a:moveTo>
                  <a:pt x="7516" y="5870"/>
                </a:moveTo>
                <a:cubicBezTo>
                  <a:pt x="7784" y="6765"/>
                  <a:pt x="8028" y="7737"/>
                  <a:pt x="7966" y="8690"/>
                </a:cubicBezTo>
                <a:cubicBezTo>
                  <a:pt x="7917" y="9470"/>
                  <a:pt x="7666" y="10263"/>
                  <a:pt x="7240" y="10987"/>
                </a:cubicBezTo>
                <a:cubicBezTo>
                  <a:pt x="7148" y="11146"/>
                  <a:pt x="7051" y="11297"/>
                  <a:pt x="6957" y="11446"/>
                </a:cubicBezTo>
                <a:cubicBezTo>
                  <a:pt x="6831" y="11646"/>
                  <a:pt x="6708" y="11843"/>
                  <a:pt x="6597" y="12046"/>
                </a:cubicBezTo>
                <a:cubicBezTo>
                  <a:pt x="6674" y="11191"/>
                  <a:pt x="6834" y="10460"/>
                  <a:pt x="7098" y="9745"/>
                </a:cubicBezTo>
                <a:cubicBezTo>
                  <a:pt x="7384" y="8966"/>
                  <a:pt x="7647" y="8139"/>
                  <a:pt x="7447" y="7345"/>
                </a:cubicBezTo>
                <a:cubicBezTo>
                  <a:pt x="7434" y="7291"/>
                  <a:pt x="7385" y="7257"/>
                  <a:pt x="7333" y="7257"/>
                </a:cubicBezTo>
                <a:cubicBezTo>
                  <a:pt x="7324" y="7257"/>
                  <a:pt x="7315" y="7258"/>
                  <a:pt x="7306" y="7260"/>
                </a:cubicBezTo>
                <a:cubicBezTo>
                  <a:pt x="7245" y="7276"/>
                  <a:pt x="7207" y="7339"/>
                  <a:pt x="7223" y="7400"/>
                </a:cubicBezTo>
                <a:cubicBezTo>
                  <a:pt x="7407" y="8132"/>
                  <a:pt x="7166" y="8889"/>
                  <a:pt x="6881" y="9665"/>
                </a:cubicBezTo>
                <a:cubicBezTo>
                  <a:pt x="6568" y="10512"/>
                  <a:pt x="6397" y="11380"/>
                  <a:pt x="6334" y="12439"/>
                </a:cubicBezTo>
                <a:cubicBezTo>
                  <a:pt x="6234" y="11910"/>
                  <a:pt x="6138" y="11368"/>
                  <a:pt x="6129" y="10833"/>
                </a:cubicBezTo>
                <a:cubicBezTo>
                  <a:pt x="6111" y="9916"/>
                  <a:pt x="6216" y="9125"/>
                  <a:pt x="6449" y="8414"/>
                </a:cubicBezTo>
                <a:cubicBezTo>
                  <a:pt x="6590" y="7987"/>
                  <a:pt x="6787" y="7567"/>
                  <a:pt x="6976" y="7160"/>
                </a:cubicBezTo>
                <a:cubicBezTo>
                  <a:pt x="7171" y="6744"/>
                  <a:pt x="7370" y="6317"/>
                  <a:pt x="7516" y="5870"/>
                </a:cubicBezTo>
                <a:close/>
                <a:moveTo>
                  <a:pt x="11531" y="10010"/>
                </a:moveTo>
                <a:lnTo>
                  <a:pt x="11531" y="10010"/>
                </a:lnTo>
                <a:cubicBezTo>
                  <a:pt x="11517" y="10747"/>
                  <a:pt x="11471" y="11487"/>
                  <a:pt x="11394" y="12218"/>
                </a:cubicBezTo>
                <a:cubicBezTo>
                  <a:pt x="11322" y="12900"/>
                  <a:pt x="11232" y="13463"/>
                  <a:pt x="11022" y="13992"/>
                </a:cubicBezTo>
                <a:cubicBezTo>
                  <a:pt x="10748" y="14682"/>
                  <a:pt x="10269" y="15281"/>
                  <a:pt x="9881" y="15724"/>
                </a:cubicBezTo>
                <a:cubicBezTo>
                  <a:pt x="9590" y="16058"/>
                  <a:pt x="9267" y="16401"/>
                  <a:pt x="8877" y="16652"/>
                </a:cubicBezTo>
                <a:cubicBezTo>
                  <a:pt x="8834" y="16680"/>
                  <a:pt x="8799" y="16698"/>
                  <a:pt x="8769" y="16713"/>
                </a:cubicBezTo>
                <a:cubicBezTo>
                  <a:pt x="8886" y="16452"/>
                  <a:pt x="8994" y="16189"/>
                  <a:pt x="9094" y="15930"/>
                </a:cubicBezTo>
                <a:cubicBezTo>
                  <a:pt x="9269" y="15484"/>
                  <a:pt x="9450" y="15020"/>
                  <a:pt x="9699" y="14594"/>
                </a:cubicBezTo>
                <a:lnTo>
                  <a:pt x="9857" y="14327"/>
                </a:lnTo>
                <a:cubicBezTo>
                  <a:pt x="10217" y="13725"/>
                  <a:pt x="10589" y="13103"/>
                  <a:pt x="10684" y="12382"/>
                </a:cubicBezTo>
                <a:cubicBezTo>
                  <a:pt x="10692" y="12318"/>
                  <a:pt x="10647" y="12260"/>
                  <a:pt x="10584" y="12251"/>
                </a:cubicBezTo>
                <a:cubicBezTo>
                  <a:pt x="10579" y="12251"/>
                  <a:pt x="10574" y="12250"/>
                  <a:pt x="10570" y="12250"/>
                </a:cubicBezTo>
                <a:cubicBezTo>
                  <a:pt x="10512" y="12250"/>
                  <a:pt x="10462" y="12293"/>
                  <a:pt x="10454" y="12351"/>
                </a:cubicBezTo>
                <a:cubicBezTo>
                  <a:pt x="10366" y="13025"/>
                  <a:pt x="10007" y="13627"/>
                  <a:pt x="9659" y="14209"/>
                </a:cubicBezTo>
                <a:lnTo>
                  <a:pt x="9499" y="14477"/>
                </a:lnTo>
                <a:cubicBezTo>
                  <a:pt x="9240" y="14919"/>
                  <a:pt x="9057" y="15391"/>
                  <a:pt x="8878" y="15847"/>
                </a:cubicBezTo>
                <a:cubicBezTo>
                  <a:pt x="8785" y="16086"/>
                  <a:pt x="8686" y="16329"/>
                  <a:pt x="8580" y="16571"/>
                </a:cubicBezTo>
                <a:cubicBezTo>
                  <a:pt x="8573" y="16477"/>
                  <a:pt x="8573" y="16367"/>
                  <a:pt x="8573" y="16285"/>
                </a:cubicBezTo>
                <a:lnTo>
                  <a:pt x="8573" y="16167"/>
                </a:lnTo>
                <a:cubicBezTo>
                  <a:pt x="8564" y="15208"/>
                  <a:pt x="8784" y="14252"/>
                  <a:pt x="9209" y="13404"/>
                </a:cubicBezTo>
                <a:cubicBezTo>
                  <a:pt x="9500" y="12824"/>
                  <a:pt x="9890" y="12285"/>
                  <a:pt x="10265" y="11763"/>
                </a:cubicBezTo>
                <a:lnTo>
                  <a:pt x="11531" y="10010"/>
                </a:lnTo>
                <a:close/>
                <a:moveTo>
                  <a:pt x="1994" y="14108"/>
                </a:moveTo>
                <a:lnTo>
                  <a:pt x="1994" y="14108"/>
                </a:lnTo>
                <a:cubicBezTo>
                  <a:pt x="2699" y="14402"/>
                  <a:pt x="3454" y="14559"/>
                  <a:pt x="4187" y="14713"/>
                </a:cubicBezTo>
                <a:cubicBezTo>
                  <a:pt x="4586" y="14796"/>
                  <a:pt x="5001" y="14883"/>
                  <a:pt x="5397" y="14990"/>
                </a:cubicBezTo>
                <a:cubicBezTo>
                  <a:pt x="6409" y="15262"/>
                  <a:pt x="7164" y="15653"/>
                  <a:pt x="7703" y="16186"/>
                </a:cubicBezTo>
                <a:lnTo>
                  <a:pt x="7703" y="16187"/>
                </a:lnTo>
                <a:cubicBezTo>
                  <a:pt x="7845" y="16326"/>
                  <a:pt x="7960" y="16486"/>
                  <a:pt x="8069" y="16657"/>
                </a:cubicBezTo>
                <a:cubicBezTo>
                  <a:pt x="7841" y="16541"/>
                  <a:pt x="7592" y="16458"/>
                  <a:pt x="7344" y="16391"/>
                </a:cubicBezTo>
                <a:cubicBezTo>
                  <a:pt x="7042" y="16310"/>
                  <a:pt x="6736" y="16237"/>
                  <a:pt x="6428" y="16165"/>
                </a:cubicBezTo>
                <a:cubicBezTo>
                  <a:pt x="5419" y="15927"/>
                  <a:pt x="4375" y="15682"/>
                  <a:pt x="3533" y="15088"/>
                </a:cubicBezTo>
                <a:cubicBezTo>
                  <a:pt x="3513" y="15074"/>
                  <a:pt x="3490" y="15067"/>
                  <a:pt x="3467" y="15067"/>
                </a:cubicBezTo>
                <a:cubicBezTo>
                  <a:pt x="3430" y="15067"/>
                  <a:pt x="3394" y="15085"/>
                  <a:pt x="3372" y="15117"/>
                </a:cubicBezTo>
                <a:cubicBezTo>
                  <a:pt x="3335" y="15170"/>
                  <a:pt x="3348" y="15241"/>
                  <a:pt x="3400" y="15279"/>
                </a:cubicBezTo>
                <a:cubicBezTo>
                  <a:pt x="4279" y="15897"/>
                  <a:pt x="5345" y="16147"/>
                  <a:pt x="6375" y="16391"/>
                </a:cubicBezTo>
                <a:cubicBezTo>
                  <a:pt x="6680" y="16462"/>
                  <a:pt x="6984" y="16534"/>
                  <a:pt x="7283" y="16615"/>
                </a:cubicBezTo>
                <a:cubicBezTo>
                  <a:pt x="7651" y="16713"/>
                  <a:pt x="8060" y="16848"/>
                  <a:pt x="8342" y="17132"/>
                </a:cubicBezTo>
                <a:cubicBezTo>
                  <a:pt x="8241" y="17139"/>
                  <a:pt x="8140" y="17147"/>
                  <a:pt x="8040" y="17155"/>
                </a:cubicBezTo>
                <a:cubicBezTo>
                  <a:pt x="7694" y="17181"/>
                  <a:pt x="7335" y="17209"/>
                  <a:pt x="6985" y="17209"/>
                </a:cubicBezTo>
                <a:cubicBezTo>
                  <a:pt x="6978" y="17209"/>
                  <a:pt x="6970" y="17209"/>
                  <a:pt x="6963" y="17209"/>
                </a:cubicBezTo>
                <a:cubicBezTo>
                  <a:pt x="5720" y="17205"/>
                  <a:pt x="4611" y="16487"/>
                  <a:pt x="3492" y="15689"/>
                </a:cubicBezTo>
                <a:cubicBezTo>
                  <a:pt x="2865" y="15243"/>
                  <a:pt x="2242" y="14754"/>
                  <a:pt x="1994" y="14108"/>
                </a:cubicBezTo>
                <a:close/>
                <a:moveTo>
                  <a:pt x="13245" y="14791"/>
                </a:moveTo>
                <a:cubicBezTo>
                  <a:pt x="13570" y="16232"/>
                  <a:pt x="13590" y="17442"/>
                  <a:pt x="13307" y="18485"/>
                </a:cubicBezTo>
                <a:cubicBezTo>
                  <a:pt x="12953" y="19783"/>
                  <a:pt x="12118" y="20632"/>
                  <a:pt x="11179" y="21456"/>
                </a:cubicBezTo>
                <a:cubicBezTo>
                  <a:pt x="11744" y="20102"/>
                  <a:pt x="12209" y="18699"/>
                  <a:pt x="12552" y="17274"/>
                </a:cubicBezTo>
                <a:cubicBezTo>
                  <a:pt x="12567" y="17211"/>
                  <a:pt x="12528" y="17150"/>
                  <a:pt x="12466" y="17134"/>
                </a:cubicBezTo>
                <a:cubicBezTo>
                  <a:pt x="12457" y="17132"/>
                  <a:pt x="12448" y="17131"/>
                  <a:pt x="12439" y="17131"/>
                </a:cubicBezTo>
                <a:cubicBezTo>
                  <a:pt x="12387" y="17131"/>
                  <a:pt x="12339" y="17167"/>
                  <a:pt x="12327" y="17220"/>
                </a:cubicBezTo>
                <a:cubicBezTo>
                  <a:pt x="11986" y="18641"/>
                  <a:pt x="11522" y="20039"/>
                  <a:pt x="10957" y="21390"/>
                </a:cubicBezTo>
                <a:cubicBezTo>
                  <a:pt x="10954" y="21368"/>
                  <a:pt x="10953" y="21346"/>
                  <a:pt x="10951" y="21324"/>
                </a:cubicBezTo>
                <a:cubicBezTo>
                  <a:pt x="10867" y="20317"/>
                  <a:pt x="10789" y="19366"/>
                  <a:pt x="11082" y="18421"/>
                </a:cubicBezTo>
                <a:cubicBezTo>
                  <a:pt x="11371" y="17489"/>
                  <a:pt x="11857" y="16635"/>
                  <a:pt x="12330" y="15839"/>
                </a:cubicBezTo>
                <a:cubicBezTo>
                  <a:pt x="12579" y="15419"/>
                  <a:pt x="12856" y="14998"/>
                  <a:pt x="13245" y="14791"/>
                </a:cubicBezTo>
                <a:close/>
                <a:moveTo>
                  <a:pt x="3318" y="18297"/>
                </a:moveTo>
                <a:cubicBezTo>
                  <a:pt x="4575" y="18392"/>
                  <a:pt x="5974" y="18556"/>
                  <a:pt x="7238" y="19055"/>
                </a:cubicBezTo>
                <a:cubicBezTo>
                  <a:pt x="7989" y="19351"/>
                  <a:pt x="8646" y="19751"/>
                  <a:pt x="9191" y="20244"/>
                </a:cubicBezTo>
                <a:cubicBezTo>
                  <a:pt x="9566" y="20583"/>
                  <a:pt x="9854" y="21029"/>
                  <a:pt x="10123" y="21482"/>
                </a:cubicBezTo>
                <a:cubicBezTo>
                  <a:pt x="8872" y="20585"/>
                  <a:pt x="7446" y="19916"/>
                  <a:pt x="5961" y="19531"/>
                </a:cubicBezTo>
                <a:cubicBezTo>
                  <a:pt x="5951" y="19528"/>
                  <a:pt x="5942" y="19527"/>
                  <a:pt x="5932" y="19527"/>
                </a:cubicBezTo>
                <a:cubicBezTo>
                  <a:pt x="5881" y="19527"/>
                  <a:pt x="5833" y="19562"/>
                  <a:pt x="5819" y="19614"/>
                </a:cubicBezTo>
                <a:cubicBezTo>
                  <a:pt x="5803" y="19677"/>
                  <a:pt x="5840" y="19740"/>
                  <a:pt x="5903" y="19756"/>
                </a:cubicBezTo>
                <a:cubicBezTo>
                  <a:pt x="7404" y="20144"/>
                  <a:pt x="8842" y="20831"/>
                  <a:pt x="10096" y="21750"/>
                </a:cubicBezTo>
                <a:cubicBezTo>
                  <a:pt x="9752" y="21648"/>
                  <a:pt x="9413" y="21604"/>
                  <a:pt x="9064" y="21562"/>
                </a:cubicBezTo>
                <a:cubicBezTo>
                  <a:pt x="8901" y="21542"/>
                  <a:pt x="8733" y="21522"/>
                  <a:pt x="8557" y="21496"/>
                </a:cubicBezTo>
                <a:cubicBezTo>
                  <a:pt x="7823" y="21383"/>
                  <a:pt x="7101" y="21166"/>
                  <a:pt x="6412" y="20852"/>
                </a:cubicBezTo>
                <a:cubicBezTo>
                  <a:pt x="5727" y="20538"/>
                  <a:pt x="5090" y="20134"/>
                  <a:pt x="4520" y="19651"/>
                </a:cubicBezTo>
                <a:cubicBezTo>
                  <a:pt x="4241" y="19416"/>
                  <a:pt x="3979" y="19161"/>
                  <a:pt x="3737" y="18892"/>
                </a:cubicBezTo>
                <a:cubicBezTo>
                  <a:pt x="3711" y="18862"/>
                  <a:pt x="3633" y="18748"/>
                  <a:pt x="3558" y="18639"/>
                </a:cubicBezTo>
                <a:cubicBezTo>
                  <a:pt x="3461" y="18498"/>
                  <a:pt x="3384" y="18386"/>
                  <a:pt x="3318" y="18297"/>
                </a:cubicBezTo>
                <a:close/>
                <a:moveTo>
                  <a:pt x="12167" y="21170"/>
                </a:moveTo>
                <a:cubicBezTo>
                  <a:pt x="12636" y="21170"/>
                  <a:pt x="13092" y="21416"/>
                  <a:pt x="13480" y="21660"/>
                </a:cubicBezTo>
                <a:cubicBezTo>
                  <a:pt x="14352" y="22209"/>
                  <a:pt x="15143" y="22874"/>
                  <a:pt x="15832" y="23638"/>
                </a:cubicBezTo>
                <a:cubicBezTo>
                  <a:pt x="15041" y="23633"/>
                  <a:pt x="14231" y="23614"/>
                  <a:pt x="13452" y="23468"/>
                </a:cubicBezTo>
                <a:cubicBezTo>
                  <a:pt x="12894" y="23364"/>
                  <a:pt x="12482" y="23215"/>
                  <a:pt x="12156" y="22997"/>
                </a:cubicBezTo>
                <a:cubicBezTo>
                  <a:pt x="11761" y="22731"/>
                  <a:pt x="11457" y="22344"/>
                  <a:pt x="11167" y="21962"/>
                </a:cubicBezTo>
                <a:lnTo>
                  <a:pt x="11167" y="21962"/>
                </a:lnTo>
                <a:cubicBezTo>
                  <a:pt x="12205" y="22032"/>
                  <a:pt x="13217" y="22342"/>
                  <a:pt x="14116" y="22873"/>
                </a:cubicBezTo>
                <a:cubicBezTo>
                  <a:pt x="14135" y="22884"/>
                  <a:pt x="14155" y="22888"/>
                  <a:pt x="14175" y="22888"/>
                </a:cubicBezTo>
                <a:cubicBezTo>
                  <a:pt x="14182" y="22888"/>
                  <a:pt x="14189" y="22888"/>
                  <a:pt x="14196" y="22886"/>
                </a:cubicBezTo>
                <a:cubicBezTo>
                  <a:pt x="14228" y="22881"/>
                  <a:pt x="14258" y="22862"/>
                  <a:pt x="14275" y="22832"/>
                </a:cubicBezTo>
                <a:cubicBezTo>
                  <a:pt x="14308" y="22776"/>
                  <a:pt x="14289" y="22706"/>
                  <a:pt x="14235" y="22673"/>
                </a:cubicBezTo>
                <a:cubicBezTo>
                  <a:pt x="13345" y="22149"/>
                  <a:pt x="12347" y="21833"/>
                  <a:pt x="11323" y="21743"/>
                </a:cubicBezTo>
                <a:cubicBezTo>
                  <a:pt x="11503" y="21586"/>
                  <a:pt x="11679" y="21427"/>
                  <a:pt x="11850" y="21266"/>
                </a:cubicBezTo>
                <a:cubicBezTo>
                  <a:pt x="11853" y="21266"/>
                  <a:pt x="11856" y="21266"/>
                  <a:pt x="11860" y="21266"/>
                </a:cubicBezTo>
                <a:cubicBezTo>
                  <a:pt x="11913" y="21266"/>
                  <a:pt x="11965" y="21240"/>
                  <a:pt x="11994" y="21190"/>
                </a:cubicBezTo>
                <a:cubicBezTo>
                  <a:pt x="11999" y="21186"/>
                  <a:pt x="12022" y="21176"/>
                  <a:pt x="12076" y="21173"/>
                </a:cubicBezTo>
                <a:cubicBezTo>
                  <a:pt x="12106" y="21171"/>
                  <a:pt x="12137" y="21170"/>
                  <a:pt x="12167" y="21170"/>
                </a:cubicBezTo>
                <a:close/>
                <a:moveTo>
                  <a:pt x="10385" y="24577"/>
                </a:moveTo>
                <a:cubicBezTo>
                  <a:pt x="10620" y="24577"/>
                  <a:pt x="10851" y="24590"/>
                  <a:pt x="11079" y="24617"/>
                </a:cubicBezTo>
                <a:cubicBezTo>
                  <a:pt x="9975" y="24796"/>
                  <a:pt x="8979" y="25350"/>
                  <a:pt x="8016" y="25891"/>
                </a:cubicBezTo>
                <a:cubicBezTo>
                  <a:pt x="7512" y="26174"/>
                  <a:pt x="6991" y="26466"/>
                  <a:pt x="6462" y="26699"/>
                </a:cubicBezTo>
                <a:cubicBezTo>
                  <a:pt x="6404" y="26725"/>
                  <a:pt x="6377" y="26793"/>
                  <a:pt x="6403" y="26852"/>
                </a:cubicBezTo>
                <a:cubicBezTo>
                  <a:pt x="6422" y="26896"/>
                  <a:pt x="6465" y="26921"/>
                  <a:pt x="6509" y="26921"/>
                </a:cubicBezTo>
                <a:cubicBezTo>
                  <a:pt x="6516" y="26921"/>
                  <a:pt x="6523" y="26921"/>
                  <a:pt x="6529" y="26920"/>
                </a:cubicBezTo>
                <a:cubicBezTo>
                  <a:pt x="6539" y="26917"/>
                  <a:pt x="6548" y="26915"/>
                  <a:pt x="6556" y="26911"/>
                </a:cubicBezTo>
                <a:cubicBezTo>
                  <a:pt x="7094" y="26674"/>
                  <a:pt x="7621" y="26378"/>
                  <a:pt x="8130" y="26092"/>
                </a:cubicBezTo>
                <a:cubicBezTo>
                  <a:pt x="9075" y="25562"/>
                  <a:pt x="10053" y="25018"/>
                  <a:pt x="11117" y="24846"/>
                </a:cubicBezTo>
                <a:lnTo>
                  <a:pt x="11117" y="24846"/>
                </a:lnTo>
                <a:cubicBezTo>
                  <a:pt x="10801" y="25169"/>
                  <a:pt x="10435" y="25499"/>
                  <a:pt x="9986" y="25767"/>
                </a:cubicBezTo>
                <a:cubicBezTo>
                  <a:pt x="9318" y="26167"/>
                  <a:pt x="8606" y="26505"/>
                  <a:pt x="7871" y="26775"/>
                </a:cubicBezTo>
                <a:cubicBezTo>
                  <a:pt x="7681" y="26843"/>
                  <a:pt x="6308" y="27230"/>
                  <a:pt x="5851" y="27332"/>
                </a:cubicBezTo>
                <a:cubicBezTo>
                  <a:pt x="5866" y="26605"/>
                  <a:pt x="6484" y="26007"/>
                  <a:pt x="6765" y="25772"/>
                </a:cubicBezTo>
                <a:cubicBezTo>
                  <a:pt x="7377" y="25261"/>
                  <a:pt x="8127" y="24902"/>
                  <a:pt x="8932" y="24735"/>
                </a:cubicBezTo>
                <a:cubicBezTo>
                  <a:pt x="9450" y="24628"/>
                  <a:pt x="9927" y="24577"/>
                  <a:pt x="10385" y="24577"/>
                </a:cubicBezTo>
                <a:close/>
                <a:moveTo>
                  <a:pt x="3017" y="0"/>
                </a:moveTo>
                <a:cubicBezTo>
                  <a:pt x="2930" y="0"/>
                  <a:pt x="2862" y="69"/>
                  <a:pt x="2859" y="154"/>
                </a:cubicBezTo>
                <a:lnTo>
                  <a:pt x="2859" y="156"/>
                </a:lnTo>
                <a:cubicBezTo>
                  <a:pt x="2849" y="752"/>
                  <a:pt x="2742" y="1354"/>
                  <a:pt x="2639" y="1936"/>
                </a:cubicBezTo>
                <a:cubicBezTo>
                  <a:pt x="2565" y="2350"/>
                  <a:pt x="2488" y="2778"/>
                  <a:pt x="2446" y="3206"/>
                </a:cubicBezTo>
                <a:cubicBezTo>
                  <a:pt x="2272" y="4975"/>
                  <a:pt x="2533" y="6365"/>
                  <a:pt x="3269" y="7580"/>
                </a:cubicBezTo>
                <a:cubicBezTo>
                  <a:pt x="3358" y="7729"/>
                  <a:pt x="3454" y="7876"/>
                  <a:pt x="3551" y="8022"/>
                </a:cubicBezTo>
                <a:cubicBezTo>
                  <a:pt x="3817" y="8428"/>
                  <a:pt x="4069" y="8812"/>
                  <a:pt x="4196" y="9252"/>
                </a:cubicBezTo>
                <a:cubicBezTo>
                  <a:pt x="4215" y="9318"/>
                  <a:pt x="4276" y="9361"/>
                  <a:pt x="4344" y="9361"/>
                </a:cubicBezTo>
                <a:cubicBezTo>
                  <a:pt x="4345" y="9361"/>
                  <a:pt x="4345" y="9361"/>
                  <a:pt x="4346" y="9361"/>
                </a:cubicBezTo>
                <a:cubicBezTo>
                  <a:pt x="4378" y="9452"/>
                  <a:pt x="4411" y="9546"/>
                  <a:pt x="4441" y="9637"/>
                </a:cubicBezTo>
                <a:cubicBezTo>
                  <a:pt x="4472" y="9725"/>
                  <a:pt x="4502" y="9813"/>
                  <a:pt x="4532" y="9900"/>
                </a:cubicBezTo>
                <a:cubicBezTo>
                  <a:pt x="4368" y="9680"/>
                  <a:pt x="4201" y="9474"/>
                  <a:pt x="4015" y="9281"/>
                </a:cubicBezTo>
                <a:cubicBezTo>
                  <a:pt x="3686" y="8942"/>
                  <a:pt x="3341" y="8684"/>
                  <a:pt x="2957" y="8492"/>
                </a:cubicBezTo>
                <a:cubicBezTo>
                  <a:pt x="2560" y="8294"/>
                  <a:pt x="2156" y="8201"/>
                  <a:pt x="1766" y="8110"/>
                </a:cubicBezTo>
                <a:cubicBezTo>
                  <a:pt x="1601" y="8072"/>
                  <a:pt x="1435" y="8034"/>
                  <a:pt x="1267" y="7987"/>
                </a:cubicBezTo>
                <a:cubicBezTo>
                  <a:pt x="986" y="7910"/>
                  <a:pt x="378" y="7642"/>
                  <a:pt x="308" y="7534"/>
                </a:cubicBezTo>
                <a:cubicBezTo>
                  <a:pt x="278" y="7486"/>
                  <a:pt x="227" y="7460"/>
                  <a:pt x="175" y="7460"/>
                </a:cubicBezTo>
                <a:cubicBezTo>
                  <a:pt x="148" y="7460"/>
                  <a:pt x="120" y="7467"/>
                  <a:pt x="95" y="7483"/>
                </a:cubicBezTo>
                <a:cubicBezTo>
                  <a:pt x="25" y="7526"/>
                  <a:pt x="0" y="7616"/>
                  <a:pt x="40" y="7688"/>
                </a:cubicBezTo>
                <a:cubicBezTo>
                  <a:pt x="40" y="7688"/>
                  <a:pt x="39" y="7688"/>
                  <a:pt x="39" y="7688"/>
                </a:cubicBezTo>
                <a:lnTo>
                  <a:pt x="39" y="7688"/>
                </a:lnTo>
                <a:cubicBezTo>
                  <a:pt x="39" y="7688"/>
                  <a:pt x="39" y="7688"/>
                  <a:pt x="40" y="7689"/>
                </a:cubicBezTo>
                <a:cubicBezTo>
                  <a:pt x="41" y="7690"/>
                  <a:pt x="42" y="7693"/>
                  <a:pt x="43" y="7695"/>
                </a:cubicBezTo>
                <a:cubicBezTo>
                  <a:pt x="237" y="8012"/>
                  <a:pt x="393" y="8362"/>
                  <a:pt x="545" y="8701"/>
                </a:cubicBezTo>
                <a:cubicBezTo>
                  <a:pt x="758" y="9177"/>
                  <a:pt x="978" y="9669"/>
                  <a:pt x="1307" y="10095"/>
                </a:cubicBezTo>
                <a:cubicBezTo>
                  <a:pt x="1967" y="10945"/>
                  <a:pt x="2869" y="11313"/>
                  <a:pt x="3740" y="11667"/>
                </a:cubicBezTo>
                <a:cubicBezTo>
                  <a:pt x="4185" y="11849"/>
                  <a:pt x="4646" y="12037"/>
                  <a:pt x="5068" y="12286"/>
                </a:cubicBezTo>
                <a:cubicBezTo>
                  <a:pt x="5122" y="12320"/>
                  <a:pt x="5205" y="12360"/>
                  <a:pt x="5297" y="12408"/>
                </a:cubicBezTo>
                <a:cubicBezTo>
                  <a:pt x="5462" y="12491"/>
                  <a:pt x="5743" y="12634"/>
                  <a:pt x="5870" y="12748"/>
                </a:cubicBezTo>
                <a:cubicBezTo>
                  <a:pt x="5973" y="12912"/>
                  <a:pt x="6073" y="13078"/>
                  <a:pt x="6174" y="13245"/>
                </a:cubicBezTo>
                <a:lnTo>
                  <a:pt x="6176" y="13256"/>
                </a:lnTo>
                <a:cubicBezTo>
                  <a:pt x="6184" y="13297"/>
                  <a:pt x="6208" y="13331"/>
                  <a:pt x="6239" y="13353"/>
                </a:cubicBezTo>
                <a:cubicBezTo>
                  <a:pt x="6702" y="14119"/>
                  <a:pt x="7160" y="14898"/>
                  <a:pt x="7607" y="15693"/>
                </a:cubicBezTo>
                <a:cubicBezTo>
                  <a:pt x="7063" y="15260"/>
                  <a:pt x="6363" y="14929"/>
                  <a:pt x="5478" y="14692"/>
                </a:cubicBezTo>
                <a:cubicBezTo>
                  <a:pt x="5072" y="14583"/>
                  <a:pt x="4655" y="14494"/>
                  <a:pt x="4250" y="14410"/>
                </a:cubicBezTo>
                <a:cubicBezTo>
                  <a:pt x="3429" y="14238"/>
                  <a:pt x="2580" y="14061"/>
                  <a:pt x="1824" y="13693"/>
                </a:cubicBezTo>
                <a:cubicBezTo>
                  <a:pt x="1802" y="13683"/>
                  <a:pt x="1780" y="13678"/>
                  <a:pt x="1757" y="13678"/>
                </a:cubicBezTo>
                <a:cubicBezTo>
                  <a:pt x="1724" y="13678"/>
                  <a:pt x="1691" y="13688"/>
                  <a:pt x="1663" y="13709"/>
                </a:cubicBezTo>
                <a:cubicBezTo>
                  <a:pt x="1617" y="13745"/>
                  <a:pt x="1594" y="13803"/>
                  <a:pt x="1604" y="13860"/>
                </a:cubicBezTo>
                <a:cubicBezTo>
                  <a:pt x="1771" y="14775"/>
                  <a:pt x="2540" y="15390"/>
                  <a:pt x="3313" y="15940"/>
                </a:cubicBezTo>
                <a:cubicBezTo>
                  <a:pt x="4475" y="16769"/>
                  <a:pt x="5628" y="17514"/>
                  <a:pt x="6963" y="17518"/>
                </a:cubicBezTo>
                <a:cubicBezTo>
                  <a:pt x="7332" y="17518"/>
                  <a:pt x="7704" y="17491"/>
                  <a:pt x="8064" y="17463"/>
                </a:cubicBezTo>
                <a:cubicBezTo>
                  <a:pt x="8225" y="17450"/>
                  <a:pt x="8386" y="17438"/>
                  <a:pt x="8548" y="17429"/>
                </a:cubicBezTo>
                <a:cubicBezTo>
                  <a:pt x="9166" y="18619"/>
                  <a:pt x="9741" y="19836"/>
                  <a:pt x="10239" y="21079"/>
                </a:cubicBezTo>
                <a:cubicBezTo>
                  <a:pt x="9999" y="20692"/>
                  <a:pt x="9735" y="20318"/>
                  <a:pt x="9399" y="20015"/>
                </a:cubicBezTo>
                <a:cubicBezTo>
                  <a:pt x="8826" y="19497"/>
                  <a:pt x="8137" y="19077"/>
                  <a:pt x="7353" y="18768"/>
                </a:cubicBezTo>
                <a:cubicBezTo>
                  <a:pt x="5915" y="18202"/>
                  <a:pt x="4328" y="18054"/>
                  <a:pt x="2953" y="17961"/>
                </a:cubicBezTo>
                <a:cubicBezTo>
                  <a:pt x="2953" y="17961"/>
                  <a:pt x="2953" y="17961"/>
                  <a:pt x="2953" y="17961"/>
                </a:cubicBezTo>
                <a:cubicBezTo>
                  <a:pt x="2953" y="17961"/>
                  <a:pt x="2953" y="17961"/>
                  <a:pt x="2952" y="17961"/>
                </a:cubicBezTo>
                <a:cubicBezTo>
                  <a:pt x="2949" y="17961"/>
                  <a:pt x="2946" y="17961"/>
                  <a:pt x="2943" y="17961"/>
                </a:cubicBezTo>
                <a:cubicBezTo>
                  <a:pt x="2864" y="17961"/>
                  <a:pt x="2794" y="18022"/>
                  <a:pt x="2789" y="18105"/>
                </a:cubicBezTo>
                <a:cubicBezTo>
                  <a:pt x="2783" y="18176"/>
                  <a:pt x="2827" y="18239"/>
                  <a:pt x="2891" y="18261"/>
                </a:cubicBezTo>
                <a:cubicBezTo>
                  <a:pt x="2970" y="18328"/>
                  <a:pt x="3193" y="18654"/>
                  <a:pt x="3304" y="18814"/>
                </a:cubicBezTo>
                <a:cubicBezTo>
                  <a:pt x="3408" y="18967"/>
                  <a:pt x="3469" y="19055"/>
                  <a:pt x="3508" y="19098"/>
                </a:cubicBezTo>
                <a:cubicBezTo>
                  <a:pt x="3758" y="19378"/>
                  <a:pt x="4031" y="19643"/>
                  <a:pt x="4321" y="19888"/>
                </a:cubicBezTo>
                <a:cubicBezTo>
                  <a:pt x="4912" y="20388"/>
                  <a:pt x="5572" y="20807"/>
                  <a:pt x="6285" y="21133"/>
                </a:cubicBezTo>
                <a:cubicBezTo>
                  <a:pt x="6999" y="21460"/>
                  <a:pt x="7748" y="21685"/>
                  <a:pt x="8510" y="21801"/>
                </a:cubicBezTo>
                <a:cubicBezTo>
                  <a:pt x="8690" y="21829"/>
                  <a:pt x="8862" y="21850"/>
                  <a:pt x="9028" y="21869"/>
                </a:cubicBezTo>
                <a:cubicBezTo>
                  <a:pt x="9604" y="21938"/>
                  <a:pt x="10103" y="21997"/>
                  <a:pt x="10653" y="22327"/>
                </a:cubicBezTo>
                <a:cubicBezTo>
                  <a:pt x="10674" y="22339"/>
                  <a:pt x="10695" y="22345"/>
                  <a:pt x="10717" y="22346"/>
                </a:cubicBezTo>
                <a:cubicBezTo>
                  <a:pt x="10950" y="23005"/>
                  <a:pt x="11157" y="23669"/>
                  <a:pt x="11338" y="24341"/>
                </a:cubicBezTo>
                <a:cubicBezTo>
                  <a:pt x="11026" y="24292"/>
                  <a:pt x="10710" y="24267"/>
                  <a:pt x="10386" y="24267"/>
                </a:cubicBezTo>
                <a:cubicBezTo>
                  <a:pt x="9907" y="24267"/>
                  <a:pt x="9408" y="24322"/>
                  <a:pt x="8869" y="24434"/>
                </a:cubicBezTo>
                <a:cubicBezTo>
                  <a:pt x="8015" y="24610"/>
                  <a:pt x="7218" y="24992"/>
                  <a:pt x="6566" y="25536"/>
                </a:cubicBezTo>
                <a:cubicBezTo>
                  <a:pt x="6147" y="25887"/>
                  <a:pt x="5455" y="26612"/>
                  <a:pt x="5552" y="27524"/>
                </a:cubicBezTo>
                <a:cubicBezTo>
                  <a:pt x="5556" y="27570"/>
                  <a:pt x="5584" y="27615"/>
                  <a:pt x="5625" y="27640"/>
                </a:cubicBezTo>
                <a:cubicBezTo>
                  <a:pt x="5637" y="27648"/>
                  <a:pt x="5661" y="27652"/>
                  <a:pt x="5694" y="27652"/>
                </a:cubicBezTo>
                <a:cubicBezTo>
                  <a:pt x="5747" y="27652"/>
                  <a:pt x="5825" y="27642"/>
                  <a:pt x="5919" y="27625"/>
                </a:cubicBezTo>
                <a:cubicBezTo>
                  <a:pt x="6554" y="27510"/>
                  <a:pt x="7961" y="27070"/>
                  <a:pt x="7977" y="27065"/>
                </a:cubicBezTo>
                <a:cubicBezTo>
                  <a:pt x="8730" y="26790"/>
                  <a:pt x="9459" y="26442"/>
                  <a:pt x="10145" y="26032"/>
                </a:cubicBezTo>
                <a:cubicBezTo>
                  <a:pt x="10697" y="25702"/>
                  <a:pt x="11126" y="25291"/>
                  <a:pt x="11483" y="24909"/>
                </a:cubicBezTo>
                <a:cubicBezTo>
                  <a:pt x="12172" y="27742"/>
                  <a:pt x="12343" y="30674"/>
                  <a:pt x="11649" y="33673"/>
                </a:cubicBezTo>
                <a:cubicBezTo>
                  <a:pt x="11629" y="33756"/>
                  <a:pt x="11682" y="33838"/>
                  <a:pt x="11765" y="33858"/>
                </a:cubicBezTo>
                <a:cubicBezTo>
                  <a:pt x="11776" y="33861"/>
                  <a:pt x="11788" y="33862"/>
                  <a:pt x="11799" y="33862"/>
                </a:cubicBezTo>
                <a:cubicBezTo>
                  <a:pt x="11808" y="33862"/>
                  <a:pt x="11818" y="33861"/>
                  <a:pt x="11827" y="33859"/>
                </a:cubicBezTo>
                <a:cubicBezTo>
                  <a:pt x="11886" y="33849"/>
                  <a:pt x="11936" y="33804"/>
                  <a:pt x="11950" y="33742"/>
                </a:cubicBezTo>
                <a:cubicBezTo>
                  <a:pt x="12868" y="29773"/>
                  <a:pt x="12305" y="25927"/>
                  <a:pt x="11022" y="22280"/>
                </a:cubicBezTo>
                <a:lnTo>
                  <a:pt x="11022" y="22280"/>
                </a:lnTo>
                <a:cubicBezTo>
                  <a:pt x="11292" y="22629"/>
                  <a:pt x="11596" y="22993"/>
                  <a:pt x="11984" y="23253"/>
                </a:cubicBezTo>
                <a:cubicBezTo>
                  <a:pt x="12346" y="23495"/>
                  <a:pt x="12794" y="23660"/>
                  <a:pt x="13395" y="23771"/>
                </a:cubicBezTo>
                <a:cubicBezTo>
                  <a:pt x="14315" y="23944"/>
                  <a:pt x="15260" y="23947"/>
                  <a:pt x="16174" y="23949"/>
                </a:cubicBezTo>
                <a:cubicBezTo>
                  <a:pt x="16183" y="23948"/>
                  <a:pt x="16193" y="23948"/>
                  <a:pt x="16201" y="23945"/>
                </a:cubicBezTo>
                <a:cubicBezTo>
                  <a:pt x="16251" y="23937"/>
                  <a:pt x="16292" y="23905"/>
                  <a:pt x="16314" y="23860"/>
                </a:cubicBezTo>
                <a:cubicBezTo>
                  <a:pt x="16339" y="23804"/>
                  <a:pt x="16331" y="23740"/>
                  <a:pt x="16291" y="23694"/>
                </a:cubicBezTo>
                <a:cubicBezTo>
                  <a:pt x="15530" y="22797"/>
                  <a:pt x="14639" y="22026"/>
                  <a:pt x="13644" y="21398"/>
                </a:cubicBezTo>
                <a:cubicBezTo>
                  <a:pt x="13241" y="21144"/>
                  <a:pt x="12766" y="20891"/>
                  <a:pt x="12254" y="20865"/>
                </a:cubicBezTo>
                <a:cubicBezTo>
                  <a:pt x="12852" y="20231"/>
                  <a:pt x="13345" y="19517"/>
                  <a:pt x="13605" y="18566"/>
                </a:cubicBezTo>
                <a:cubicBezTo>
                  <a:pt x="13913" y="17428"/>
                  <a:pt x="13881" y="16111"/>
                  <a:pt x="13504" y="14540"/>
                </a:cubicBezTo>
                <a:cubicBezTo>
                  <a:pt x="13493" y="14498"/>
                  <a:pt x="13467" y="14462"/>
                  <a:pt x="13429" y="14441"/>
                </a:cubicBezTo>
                <a:cubicBezTo>
                  <a:pt x="13405" y="14428"/>
                  <a:pt x="13380" y="14421"/>
                  <a:pt x="13354" y="14421"/>
                </a:cubicBezTo>
                <a:cubicBezTo>
                  <a:pt x="13337" y="14421"/>
                  <a:pt x="13320" y="14424"/>
                  <a:pt x="13303" y="14429"/>
                </a:cubicBezTo>
                <a:cubicBezTo>
                  <a:pt x="12728" y="14629"/>
                  <a:pt x="12376" y="15157"/>
                  <a:pt x="12066" y="15680"/>
                </a:cubicBezTo>
                <a:cubicBezTo>
                  <a:pt x="11582" y="16493"/>
                  <a:pt x="11087" y="17366"/>
                  <a:pt x="10787" y="18330"/>
                </a:cubicBezTo>
                <a:cubicBezTo>
                  <a:pt x="10488" y="19294"/>
                  <a:pt x="10555" y="20281"/>
                  <a:pt x="10634" y="21238"/>
                </a:cubicBezTo>
                <a:cubicBezTo>
                  <a:pt x="10076" y="19813"/>
                  <a:pt x="9419" y="18420"/>
                  <a:pt x="8706" y="17064"/>
                </a:cubicBezTo>
                <a:cubicBezTo>
                  <a:pt x="8828" y="17042"/>
                  <a:pt x="8950" y="16972"/>
                  <a:pt x="9045" y="16912"/>
                </a:cubicBezTo>
                <a:cubicBezTo>
                  <a:pt x="9466" y="16640"/>
                  <a:pt x="9808" y="16278"/>
                  <a:pt x="10115" y="15927"/>
                </a:cubicBezTo>
                <a:cubicBezTo>
                  <a:pt x="10518" y="15465"/>
                  <a:pt x="11018" y="14840"/>
                  <a:pt x="11309" y="14106"/>
                </a:cubicBezTo>
                <a:cubicBezTo>
                  <a:pt x="11532" y="13544"/>
                  <a:pt x="11627" y="12958"/>
                  <a:pt x="11701" y="12249"/>
                </a:cubicBezTo>
                <a:cubicBezTo>
                  <a:pt x="11797" y="11349"/>
                  <a:pt x="11844" y="10431"/>
                  <a:pt x="11844" y="9525"/>
                </a:cubicBezTo>
                <a:cubicBezTo>
                  <a:pt x="11844" y="9458"/>
                  <a:pt x="11801" y="9399"/>
                  <a:pt x="11737" y="9378"/>
                </a:cubicBezTo>
                <a:cubicBezTo>
                  <a:pt x="11722" y="9373"/>
                  <a:pt x="11706" y="9370"/>
                  <a:pt x="11690" y="9370"/>
                </a:cubicBezTo>
                <a:cubicBezTo>
                  <a:pt x="11641" y="9370"/>
                  <a:pt x="11594" y="9394"/>
                  <a:pt x="11565" y="9435"/>
                </a:cubicBezTo>
                <a:lnTo>
                  <a:pt x="10015" y="11582"/>
                </a:lnTo>
                <a:cubicBezTo>
                  <a:pt x="9632" y="12113"/>
                  <a:pt x="9235" y="12663"/>
                  <a:pt x="8933" y="13266"/>
                </a:cubicBezTo>
                <a:cubicBezTo>
                  <a:pt x="8486" y="14157"/>
                  <a:pt x="8255" y="15161"/>
                  <a:pt x="8265" y="16171"/>
                </a:cubicBezTo>
                <a:lnTo>
                  <a:pt x="8265" y="16241"/>
                </a:lnTo>
                <a:cubicBezTo>
                  <a:pt x="7694" y="15196"/>
                  <a:pt x="7098" y="14175"/>
                  <a:pt x="6496" y="13180"/>
                </a:cubicBezTo>
                <a:cubicBezTo>
                  <a:pt x="6613" y="12575"/>
                  <a:pt x="6906" y="12105"/>
                  <a:pt x="7219" y="11611"/>
                </a:cubicBezTo>
                <a:cubicBezTo>
                  <a:pt x="7315" y="11459"/>
                  <a:pt x="7412" y="11305"/>
                  <a:pt x="7507" y="11143"/>
                </a:cubicBezTo>
                <a:cubicBezTo>
                  <a:pt x="7957" y="10378"/>
                  <a:pt x="8223" y="9537"/>
                  <a:pt x="8275" y="8711"/>
                </a:cubicBezTo>
                <a:cubicBezTo>
                  <a:pt x="8353" y="7515"/>
                  <a:pt x="7982" y="6322"/>
                  <a:pt x="7654" y="5268"/>
                </a:cubicBezTo>
                <a:cubicBezTo>
                  <a:pt x="7634" y="5204"/>
                  <a:pt x="7575" y="5159"/>
                  <a:pt x="7508" y="5159"/>
                </a:cubicBezTo>
                <a:cubicBezTo>
                  <a:pt x="7505" y="5159"/>
                  <a:pt x="7503" y="5159"/>
                  <a:pt x="7500" y="5159"/>
                </a:cubicBezTo>
                <a:cubicBezTo>
                  <a:pt x="7432" y="5162"/>
                  <a:pt x="7370" y="5214"/>
                  <a:pt x="7356" y="5282"/>
                </a:cubicBezTo>
                <a:cubicBezTo>
                  <a:pt x="7230" y="5889"/>
                  <a:pt x="6960" y="6469"/>
                  <a:pt x="6698" y="7030"/>
                </a:cubicBezTo>
                <a:cubicBezTo>
                  <a:pt x="6504" y="7444"/>
                  <a:pt x="6303" y="7874"/>
                  <a:pt x="6157" y="8318"/>
                </a:cubicBezTo>
                <a:cubicBezTo>
                  <a:pt x="5912" y="9063"/>
                  <a:pt x="5802" y="9887"/>
                  <a:pt x="5821" y="10838"/>
                </a:cubicBezTo>
                <a:cubicBezTo>
                  <a:pt x="5830" y="11309"/>
                  <a:pt x="5899" y="11778"/>
                  <a:pt x="5983" y="12237"/>
                </a:cubicBezTo>
                <a:cubicBezTo>
                  <a:pt x="5768" y="11830"/>
                  <a:pt x="5539" y="11429"/>
                  <a:pt x="5294" y="11039"/>
                </a:cubicBezTo>
                <a:cubicBezTo>
                  <a:pt x="5077" y="10539"/>
                  <a:pt x="4908" y="10046"/>
                  <a:pt x="4735" y="9537"/>
                </a:cubicBezTo>
                <a:cubicBezTo>
                  <a:pt x="4654" y="9301"/>
                  <a:pt x="4571" y="9059"/>
                  <a:pt x="4482" y="8813"/>
                </a:cubicBezTo>
                <a:cubicBezTo>
                  <a:pt x="4468" y="8535"/>
                  <a:pt x="4446" y="8260"/>
                  <a:pt x="4421" y="7993"/>
                </a:cubicBezTo>
                <a:cubicBezTo>
                  <a:pt x="4365" y="7418"/>
                  <a:pt x="4314" y="6874"/>
                  <a:pt x="4367" y="6295"/>
                </a:cubicBezTo>
                <a:cubicBezTo>
                  <a:pt x="4396" y="5989"/>
                  <a:pt x="4459" y="5676"/>
                  <a:pt x="4518" y="5372"/>
                </a:cubicBezTo>
                <a:cubicBezTo>
                  <a:pt x="4593" y="4994"/>
                  <a:pt x="4671" y="4601"/>
                  <a:pt x="4690" y="4202"/>
                </a:cubicBezTo>
                <a:cubicBezTo>
                  <a:pt x="4708" y="3795"/>
                  <a:pt x="4669" y="3415"/>
                  <a:pt x="4568" y="3039"/>
                </a:cubicBezTo>
                <a:cubicBezTo>
                  <a:pt x="4431" y="2531"/>
                  <a:pt x="4223" y="2006"/>
                  <a:pt x="3933" y="1433"/>
                </a:cubicBezTo>
                <a:cubicBezTo>
                  <a:pt x="3813" y="1196"/>
                  <a:pt x="3676" y="948"/>
                  <a:pt x="3515" y="673"/>
                </a:cubicBezTo>
                <a:cubicBezTo>
                  <a:pt x="3489" y="631"/>
                  <a:pt x="3443" y="567"/>
                  <a:pt x="3388" y="497"/>
                </a:cubicBezTo>
                <a:cubicBezTo>
                  <a:pt x="3320" y="406"/>
                  <a:pt x="3177" y="217"/>
                  <a:pt x="3168" y="154"/>
                </a:cubicBezTo>
                <a:cubicBezTo>
                  <a:pt x="3170" y="69"/>
                  <a:pt x="3102" y="1"/>
                  <a:pt x="30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rot="-906362">
            <a:off x="7731899" y="3995313"/>
            <a:ext cx="1466472" cy="1208225"/>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5" name="Google Shape;945;p47"/>
          <p:cNvGrpSpPr/>
          <p:nvPr/>
        </p:nvGrpSpPr>
        <p:grpSpPr>
          <a:xfrm rot="-741851">
            <a:off x="106965" y="2896835"/>
            <a:ext cx="942002" cy="1922163"/>
            <a:chOff x="8154826" y="3096390"/>
            <a:chExt cx="1299652" cy="2651951"/>
          </a:xfrm>
        </p:grpSpPr>
        <p:sp>
          <p:nvSpPr>
            <p:cNvPr id="946" name="Google Shape;946;p47"/>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47"/>
          <p:cNvGrpSpPr/>
          <p:nvPr/>
        </p:nvGrpSpPr>
        <p:grpSpPr>
          <a:xfrm>
            <a:off x="251290" y="204524"/>
            <a:ext cx="150927" cy="143533"/>
            <a:chOff x="3716290" y="4256524"/>
            <a:chExt cx="150927" cy="143533"/>
          </a:xfrm>
        </p:grpSpPr>
        <p:sp>
          <p:nvSpPr>
            <p:cNvPr id="949" name="Google Shape;949;p47"/>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47"/>
          <p:cNvSpPr/>
          <p:nvPr/>
        </p:nvSpPr>
        <p:spPr>
          <a:xfrm rot="3716763">
            <a:off x="8807449" y="2282275"/>
            <a:ext cx="111774" cy="105399"/>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rot="3432077">
            <a:off x="5832683" y="473809"/>
            <a:ext cx="241811" cy="131393"/>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rot="8517656" flipH="1">
            <a:off x="7674134" y="184278"/>
            <a:ext cx="150934" cy="184018"/>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flipH="1">
            <a:off x="1655042" y="101787"/>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rot="3716763">
            <a:off x="3329224" y="4770750"/>
            <a:ext cx="111774" cy="105399"/>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rot="2700000">
            <a:off x="599571" y="997729"/>
            <a:ext cx="174651" cy="113423"/>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flipH="1">
            <a:off x="292701" y="2302477"/>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rot="5735881">
            <a:off x="8791797" y="3588714"/>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0" name="Google Shape;960;p47"/>
          <p:cNvGrpSpPr/>
          <p:nvPr/>
        </p:nvGrpSpPr>
        <p:grpSpPr>
          <a:xfrm rot="2570843" flipH="1">
            <a:off x="-91007" y="3838385"/>
            <a:ext cx="1337929" cy="1837483"/>
            <a:chOff x="3708300" y="1072800"/>
            <a:chExt cx="776725" cy="1066650"/>
          </a:xfrm>
        </p:grpSpPr>
        <p:sp>
          <p:nvSpPr>
            <p:cNvPr id="961" name="Google Shape;961;p47"/>
            <p:cNvSpPr/>
            <p:nvPr/>
          </p:nvSpPr>
          <p:spPr>
            <a:xfrm>
              <a:off x="3708300" y="1072800"/>
              <a:ext cx="776725" cy="1066650"/>
            </a:xfrm>
            <a:custGeom>
              <a:avLst/>
              <a:gdLst/>
              <a:ahLst/>
              <a:cxnLst/>
              <a:rect l="l" t="t" r="r" b="b"/>
              <a:pathLst>
                <a:path w="31069" h="42666" extrusionOk="0">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3808850" y="1173650"/>
              <a:ext cx="565500" cy="965800"/>
            </a:xfrm>
            <a:custGeom>
              <a:avLst/>
              <a:gdLst/>
              <a:ahLst/>
              <a:cxnLst/>
              <a:rect l="l" t="t" r="r" b="b"/>
              <a:pathLst>
                <a:path w="22620" h="38632" extrusionOk="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67"/>
        <p:cNvGrpSpPr/>
        <p:nvPr/>
      </p:nvGrpSpPr>
      <p:grpSpPr>
        <a:xfrm>
          <a:off x="0" y="0"/>
          <a:ext cx="0" cy="0"/>
          <a:chOff x="0" y="0"/>
          <a:chExt cx="0" cy="0"/>
        </a:xfrm>
      </p:grpSpPr>
      <p:grpSp>
        <p:nvGrpSpPr>
          <p:cNvPr id="968" name="Google Shape;968;p49"/>
          <p:cNvGrpSpPr/>
          <p:nvPr/>
        </p:nvGrpSpPr>
        <p:grpSpPr>
          <a:xfrm>
            <a:off x="8110321" y="782267"/>
            <a:ext cx="637156" cy="696384"/>
            <a:chOff x="849771" y="662017"/>
            <a:chExt cx="637156" cy="696384"/>
          </a:xfrm>
        </p:grpSpPr>
        <p:sp>
          <p:nvSpPr>
            <p:cNvPr id="969" name="Google Shape;969;p49"/>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9"/>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9"/>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9"/>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49"/>
          <p:cNvSpPr/>
          <p:nvPr/>
        </p:nvSpPr>
        <p:spPr>
          <a:xfrm rot="-6816878" flipH="1">
            <a:off x="540997" y="4282636"/>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9"/>
          <p:cNvSpPr/>
          <p:nvPr/>
        </p:nvSpPr>
        <p:spPr>
          <a:xfrm>
            <a:off x="627781" y="335313"/>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9"/>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9"/>
          <p:cNvSpPr/>
          <p:nvPr/>
        </p:nvSpPr>
        <p:spPr>
          <a:xfrm>
            <a:off x="7395953" y="2608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9"/>
          <p:cNvSpPr/>
          <p:nvPr/>
        </p:nvSpPr>
        <p:spPr>
          <a:xfrm>
            <a:off x="4489705" y="41477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rot="-5735881" flipH="1">
            <a:off x="8422919" y="47671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9"/>
          <p:cNvSpPr/>
          <p:nvPr/>
        </p:nvSpPr>
        <p:spPr>
          <a:xfrm>
            <a:off x="355986"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p:nvPr/>
        </p:nvSpPr>
        <p:spPr>
          <a:xfrm rot="-1531528">
            <a:off x="8645969" y="2554671"/>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9"/>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9"/>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9"/>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7" name="Google Shape;987;p49"/>
          <p:cNvGrpSpPr/>
          <p:nvPr/>
        </p:nvGrpSpPr>
        <p:grpSpPr>
          <a:xfrm rot="-1130991" flipH="1">
            <a:off x="4134722" y="4303983"/>
            <a:ext cx="874559" cy="1481121"/>
            <a:chOff x="-117729" y="1733810"/>
            <a:chExt cx="874530" cy="1481072"/>
          </a:xfrm>
        </p:grpSpPr>
        <p:sp>
          <p:nvSpPr>
            <p:cNvPr id="988" name="Google Shape;988;p49"/>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9"/>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9"/>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9"/>
          <p:cNvGrpSpPr/>
          <p:nvPr/>
        </p:nvGrpSpPr>
        <p:grpSpPr>
          <a:xfrm rot="-1703417">
            <a:off x="675637" y="933608"/>
            <a:ext cx="199308" cy="251696"/>
            <a:chOff x="3311031" y="3025663"/>
            <a:chExt cx="308584" cy="389695"/>
          </a:xfrm>
        </p:grpSpPr>
        <p:sp>
          <p:nvSpPr>
            <p:cNvPr id="992" name="Google Shape;992;p49"/>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9"/>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49"/>
          <p:cNvGrpSpPr/>
          <p:nvPr/>
        </p:nvGrpSpPr>
        <p:grpSpPr>
          <a:xfrm>
            <a:off x="8596540" y="1478649"/>
            <a:ext cx="150927" cy="143533"/>
            <a:chOff x="3716290" y="4256524"/>
            <a:chExt cx="150927" cy="143533"/>
          </a:xfrm>
        </p:grpSpPr>
        <p:sp>
          <p:nvSpPr>
            <p:cNvPr id="997" name="Google Shape;997;p49"/>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9"/>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00"/>
        <p:cNvGrpSpPr/>
        <p:nvPr/>
      </p:nvGrpSpPr>
      <p:grpSpPr>
        <a:xfrm>
          <a:off x="0" y="0"/>
          <a:ext cx="0" cy="0"/>
          <a:chOff x="0" y="0"/>
          <a:chExt cx="0" cy="0"/>
        </a:xfrm>
      </p:grpSpPr>
      <p:sp>
        <p:nvSpPr>
          <p:cNvPr id="1001" name="Google Shape;1001;p50"/>
          <p:cNvSpPr/>
          <p:nvPr/>
        </p:nvSpPr>
        <p:spPr>
          <a:xfrm>
            <a:off x="-13048" y="2051750"/>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50"/>
          <p:cNvGrpSpPr/>
          <p:nvPr/>
        </p:nvGrpSpPr>
        <p:grpSpPr>
          <a:xfrm rot="5742636">
            <a:off x="6439574" y="2643013"/>
            <a:ext cx="388057" cy="363933"/>
            <a:chOff x="3089978" y="4184399"/>
            <a:chExt cx="388071" cy="363947"/>
          </a:xfrm>
        </p:grpSpPr>
        <p:sp>
          <p:nvSpPr>
            <p:cNvPr id="1003" name="Google Shape;1003;p50"/>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0"/>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0"/>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50"/>
          <p:cNvGrpSpPr/>
          <p:nvPr/>
        </p:nvGrpSpPr>
        <p:grpSpPr>
          <a:xfrm>
            <a:off x="5961462" y="3657294"/>
            <a:ext cx="186655" cy="149254"/>
            <a:chOff x="2858987" y="3108507"/>
            <a:chExt cx="186655" cy="149254"/>
          </a:xfrm>
        </p:grpSpPr>
        <p:sp>
          <p:nvSpPr>
            <p:cNvPr id="1007" name="Google Shape;1007;p50"/>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0"/>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0"/>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50"/>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0"/>
          <p:cNvSpPr/>
          <p:nvPr/>
        </p:nvSpPr>
        <p:spPr>
          <a:xfrm>
            <a:off x="597062" y="3646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50"/>
          <p:cNvGrpSpPr/>
          <p:nvPr/>
        </p:nvGrpSpPr>
        <p:grpSpPr>
          <a:xfrm flipH="1">
            <a:off x="7316051" y="3215255"/>
            <a:ext cx="436105" cy="547391"/>
            <a:chOff x="3474326" y="3626268"/>
            <a:chExt cx="436105" cy="547391"/>
          </a:xfrm>
        </p:grpSpPr>
        <p:sp>
          <p:nvSpPr>
            <p:cNvPr id="1013" name="Google Shape;1013;p50"/>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0"/>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0"/>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50"/>
          <p:cNvGrpSpPr/>
          <p:nvPr/>
        </p:nvGrpSpPr>
        <p:grpSpPr>
          <a:xfrm>
            <a:off x="3716290" y="4256524"/>
            <a:ext cx="150927" cy="143533"/>
            <a:chOff x="3716290" y="4256524"/>
            <a:chExt cx="150927" cy="143533"/>
          </a:xfrm>
        </p:grpSpPr>
        <p:sp>
          <p:nvSpPr>
            <p:cNvPr id="1017" name="Google Shape;1017;p5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50"/>
          <p:cNvGrpSpPr/>
          <p:nvPr/>
        </p:nvGrpSpPr>
        <p:grpSpPr>
          <a:xfrm>
            <a:off x="8154826" y="3096390"/>
            <a:ext cx="1299652" cy="2651951"/>
            <a:chOff x="8154826" y="3096390"/>
            <a:chExt cx="1299652" cy="2651951"/>
          </a:xfrm>
        </p:grpSpPr>
        <p:sp>
          <p:nvSpPr>
            <p:cNvPr id="1021" name="Google Shape;1021;p50"/>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0"/>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50"/>
          <p:cNvGrpSpPr/>
          <p:nvPr/>
        </p:nvGrpSpPr>
        <p:grpSpPr>
          <a:xfrm>
            <a:off x="4017428" y="2426261"/>
            <a:ext cx="1109326" cy="2740462"/>
            <a:chOff x="1985590" y="3490398"/>
            <a:chExt cx="1109326" cy="2740462"/>
          </a:xfrm>
        </p:grpSpPr>
        <p:sp>
          <p:nvSpPr>
            <p:cNvPr id="1024" name="Google Shape;1024;p50"/>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0"/>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6" name="Google Shape;1026;p50"/>
          <p:cNvSpPr/>
          <p:nvPr/>
        </p:nvSpPr>
        <p:spPr>
          <a:xfrm>
            <a:off x="6322593" y="387855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0"/>
          <p:cNvSpPr/>
          <p:nvPr/>
        </p:nvSpPr>
        <p:spPr>
          <a:xfrm rot="783234">
            <a:off x="-897830" y="4006315"/>
            <a:ext cx="1699397" cy="1359253"/>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0"/>
          <p:cNvSpPr/>
          <p:nvPr/>
        </p:nvSpPr>
        <p:spPr>
          <a:xfrm rot="1607863">
            <a:off x="-2808" y="3477367"/>
            <a:ext cx="449022" cy="1683379"/>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50"/>
          <p:cNvGrpSpPr/>
          <p:nvPr/>
        </p:nvGrpSpPr>
        <p:grpSpPr>
          <a:xfrm>
            <a:off x="-117729" y="1733810"/>
            <a:ext cx="874530" cy="1481072"/>
            <a:chOff x="-117729" y="1733810"/>
            <a:chExt cx="874530" cy="1481072"/>
          </a:xfrm>
        </p:grpSpPr>
        <p:sp>
          <p:nvSpPr>
            <p:cNvPr id="1030" name="Google Shape;1030;p5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50"/>
          <p:cNvSpPr/>
          <p:nvPr/>
        </p:nvSpPr>
        <p:spPr>
          <a:xfrm flipH="1">
            <a:off x="3198968" y="30592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0"/>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0"/>
          <p:cNvSpPr/>
          <p:nvPr/>
        </p:nvSpPr>
        <p:spPr>
          <a:xfrm flipH="1">
            <a:off x="8154831" y="2548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0"/>
          <p:cNvSpPr/>
          <p:nvPr/>
        </p:nvSpPr>
        <p:spPr>
          <a:xfrm flipH="1">
            <a:off x="1339431" y="79085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0"/>
          <p:cNvSpPr/>
          <p:nvPr/>
        </p:nvSpPr>
        <p:spPr>
          <a:xfrm rot="-2700000">
            <a:off x="8464830" y="648414"/>
            <a:ext cx="122997"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0"/>
          <p:cNvSpPr/>
          <p:nvPr/>
        </p:nvSpPr>
        <p:spPr>
          <a:xfrm flipH="1">
            <a:off x="3549635" y="48333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0"/>
          <p:cNvSpPr/>
          <p:nvPr/>
        </p:nvSpPr>
        <p:spPr>
          <a:xfrm>
            <a:off x="5932975" y="4843202"/>
            <a:ext cx="93021" cy="1134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0" name="Google Shape;1040;p50"/>
          <p:cNvGrpSpPr/>
          <p:nvPr/>
        </p:nvGrpSpPr>
        <p:grpSpPr>
          <a:xfrm rot="2700000" flipH="1">
            <a:off x="4317482" y="3867977"/>
            <a:ext cx="874521" cy="1481058"/>
            <a:chOff x="-117729" y="1733810"/>
            <a:chExt cx="874530" cy="1481072"/>
          </a:xfrm>
        </p:grpSpPr>
        <p:sp>
          <p:nvSpPr>
            <p:cNvPr id="1041" name="Google Shape;1041;p5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50"/>
          <p:cNvSpPr/>
          <p:nvPr/>
        </p:nvSpPr>
        <p:spPr>
          <a:xfrm flipH="1">
            <a:off x="1917193" y="387855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05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000"/>
              <a:buFont typeface="Archivo Black"/>
              <a:buNone/>
              <a:defRPr sz="3000">
                <a:solidFill>
                  <a:schemeClr val="accent1"/>
                </a:solidFill>
                <a:latin typeface="Archivo Black"/>
                <a:ea typeface="Archivo Black"/>
                <a:cs typeface="Archivo Black"/>
                <a:sym typeface="Archiv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1pPr>
            <a:lvl2pPr marL="914400" lvl="1"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2pPr>
            <a:lvl3pPr marL="1371600" lvl="2"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3pPr>
            <a:lvl4pPr marL="1828800" lvl="3"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4pPr>
            <a:lvl5pPr marL="2286000" lvl="4"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5pPr>
            <a:lvl6pPr marL="2743200" lvl="5"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6pPr>
            <a:lvl7pPr marL="3200400" lvl="6"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7pPr>
            <a:lvl8pPr marL="3657600" lvl="7"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8pPr>
            <a:lvl9pPr marL="4114800" lvl="8" indent="-317500">
              <a:lnSpc>
                <a:spcPct val="100000"/>
              </a:lnSpc>
              <a:spcBef>
                <a:spcPts val="1600"/>
              </a:spcBef>
              <a:spcAft>
                <a:spcPts val="1600"/>
              </a:spcAft>
              <a:buClr>
                <a:schemeClr val="dk1"/>
              </a:buClr>
              <a:buSzPts val="1400"/>
              <a:buFont typeface="Comfortaa"/>
              <a:buChar char="■"/>
              <a:defRPr>
                <a:solidFill>
                  <a:schemeClr val="dk1"/>
                </a:solidFill>
                <a:latin typeface="Comfortaa"/>
                <a:ea typeface="Comfortaa"/>
                <a:cs typeface="Comfortaa"/>
                <a:sym typeface="Comfortaa"/>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2"/>
                </a:solidFill>
                <a:latin typeface="Bebas Neue"/>
                <a:ea typeface="Bebas Neue"/>
                <a:cs typeface="Bebas Neue"/>
                <a:sym typeface="Bebas Neue"/>
              </a:defRPr>
            </a:lvl1pPr>
            <a:lvl2pPr lvl="1" algn="r" rtl="0">
              <a:buNone/>
              <a:defRPr sz="1300">
                <a:solidFill>
                  <a:schemeClr val="dk2"/>
                </a:solidFill>
                <a:latin typeface="Bebas Neue"/>
                <a:ea typeface="Bebas Neue"/>
                <a:cs typeface="Bebas Neue"/>
                <a:sym typeface="Bebas Neue"/>
              </a:defRPr>
            </a:lvl2pPr>
            <a:lvl3pPr lvl="2" algn="r" rtl="0">
              <a:buNone/>
              <a:defRPr sz="1300">
                <a:solidFill>
                  <a:schemeClr val="dk2"/>
                </a:solidFill>
                <a:latin typeface="Bebas Neue"/>
                <a:ea typeface="Bebas Neue"/>
                <a:cs typeface="Bebas Neue"/>
                <a:sym typeface="Bebas Neue"/>
              </a:defRPr>
            </a:lvl3pPr>
            <a:lvl4pPr lvl="3" algn="r" rtl="0">
              <a:buNone/>
              <a:defRPr sz="1300">
                <a:solidFill>
                  <a:schemeClr val="dk2"/>
                </a:solidFill>
                <a:latin typeface="Bebas Neue"/>
                <a:ea typeface="Bebas Neue"/>
                <a:cs typeface="Bebas Neue"/>
                <a:sym typeface="Bebas Neue"/>
              </a:defRPr>
            </a:lvl4pPr>
            <a:lvl5pPr lvl="4" algn="r" rtl="0">
              <a:buNone/>
              <a:defRPr sz="1300">
                <a:solidFill>
                  <a:schemeClr val="dk2"/>
                </a:solidFill>
                <a:latin typeface="Bebas Neue"/>
                <a:ea typeface="Bebas Neue"/>
                <a:cs typeface="Bebas Neue"/>
                <a:sym typeface="Bebas Neue"/>
              </a:defRPr>
            </a:lvl5pPr>
            <a:lvl6pPr lvl="5" algn="r" rtl="0">
              <a:buNone/>
              <a:defRPr sz="1300">
                <a:solidFill>
                  <a:schemeClr val="dk2"/>
                </a:solidFill>
                <a:latin typeface="Bebas Neue"/>
                <a:ea typeface="Bebas Neue"/>
                <a:cs typeface="Bebas Neue"/>
                <a:sym typeface="Bebas Neue"/>
              </a:defRPr>
            </a:lvl6pPr>
            <a:lvl7pPr lvl="6" algn="r" rtl="0">
              <a:buNone/>
              <a:defRPr sz="1300">
                <a:solidFill>
                  <a:schemeClr val="dk2"/>
                </a:solidFill>
                <a:latin typeface="Bebas Neue"/>
                <a:ea typeface="Bebas Neue"/>
                <a:cs typeface="Bebas Neue"/>
                <a:sym typeface="Bebas Neue"/>
              </a:defRPr>
            </a:lvl7pPr>
            <a:lvl8pPr lvl="7" algn="r" rtl="0">
              <a:buNone/>
              <a:defRPr sz="1300">
                <a:solidFill>
                  <a:schemeClr val="dk2"/>
                </a:solidFill>
                <a:latin typeface="Bebas Neue"/>
                <a:ea typeface="Bebas Neue"/>
                <a:cs typeface="Bebas Neue"/>
                <a:sym typeface="Bebas Neue"/>
              </a:defRPr>
            </a:lvl8pPr>
            <a:lvl9pPr lvl="8" algn="r" rtl="0">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66" r:id="rId5"/>
    <p:sldLayoutId id="2147483673" r:id="rId6"/>
    <p:sldLayoutId id="2147483693" r:id="rId7"/>
    <p:sldLayoutId id="2147483695" r:id="rId8"/>
    <p:sldLayoutId id="214748369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58"/>
        <p:cNvGrpSpPr/>
        <p:nvPr/>
      </p:nvGrpSpPr>
      <p:grpSpPr>
        <a:xfrm>
          <a:off x="0" y="0"/>
          <a:ext cx="0" cy="0"/>
          <a:chOff x="0" y="0"/>
          <a:chExt cx="0" cy="0"/>
        </a:xfrm>
      </p:grpSpPr>
      <p:grpSp>
        <p:nvGrpSpPr>
          <p:cNvPr id="1059" name="Google Shape;1059;p56"/>
          <p:cNvGrpSpPr/>
          <p:nvPr/>
        </p:nvGrpSpPr>
        <p:grpSpPr>
          <a:xfrm>
            <a:off x="352211" y="568246"/>
            <a:ext cx="3853038" cy="3794403"/>
            <a:chOff x="352211" y="568246"/>
            <a:chExt cx="3853038" cy="3794403"/>
          </a:xfrm>
        </p:grpSpPr>
        <p:sp>
          <p:nvSpPr>
            <p:cNvPr id="1060" name="Google Shape;1060;p56"/>
            <p:cNvSpPr/>
            <p:nvPr/>
          </p:nvSpPr>
          <p:spPr>
            <a:xfrm rot="795376" flipH="1">
              <a:off x="617651" y="1316546"/>
              <a:ext cx="3322157" cy="2701195"/>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6"/>
            <p:cNvSpPr/>
            <p:nvPr/>
          </p:nvSpPr>
          <p:spPr>
            <a:xfrm rot="-876773" flipH="1">
              <a:off x="3212730" y="1460677"/>
              <a:ext cx="336972" cy="830402"/>
            </a:xfrm>
            <a:custGeom>
              <a:avLst/>
              <a:gdLst/>
              <a:ahLst/>
              <a:cxnLst/>
              <a:rect l="l" t="t" r="r" b="b"/>
              <a:pathLst>
                <a:path w="15408" h="37970" extrusionOk="0">
                  <a:moveTo>
                    <a:pt x="12704" y="1"/>
                  </a:moveTo>
                  <a:cubicBezTo>
                    <a:pt x="12161" y="1"/>
                    <a:pt x="11591" y="396"/>
                    <a:pt x="11208" y="832"/>
                  </a:cubicBezTo>
                  <a:cubicBezTo>
                    <a:pt x="9884" y="2384"/>
                    <a:pt x="9450" y="4621"/>
                    <a:pt x="10112" y="6539"/>
                  </a:cubicBezTo>
                  <a:cubicBezTo>
                    <a:pt x="10226" y="6881"/>
                    <a:pt x="10340" y="7474"/>
                    <a:pt x="10500" y="8045"/>
                  </a:cubicBezTo>
                  <a:cubicBezTo>
                    <a:pt x="10592" y="8365"/>
                    <a:pt x="10728" y="8707"/>
                    <a:pt x="11025" y="8867"/>
                  </a:cubicBezTo>
                  <a:cubicBezTo>
                    <a:pt x="11126" y="8913"/>
                    <a:pt x="11235" y="8934"/>
                    <a:pt x="11347" y="8934"/>
                  </a:cubicBezTo>
                  <a:cubicBezTo>
                    <a:pt x="11563" y="8934"/>
                    <a:pt x="11788" y="8858"/>
                    <a:pt x="11984" y="8753"/>
                  </a:cubicBezTo>
                  <a:cubicBezTo>
                    <a:pt x="13057" y="8205"/>
                    <a:pt x="13650" y="6812"/>
                    <a:pt x="13308" y="5626"/>
                  </a:cubicBezTo>
                  <a:cubicBezTo>
                    <a:pt x="13194" y="5283"/>
                    <a:pt x="13011" y="4941"/>
                    <a:pt x="12965" y="4576"/>
                  </a:cubicBezTo>
                  <a:cubicBezTo>
                    <a:pt x="12851" y="3777"/>
                    <a:pt x="13308" y="3023"/>
                    <a:pt x="13604" y="2293"/>
                  </a:cubicBezTo>
                  <a:cubicBezTo>
                    <a:pt x="13901" y="1540"/>
                    <a:pt x="13901" y="490"/>
                    <a:pt x="13194" y="125"/>
                  </a:cubicBezTo>
                  <a:cubicBezTo>
                    <a:pt x="13037" y="38"/>
                    <a:pt x="12872" y="1"/>
                    <a:pt x="12704" y="1"/>
                  </a:cubicBezTo>
                  <a:close/>
                  <a:moveTo>
                    <a:pt x="12346" y="25709"/>
                  </a:moveTo>
                  <a:cubicBezTo>
                    <a:pt x="11697" y="25709"/>
                    <a:pt x="11102" y="26151"/>
                    <a:pt x="10797" y="26739"/>
                  </a:cubicBezTo>
                  <a:cubicBezTo>
                    <a:pt x="10477" y="27332"/>
                    <a:pt x="10455" y="28063"/>
                    <a:pt x="10546" y="28748"/>
                  </a:cubicBezTo>
                  <a:cubicBezTo>
                    <a:pt x="10637" y="29546"/>
                    <a:pt x="10911" y="30368"/>
                    <a:pt x="11436" y="30984"/>
                  </a:cubicBezTo>
                  <a:cubicBezTo>
                    <a:pt x="11924" y="31579"/>
                    <a:pt x="12650" y="31996"/>
                    <a:pt x="13392" y="31996"/>
                  </a:cubicBezTo>
                  <a:cubicBezTo>
                    <a:pt x="13448" y="31996"/>
                    <a:pt x="13503" y="31994"/>
                    <a:pt x="13559" y="31989"/>
                  </a:cubicBezTo>
                  <a:cubicBezTo>
                    <a:pt x="14700" y="31920"/>
                    <a:pt x="15408" y="30779"/>
                    <a:pt x="15385" y="29820"/>
                  </a:cubicBezTo>
                  <a:cubicBezTo>
                    <a:pt x="15362" y="28862"/>
                    <a:pt x="14814" y="27994"/>
                    <a:pt x="14266" y="27195"/>
                  </a:cubicBezTo>
                  <a:cubicBezTo>
                    <a:pt x="13810" y="26511"/>
                    <a:pt x="13262" y="25780"/>
                    <a:pt x="12440" y="25712"/>
                  </a:cubicBezTo>
                  <a:cubicBezTo>
                    <a:pt x="12409" y="25710"/>
                    <a:pt x="12377" y="25709"/>
                    <a:pt x="12346" y="25709"/>
                  </a:cubicBezTo>
                  <a:close/>
                  <a:moveTo>
                    <a:pt x="5673" y="4283"/>
                  </a:moveTo>
                  <a:cubicBezTo>
                    <a:pt x="5173" y="4283"/>
                    <a:pt x="4665" y="4409"/>
                    <a:pt x="4223" y="4644"/>
                  </a:cubicBezTo>
                  <a:cubicBezTo>
                    <a:pt x="3196" y="5169"/>
                    <a:pt x="2489" y="6173"/>
                    <a:pt x="1941" y="7201"/>
                  </a:cubicBezTo>
                  <a:cubicBezTo>
                    <a:pt x="480" y="9962"/>
                    <a:pt x="1" y="13158"/>
                    <a:pt x="69" y="16285"/>
                  </a:cubicBezTo>
                  <a:cubicBezTo>
                    <a:pt x="229" y="24571"/>
                    <a:pt x="4178" y="32696"/>
                    <a:pt x="10569" y="37969"/>
                  </a:cubicBezTo>
                  <a:cubicBezTo>
                    <a:pt x="10578" y="37969"/>
                    <a:pt x="10588" y="37969"/>
                    <a:pt x="10598" y="37969"/>
                  </a:cubicBezTo>
                  <a:cubicBezTo>
                    <a:pt x="11497" y="37969"/>
                    <a:pt x="12211" y="36932"/>
                    <a:pt x="12121" y="36029"/>
                  </a:cubicBezTo>
                  <a:cubicBezTo>
                    <a:pt x="12030" y="35116"/>
                    <a:pt x="11413" y="34363"/>
                    <a:pt x="10797" y="33655"/>
                  </a:cubicBezTo>
                  <a:cubicBezTo>
                    <a:pt x="7487" y="29798"/>
                    <a:pt x="4200" y="25347"/>
                    <a:pt x="4178" y="20257"/>
                  </a:cubicBezTo>
                  <a:cubicBezTo>
                    <a:pt x="4155" y="16468"/>
                    <a:pt x="5981" y="12930"/>
                    <a:pt x="7442" y="9415"/>
                  </a:cubicBezTo>
                  <a:cubicBezTo>
                    <a:pt x="8058" y="7977"/>
                    <a:pt x="8537" y="6128"/>
                    <a:pt x="7442" y="4986"/>
                  </a:cubicBezTo>
                  <a:cubicBezTo>
                    <a:pt x="6986" y="4505"/>
                    <a:pt x="6337" y="4283"/>
                    <a:pt x="5673" y="4283"/>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6"/>
            <p:cNvSpPr/>
            <p:nvPr/>
          </p:nvSpPr>
          <p:spPr>
            <a:xfrm rot="-775882" flipH="1">
              <a:off x="958400" y="769759"/>
              <a:ext cx="1870428" cy="612953"/>
            </a:xfrm>
            <a:custGeom>
              <a:avLst/>
              <a:gdLst/>
              <a:ahLst/>
              <a:cxnLst/>
              <a:rect l="l" t="t" r="r" b="b"/>
              <a:pathLst>
                <a:path w="93379" h="30601" extrusionOk="0">
                  <a:moveTo>
                    <a:pt x="23387" y="1"/>
                  </a:moveTo>
                  <a:cubicBezTo>
                    <a:pt x="18934" y="1"/>
                    <a:pt x="14513" y="646"/>
                    <a:pt x="10272" y="2087"/>
                  </a:cubicBezTo>
                  <a:cubicBezTo>
                    <a:pt x="7054" y="3183"/>
                    <a:pt x="3812" y="4849"/>
                    <a:pt x="1941" y="7679"/>
                  </a:cubicBezTo>
                  <a:cubicBezTo>
                    <a:pt x="69" y="10532"/>
                    <a:pt x="1" y="14778"/>
                    <a:pt x="2557" y="17038"/>
                  </a:cubicBezTo>
                  <a:cubicBezTo>
                    <a:pt x="4293" y="18562"/>
                    <a:pt x="6736" y="18869"/>
                    <a:pt x="9067" y="18869"/>
                  </a:cubicBezTo>
                  <a:cubicBezTo>
                    <a:pt x="9249" y="18869"/>
                    <a:pt x="9430" y="18867"/>
                    <a:pt x="9610" y="18864"/>
                  </a:cubicBezTo>
                  <a:cubicBezTo>
                    <a:pt x="15682" y="18727"/>
                    <a:pt x="21685" y="17426"/>
                    <a:pt x="27733" y="17426"/>
                  </a:cubicBezTo>
                  <a:cubicBezTo>
                    <a:pt x="36886" y="17426"/>
                    <a:pt x="45606" y="20393"/>
                    <a:pt x="54028" y="23680"/>
                  </a:cubicBezTo>
                  <a:cubicBezTo>
                    <a:pt x="58251" y="25346"/>
                    <a:pt x="62496" y="27560"/>
                    <a:pt x="66856" y="28793"/>
                  </a:cubicBezTo>
                  <a:cubicBezTo>
                    <a:pt x="70246" y="29736"/>
                    <a:pt x="74852" y="30600"/>
                    <a:pt x="79257" y="30600"/>
                  </a:cubicBezTo>
                  <a:cubicBezTo>
                    <a:pt x="82742" y="30600"/>
                    <a:pt x="86101" y="30059"/>
                    <a:pt x="88631" y="28587"/>
                  </a:cubicBezTo>
                  <a:cubicBezTo>
                    <a:pt x="91507" y="26921"/>
                    <a:pt x="93379" y="23018"/>
                    <a:pt x="91690" y="20142"/>
                  </a:cubicBezTo>
                  <a:cubicBezTo>
                    <a:pt x="90617" y="18339"/>
                    <a:pt x="88449" y="17426"/>
                    <a:pt x="86372" y="17220"/>
                  </a:cubicBezTo>
                  <a:cubicBezTo>
                    <a:pt x="85885" y="17167"/>
                    <a:pt x="85399" y="17146"/>
                    <a:pt x="84913" y="17146"/>
                  </a:cubicBezTo>
                  <a:cubicBezTo>
                    <a:pt x="83300" y="17146"/>
                    <a:pt x="81686" y="17378"/>
                    <a:pt x="80072" y="17448"/>
                  </a:cubicBezTo>
                  <a:cubicBezTo>
                    <a:pt x="79696" y="17464"/>
                    <a:pt x="79322" y="17472"/>
                    <a:pt x="78950" y="17472"/>
                  </a:cubicBezTo>
                  <a:cubicBezTo>
                    <a:pt x="67521" y="17472"/>
                    <a:pt x="57406" y="10172"/>
                    <a:pt x="46907" y="5420"/>
                  </a:cubicBezTo>
                  <a:cubicBezTo>
                    <a:pt x="39550" y="2101"/>
                    <a:pt x="31418" y="1"/>
                    <a:pt x="23387"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3" name="Google Shape;1063;p56"/>
          <p:cNvSpPr txBox="1">
            <a:spLocks noGrp="1"/>
          </p:cNvSpPr>
          <p:nvPr>
            <p:ph type="ctrTitle"/>
          </p:nvPr>
        </p:nvSpPr>
        <p:spPr>
          <a:xfrm>
            <a:off x="3767200" y="1499738"/>
            <a:ext cx="4661100" cy="1533900"/>
          </a:xfrm>
          <a:prstGeom prst="rect">
            <a:avLst/>
          </a:prstGeom>
        </p:spPr>
        <p:txBody>
          <a:bodyPr spcFirstLastPara="1" wrap="square" lIns="91425" tIns="91425" rIns="91425" bIns="91425" anchor="t" anchorCtr="0">
            <a:noAutofit/>
          </a:bodyPr>
          <a:lstStyle/>
          <a:p>
            <a:pPr>
              <a:spcAft>
                <a:spcPts val="200"/>
              </a:spcAft>
            </a:pPr>
            <a:r>
              <a:rPr lang="en-US" sz="3200" b="1" dirty="0">
                <a:solidFill>
                  <a:schemeClr val="tx2">
                    <a:lumMod val="25000"/>
                  </a:schemeClr>
                </a:solidFill>
                <a:latin typeface="Dreaming Outloud Pro" panose="03050502040302030504" pitchFamily="66" charset="0"/>
                <a:cs typeface="Dreaming Outloud Pro" panose="03050502040302030504" pitchFamily="66" charset="0"/>
              </a:rPr>
              <a:t>MEDICAL TERMINOLOGY AND DRUG IDENTIFICATION</a:t>
            </a:r>
            <a:br>
              <a:rPr lang="en-US" sz="3200" dirty="0">
                <a:solidFill>
                  <a:schemeClr val="accent2">
                    <a:lumMod val="50000"/>
                  </a:schemeClr>
                </a:solidFill>
                <a:latin typeface="Dreaming Outloud Pro" panose="03050502040302030504" pitchFamily="66" charset="0"/>
                <a:cs typeface="Dreaming Outloud Pro" panose="03050502040302030504" pitchFamily="66" charset="0"/>
              </a:rPr>
            </a:br>
            <a:endParaRPr sz="3200" dirty="0">
              <a:solidFill>
                <a:schemeClr val="accent2">
                  <a:lumMod val="50000"/>
                </a:schemeClr>
              </a:solidFill>
            </a:endParaRPr>
          </a:p>
        </p:txBody>
      </p:sp>
      <p:sp>
        <p:nvSpPr>
          <p:cNvPr id="1064" name="Google Shape;1064;p56"/>
          <p:cNvSpPr txBox="1">
            <a:spLocks noGrp="1"/>
          </p:cNvSpPr>
          <p:nvPr>
            <p:ph type="subTitle" idx="1"/>
          </p:nvPr>
        </p:nvSpPr>
        <p:spPr>
          <a:xfrm>
            <a:off x="3767200" y="3154423"/>
            <a:ext cx="4762572" cy="6510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accent3">
                    <a:lumMod val="10000"/>
                  </a:schemeClr>
                </a:solidFill>
                <a:latin typeface="Dreaming Outloud Pro" panose="03050502040302030504" pitchFamily="66" charset="0"/>
                <a:cs typeface="Dreaming Outloud Pro" panose="03050502040302030504" pitchFamily="66" charset="0"/>
              </a:rPr>
              <a:t>PRESENTED BY:</a:t>
            </a:r>
          </a:p>
          <a:p>
            <a:pPr marL="0" lvl="0" indent="0" algn="l" rtl="0">
              <a:spcBef>
                <a:spcPts val="0"/>
              </a:spcBef>
              <a:spcAft>
                <a:spcPts val="0"/>
              </a:spcAft>
              <a:buNone/>
            </a:pPr>
            <a:r>
              <a:rPr lang="en-US" sz="1800" b="1" dirty="0">
                <a:solidFill>
                  <a:schemeClr val="accent3">
                    <a:lumMod val="10000"/>
                  </a:schemeClr>
                </a:solidFill>
                <a:latin typeface="Dreaming Outloud Pro" panose="03050502040302030504" pitchFamily="66" charset="0"/>
                <a:cs typeface="Dreaming Outloud Pro" panose="03050502040302030504" pitchFamily="66" charset="0"/>
              </a:rPr>
              <a:t>POOJA SREE BOLISETTY</a:t>
            </a:r>
            <a:endParaRPr sz="1800" b="1" dirty="0">
              <a:solidFill>
                <a:schemeClr val="accent3">
                  <a:lumMod val="10000"/>
                </a:schemeClr>
              </a:solidFill>
              <a:latin typeface="Dreaming Outloud Pro" panose="03050502040302030504" pitchFamily="66" charset="0"/>
              <a:cs typeface="Dreaming Outloud Pro" panose="03050502040302030504" pitchFamily="66" charset="0"/>
            </a:endParaRPr>
          </a:p>
        </p:txBody>
      </p:sp>
      <p:grpSp>
        <p:nvGrpSpPr>
          <p:cNvPr id="1065" name="Google Shape;1065;p56"/>
          <p:cNvGrpSpPr/>
          <p:nvPr/>
        </p:nvGrpSpPr>
        <p:grpSpPr>
          <a:xfrm>
            <a:off x="2011921" y="1273710"/>
            <a:ext cx="874530" cy="1481072"/>
            <a:chOff x="-117729" y="1733810"/>
            <a:chExt cx="874530" cy="1481072"/>
          </a:xfrm>
        </p:grpSpPr>
        <p:sp>
          <p:nvSpPr>
            <p:cNvPr id="1066" name="Google Shape;1066;p56"/>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6"/>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6"/>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56"/>
          <p:cNvGrpSpPr/>
          <p:nvPr/>
        </p:nvGrpSpPr>
        <p:grpSpPr>
          <a:xfrm>
            <a:off x="2887743" y="2397645"/>
            <a:ext cx="413267" cy="807808"/>
            <a:chOff x="2887743" y="2397645"/>
            <a:chExt cx="413267" cy="807808"/>
          </a:xfrm>
        </p:grpSpPr>
        <p:sp>
          <p:nvSpPr>
            <p:cNvPr id="1070" name="Google Shape;1070;p56"/>
            <p:cNvSpPr/>
            <p:nvPr/>
          </p:nvSpPr>
          <p:spPr>
            <a:xfrm flipH="1">
              <a:off x="2887743" y="2397645"/>
              <a:ext cx="413267" cy="383206"/>
            </a:xfrm>
            <a:custGeom>
              <a:avLst/>
              <a:gdLst/>
              <a:ahLst/>
              <a:cxnLst/>
              <a:rect l="l" t="t" r="r" b="b"/>
              <a:pathLst>
                <a:path w="20635" h="19134" extrusionOk="0">
                  <a:moveTo>
                    <a:pt x="1659" y="0"/>
                  </a:moveTo>
                  <a:cubicBezTo>
                    <a:pt x="1240" y="0"/>
                    <a:pt x="840" y="128"/>
                    <a:pt x="571" y="436"/>
                  </a:cubicBezTo>
                  <a:cubicBezTo>
                    <a:pt x="365" y="664"/>
                    <a:pt x="274" y="961"/>
                    <a:pt x="206" y="1258"/>
                  </a:cubicBezTo>
                  <a:cubicBezTo>
                    <a:pt x="0" y="2285"/>
                    <a:pt x="297" y="3449"/>
                    <a:pt x="1096" y="4156"/>
                  </a:cubicBezTo>
                  <a:cubicBezTo>
                    <a:pt x="1554" y="4574"/>
                    <a:pt x="2187" y="4809"/>
                    <a:pt x="2808" y="4809"/>
                  </a:cubicBezTo>
                  <a:cubicBezTo>
                    <a:pt x="3238" y="4809"/>
                    <a:pt x="3662" y="4696"/>
                    <a:pt x="4017" y="4453"/>
                  </a:cubicBezTo>
                  <a:cubicBezTo>
                    <a:pt x="4428" y="4179"/>
                    <a:pt x="4656" y="3609"/>
                    <a:pt x="4679" y="3084"/>
                  </a:cubicBezTo>
                  <a:cubicBezTo>
                    <a:pt x="4702" y="2559"/>
                    <a:pt x="4520" y="2034"/>
                    <a:pt x="4223" y="1600"/>
                  </a:cubicBezTo>
                  <a:cubicBezTo>
                    <a:pt x="3858" y="984"/>
                    <a:pt x="3287" y="504"/>
                    <a:pt x="2625" y="208"/>
                  </a:cubicBezTo>
                  <a:cubicBezTo>
                    <a:pt x="2325" y="78"/>
                    <a:pt x="1986" y="0"/>
                    <a:pt x="1659" y="0"/>
                  </a:cubicBezTo>
                  <a:close/>
                  <a:moveTo>
                    <a:pt x="11251" y="3859"/>
                  </a:moveTo>
                  <a:cubicBezTo>
                    <a:pt x="10960" y="3859"/>
                    <a:pt x="10669" y="3920"/>
                    <a:pt x="10408" y="4042"/>
                  </a:cubicBezTo>
                  <a:cubicBezTo>
                    <a:pt x="9632" y="4407"/>
                    <a:pt x="9107" y="5206"/>
                    <a:pt x="8948" y="6051"/>
                  </a:cubicBezTo>
                  <a:cubicBezTo>
                    <a:pt x="8856" y="6576"/>
                    <a:pt x="8856" y="7147"/>
                    <a:pt x="9062" y="7626"/>
                  </a:cubicBezTo>
                  <a:cubicBezTo>
                    <a:pt x="9267" y="8128"/>
                    <a:pt x="9655" y="8562"/>
                    <a:pt x="10180" y="8721"/>
                  </a:cubicBezTo>
                  <a:cubicBezTo>
                    <a:pt x="10250" y="8730"/>
                    <a:pt x="10321" y="8734"/>
                    <a:pt x="10394" y="8734"/>
                  </a:cubicBezTo>
                  <a:cubicBezTo>
                    <a:pt x="11111" y="8734"/>
                    <a:pt x="11963" y="8332"/>
                    <a:pt x="12440" y="7649"/>
                  </a:cubicBezTo>
                  <a:cubicBezTo>
                    <a:pt x="12691" y="7283"/>
                    <a:pt x="12851" y="6850"/>
                    <a:pt x="12942" y="6416"/>
                  </a:cubicBezTo>
                  <a:cubicBezTo>
                    <a:pt x="13056" y="5800"/>
                    <a:pt x="13079" y="5115"/>
                    <a:pt x="12714" y="4567"/>
                  </a:cubicBezTo>
                  <a:cubicBezTo>
                    <a:pt x="12395" y="4097"/>
                    <a:pt x="11825" y="3859"/>
                    <a:pt x="11251" y="3859"/>
                  </a:cubicBezTo>
                  <a:close/>
                  <a:moveTo>
                    <a:pt x="18751" y="14467"/>
                  </a:moveTo>
                  <a:cubicBezTo>
                    <a:pt x="18305" y="14467"/>
                    <a:pt x="17855" y="14617"/>
                    <a:pt x="17507" y="14884"/>
                  </a:cubicBezTo>
                  <a:cubicBezTo>
                    <a:pt x="16891" y="15318"/>
                    <a:pt x="16526" y="16094"/>
                    <a:pt x="16503" y="16847"/>
                  </a:cubicBezTo>
                  <a:cubicBezTo>
                    <a:pt x="16503" y="17281"/>
                    <a:pt x="16594" y="17715"/>
                    <a:pt x="16822" y="18057"/>
                  </a:cubicBezTo>
                  <a:cubicBezTo>
                    <a:pt x="17051" y="18399"/>
                    <a:pt x="17439" y="18673"/>
                    <a:pt x="17850" y="18673"/>
                  </a:cubicBezTo>
                  <a:cubicBezTo>
                    <a:pt x="17907" y="18676"/>
                    <a:pt x="17966" y="18677"/>
                    <a:pt x="18028" y="18677"/>
                  </a:cubicBezTo>
                  <a:cubicBezTo>
                    <a:pt x="18531" y="18677"/>
                    <a:pt x="19164" y="18583"/>
                    <a:pt x="19653" y="18217"/>
                  </a:cubicBezTo>
                  <a:cubicBezTo>
                    <a:pt x="20223" y="17806"/>
                    <a:pt x="20611" y="17144"/>
                    <a:pt x="20611" y="16436"/>
                  </a:cubicBezTo>
                  <a:cubicBezTo>
                    <a:pt x="20634" y="15752"/>
                    <a:pt x="20269" y="15044"/>
                    <a:pt x="19653" y="14702"/>
                  </a:cubicBezTo>
                  <a:cubicBezTo>
                    <a:pt x="19379" y="14541"/>
                    <a:pt x="19066" y="14467"/>
                    <a:pt x="18751" y="14467"/>
                  </a:cubicBezTo>
                  <a:close/>
                  <a:moveTo>
                    <a:pt x="3642" y="15501"/>
                  </a:moveTo>
                  <a:cubicBezTo>
                    <a:pt x="3206" y="15501"/>
                    <a:pt x="2770" y="15592"/>
                    <a:pt x="2374" y="15774"/>
                  </a:cubicBezTo>
                  <a:cubicBezTo>
                    <a:pt x="1895" y="15980"/>
                    <a:pt x="1438" y="16322"/>
                    <a:pt x="1278" y="16824"/>
                  </a:cubicBezTo>
                  <a:cubicBezTo>
                    <a:pt x="1119" y="17281"/>
                    <a:pt x="1256" y="17829"/>
                    <a:pt x="1529" y="18217"/>
                  </a:cubicBezTo>
                  <a:cubicBezTo>
                    <a:pt x="1826" y="18605"/>
                    <a:pt x="2283" y="18856"/>
                    <a:pt x="2739" y="19016"/>
                  </a:cubicBezTo>
                  <a:cubicBezTo>
                    <a:pt x="3018" y="19094"/>
                    <a:pt x="3308" y="19133"/>
                    <a:pt x="3599" y="19133"/>
                  </a:cubicBezTo>
                  <a:cubicBezTo>
                    <a:pt x="4401" y="19133"/>
                    <a:pt x="5205" y="18838"/>
                    <a:pt x="5775" y="18285"/>
                  </a:cubicBezTo>
                  <a:cubicBezTo>
                    <a:pt x="6117" y="17966"/>
                    <a:pt x="6186" y="17167"/>
                    <a:pt x="5866" y="16596"/>
                  </a:cubicBezTo>
                  <a:cubicBezTo>
                    <a:pt x="5547" y="16026"/>
                    <a:pt x="4930" y="15683"/>
                    <a:pt x="4291" y="15569"/>
                  </a:cubicBezTo>
                  <a:cubicBezTo>
                    <a:pt x="4078" y="15523"/>
                    <a:pt x="3860" y="15501"/>
                    <a:pt x="3642" y="15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6"/>
            <p:cNvSpPr/>
            <p:nvPr/>
          </p:nvSpPr>
          <p:spPr>
            <a:xfrm flipH="1">
              <a:off x="2901003" y="2405215"/>
              <a:ext cx="384929" cy="800239"/>
            </a:xfrm>
            <a:custGeom>
              <a:avLst/>
              <a:gdLst/>
              <a:ahLst/>
              <a:cxnLst/>
              <a:rect l="l" t="t" r="r" b="b"/>
              <a:pathLst>
                <a:path w="19220" h="39957" extrusionOk="0">
                  <a:moveTo>
                    <a:pt x="123" y="1"/>
                  </a:moveTo>
                  <a:cubicBezTo>
                    <a:pt x="97" y="1"/>
                    <a:pt x="69" y="12"/>
                    <a:pt x="46" y="35"/>
                  </a:cubicBezTo>
                  <a:cubicBezTo>
                    <a:pt x="0" y="58"/>
                    <a:pt x="0" y="126"/>
                    <a:pt x="23" y="172"/>
                  </a:cubicBezTo>
                  <a:cubicBezTo>
                    <a:pt x="4520" y="5536"/>
                    <a:pt x="8354" y="11425"/>
                    <a:pt x="11459" y="17679"/>
                  </a:cubicBezTo>
                  <a:cubicBezTo>
                    <a:pt x="8393" y="17019"/>
                    <a:pt x="5262" y="16690"/>
                    <a:pt x="2121" y="16690"/>
                  </a:cubicBezTo>
                  <a:cubicBezTo>
                    <a:pt x="1566" y="16690"/>
                    <a:pt x="1012" y="16700"/>
                    <a:pt x="457" y="16720"/>
                  </a:cubicBezTo>
                  <a:cubicBezTo>
                    <a:pt x="411" y="16743"/>
                    <a:pt x="366" y="16789"/>
                    <a:pt x="366" y="16834"/>
                  </a:cubicBezTo>
                  <a:cubicBezTo>
                    <a:pt x="366" y="16880"/>
                    <a:pt x="388" y="16926"/>
                    <a:pt x="434" y="16949"/>
                  </a:cubicBezTo>
                  <a:lnTo>
                    <a:pt x="480" y="16949"/>
                  </a:lnTo>
                  <a:cubicBezTo>
                    <a:pt x="1097" y="16922"/>
                    <a:pt x="1715" y="16909"/>
                    <a:pt x="2332" y="16909"/>
                  </a:cubicBezTo>
                  <a:cubicBezTo>
                    <a:pt x="5434" y="16909"/>
                    <a:pt x="8527" y="17245"/>
                    <a:pt x="11573" y="17930"/>
                  </a:cubicBezTo>
                  <a:cubicBezTo>
                    <a:pt x="12531" y="19893"/>
                    <a:pt x="13444" y="21902"/>
                    <a:pt x="14266" y="23956"/>
                  </a:cubicBezTo>
                  <a:cubicBezTo>
                    <a:pt x="14266" y="23979"/>
                    <a:pt x="14266" y="24002"/>
                    <a:pt x="14289" y="24024"/>
                  </a:cubicBezTo>
                  <a:cubicBezTo>
                    <a:pt x="16343" y="29137"/>
                    <a:pt x="17941" y="34456"/>
                    <a:pt x="19014" y="39865"/>
                  </a:cubicBezTo>
                  <a:cubicBezTo>
                    <a:pt x="19014" y="39911"/>
                    <a:pt x="19037" y="39956"/>
                    <a:pt x="19082" y="39956"/>
                  </a:cubicBezTo>
                  <a:lnTo>
                    <a:pt x="19128" y="39956"/>
                  </a:lnTo>
                  <a:cubicBezTo>
                    <a:pt x="19196" y="39956"/>
                    <a:pt x="19219" y="39888"/>
                    <a:pt x="19219" y="39842"/>
                  </a:cubicBezTo>
                  <a:cubicBezTo>
                    <a:pt x="18146" y="34387"/>
                    <a:pt x="16549" y="29069"/>
                    <a:pt x="14472" y="23933"/>
                  </a:cubicBezTo>
                  <a:cubicBezTo>
                    <a:pt x="14791" y="22404"/>
                    <a:pt x="15522" y="20966"/>
                    <a:pt x="16229" y="19573"/>
                  </a:cubicBezTo>
                  <a:cubicBezTo>
                    <a:pt x="16412" y="19208"/>
                    <a:pt x="16594" y="18843"/>
                    <a:pt x="16777" y="18478"/>
                  </a:cubicBezTo>
                  <a:cubicBezTo>
                    <a:pt x="17051" y="17953"/>
                    <a:pt x="17302" y="17405"/>
                    <a:pt x="17530" y="16880"/>
                  </a:cubicBezTo>
                  <a:cubicBezTo>
                    <a:pt x="17918" y="16036"/>
                    <a:pt x="18306" y="15168"/>
                    <a:pt x="18763" y="14347"/>
                  </a:cubicBezTo>
                  <a:cubicBezTo>
                    <a:pt x="18786" y="14278"/>
                    <a:pt x="18763" y="14232"/>
                    <a:pt x="18717" y="14187"/>
                  </a:cubicBezTo>
                  <a:cubicBezTo>
                    <a:pt x="18705" y="14181"/>
                    <a:pt x="18691" y="14178"/>
                    <a:pt x="18677" y="14178"/>
                  </a:cubicBezTo>
                  <a:cubicBezTo>
                    <a:pt x="18638" y="14178"/>
                    <a:pt x="18597" y="14199"/>
                    <a:pt x="18580" y="14232"/>
                  </a:cubicBezTo>
                  <a:cubicBezTo>
                    <a:pt x="18124" y="15077"/>
                    <a:pt x="17736" y="15944"/>
                    <a:pt x="17348" y="16789"/>
                  </a:cubicBezTo>
                  <a:cubicBezTo>
                    <a:pt x="17097" y="17314"/>
                    <a:pt x="16845" y="17862"/>
                    <a:pt x="16594" y="18387"/>
                  </a:cubicBezTo>
                  <a:cubicBezTo>
                    <a:pt x="16412" y="18752"/>
                    <a:pt x="16229" y="19117"/>
                    <a:pt x="16047" y="19482"/>
                  </a:cubicBezTo>
                  <a:cubicBezTo>
                    <a:pt x="15362" y="20783"/>
                    <a:pt x="14677" y="22153"/>
                    <a:pt x="14335" y="23591"/>
                  </a:cubicBezTo>
                  <a:cubicBezTo>
                    <a:pt x="13536" y="21628"/>
                    <a:pt x="12691" y="19710"/>
                    <a:pt x="11755" y="17816"/>
                  </a:cubicBezTo>
                  <a:cubicBezTo>
                    <a:pt x="11755" y="17793"/>
                    <a:pt x="11733" y="17770"/>
                    <a:pt x="11733" y="17770"/>
                  </a:cubicBezTo>
                  <a:cubicBezTo>
                    <a:pt x="10820" y="15944"/>
                    <a:pt x="9861" y="14164"/>
                    <a:pt x="8857" y="12406"/>
                  </a:cubicBezTo>
                  <a:cubicBezTo>
                    <a:pt x="9199" y="9371"/>
                    <a:pt x="9952" y="6403"/>
                    <a:pt x="11048" y="3573"/>
                  </a:cubicBezTo>
                  <a:cubicBezTo>
                    <a:pt x="11071" y="3505"/>
                    <a:pt x="11048" y="3459"/>
                    <a:pt x="10979" y="3436"/>
                  </a:cubicBezTo>
                  <a:cubicBezTo>
                    <a:pt x="10967" y="3430"/>
                    <a:pt x="10953" y="3427"/>
                    <a:pt x="10939" y="3427"/>
                  </a:cubicBezTo>
                  <a:cubicBezTo>
                    <a:pt x="10900" y="3427"/>
                    <a:pt x="10859" y="3448"/>
                    <a:pt x="10842" y="3482"/>
                  </a:cubicBezTo>
                  <a:cubicBezTo>
                    <a:pt x="9770" y="6266"/>
                    <a:pt x="9039" y="9165"/>
                    <a:pt x="8674" y="12110"/>
                  </a:cubicBezTo>
                  <a:cubicBezTo>
                    <a:pt x="6186" y="7864"/>
                    <a:pt x="3356" y="3824"/>
                    <a:pt x="183" y="35"/>
                  </a:cubicBezTo>
                  <a:cubicBezTo>
                    <a:pt x="172" y="12"/>
                    <a:pt x="14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56"/>
          <p:cNvGrpSpPr/>
          <p:nvPr/>
        </p:nvGrpSpPr>
        <p:grpSpPr>
          <a:xfrm>
            <a:off x="2847548" y="2309713"/>
            <a:ext cx="1168901" cy="1311737"/>
            <a:chOff x="2899562" y="2309713"/>
            <a:chExt cx="1168901" cy="1311737"/>
          </a:xfrm>
        </p:grpSpPr>
        <p:sp>
          <p:nvSpPr>
            <p:cNvPr id="1073" name="Google Shape;1073;p56"/>
            <p:cNvSpPr/>
            <p:nvPr/>
          </p:nvSpPr>
          <p:spPr>
            <a:xfrm flipH="1">
              <a:off x="3373608" y="2309713"/>
              <a:ext cx="694854" cy="738975"/>
            </a:xfrm>
            <a:custGeom>
              <a:avLst/>
              <a:gdLst/>
              <a:ahLst/>
              <a:cxnLst/>
              <a:rect l="l" t="t" r="r" b="b"/>
              <a:pathLst>
                <a:path w="34695" h="36898" extrusionOk="0">
                  <a:moveTo>
                    <a:pt x="19611" y="0"/>
                  </a:moveTo>
                  <a:cubicBezTo>
                    <a:pt x="18957" y="0"/>
                    <a:pt x="18319" y="263"/>
                    <a:pt x="17827" y="673"/>
                  </a:cubicBezTo>
                  <a:cubicBezTo>
                    <a:pt x="17279" y="1152"/>
                    <a:pt x="16868" y="1768"/>
                    <a:pt x="16526" y="2407"/>
                  </a:cubicBezTo>
                  <a:cubicBezTo>
                    <a:pt x="15659" y="4119"/>
                    <a:pt x="15271" y="6082"/>
                    <a:pt x="15248" y="8022"/>
                  </a:cubicBezTo>
                  <a:cubicBezTo>
                    <a:pt x="15225" y="9963"/>
                    <a:pt x="15544" y="11880"/>
                    <a:pt x="16001" y="13774"/>
                  </a:cubicBezTo>
                  <a:cubicBezTo>
                    <a:pt x="16115" y="14231"/>
                    <a:pt x="16229" y="14710"/>
                    <a:pt x="16389" y="15167"/>
                  </a:cubicBezTo>
                  <a:cubicBezTo>
                    <a:pt x="14905" y="13774"/>
                    <a:pt x="13079" y="12770"/>
                    <a:pt x="11162" y="12063"/>
                  </a:cubicBezTo>
                  <a:cubicBezTo>
                    <a:pt x="9432" y="11450"/>
                    <a:pt x="7602" y="11065"/>
                    <a:pt x="5773" y="11065"/>
                  </a:cubicBezTo>
                  <a:cubicBezTo>
                    <a:pt x="5286" y="11065"/>
                    <a:pt x="4799" y="11092"/>
                    <a:pt x="4314" y="11149"/>
                  </a:cubicBezTo>
                  <a:cubicBezTo>
                    <a:pt x="2739" y="11332"/>
                    <a:pt x="1050" y="11948"/>
                    <a:pt x="366" y="13364"/>
                  </a:cubicBezTo>
                  <a:cubicBezTo>
                    <a:pt x="0" y="14140"/>
                    <a:pt x="0" y="15075"/>
                    <a:pt x="252" y="15897"/>
                  </a:cubicBezTo>
                  <a:cubicBezTo>
                    <a:pt x="525" y="16719"/>
                    <a:pt x="1050" y="17449"/>
                    <a:pt x="1667" y="18043"/>
                  </a:cubicBezTo>
                  <a:cubicBezTo>
                    <a:pt x="3105" y="19458"/>
                    <a:pt x="5068" y="20211"/>
                    <a:pt x="7031" y="20668"/>
                  </a:cubicBezTo>
                  <a:cubicBezTo>
                    <a:pt x="8237" y="20934"/>
                    <a:pt x="9478" y="21089"/>
                    <a:pt x="10716" y="21089"/>
                  </a:cubicBezTo>
                  <a:cubicBezTo>
                    <a:pt x="11493" y="21089"/>
                    <a:pt x="12268" y="21028"/>
                    <a:pt x="13034" y="20896"/>
                  </a:cubicBezTo>
                  <a:cubicBezTo>
                    <a:pt x="15019" y="20554"/>
                    <a:pt x="16937" y="19709"/>
                    <a:pt x="18420" y="18339"/>
                  </a:cubicBezTo>
                  <a:cubicBezTo>
                    <a:pt x="18420" y="18317"/>
                    <a:pt x="18398" y="18271"/>
                    <a:pt x="18398" y="18225"/>
                  </a:cubicBezTo>
                  <a:lnTo>
                    <a:pt x="18398" y="18225"/>
                  </a:lnTo>
                  <a:cubicBezTo>
                    <a:pt x="18420" y="18248"/>
                    <a:pt x="18443" y="18271"/>
                    <a:pt x="18466" y="18294"/>
                  </a:cubicBezTo>
                  <a:lnTo>
                    <a:pt x="18420" y="18362"/>
                  </a:lnTo>
                  <a:cubicBezTo>
                    <a:pt x="19836" y="17153"/>
                    <a:pt x="20657" y="15395"/>
                    <a:pt x="21274" y="13637"/>
                  </a:cubicBezTo>
                  <a:cubicBezTo>
                    <a:pt x="22438" y="10419"/>
                    <a:pt x="23122" y="6972"/>
                    <a:pt x="22552" y="3617"/>
                  </a:cubicBezTo>
                  <a:cubicBezTo>
                    <a:pt x="22415" y="2818"/>
                    <a:pt x="22209" y="2019"/>
                    <a:pt x="21776" y="1335"/>
                  </a:cubicBezTo>
                  <a:cubicBezTo>
                    <a:pt x="21342" y="650"/>
                    <a:pt x="20635" y="102"/>
                    <a:pt x="19836" y="11"/>
                  </a:cubicBezTo>
                  <a:cubicBezTo>
                    <a:pt x="19761" y="4"/>
                    <a:pt x="19686" y="0"/>
                    <a:pt x="19611" y="0"/>
                  </a:cubicBezTo>
                  <a:close/>
                  <a:moveTo>
                    <a:pt x="33051" y="13009"/>
                  </a:moveTo>
                  <a:cubicBezTo>
                    <a:pt x="32705" y="13009"/>
                    <a:pt x="32359" y="13165"/>
                    <a:pt x="32070" y="13364"/>
                  </a:cubicBezTo>
                  <a:cubicBezTo>
                    <a:pt x="31134" y="13957"/>
                    <a:pt x="30472" y="14893"/>
                    <a:pt x="29947" y="15897"/>
                  </a:cubicBezTo>
                  <a:cubicBezTo>
                    <a:pt x="28737" y="18271"/>
                    <a:pt x="28281" y="21033"/>
                    <a:pt x="28715" y="23681"/>
                  </a:cubicBezTo>
                  <a:cubicBezTo>
                    <a:pt x="28760" y="24069"/>
                    <a:pt x="28852" y="24457"/>
                    <a:pt x="29148" y="24822"/>
                  </a:cubicBezTo>
                  <a:cubicBezTo>
                    <a:pt x="30107" y="24639"/>
                    <a:pt x="30974" y="24069"/>
                    <a:pt x="31636" y="23361"/>
                  </a:cubicBezTo>
                  <a:cubicBezTo>
                    <a:pt x="32321" y="22653"/>
                    <a:pt x="32823" y="21809"/>
                    <a:pt x="33257" y="20919"/>
                  </a:cubicBezTo>
                  <a:cubicBezTo>
                    <a:pt x="33782" y="19892"/>
                    <a:pt x="34238" y="18819"/>
                    <a:pt x="34467" y="17678"/>
                  </a:cubicBezTo>
                  <a:cubicBezTo>
                    <a:pt x="34695" y="16559"/>
                    <a:pt x="34695" y="15349"/>
                    <a:pt x="34330" y="14254"/>
                  </a:cubicBezTo>
                  <a:cubicBezTo>
                    <a:pt x="34170" y="13729"/>
                    <a:pt x="33850" y="13181"/>
                    <a:pt x="33325" y="13044"/>
                  </a:cubicBezTo>
                  <a:cubicBezTo>
                    <a:pt x="33235" y="13020"/>
                    <a:pt x="33143" y="13009"/>
                    <a:pt x="33051" y="13009"/>
                  </a:cubicBezTo>
                  <a:close/>
                  <a:moveTo>
                    <a:pt x="23893" y="23697"/>
                  </a:moveTo>
                  <a:cubicBezTo>
                    <a:pt x="22489" y="23697"/>
                    <a:pt x="21047" y="23882"/>
                    <a:pt x="19767" y="24046"/>
                  </a:cubicBezTo>
                  <a:cubicBezTo>
                    <a:pt x="18010" y="24274"/>
                    <a:pt x="16206" y="24845"/>
                    <a:pt x="15042" y="26169"/>
                  </a:cubicBezTo>
                  <a:cubicBezTo>
                    <a:pt x="14563" y="26739"/>
                    <a:pt x="14198" y="27447"/>
                    <a:pt x="14243" y="28200"/>
                  </a:cubicBezTo>
                  <a:cubicBezTo>
                    <a:pt x="14266" y="29159"/>
                    <a:pt x="14997" y="30026"/>
                    <a:pt x="15864" y="30460"/>
                  </a:cubicBezTo>
                  <a:cubicBezTo>
                    <a:pt x="16657" y="30826"/>
                    <a:pt x="17541" y="30920"/>
                    <a:pt x="18403" y="30920"/>
                  </a:cubicBezTo>
                  <a:cubicBezTo>
                    <a:pt x="18508" y="30920"/>
                    <a:pt x="18613" y="30919"/>
                    <a:pt x="18717" y="30916"/>
                  </a:cubicBezTo>
                  <a:cubicBezTo>
                    <a:pt x="20110" y="30848"/>
                    <a:pt x="21525" y="30597"/>
                    <a:pt x="22757" y="29980"/>
                  </a:cubicBezTo>
                  <a:cubicBezTo>
                    <a:pt x="24401" y="29181"/>
                    <a:pt x="25725" y="27835"/>
                    <a:pt x="27322" y="26990"/>
                  </a:cubicBezTo>
                  <a:lnTo>
                    <a:pt x="27322" y="26990"/>
                  </a:lnTo>
                  <a:cubicBezTo>
                    <a:pt x="26569" y="28200"/>
                    <a:pt x="25953" y="29524"/>
                    <a:pt x="25656" y="30939"/>
                  </a:cubicBezTo>
                  <a:cubicBezTo>
                    <a:pt x="25359" y="32354"/>
                    <a:pt x="25382" y="33838"/>
                    <a:pt x="25862" y="35207"/>
                  </a:cubicBezTo>
                  <a:cubicBezTo>
                    <a:pt x="26021" y="35641"/>
                    <a:pt x="26227" y="36052"/>
                    <a:pt x="26523" y="36371"/>
                  </a:cubicBezTo>
                  <a:cubicBezTo>
                    <a:pt x="26828" y="36676"/>
                    <a:pt x="27237" y="36898"/>
                    <a:pt x="27670" y="36898"/>
                  </a:cubicBezTo>
                  <a:cubicBezTo>
                    <a:pt x="27691" y="36898"/>
                    <a:pt x="27712" y="36897"/>
                    <a:pt x="27733" y="36896"/>
                  </a:cubicBezTo>
                  <a:cubicBezTo>
                    <a:pt x="28327" y="36851"/>
                    <a:pt x="28806" y="36371"/>
                    <a:pt x="29126" y="35869"/>
                  </a:cubicBezTo>
                  <a:cubicBezTo>
                    <a:pt x="29536" y="35230"/>
                    <a:pt x="29765" y="34500"/>
                    <a:pt x="29947" y="33747"/>
                  </a:cubicBezTo>
                  <a:cubicBezTo>
                    <a:pt x="30358" y="32035"/>
                    <a:pt x="30472" y="30231"/>
                    <a:pt x="30290" y="28474"/>
                  </a:cubicBezTo>
                  <a:cubicBezTo>
                    <a:pt x="30175" y="27470"/>
                    <a:pt x="29947" y="26465"/>
                    <a:pt x="29308" y="25689"/>
                  </a:cubicBezTo>
                  <a:cubicBezTo>
                    <a:pt x="28057" y="24122"/>
                    <a:pt x="26019" y="23697"/>
                    <a:pt x="23893" y="236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6"/>
            <p:cNvSpPr/>
            <p:nvPr/>
          </p:nvSpPr>
          <p:spPr>
            <a:xfrm flipH="1">
              <a:off x="2899562" y="2353629"/>
              <a:ext cx="1126847" cy="1267821"/>
            </a:xfrm>
            <a:custGeom>
              <a:avLst/>
              <a:gdLst/>
              <a:ahLst/>
              <a:cxnLst/>
              <a:rect l="l" t="t" r="r" b="b"/>
              <a:pathLst>
                <a:path w="56265" h="63304" extrusionOk="0">
                  <a:moveTo>
                    <a:pt x="17011" y="0"/>
                  </a:moveTo>
                  <a:cubicBezTo>
                    <a:pt x="16972" y="0"/>
                    <a:pt x="16931" y="21"/>
                    <a:pt x="16914" y="55"/>
                  </a:cubicBezTo>
                  <a:cubicBezTo>
                    <a:pt x="16526" y="1036"/>
                    <a:pt x="16389" y="2063"/>
                    <a:pt x="16252" y="3113"/>
                  </a:cubicBezTo>
                  <a:cubicBezTo>
                    <a:pt x="15978" y="5350"/>
                    <a:pt x="15795" y="7655"/>
                    <a:pt x="15704" y="9915"/>
                  </a:cubicBezTo>
                  <a:cubicBezTo>
                    <a:pt x="15636" y="11901"/>
                    <a:pt x="15636" y="14024"/>
                    <a:pt x="16184" y="15895"/>
                  </a:cubicBezTo>
                  <a:cubicBezTo>
                    <a:pt x="15544" y="15599"/>
                    <a:pt x="14905" y="15348"/>
                    <a:pt x="14266" y="15119"/>
                  </a:cubicBezTo>
                  <a:cubicBezTo>
                    <a:pt x="12006" y="14343"/>
                    <a:pt x="9633" y="13932"/>
                    <a:pt x="7327" y="13544"/>
                  </a:cubicBezTo>
                  <a:cubicBezTo>
                    <a:pt x="4931" y="13111"/>
                    <a:pt x="2465" y="12700"/>
                    <a:pt x="137" y="11855"/>
                  </a:cubicBezTo>
                  <a:cubicBezTo>
                    <a:pt x="126" y="11850"/>
                    <a:pt x="113" y="11847"/>
                    <a:pt x="100" y="11847"/>
                  </a:cubicBezTo>
                  <a:cubicBezTo>
                    <a:pt x="60" y="11847"/>
                    <a:pt x="17" y="11872"/>
                    <a:pt x="0" y="11924"/>
                  </a:cubicBezTo>
                  <a:cubicBezTo>
                    <a:pt x="0" y="11969"/>
                    <a:pt x="23" y="12038"/>
                    <a:pt x="69" y="12061"/>
                  </a:cubicBezTo>
                  <a:cubicBezTo>
                    <a:pt x="2397" y="12905"/>
                    <a:pt x="4885" y="13339"/>
                    <a:pt x="7282" y="13750"/>
                  </a:cubicBezTo>
                  <a:cubicBezTo>
                    <a:pt x="9587" y="14138"/>
                    <a:pt x="11961" y="14549"/>
                    <a:pt x="14198" y="15325"/>
                  </a:cubicBezTo>
                  <a:cubicBezTo>
                    <a:pt x="14882" y="15576"/>
                    <a:pt x="15567" y="15850"/>
                    <a:pt x="16275" y="16169"/>
                  </a:cubicBezTo>
                  <a:cubicBezTo>
                    <a:pt x="16298" y="16192"/>
                    <a:pt x="16320" y="16192"/>
                    <a:pt x="16343" y="16192"/>
                  </a:cubicBezTo>
                  <a:cubicBezTo>
                    <a:pt x="18398" y="17151"/>
                    <a:pt x="20520" y="18452"/>
                    <a:pt x="23008" y="20301"/>
                  </a:cubicBezTo>
                  <a:cubicBezTo>
                    <a:pt x="24241" y="21214"/>
                    <a:pt x="25451" y="22172"/>
                    <a:pt x="26615" y="23154"/>
                  </a:cubicBezTo>
                  <a:cubicBezTo>
                    <a:pt x="24994" y="23496"/>
                    <a:pt x="23556" y="23998"/>
                    <a:pt x="22164" y="24478"/>
                  </a:cubicBezTo>
                  <a:lnTo>
                    <a:pt x="21684" y="24637"/>
                  </a:lnTo>
                  <a:cubicBezTo>
                    <a:pt x="19331" y="25450"/>
                    <a:pt x="16858" y="26223"/>
                    <a:pt x="14340" y="26223"/>
                  </a:cubicBezTo>
                  <a:cubicBezTo>
                    <a:pt x="14171" y="26223"/>
                    <a:pt x="14002" y="26220"/>
                    <a:pt x="13833" y="26212"/>
                  </a:cubicBezTo>
                  <a:cubicBezTo>
                    <a:pt x="13787" y="26212"/>
                    <a:pt x="13741" y="26235"/>
                    <a:pt x="13718" y="26304"/>
                  </a:cubicBezTo>
                  <a:cubicBezTo>
                    <a:pt x="13718" y="26372"/>
                    <a:pt x="13764" y="26418"/>
                    <a:pt x="13833" y="26418"/>
                  </a:cubicBezTo>
                  <a:cubicBezTo>
                    <a:pt x="14003" y="26425"/>
                    <a:pt x="14174" y="26428"/>
                    <a:pt x="14344" y="26428"/>
                  </a:cubicBezTo>
                  <a:cubicBezTo>
                    <a:pt x="16887" y="26428"/>
                    <a:pt x="19400" y="25656"/>
                    <a:pt x="21753" y="24843"/>
                  </a:cubicBezTo>
                  <a:lnTo>
                    <a:pt x="22232" y="24683"/>
                  </a:lnTo>
                  <a:cubicBezTo>
                    <a:pt x="23625" y="24204"/>
                    <a:pt x="25063" y="23702"/>
                    <a:pt x="26683" y="23359"/>
                  </a:cubicBezTo>
                  <a:lnTo>
                    <a:pt x="26683" y="23359"/>
                  </a:lnTo>
                  <a:cubicBezTo>
                    <a:pt x="26318" y="26418"/>
                    <a:pt x="25816" y="29499"/>
                    <a:pt x="25177" y="32489"/>
                  </a:cubicBezTo>
                  <a:cubicBezTo>
                    <a:pt x="25154" y="32558"/>
                    <a:pt x="25200" y="32603"/>
                    <a:pt x="25245" y="32626"/>
                  </a:cubicBezTo>
                  <a:lnTo>
                    <a:pt x="25268" y="32626"/>
                  </a:lnTo>
                  <a:cubicBezTo>
                    <a:pt x="25314" y="32626"/>
                    <a:pt x="25359" y="32581"/>
                    <a:pt x="25382" y="32535"/>
                  </a:cubicBezTo>
                  <a:cubicBezTo>
                    <a:pt x="26021" y="29522"/>
                    <a:pt x="26546" y="26441"/>
                    <a:pt x="26889" y="23382"/>
                  </a:cubicBezTo>
                  <a:cubicBezTo>
                    <a:pt x="40470" y="34909"/>
                    <a:pt x="49554" y="50567"/>
                    <a:pt x="56036" y="63258"/>
                  </a:cubicBezTo>
                  <a:cubicBezTo>
                    <a:pt x="56059" y="63303"/>
                    <a:pt x="56105" y="63303"/>
                    <a:pt x="56128" y="63303"/>
                  </a:cubicBezTo>
                  <a:lnTo>
                    <a:pt x="56196" y="63303"/>
                  </a:lnTo>
                  <a:cubicBezTo>
                    <a:pt x="56242" y="63281"/>
                    <a:pt x="56265" y="63212"/>
                    <a:pt x="56242" y="63166"/>
                  </a:cubicBezTo>
                  <a:cubicBezTo>
                    <a:pt x="49737" y="50453"/>
                    <a:pt x="40652" y="34795"/>
                    <a:pt x="27048" y="23245"/>
                  </a:cubicBezTo>
                  <a:cubicBezTo>
                    <a:pt x="27391" y="19684"/>
                    <a:pt x="28509" y="16192"/>
                    <a:pt x="30267" y="13088"/>
                  </a:cubicBezTo>
                  <a:cubicBezTo>
                    <a:pt x="30290" y="13019"/>
                    <a:pt x="30290" y="12974"/>
                    <a:pt x="30221" y="12928"/>
                  </a:cubicBezTo>
                  <a:cubicBezTo>
                    <a:pt x="30209" y="12922"/>
                    <a:pt x="30195" y="12919"/>
                    <a:pt x="30181" y="12919"/>
                  </a:cubicBezTo>
                  <a:cubicBezTo>
                    <a:pt x="30142" y="12919"/>
                    <a:pt x="30101" y="12940"/>
                    <a:pt x="30084" y="12974"/>
                  </a:cubicBezTo>
                  <a:cubicBezTo>
                    <a:pt x="28327" y="16055"/>
                    <a:pt x="27208" y="19547"/>
                    <a:pt x="26843" y="23085"/>
                  </a:cubicBezTo>
                  <a:cubicBezTo>
                    <a:pt x="25656" y="22058"/>
                    <a:pt x="24401" y="21077"/>
                    <a:pt x="23122" y="20118"/>
                  </a:cubicBezTo>
                  <a:cubicBezTo>
                    <a:pt x="20634" y="18292"/>
                    <a:pt x="18489" y="16968"/>
                    <a:pt x="16435" y="16010"/>
                  </a:cubicBezTo>
                  <a:cubicBezTo>
                    <a:pt x="15887" y="14229"/>
                    <a:pt x="15841" y="12289"/>
                    <a:pt x="15932" y="9915"/>
                  </a:cubicBezTo>
                  <a:cubicBezTo>
                    <a:pt x="16001" y="7655"/>
                    <a:pt x="16184" y="5373"/>
                    <a:pt x="16457" y="3136"/>
                  </a:cubicBezTo>
                  <a:cubicBezTo>
                    <a:pt x="16594" y="2086"/>
                    <a:pt x="16731" y="1082"/>
                    <a:pt x="17119" y="146"/>
                  </a:cubicBezTo>
                  <a:cubicBezTo>
                    <a:pt x="17142" y="77"/>
                    <a:pt x="17119" y="32"/>
                    <a:pt x="17051" y="9"/>
                  </a:cubicBezTo>
                  <a:cubicBezTo>
                    <a:pt x="17039" y="3"/>
                    <a:pt x="17025" y="0"/>
                    <a:pt x="17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5" name="Google Shape;1075;p56"/>
          <p:cNvGrpSpPr/>
          <p:nvPr/>
        </p:nvGrpSpPr>
        <p:grpSpPr>
          <a:xfrm flipH="1">
            <a:off x="827506" y="2416538"/>
            <a:ext cx="308584" cy="389695"/>
            <a:chOff x="3311031" y="3025663"/>
            <a:chExt cx="308584" cy="389695"/>
          </a:xfrm>
        </p:grpSpPr>
        <p:sp>
          <p:nvSpPr>
            <p:cNvPr id="1076" name="Google Shape;1076;p56"/>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6"/>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6"/>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6"/>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56"/>
          <p:cNvGrpSpPr/>
          <p:nvPr/>
        </p:nvGrpSpPr>
        <p:grpSpPr>
          <a:xfrm>
            <a:off x="1263116" y="1786669"/>
            <a:ext cx="1817596" cy="2099350"/>
            <a:chOff x="1263116" y="1786669"/>
            <a:chExt cx="1817596" cy="2099350"/>
          </a:xfrm>
        </p:grpSpPr>
        <p:sp>
          <p:nvSpPr>
            <p:cNvPr id="1081" name="Google Shape;1081;p56"/>
            <p:cNvSpPr/>
            <p:nvPr/>
          </p:nvSpPr>
          <p:spPr>
            <a:xfrm flipH="1">
              <a:off x="1263116" y="2689756"/>
              <a:ext cx="1817596" cy="1196263"/>
            </a:xfrm>
            <a:custGeom>
              <a:avLst/>
              <a:gdLst/>
              <a:ahLst/>
              <a:cxnLst/>
              <a:rect l="l" t="t" r="r" b="b"/>
              <a:pathLst>
                <a:path w="90755" h="59731" extrusionOk="0">
                  <a:moveTo>
                    <a:pt x="43072" y="1"/>
                  </a:moveTo>
                  <a:lnTo>
                    <a:pt x="43072" y="1"/>
                  </a:lnTo>
                  <a:cubicBezTo>
                    <a:pt x="39238" y="480"/>
                    <a:pt x="35563" y="1986"/>
                    <a:pt x="32162" y="3790"/>
                  </a:cubicBezTo>
                  <a:cubicBezTo>
                    <a:pt x="31066" y="4383"/>
                    <a:pt x="29993" y="4999"/>
                    <a:pt x="28966" y="5638"/>
                  </a:cubicBezTo>
                  <a:cubicBezTo>
                    <a:pt x="25109" y="8035"/>
                    <a:pt x="21548" y="10957"/>
                    <a:pt x="18672" y="14472"/>
                  </a:cubicBezTo>
                  <a:lnTo>
                    <a:pt x="22872" y="15339"/>
                  </a:lnTo>
                  <a:cubicBezTo>
                    <a:pt x="23557" y="15476"/>
                    <a:pt x="24287" y="15636"/>
                    <a:pt x="24858" y="16070"/>
                  </a:cubicBezTo>
                  <a:cubicBezTo>
                    <a:pt x="25246" y="16366"/>
                    <a:pt x="25542" y="16823"/>
                    <a:pt x="25611" y="17302"/>
                  </a:cubicBezTo>
                  <a:cubicBezTo>
                    <a:pt x="28145" y="17964"/>
                    <a:pt x="30655" y="18649"/>
                    <a:pt x="33166" y="19402"/>
                  </a:cubicBezTo>
                  <a:cubicBezTo>
                    <a:pt x="33942" y="17416"/>
                    <a:pt x="34741" y="15430"/>
                    <a:pt x="35540" y="13445"/>
                  </a:cubicBezTo>
                  <a:cubicBezTo>
                    <a:pt x="36681" y="10683"/>
                    <a:pt x="37868" y="7921"/>
                    <a:pt x="39466" y="5410"/>
                  </a:cubicBezTo>
                  <a:cubicBezTo>
                    <a:pt x="39968" y="4611"/>
                    <a:pt x="40516" y="3812"/>
                    <a:pt x="41132" y="3082"/>
                  </a:cubicBezTo>
                  <a:cubicBezTo>
                    <a:pt x="41520" y="2580"/>
                    <a:pt x="41931" y="2123"/>
                    <a:pt x="42273" y="1598"/>
                  </a:cubicBezTo>
                  <a:cubicBezTo>
                    <a:pt x="42593" y="1096"/>
                    <a:pt x="42867" y="571"/>
                    <a:pt x="43072" y="1"/>
                  </a:cubicBezTo>
                  <a:close/>
                  <a:moveTo>
                    <a:pt x="7145" y="16412"/>
                  </a:moveTo>
                  <a:cubicBezTo>
                    <a:pt x="3311" y="23511"/>
                    <a:pt x="1" y="31180"/>
                    <a:pt x="206" y="39214"/>
                  </a:cubicBezTo>
                  <a:cubicBezTo>
                    <a:pt x="252" y="41200"/>
                    <a:pt x="526" y="43232"/>
                    <a:pt x="1325" y="45058"/>
                  </a:cubicBezTo>
                  <a:cubicBezTo>
                    <a:pt x="2831" y="48436"/>
                    <a:pt x="6072" y="50832"/>
                    <a:pt x="9610" y="51905"/>
                  </a:cubicBezTo>
                  <a:cubicBezTo>
                    <a:pt x="11019" y="52339"/>
                    <a:pt x="12492" y="52579"/>
                    <a:pt x="13957" y="52579"/>
                  </a:cubicBezTo>
                  <a:cubicBezTo>
                    <a:pt x="14962" y="52579"/>
                    <a:pt x="15963" y="52466"/>
                    <a:pt x="16937" y="52225"/>
                  </a:cubicBezTo>
                  <a:cubicBezTo>
                    <a:pt x="18352" y="51882"/>
                    <a:pt x="19699" y="51243"/>
                    <a:pt x="20863" y="50353"/>
                  </a:cubicBezTo>
                  <a:cubicBezTo>
                    <a:pt x="19197" y="49782"/>
                    <a:pt x="17554" y="49189"/>
                    <a:pt x="15887" y="48596"/>
                  </a:cubicBezTo>
                  <a:cubicBezTo>
                    <a:pt x="15111" y="48322"/>
                    <a:pt x="14312" y="48002"/>
                    <a:pt x="13833" y="47340"/>
                  </a:cubicBezTo>
                  <a:cubicBezTo>
                    <a:pt x="13514" y="46884"/>
                    <a:pt x="13399" y="46313"/>
                    <a:pt x="13285" y="45788"/>
                  </a:cubicBezTo>
                  <a:cubicBezTo>
                    <a:pt x="11414" y="36818"/>
                    <a:pt x="9519" y="27847"/>
                    <a:pt x="7647" y="18877"/>
                  </a:cubicBezTo>
                  <a:cubicBezTo>
                    <a:pt x="7488" y="18055"/>
                    <a:pt x="7305" y="17234"/>
                    <a:pt x="7145" y="16412"/>
                  </a:cubicBezTo>
                  <a:close/>
                  <a:moveTo>
                    <a:pt x="63159" y="3013"/>
                  </a:moveTo>
                  <a:cubicBezTo>
                    <a:pt x="61949" y="5228"/>
                    <a:pt x="60739" y="7419"/>
                    <a:pt x="59552" y="9656"/>
                  </a:cubicBezTo>
                  <a:cubicBezTo>
                    <a:pt x="57886" y="12851"/>
                    <a:pt x="56311" y="16092"/>
                    <a:pt x="54964" y="19448"/>
                  </a:cubicBezTo>
                  <a:cubicBezTo>
                    <a:pt x="52956" y="24492"/>
                    <a:pt x="51495" y="29810"/>
                    <a:pt x="51152" y="35197"/>
                  </a:cubicBezTo>
                  <a:cubicBezTo>
                    <a:pt x="51015" y="35151"/>
                    <a:pt x="50901" y="35106"/>
                    <a:pt x="50787" y="35083"/>
                  </a:cubicBezTo>
                  <a:cubicBezTo>
                    <a:pt x="50262" y="35699"/>
                    <a:pt x="49760" y="36338"/>
                    <a:pt x="49281" y="37000"/>
                  </a:cubicBezTo>
                  <a:cubicBezTo>
                    <a:pt x="46998" y="40150"/>
                    <a:pt x="45127" y="43620"/>
                    <a:pt x="43780" y="47272"/>
                  </a:cubicBezTo>
                  <a:cubicBezTo>
                    <a:pt x="43437" y="48185"/>
                    <a:pt x="43118" y="49121"/>
                    <a:pt x="42844" y="50056"/>
                  </a:cubicBezTo>
                  <a:cubicBezTo>
                    <a:pt x="44350" y="51015"/>
                    <a:pt x="45880" y="51928"/>
                    <a:pt x="47432" y="52795"/>
                  </a:cubicBezTo>
                  <a:cubicBezTo>
                    <a:pt x="50810" y="54713"/>
                    <a:pt x="54302" y="56379"/>
                    <a:pt x="57954" y="57612"/>
                  </a:cubicBezTo>
                  <a:cubicBezTo>
                    <a:pt x="61882" y="58926"/>
                    <a:pt x="66020" y="59731"/>
                    <a:pt x="70150" y="59731"/>
                  </a:cubicBezTo>
                  <a:cubicBezTo>
                    <a:pt x="71613" y="59731"/>
                    <a:pt x="73075" y="59630"/>
                    <a:pt x="74526" y="59415"/>
                  </a:cubicBezTo>
                  <a:cubicBezTo>
                    <a:pt x="76648" y="59095"/>
                    <a:pt x="78771" y="58525"/>
                    <a:pt x="80666" y="57475"/>
                  </a:cubicBezTo>
                  <a:cubicBezTo>
                    <a:pt x="85253" y="54872"/>
                    <a:pt x="87833" y="49691"/>
                    <a:pt x="88905" y="44533"/>
                  </a:cubicBezTo>
                  <a:cubicBezTo>
                    <a:pt x="90754" y="35768"/>
                    <a:pt x="88974" y="26318"/>
                    <a:pt x="84181" y="18740"/>
                  </a:cubicBezTo>
                  <a:cubicBezTo>
                    <a:pt x="82309" y="15750"/>
                    <a:pt x="79981" y="13079"/>
                    <a:pt x="77333" y="10774"/>
                  </a:cubicBezTo>
                  <a:cubicBezTo>
                    <a:pt x="73247" y="7213"/>
                    <a:pt x="68386" y="4543"/>
                    <a:pt x="63159" y="301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6"/>
            <p:cNvSpPr/>
            <p:nvPr/>
          </p:nvSpPr>
          <p:spPr>
            <a:xfrm flipH="1">
              <a:off x="2130850" y="3583351"/>
              <a:ext cx="182871" cy="163685"/>
            </a:xfrm>
            <a:custGeom>
              <a:avLst/>
              <a:gdLst/>
              <a:ahLst/>
              <a:cxnLst/>
              <a:rect l="l" t="t" r="r" b="b"/>
              <a:pathLst>
                <a:path w="9131" h="8173" extrusionOk="0">
                  <a:moveTo>
                    <a:pt x="1" y="1"/>
                  </a:moveTo>
                  <a:lnTo>
                    <a:pt x="1" y="1"/>
                  </a:lnTo>
                  <a:cubicBezTo>
                    <a:pt x="594" y="2283"/>
                    <a:pt x="1119" y="4612"/>
                    <a:pt x="1553" y="6940"/>
                  </a:cubicBezTo>
                  <a:cubicBezTo>
                    <a:pt x="4064" y="7419"/>
                    <a:pt x="6597" y="7853"/>
                    <a:pt x="9131" y="8172"/>
                  </a:cubicBezTo>
                  <a:cubicBezTo>
                    <a:pt x="7579" y="7305"/>
                    <a:pt x="6049" y="6392"/>
                    <a:pt x="4543" y="5433"/>
                  </a:cubicBezTo>
                  <a:cubicBezTo>
                    <a:pt x="4817" y="4498"/>
                    <a:pt x="5136" y="3562"/>
                    <a:pt x="5479" y="2649"/>
                  </a:cubicBezTo>
                  <a:cubicBezTo>
                    <a:pt x="4452" y="1485"/>
                    <a:pt x="2968" y="754"/>
                    <a:pt x="1462" y="343"/>
                  </a:cubicBezTo>
                  <a:cubicBezTo>
                    <a:pt x="982" y="206"/>
                    <a:pt x="503" y="9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6"/>
            <p:cNvSpPr/>
            <p:nvPr/>
          </p:nvSpPr>
          <p:spPr>
            <a:xfrm flipH="1">
              <a:off x="1888086" y="2798094"/>
              <a:ext cx="528466" cy="632689"/>
            </a:xfrm>
            <a:custGeom>
              <a:avLst/>
              <a:gdLst/>
              <a:ahLst/>
              <a:cxnLst/>
              <a:rect l="l" t="t" r="r" b="b"/>
              <a:pathLst>
                <a:path w="26387" h="31591" extrusionOk="0">
                  <a:moveTo>
                    <a:pt x="6300" y="0"/>
                  </a:moveTo>
                  <a:cubicBezTo>
                    <a:pt x="4702" y="2511"/>
                    <a:pt x="3515" y="5273"/>
                    <a:pt x="2374" y="8035"/>
                  </a:cubicBezTo>
                  <a:cubicBezTo>
                    <a:pt x="1575" y="10020"/>
                    <a:pt x="776" y="12006"/>
                    <a:pt x="0" y="13992"/>
                  </a:cubicBezTo>
                  <a:cubicBezTo>
                    <a:pt x="297" y="14083"/>
                    <a:pt x="594" y="14175"/>
                    <a:pt x="867" y="14266"/>
                  </a:cubicBezTo>
                  <a:cubicBezTo>
                    <a:pt x="1575" y="18009"/>
                    <a:pt x="2260" y="21753"/>
                    <a:pt x="2945" y="25496"/>
                  </a:cubicBezTo>
                  <a:cubicBezTo>
                    <a:pt x="6277" y="26044"/>
                    <a:pt x="9016" y="28623"/>
                    <a:pt x="12120" y="30107"/>
                  </a:cubicBezTo>
                  <a:cubicBezTo>
                    <a:pt x="13399" y="30746"/>
                    <a:pt x="14768" y="31179"/>
                    <a:pt x="16115" y="31590"/>
                  </a:cubicBezTo>
                  <a:cubicBezTo>
                    <a:pt x="16594" y="30928"/>
                    <a:pt x="17096" y="30289"/>
                    <a:pt x="17621" y="29673"/>
                  </a:cubicBezTo>
                  <a:cubicBezTo>
                    <a:pt x="17735" y="29696"/>
                    <a:pt x="17849" y="29741"/>
                    <a:pt x="17986" y="29787"/>
                  </a:cubicBezTo>
                  <a:cubicBezTo>
                    <a:pt x="18329" y="24400"/>
                    <a:pt x="19790" y="19082"/>
                    <a:pt x="21798" y="14038"/>
                  </a:cubicBezTo>
                  <a:cubicBezTo>
                    <a:pt x="23145" y="10682"/>
                    <a:pt x="24720" y="7441"/>
                    <a:pt x="26386" y="4246"/>
                  </a:cubicBezTo>
                  <a:lnTo>
                    <a:pt x="26386" y="4246"/>
                  </a:lnTo>
                  <a:cubicBezTo>
                    <a:pt x="24857" y="5159"/>
                    <a:pt x="23099" y="5729"/>
                    <a:pt x="21342" y="5980"/>
                  </a:cubicBezTo>
                  <a:cubicBezTo>
                    <a:pt x="20391" y="6120"/>
                    <a:pt x="19434" y="6179"/>
                    <a:pt x="18476" y="6179"/>
                  </a:cubicBezTo>
                  <a:cubicBezTo>
                    <a:pt x="16925" y="6179"/>
                    <a:pt x="15370" y="6023"/>
                    <a:pt x="13832" y="5798"/>
                  </a:cubicBezTo>
                  <a:cubicBezTo>
                    <a:pt x="12486" y="5615"/>
                    <a:pt x="11116" y="5364"/>
                    <a:pt x="9952" y="4679"/>
                  </a:cubicBezTo>
                  <a:cubicBezTo>
                    <a:pt x="8194" y="3675"/>
                    <a:pt x="7076" y="1895"/>
                    <a:pt x="6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6"/>
            <p:cNvSpPr/>
            <p:nvPr/>
          </p:nvSpPr>
          <p:spPr>
            <a:xfrm flipH="1">
              <a:off x="2267450" y="2965627"/>
              <a:ext cx="679333" cy="861683"/>
            </a:xfrm>
            <a:custGeom>
              <a:avLst/>
              <a:gdLst/>
              <a:ahLst/>
              <a:cxnLst/>
              <a:rect l="l" t="t" r="r" b="b"/>
              <a:pathLst>
                <a:path w="33920" h="43025" extrusionOk="0">
                  <a:moveTo>
                    <a:pt x="1005" y="1"/>
                  </a:moveTo>
                  <a:cubicBezTo>
                    <a:pt x="937" y="1"/>
                    <a:pt x="868" y="3"/>
                    <a:pt x="800" y="11"/>
                  </a:cubicBezTo>
                  <a:cubicBezTo>
                    <a:pt x="571" y="11"/>
                    <a:pt x="297" y="34"/>
                    <a:pt x="161" y="239"/>
                  </a:cubicBezTo>
                  <a:cubicBezTo>
                    <a:pt x="1" y="422"/>
                    <a:pt x="46" y="673"/>
                    <a:pt x="92" y="901"/>
                  </a:cubicBezTo>
                  <a:cubicBezTo>
                    <a:pt x="206" y="1495"/>
                    <a:pt x="343" y="2065"/>
                    <a:pt x="457" y="2636"/>
                  </a:cubicBezTo>
                  <a:cubicBezTo>
                    <a:pt x="617" y="3458"/>
                    <a:pt x="800" y="4279"/>
                    <a:pt x="959" y="5101"/>
                  </a:cubicBezTo>
                  <a:cubicBezTo>
                    <a:pt x="2831" y="14071"/>
                    <a:pt x="4703" y="23042"/>
                    <a:pt x="6597" y="32012"/>
                  </a:cubicBezTo>
                  <a:cubicBezTo>
                    <a:pt x="6711" y="32537"/>
                    <a:pt x="6826" y="33108"/>
                    <a:pt x="7145" y="33564"/>
                  </a:cubicBezTo>
                  <a:cubicBezTo>
                    <a:pt x="7624" y="34226"/>
                    <a:pt x="8423" y="34546"/>
                    <a:pt x="9199" y="34820"/>
                  </a:cubicBezTo>
                  <a:cubicBezTo>
                    <a:pt x="10866" y="35413"/>
                    <a:pt x="12509" y="36006"/>
                    <a:pt x="14175" y="36577"/>
                  </a:cubicBezTo>
                  <a:cubicBezTo>
                    <a:pt x="20247" y="38745"/>
                    <a:pt x="26318" y="40845"/>
                    <a:pt x="32413" y="42877"/>
                  </a:cubicBezTo>
                  <a:cubicBezTo>
                    <a:pt x="32641" y="42960"/>
                    <a:pt x="32913" y="43024"/>
                    <a:pt x="33160" y="43024"/>
                  </a:cubicBezTo>
                  <a:cubicBezTo>
                    <a:pt x="33455" y="43024"/>
                    <a:pt x="33716" y="42932"/>
                    <a:pt x="33828" y="42671"/>
                  </a:cubicBezTo>
                  <a:cubicBezTo>
                    <a:pt x="33919" y="42489"/>
                    <a:pt x="33896" y="42261"/>
                    <a:pt x="33873" y="42055"/>
                  </a:cubicBezTo>
                  <a:cubicBezTo>
                    <a:pt x="33668" y="40640"/>
                    <a:pt x="33440" y="39202"/>
                    <a:pt x="33166" y="37787"/>
                  </a:cubicBezTo>
                  <a:cubicBezTo>
                    <a:pt x="32732" y="35459"/>
                    <a:pt x="32207" y="33130"/>
                    <a:pt x="31614" y="30848"/>
                  </a:cubicBezTo>
                  <a:cubicBezTo>
                    <a:pt x="30336" y="30597"/>
                    <a:pt x="29035" y="30460"/>
                    <a:pt x="27756" y="30209"/>
                  </a:cubicBezTo>
                  <a:cubicBezTo>
                    <a:pt x="25474" y="29775"/>
                    <a:pt x="23260" y="29022"/>
                    <a:pt x="21183" y="27949"/>
                  </a:cubicBezTo>
                  <a:cubicBezTo>
                    <a:pt x="20566" y="27652"/>
                    <a:pt x="19973" y="27287"/>
                    <a:pt x="19585" y="26739"/>
                  </a:cubicBezTo>
                  <a:cubicBezTo>
                    <a:pt x="19265" y="26260"/>
                    <a:pt x="19151" y="25598"/>
                    <a:pt x="19379" y="25096"/>
                  </a:cubicBezTo>
                  <a:cubicBezTo>
                    <a:pt x="19242" y="24982"/>
                    <a:pt x="19106" y="24845"/>
                    <a:pt x="18969" y="24708"/>
                  </a:cubicBezTo>
                  <a:cubicBezTo>
                    <a:pt x="18672" y="24366"/>
                    <a:pt x="18375" y="23955"/>
                    <a:pt x="18444" y="23498"/>
                  </a:cubicBezTo>
                  <a:cubicBezTo>
                    <a:pt x="18489" y="23179"/>
                    <a:pt x="18695" y="22928"/>
                    <a:pt x="18923" y="22722"/>
                  </a:cubicBezTo>
                  <a:cubicBezTo>
                    <a:pt x="18786" y="22562"/>
                    <a:pt x="18649" y="22380"/>
                    <a:pt x="18535" y="22220"/>
                  </a:cubicBezTo>
                  <a:cubicBezTo>
                    <a:pt x="18421" y="22037"/>
                    <a:pt x="18329" y="21855"/>
                    <a:pt x="18352" y="21649"/>
                  </a:cubicBezTo>
                  <a:cubicBezTo>
                    <a:pt x="18352" y="21284"/>
                    <a:pt x="18695" y="21056"/>
                    <a:pt x="19037" y="20896"/>
                  </a:cubicBezTo>
                  <a:cubicBezTo>
                    <a:pt x="18991" y="20850"/>
                    <a:pt x="18946" y="20782"/>
                    <a:pt x="18900" y="20736"/>
                  </a:cubicBezTo>
                  <a:cubicBezTo>
                    <a:pt x="18603" y="20417"/>
                    <a:pt x="18421" y="19846"/>
                    <a:pt x="18809" y="19641"/>
                  </a:cubicBezTo>
                  <a:cubicBezTo>
                    <a:pt x="18881" y="19597"/>
                    <a:pt x="18972" y="19581"/>
                    <a:pt x="19069" y="19581"/>
                  </a:cubicBezTo>
                  <a:cubicBezTo>
                    <a:pt x="19126" y="19581"/>
                    <a:pt x="19184" y="19587"/>
                    <a:pt x="19242" y="19595"/>
                  </a:cubicBezTo>
                  <a:cubicBezTo>
                    <a:pt x="22532" y="19843"/>
                    <a:pt x="25785" y="20673"/>
                    <a:pt x="29067" y="20673"/>
                  </a:cubicBezTo>
                  <a:cubicBezTo>
                    <a:pt x="29406" y="20673"/>
                    <a:pt x="29745" y="20664"/>
                    <a:pt x="30084" y="20645"/>
                  </a:cubicBezTo>
                  <a:cubicBezTo>
                    <a:pt x="29856" y="19481"/>
                    <a:pt x="29651" y="18294"/>
                    <a:pt x="29423" y="17130"/>
                  </a:cubicBezTo>
                  <a:cubicBezTo>
                    <a:pt x="28738" y="13387"/>
                    <a:pt x="28053" y="9643"/>
                    <a:pt x="27345" y="5900"/>
                  </a:cubicBezTo>
                  <a:cubicBezTo>
                    <a:pt x="27072" y="5809"/>
                    <a:pt x="26775" y="5717"/>
                    <a:pt x="26478" y="5626"/>
                  </a:cubicBezTo>
                  <a:cubicBezTo>
                    <a:pt x="23967" y="4873"/>
                    <a:pt x="21457" y="4188"/>
                    <a:pt x="18923" y="3526"/>
                  </a:cubicBezTo>
                  <a:cubicBezTo>
                    <a:pt x="14814" y="2476"/>
                    <a:pt x="10660" y="1540"/>
                    <a:pt x="6483" y="764"/>
                  </a:cubicBezTo>
                  <a:cubicBezTo>
                    <a:pt x="5753" y="627"/>
                    <a:pt x="4999" y="490"/>
                    <a:pt x="4246" y="376"/>
                  </a:cubicBezTo>
                  <a:cubicBezTo>
                    <a:pt x="3310" y="194"/>
                    <a:pt x="2352" y="57"/>
                    <a:pt x="1416" y="11"/>
                  </a:cubicBezTo>
                  <a:cubicBezTo>
                    <a:pt x="1279" y="11"/>
                    <a:pt x="1142" y="1"/>
                    <a:pt x="1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6"/>
            <p:cNvSpPr/>
            <p:nvPr/>
          </p:nvSpPr>
          <p:spPr>
            <a:xfrm flipH="1">
              <a:off x="2567816" y="2962563"/>
              <a:ext cx="249142" cy="73701"/>
            </a:xfrm>
            <a:custGeom>
              <a:avLst/>
              <a:gdLst/>
              <a:ahLst/>
              <a:cxnLst/>
              <a:rect l="l" t="t" r="r" b="b"/>
              <a:pathLst>
                <a:path w="12440" h="3680" extrusionOk="0">
                  <a:moveTo>
                    <a:pt x="1173" y="0"/>
                  </a:moveTo>
                  <a:cubicBezTo>
                    <a:pt x="931" y="0"/>
                    <a:pt x="696" y="38"/>
                    <a:pt x="479" y="141"/>
                  </a:cubicBezTo>
                  <a:cubicBezTo>
                    <a:pt x="206" y="301"/>
                    <a:pt x="23" y="621"/>
                    <a:pt x="0" y="917"/>
                  </a:cubicBezTo>
                  <a:cubicBezTo>
                    <a:pt x="4177" y="1693"/>
                    <a:pt x="8331" y="2629"/>
                    <a:pt x="12440" y="3679"/>
                  </a:cubicBezTo>
                  <a:cubicBezTo>
                    <a:pt x="12371" y="3200"/>
                    <a:pt x="12075" y="2743"/>
                    <a:pt x="11687" y="2447"/>
                  </a:cubicBezTo>
                  <a:cubicBezTo>
                    <a:pt x="11116" y="2013"/>
                    <a:pt x="10386" y="1853"/>
                    <a:pt x="9701" y="1716"/>
                  </a:cubicBezTo>
                  <a:cubicBezTo>
                    <a:pt x="8309" y="1419"/>
                    <a:pt x="6893" y="1123"/>
                    <a:pt x="5501" y="849"/>
                  </a:cubicBezTo>
                  <a:lnTo>
                    <a:pt x="2511" y="210"/>
                  </a:lnTo>
                  <a:cubicBezTo>
                    <a:pt x="2351" y="187"/>
                    <a:pt x="2191" y="141"/>
                    <a:pt x="2054" y="118"/>
                  </a:cubicBezTo>
                  <a:cubicBezTo>
                    <a:pt x="1767" y="56"/>
                    <a:pt x="1465" y="0"/>
                    <a:pt x="1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6"/>
            <p:cNvSpPr/>
            <p:nvPr/>
          </p:nvSpPr>
          <p:spPr>
            <a:xfrm flipH="1">
              <a:off x="1309347" y="1786669"/>
              <a:ext cx="1332550" cy="1118976"/>
            </a:xfrm>
            <a:custGeom>
              <a:avLst/>
              <a:gdLst/>
              <a:ahLst/>
              <a:cxnLst/>
              <a:rect l="l" t="t" r="r" b="b"/>
              <a:pathLst>
                <a:path w="66536" h="55872" extrusionOk="0">
                  <a:moveTo>
                    <a:pt x="28883" y="0"/>
                  </a:moveTo>
                  <a:cubicBezTo>
                    <a:pt x="26130" y="0"/>
                    <a:pt x="23375" y="627"/>
                    <a:pt x="20908" y="1867"/>
                  </a:cubicBezTo>
                  <a:cubicBezTo>
                    <a:pt x="16366" y="4126"/>
                    <a:pt x="12897" y="8440"/>
                    <a:pt x="11641" y="13348"/>
                  </a:cubicBezTo>
                  <a:cubicBezTo>
                    <a:pt x="10842" y="16429"/>
                    <a:pt x="10888" y="19739"/>
                    <a:pt x="9724" y="22683"/>
                  </a:cubicBezTo>
                  <a:cubicBezTo>
                    <a:pt x="7989" y="27111"/>
                    <a:pt x="3789" y="30215"/>
                    <a:pt x="2100" y="34644"/>
                  </a:cubicBezTo>
                  <a:cubicBezTo>
                    <a:pt x="0" y="40236"/>
                    <a:pt x="2557" y="46764"/>
                    <a:pt x="7053" y="50735"/>
                  </a:cubicBezTo>
                  <a:cubicBezTo>
                    <a:pt x="8080" y="50096"/>
                    <a:pt x="9153" y="49480"/>
                    <a:pt x="10249" y="48887"/>
                  </a:cubicBezTo>
                  <a:cubicBezTo>
                    <a:pt x="13650" y="47083"/>
                    <a:pt x="17325" y="45577"/>
                    <a:pt x="21159" y="45098"/>
                  </a:cubicBezTo>
                  <a:cubicBezTo>
                    <a:pt x="21524" y="44162"/>
                    <a:pt x="21730" y="43157"/>
                    <a:pt x="21913" y="42153"/>
                  </a:cubicBezTo>
                  <a:cubicBezTo>
                    <a:pt x="19881" y="41834"/>
                    <a:pt x="17850" y="41309"/>
                    <a:pt x="16092" y="40236"/>
                  </a:cubicBezTo>
                  <a:cubicBezTo>
                    <a:pt x="13193" y="38433"/>
                    <a:pt x="11299" y="35100"/>
                    <a:pt x="11230" y="31699"/>
                  </a:cubicBezTo>
                  <a:cubicBezTo>
                    <a:pt x="11185" y="30010"/>
                    <a:pt x="11573" y="28344"/>
                    <a:pt x="11961" y="26700"/>
                  </a:cubicBezTo>
                  <a:cubicBezTo>
                    <a:pt x="12531" y="24167"/>
                    <a:pt x="13125" y="21633"/>
                    <a:pt x="13764" y="19100"/>
                  </a:cubicBezTo>
                  <a:cubicBezTo>
                    <a:pt x="14220" y="17342"/>
                    <a:pt x="14723" y="15562"/>
                    <a:pt x="15636" y="14010"/>
                  </a:cubicBezTo>
                  <a:cubicBezTo>
                    <a:pt x="17096" y="11544"/>
                    <a:pt x="19584" y="9764"/>
                    <a:pt x="22323" y="8965"/>
                  </a:cubicBezTo>
                  <a:cubicBezTo>
                    <a:pt x="23620" y="8581"/>
                    <a:pt x="24975" y="8402"/>
                    <a:pt x="26334" y="8402"/>
                  </a:cubicBezTo>
                  <a:cubicBezTo>
                    <a:pt x="27799" y="8402"/>
                    <a:pt x="29269" y="8609"/>
                    <a:pt x="30677" y="8988"/>
                  </a:cubicBezTo>
                  <a:cubicBezTo>
                    <a:pt x="30723" y="9011"/>
                    <a:pt x="30746" y="9011"/>
                    <a:pt x="30769" y="9034"/>
                  </a:cubicBezTo>
                  <a:cubicBezTo>
                    <a:pt x="30426" y="10654"/>
                    <a:pt x="30655" y="12412"/>
                    <a:pt x="31385" y="13918"/>
                  </a:cubicBezTo>
                  <a:cubicBezTo>
                    <a:pt x="33006" y="17137"/>
                    <a:pt x="36680" y="18826"/>
                    <a:pt x="38575" y="21861"/>
                  </a:cubicBezTo>
                  <a:cubicBezTo>
                    <a:pt x="39648" y="23596"/>
                    <a:pt x="40059" y="25719"/>
                    <a:pt x="39739" y="27750"/>
                  </a:cubicBezTo>
                  <a:cubicBezTo>
                    <a:pt x="40841" y="26442"/>
                    <a:pt x="42557" y="25740"/>
                    <a:pt x="44262" y="25740"/>
                  </a:cubicBezTo>
                  <a:cubicBezTo>
                    <a:pt x="45383" y="25740"/>
                    <a:pt x="46499" y="26044"/>
                    <a:pt x="47431" y="26678"/>
                  </a:cubicBezTo>
                  <a:cubicBezTo>
                    <a:pt x="48002" y="27066"/>
                    <a:pt x="48504" y="27568"/>
                    <a:pt x="48801" y="28184"/>
                  </a:cubicBezTo>
                  <a:cubicBezTo>
                    <a:pt x="49668" y="30010"/>
                    <a:pt x="48344" y="32270"/>
                    <a:pt x="46495" y="33091"/>
                  </a:cubicBezTo>
                  <a:cubicBezTo>
                    <a:pt x="45651" y="33456"/>
                    <a:pt x="44750" y="33597"/>
                    <a:pt x="43833" y="33597"/>
                  </a:cubicBezTo>
                  <a:cubicBezTo>
                    <a:pt x="42741" y="33597"/>
                    <a:pt x="41627" y="33398"/>
                    <a:pt x="40561" y="33137"/>
                  </a:cubicBezTo>
                  <a:lnTo>
                    <a:pt x="40561" y="33137"/>
                  </a:lnTo>
                  <a:cubicBezTo>
                    <a:pt x="40104" y="38136"/>
                    <a:pt x="40333" y="43226"/>
                    <a:pt x="41200" y="48110"/>
                  </a:cubicBezTo>
                  <a:lnTo>
                    <a:pt x="41246" y="48110"/>
                  </a:lnTo>
                  <a:cubicBezTo>
                    <a:pt x="46473" y="49640"/>
                    <a:pt x="51334" y="52310"/>
                    <a:pt x="55420" y="55871"/>
                  </a:cubicBezTo>
                  <a:cubicBezTo>
                    <a:pt x="59643" y="52653"/>
                    <a:pt x="62998" y="48293"/>
                    <a:pt x="64641" y="43272"/>
                  </a:cubicBezTo>
                  <a:cubicBezTo>
                    <a:pt x="66536" y="37520"/>
                    <a:pt x="66034" y="30946"/>
                    <a:pt x="62861" y="25787"/>
                  </a:cubicBezTo>
                  <a:cubicBezTo>
                    <a:pt x="61583" y="23733"/>
                    <a:pt x="59917" y="21907"/>
                    <a:pt x="58844" y="19739"/>
                  </a:cubicBezTo>
                  <a:cubicBezTo>
                    <a:pt x="57383" y="16886"/>
                    <a:pt x="57063" y="13599"/>
                    <a:pt x="55991" y="10586"/>
                  </a:cubicBezTo>
                  <a:cubicBezTo>
                    <a:pt x="54712" y="6934"/>
                    <a:pt x="52293" y="3624"/>
                    <a:pt x="48938" y="1707"/>
                  </a:cubicBezTo>
                  <a:cubicBezTo>
                    <a:pt x="47063" y="648"/>
                    <a:pt x="44888" y="67"/>
                    <a:pt x="42733" y="67"/>
                  </a:cubicBezTo>
                  <a:cubicBezTo>
                    <a:pt x="41032" y="67"/>
                    <a:pt x="39342" y="429"/>
                    <a:pt x="37822" y="1205"/>
                  </a:cubicBezTo>
                  <a:cubicBezTo>
                    <a:pt x="37479" y="1387"/>
                    <a:pt x="37114" y="1593"/>
                    <a:pt x="36726" y="1615"/>
                  </a:cubicBezTo>
                  <a:cubicBezTo>
                    <a:pt x="36702" y="1617"/>
                    <a:pt x="36679" y="1618"/>
                    <a:pt x="36655" y="1618"/>
                  </a:cubicBezTo>
                  <a:cubicBezTo>
                    <a:pt x="36314" y="1618"/>
                    <a:pt x="35974" y="1470"/>
                    <a:pt x="35653" y="1342"/>
                  </a:cubicBezTo>
                  <a:cubicBezTo>
                    <a:pt x="33515" y="444"/>
                    <a:pt x="31200" y="0"/>
                    <a:pt x="28883" y="0"/>
                  </a:cubicBezTo>
                  <a:close/>
                </a:path>
              </a:pathLst>
            </a:custGeom>
            <a:solidFill>
              <a:srgbClr val="3F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6"/>
            <p:cNvSpPr/>
            <p:nvPr/>
          </p:nvSpPr>
          <p:spPr>
            <a:xfrm flipH="1">
              <a:off x="2766643" y="2564517"/>
              <a:ext cx="289377" cy="390416"/>
            </a:xfrm>
            <a:custGeom>
              <a:avLst/>
              <a:gdLst/>
              <a:ahLst/>
              <a:cxnLst/>
              <a:rect l="l" t="t" r="r" b="b"/>
              <a:pathLst>
                <a:path w="14449" h="19494" extrusionOk="0">
                  <a:moveTo>
                    <a:pt x="12760" y="0"/>
                  </a:moveTo>
                  <a:cubicBezTo>
                    <a:pt x="11756" y="1324"/>
                    <a:pt x="10751" y="2648"/>
                    <a:pt x="9747" y="3995"/>
                  </a:cubicBezTo>
                  <a:cubicBezTo>
                    <a:pt x="9313" y="4565"/>
                    <a:pt x="8880" y="5159"/>
                    <a:pt x="8446" y="5730"/>
                  </a:cubicBezTo>
                  <a:cubicBezTo>
                    <a:pt x="8948" y="6186"/>
                    <a:pt x="9405" y="6711"/>
                    <a:pt x="9747" y="7282"/>
                  </a:cubicBezTo>
                  <a:cubicBezTo>
                    <a:pt x="10158" y="6780"/>
                    <a:pt x="10546" y="6277"/>
                    <a:pt x="10934" y="5752"/>
                  </a:cubicBezTo>
                  <a:cubicBezTo>
                    <a:pt x="10979" y="5684"/>
                    <a:pt x="11025" y="5638"/>
                    <a:pt x="11094" y="5570"/>
                  </a:cubicBezTo>
                  <a:cubicBezTo>
                    <a:pt x="12235" y="4018"/>
                    <a:pt x="13308" y="2420"/>
                    <a:pt x="14449" y="868"/>
                  </a:cubicBezTo>
                  <a:cubicBezTo>
                    <a:pt x="13901" y="548"/>
                    <a:pt x="13330" y="252"/>
                    <a:pt x="12760" y="0"/>
                  </a:cubicBezTo>
                  <a:close/>
                  <a:moveTo>
                    <a:pt x="2283" y="14472"/>
                  </a:moveTo>
                  <a:cubicBezTo>
                    <a:pt x="1621" y="15430"/>
                    <a:pt x="982" y="16412"/>
                    <a:pt x="320" y="17370"/>
                  </a:cubicBezTo>
                  <a:cubicBezTo>
                    <a:pt x="206" y="18078"/>
                    <a:pt x="115" y="18786"/>
                    <a:pt x="0" y="19493"/>
                  </a:cubicBezTo>
                  <a:cubicBezTo>
                    <a:pt x="662" y="19037"/>
                    <a:pt x="1347" y="18603"/>
                    <a:pt x="1895" y="18147"/>
                  </a:cubicBezTo>
                  <a:cubicBezTo>
                    <a:pt x="2443" y="17530"/>
                    <a:pt x="2945" y="16914"/>
                    <a:pt x="3424" y="16252"/>
                  </a:cubicBezTo>
                  <a:cubicBezTo>
                    <a:pt x="3401" y="16229"/>
                    <a:pt x="3379" y="16206"/>
                    <a:pt x="3356" y="16161"/>
                  </a:cubicBezTo>
                  <a:cubicBezTo>
                    <a:pt x="2922" y="15659"/>
                    <a:pt x="2511" y="15111"/>
                    <a:pt x="2283" y="144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6"/>
            <p:cNvSpPr/>
            <p:nvPr/>
          </p:nvSpPr>
          <p:spPr>
            <a:xfrm flipH="1">
              <a:off x="1647111" y="1954923"/>
              <a:ext cx="1368679" cy="1681649"/>
            </a:xfrm>
            <a:custGeom>
              <a:avLst/>
              <a:gdLst/>
              <a:ahLst/>
              <a:cxnLst/>
              <a:rect l="l" t="t" r="r" b="b"/>
              <a:pathLst>
                <a:path w="68340" h="83967" extrusionOk="0">
                  <a:moveTo>
                    <a:pt x="45005" y="0"/>
                  </a:moveTo>
                  <a:cubicBezTo>
                    <a:pt x="43646" y="0"/>
                    <a:pt x="42291" y="179"/>
                    <a:pt x="40994" y="563"/>
                  </a:cubicBezTo>
                  <a:cubicBezTo>
                    <a:pt x="38255" y="1362"/>
                    <a:pt x="35767" y="3142"/>
                    <a:pt x="34307" y="5608"/>
                  </a:cubicBezTo>
                  <a:cubicBezTo>
                    <a:pt x="33394" y="7160"/>
                    <a:pt x="32891" y="8940"/>
                    <a:pt x="32435" y="10698"/>
                  </a:cubicBezTo>
                  <a:cubicBezTo>
                    <a:pt x="31796" y="13231"/>
                    <a:pt x="31202" y="15765"/>
                    <a:pt x="30632" y="18298"/>
                  </a:cubicBezTo>
                  <a:cubicBezTo>
                    <a:pt x="30244" y="19942"/>
                    <a:pt x="29856" y="21608"/>
                    <a:pt x="29901" y="23297"/>
                  </a:cubicBezTo>
                  <a:cubicBezTo>
                    <a:pt x="29970" y="26698"/>
                    <a:pt x="31864" y="30031"/>
                    <a:pt x="34763" y="31834"/>
                  </a:cubicBezTo>
                  <a:cubicBezTo>
                    <a:pt x="36521" y="32907"/>
                    <a:pt x="38552" y="33432"/>
                    <a:pt x="40584" y="33751"/>
                  </a:cubicBezTo>
                  <a:cubicBezTo>
                    <a:pt x="40401" y="34755"/>
                    <a:pt x="40195" y="35760"/>
                    <a:pt x="39830" y="36696"/>
                  </a:cubicBezTo>
                  <a:cubicBezTo>
                    <a:pt x="39625" y="37266"/>
                    <a:pt x="39351" y="37791"/>
                    <a:pt x="39031" y="38293"/>
                  </a:cubicBezTo>
                  <a:cubicBezTo>
                    <a:pt x="38689" y="38818"/>
                    <a:pt x="38278" y="39275"/>
                    <a:pt x="37890" y="39777"/>
                  </a:cubicBezTo>
                  <a:cubicBezTo>
                    <a:pt x="37274" y="40507"/>
                    <a:pt x="36726" y="41306"/>
                    <a:pt x="36224" y="42105"/>
                  </a:cubicBezTo>
                  <a:cubicBezTo>
                    <a:pt x="37000" y="44000"/>
                    <a:pt x="38118" y="45780"/>
                    <a:pt x="39876" y="46784"/>
                  </a:cubicBezTo>
                  <a:cubicBezTo>
                    <a:pt x="41040" y="47469"/>
                    <a:pt x="42410" y="47720"/>
                    <a:pt x="43756" y="47903"/>
                  </a:cubicBezTo>
                  <a:cubicBezTo>
                    <a:pt x="45294" y="48128"/>
                    <a:pt x="46849" y="48284"/>
                    <a:pt x="48400" y="48284"/>
                  </a:cubicBezTo>
                  <a:cubicBezTo>
                    <a:pt x="49358" y="48284"/>
                    <a:pt x="50315" y="48225"/>
                    <a:pt x="51266" y="48085"/>
                  </a:cubicBezTo>
                  <a:cubicBezTo>
                    <a:pt x="53023" y="47834"/>
                    <a:pt x="54781" y="47264"/>
                    <a:pt x="56310" y="46351"/>
                  </a:cubicBezTo>
                  <a:cubicBezTo>
                    <a:pt x="57497" y="44114"/>
                    <a:pt x="58707" y="41923"/>
                    <a:pt x="59917" y="39708"/>
                  </a:cubicBezTo>
                  <a:lnTo>
                    <a:pt x="59871" y="39708"/>
                  </a:lnTo>
                  <a:cubicBezTo>
                    <a:pt x="59004" y="34824"/>
                    <a:pt x="58775" y="29734"/>
                    <a:pt x="59232" y="24735"/>
                  </a:cubicBezTo>
                  <a:lnTo>
                    <a:pt x="59232" y="24735"/>
                  </a:lnTo>
                  <a:cubicBezTo>
                    <a:pt x="60298" y="24996"/>
                    <a:pt x="61412" y="25195"/>
                    <a:pt x="62504" y="25195"/>
                  </a:cubicBezTo>
                  <a:cubicBezTo>
                    <a:pt x="63421" y="25195"/>
                    <a:pt x="64322" y="25054"/>
                    <a:pt x="65166" y="24689"/>
                  </a:cubicBezTo>
                  <a:cubicBezTo>
                    <a:pt x="67015" y="23868"/>
                    <a:pt x="68339" y="21608"/>
                    <a:pt x="67472" y="19782"/>
                  </a:cubicBezTo>
                  <a:cubicBezTo>
                    <a:pt x="67175" y="19166"/>
                    <a:pt x="66673" y="18664"/>
                    <a:pt x="66102" y="18276"/>
                  </a:cubicBezTo>
                  <a:cubicBezTo>
                    <a:pt x="65170" y="17642"/>
                    <a:pt x="64054" y="17338"/>
                    <a:pt x="62933" y="17338"/>
                  </a:cubicBezTo>
                  <a:cubicBezTo>
                    <a:pt x="61228" y="17338"/>
                    <a:pt x="59512" y="18040"/>
                    <a:pt x="58410" y="19348"/>
                  </a:cubicBezTo>
                  <a:cubicBezTo>
                    <a:pt x="58730" y="17340"/>
                    <a:pt x="58319" y="15194"/>
                    <a:pt x="57246" y="13459"/>
                  </a:cubicBezTo>
                  <a:cubicBezTo>
                    <a:pt x="55351" y="10424"/>
                    <a:pt x="51677" y="8735"/>
                    <a:pt x="50056" y="5516"/>
                  </a:cubicBezTo>
                  <a:cubicBezTo>
                    <a:pt x="49326" y="4010"/>
                    <a:pt x="49097" y="2252"/>
                    <a:pt x="49440" y="632"/>
                  </a:cubicBezTo>
                  <a:cubicBezTo>
                    <a:pt x="49417" y="609"/>
                    <a:pt x="49394" y="609"/>
                    <a:pt x="49348" y="586"/>
                  </a:cubicBezTo>
                  <a:cubicBezTo>
                    <a:pt x="49348" y="609"/>
                    <a:pt x="49326" y="609"/>
                    <a:pt x="49326" y="609"/>
                  </a:cubicBezTo>
                  <a:cubicBezTo>
                    <a:pt x="49326" y="609"/>
                    <a:pt x="49326" y="586"/>
                    <a:pt x="49348" y="586"/>
                  </a:cubicBezTo>
                  <a:cubicBezTo>
                    <a:pt x="47940" y="207"/>
                    <a:pt x="46470" y="0"/>
                    <a:pt x="45005" y="0"/>
                  </a:cubicBezTo>
                  <a:close/>
                  <a:moveTo>
                    <a:pt x="6129" y="32979"/>
                  </a:moveTo>
                  <a:cubicBezTo>
                    <a:pt x="6072" y="32979"/>
                    <a:pt x="6015" y="32985"/>
                    <a:pt x="5958" y="32998"/>
                  </a:cubicBezTo>
                  <a:cubicBezTo>
                    <a:pt x="5638" y="33066"/>
                    <a:pt x="5410" y="33340"/>
                    <a:pt x="5273" y="33614"/>
                  </a:cubicBezTo>
                  <a:cubicBezTo>
                    <a:pt x="4999" y="34162"/>
                    <a:pt x="5022" y="34801"/>
                    <a:pt x="5296" y="35326"/>
                  </a:cubicBezTo>
                  <a:cubicBezTo>
                    <a:pt x="5136" y="35258"/>
                    <a:pt x="4999" y="35212"/>
                    <a:pt x="4839" y="35166"/>
                  </a:cubicBezTo>
                  <a:cubicBezTo>
                    <a:pt x="4765" y="35154"/>
                    <a:pt x="4688" y="35147"/>
                    <a:pt x="4611" y="35147"/>
                  </a:cubicBezTo>
                  <a:cubicBezTo>
                    <a:pt x="4263" y="35147"/>
                    <a:pt x="3908" y="35278"/>
                    <a:pt x="3721" y="35577"/>
                  </a:cubicBezTo>
                  <a:cubicBezTo>
                    <a:pt x="3447" y="36011"/>
                    <a:pt x="3652" y="36627"/>
                    <a:pt x="3903" y="37084"/>
                  </a:cubicBezTo>
                  <a:cubicBezTo>
                    <a:pt x="3972" y="37198"/>
                    <a:pt x="4040" y="37335"/>
                    <a:pt x="4109" y="37449"/>
                  </a:cubicBezTo>
                  <a:lnTo>
                    <a:pt x="3972" y="37517"/>
                  </a:lnTo>
                  <a:cubicBezTo>
                    <a:pt x="3845" y="37449"/>
                    <a:pt x="3710" y="37418"/>
                    <a:pt x="3574" y="37418"/>
                  </a:cubicBezTo>
                  <a:cubicBezTo>
                    <a:pt x="3073" y="37418"/>
                    <a:pt x="2558" y="37836"/>
                    <a:pt x="2397" y="38339"/>
                  </a:cubicBezTo>
                  <a:cubicBezTo>
                    <a:pt x="2214" y="38955"/>
                    <a:pt x="2374" y="39594"/>
                    <a:pt x="2602" y="40211"/>
                  </a:cubicBezTo>
                  <a:lnTo>
                    <a:pt x="2534" y="40233"/>
                  </a:lnTo>
                  <a:cubicBezTo>
                    <a:pt x="1986" y="40325"/>
                    <a:pt x="1415" y="40599"/>
                    <a:pt x="1164" y="41101"/>
                  </a:cubicBezTo>
                  <a:cubicBezTo>
                    <a:pt x="982" y="41512"/>
                    <a:pt x="1004" y="41945"/>
                    <a:pt x="1141" y="42379"/>
                  </a:cubicBezTo>
                  <a:lnTo>
                    <a:pt x="1027" y="42402"/>
                  </a:lnTo>
                  <a:cubicBezTo>
                    <a:pt x="297" y="42744"/>
                    <a:pt x="0" y="43703"/>
                    <a:pt x="160" y="44502"/>
                  </a:cubicBezTo>
                  <a:cubicBezTo>
                    <a:pt x="183" y="44639"/>
                    <a:pt x="228" y="44776"/>
                    <a:pt x="274" y="44913"/>
                  </a:cubicBezTo>
                  <a:cubicBezTo>
                    <a:pt x="502" y="45552"/>
                    <a:pt x="913" y="46100"/>
                    <a:pt x="1347" y="46602"/>
                  </a:cubicBezTo>
                  <a:cubicBezTo>
                    <a:pt x="1370" y="46647"/>
                    <a:pt x="1392" y="46670"/>
                    <a:pt x="1415" y="46693"/>
                  </a:cubicBezTo>
                  <a:cubicBezTo>
                    <a:pt x="1963" y="47355"/>
                    <a:pt x="2579" y="47994"/>
                    <a:pt x="3378" y="48336"/>
                  </a:cubicBezTo>
                  <a:cubicBezTo>
                    <a:pt x="3549" y="48405"/>
                    <a:pt x="3755" y="48456"/>
                    <a:pt x="3955" y="48456"/>
                  </a:cubicBezTo>
                  <a:cubicBezTo>
                    <a:pt x="4154" y="48456"/>
                    <a:pt x="4348" y="48405"/>
                    <a:pt x="4497" y="48268"/>
                  </a:cubicBezTo>
                  <a:cubicBezTo>
                    <a:pt x="4497" y="48268"/>
                    <a:pt x="4497" y="48268"/>
                    <a:pt x="4520" y="48245"/>
                  </a:cubicBezTo>
                  <a:cubicBezTo>
                    <a:pt x="4588" y="48976"/>
                    <a:pt x="4725" y="49866"/>
                    <a:pt x="4862" y="50459"/>
                  </a:cubicBezTo>
                  <a:lnTo>
                    <a:pt x="4862" y="50482"/>
                  </a:lnTo>
                  <a:cubicBezTo>
                    <a:pt x="5798" y="50528"/>
                    <a:pt x="6756" y="50665"/>
                    <a:pt x="7692" y="50847"/>
                  </a:cubicBezTo>
                  <a:cubicBezTo>
                    <a:pt x="8445" y="50961"/>
                    <a:pt x="9199" y="51098"/>
                    <a:pt x="9929" y="51235"/>
                  </a:cubicBezTo>
                  <a:cubicBezTo>
                    <a:pt x="9952" y="50939"/>
                    <a:pt x="10135" y="50619"/>
                    <a:pt x="10408" y="50459"/>
                  </a:cubicBezTo>
                  <a:cubicBezTo>
                    <a:pt x="10625" y="50356"/>
                    <a:pt x="10860" y="50318"/>
                    <a:pt x="11102" y="50318"/>
                  </a:cubicBezTo>
                  <a:cubicBezTo>
                    <a:pt x="11394" y="50318"/>
                    <a:pt x="11696" y="50374"/>
                    <a:pt x="11983" y="50436"/>
                  </a:cubicBezTo>
                  <a:cubicBezTo>
                    <a:pt x="12120" y="50459"/>
                    <a:pt x="12280" y="50505"/>
                    <a:pt x="12440" y="50528"/>
                  </a:cubicBezTo>
                  <a:cubicBezTo>
                    <a:pt x="12189" y="48816"/>
                    <a:pt x="11321" y="46305"/>
                    <a:pt x="11550" y="44616"/>
                  </a:cubicBezTo>
                  <a:cubicBezTo>
                    <a:pt x="11664" y="43703"/>
                    <a:pt x="11961" y="42836"/>
                    <a:pt x="12098" y="41945"/>
                  </a:cubicBezTo>
                  <a:cubicBezTo>
                    <a:pt x="12234" y="41032"/>
                    <a:pt x="12234" y="40074"/>
                    <a:pt x="11801" y="39275"/>
                  </a:cubicBezTo>
                  <a:cubicBezTo>
                    <a:pt x="11344" y="38430"/>
                    <a:pt x="10500" y="37905"/>
                    <a:pt x="9815" y="37243"/>
                  </a:cubicBezTo>
                  <a:cubicBezTo>
                    <a:pt x="9495" y="36924"/>
                    <a:pt x="9199" y="36581"/>
                    <a:pt x="8925" y="36193"/>
                  </a:cubicBezTo>
                  <a:cubicBezTo>
                    <a:pt x="8537" y="36718"/>
                    <a:pt x="8149" y="37221"/>
                    <a:pt x="7738" y="37723"/>
                  </a:cubicBezTo>
                  <a:cubicBezTo>
                    <a:pt x="7396" y="37152"/>
                    <a:pt x="6939" y="36627"/>
                    <a:pt x="6437" y="36171"/>
                  </a:cubicBezTo>
                  <a:cubicBezTo>
                    <a:pt x="6871" y="35600"/>
                    <a:pt x="7304" y="35006"/>
                    <a:pt x="7738" y="34436"/>
                  </a:cubicBezTo>
                  <a:cubicBezTo>
                    <a:pt x="7578" y="34185"/>
                    <a:pt x="7418" y="33957"/>
                    <a:pt x="7259" y="33751"/>
                  </a:cubicBezTo>
                  <a:cubicBezTo>
                    <a:pt x="6974" y="33365"/>
                    <a:pt x="6581" y="32979"/>
                    <a:pt x="6129" y="32979"/>
                  </a:cubicBezTo>
                  <a:close/>
                  <a:moveTo>
                    <a:pt x="32869" y="67601"/>
                  </a:moveTo>
                  <a:lnTo>
                    <a:pt x="32869" y="67601"/>
                  </a:lnTo>
                  <a:cubicBezTo>
                    <a:pt x="33097" y="68765"/>
                    <a:pt x="33302" y="69952"/>
                    <a:pt x="33530" y="71116"/>
                  </a:cubicBezTo>
                  <a:cubicBezTo>
                    <a:pt x="33191" y="71135"/>
                    <a:pt x="32852" y="71144"/>
                    <a:pt x="32513" y="71144"/>
                  </a:cubicBezTo>
                  <a:cubicBezTo>
                    <a:pt x="29231" y="71144"/>
                    <a:pt x="25978" y="70314"/>
                    <a:pt x="22688" y="70066"/>
                  </a:cubicBezTo>
                  <a:cubicBezTo>
                    <a:pt x="22630" y="70058"/>
                    <a:pt x="22572" y="70052"/>
                    <a:pt x="22515" y="70052"/>
                  </a:cubicBezTo>
                  <a:cubicBezTo>
                    <a:pt x="22418" y="70052"/>
                    <a:pt x="22327" y="70068"/>
                    <a:pt x="22255" y="70112"/>
                  </a:cubicBezTo>
                  <a:cubicBezTo>
                    <a:pt x="21867" y="70317"/>
                    <a:pt x="22049" y="70888"/>
                    <a:pt x="22346" y="71207"/>
                  </a:cubicBezTo>
                  <a:cubicBezTo>
                    <a:pt x="22392" y="71253"/>
                    <a:pt x="22437" y="71321"/>
                    <a:pt x="22483" y="71367"/>
                  </a:cubicBezTo>
                  <a:cubicBezTo>
                    <a:pt x="22141" y="71527"/>
                    <a:pt x="21798" y="71755"/>
                    <a:pt x="21798" y="72120"/>
                  </a:cubicBezTo>
                  <a:cubicBezTo>
                    <a:pt x="21775" y="72326"/>
                    <a:pt x="21867" y="72508"/>
                    <a:pt x="21981" y="72691"/>
                  </a:cubicBezTo>
                  <a:cubicBezTo>
                    <a:pt x="22095" y="72851"/>
                    <a:pt x="22232" y="73033"/>
                    <a:pt x="22369" y="73193"/>
                  </a:cubicBezTo>
                  <a:cubicBezTo>
                    <a:pt x="22141" y="73399"/>
                    <a:pt x="21935" y="73650"/>
                    <a:pt x="21890" y="73969"/>
                  </a:cubicBezTo>
                  <a:cubicBezTo>
                    <a:pt x="21821" y="74426"/>
                    <a:pt x="22118" y="74837"/>
                    <a:pt x="22415" y="75179"/>
                  </a:cubicBezTo>
                  <a:cubicBezTo>
                    <a:pt x="22552" y="75316"/>
                    <a:pt x="22688" y="75453"/>
                    <a:pt x="22825" y="75567"/>
                  </a:cubicBezTo>
                  <a:cubicBezTo>
                    <a:pt x="22597" y="76069"/>
                    <a:pt x="22711" y="76731"/>
                    <a:pt x="23031" y="77210"/>
                  </a:cubicBezTo>
                  <a:cubicBezTo>
                    <a:pt x="23419" y="77758"/>
                    <a:pt x="24012" y="78123"/>
                    <a:pt x="24629" y="78420"/>
                  </a:cubicBezTo>
                  <a:cubicBezTo>
                    <a:pt x="26706" y="79493"/>
                    <a:pt x="28920" y="80246"/>
                    <a:pt x="31202" y="80680"/>
                  </a:cubicBezTo>
                  <a:cubicBezTo>
                    <a:pt x="32481" y="80931"/>
                    <a:pt x="33782" y="81068"/>
                    <a:pt x="35060" y="81319"/>
                  </a:cubicBezTo>
                  <a:cubicBezTo>
                    <a:pt x="35562" y="81410"/>
                    <a:pt x="36041" y="81524"/>
                    <a:pt x="36521" y="81661"/>
                  </a:cubicBezTo>
                  <a:cubicBezTo>
                    <a:pt x="38027" y="82072"/>
                    <a:pt x="39511" y="82803"/>
                    <a:pt x="40538" y="83967"/>
                  </a:cubicBezTo>
                  <a:cubicBezTo>
                    <a:pt x="41885" y="80315"/>
                    <a:pt x="43756" y="76845"/>
                    <a:pt x="46039" y="73695"/>
                  </a:cubicBezTo>
                  <a:cubicBezTo>
                    <a:pt x="44692" y="73284"/>
                    <a:pt x="43323" y="72851"/>
                    <a:pt x="42044" y="72212"/>
                  </a:cubicBezTo>
                  <a:cubicBezTo>
                    <a:pt x="38940" y="70728"/>
                    <a:pt x="36201" y="68149"/>
                    <a:pt x="32869" y="6760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6"/>
            <p:cNvSpPr/>
            <p:nvPr/>
          </p:nvSpPr>
          <p:spPr>
            <a:xfrm flipH="1">
              <a:off x="1345870" y="2791225"/>
              <a:ext cx="1731177" cy="1094783"/>
            </a:xfrm>
            <a:custGeom>
              <a:avLst/>
              <a:gdLst/>
              <a:ahLst/>
              <a:cxnLst/>
              <a:rect l="l" t="t" r="r" b="b"/>
              <a:pathLst>
                <a:path w="86440" h="54664" extrusionOk="0">
                  <a:moveTo>
                    <a:pt x="36567" y="1"/>
                  </a:moveTo>
                  <a:lnTo>
                    <a:pt x="36567" y="1"/>
                  </a:lnTo>
                  <a:cubicBezTo>
                    <a:pt x="34421" y="1850"/>
                    <a:pt x="32230" y="3858"/>
                    <a:pt x="30084" y="5890"/>
                  </a:cubicBezTo>
                  <a:cubicBezTo>
                    <a:pt x="29879" y="6072"/>
                    <a:pt x="29673" y="6278"/>
                    <a:pt x="29605" y="6529"/>
                  </a:cubicBezTo>
                  <a:cubicBezTo>
                    <a:pt x="29514" y="6826"/>
                    <a:pt x="29605" y="7145"/>
                    <a:pt x="29719" y="7442"/>
                  </a:cubicBezTo>
                  <a:lnTo>
                    <a:pt x="30290" y="9199"/>
                  </a:lnTo>
                  <a:cubicBezTo>
                    <a:pt x="30449" y="9702"/>
                    <a:pt x="30609" y="10204"/>
                    <a:pt x="30586" y="10729"/>
                  </a:cubicBezTo>
                  <a:cubicBezTo>
                    <a:pt x="30586" y="11642"/>
                    <a:pt x="30061" y="12486"/>
                    <a:pt x="29742" y="13354"/>
                  </a:cubicBezTo>
                  <a:lnTo>
                    <a:pt x="30107" y="13445"/>
                  </a:lnTo>
                  <a:lnTo>
                    <a:pt x="31248" y="11801"/>
                  </a:lnTo>
                  <a:cubicBezTo>
                    <a:pt x="31385" y="11619"/>
                    <a:pt x="31522" y="11436"/>
                    <a:pt x="31568" y="11208"/>
                  </a:cubicBezTo>
                  <a:cubicBezTo>
                    <a:pt x="31659" y="10911"/>
                    <a:pt x="31568" y="10592"/>
                    <a:pt x="31477" y="10295"/>
                  </a:cubicBezTo>
                  <a:cubicBezTo>
                    <a:pt x="31226" y="9450"/>
                    <a:pt x="30974" y="8606"/>
                    <a:pt x="30746" y="7784"/>
                  </a:cubicBezTo>
                  <a:cubicBezTo>
                    <a:pt x="30678" y="7602"/>
                    <a:pt x="30632" y="7396"/>
                    <a:pt x="30655" y="7214"/>
                  </a:cubicBezTo>
                  <a:cubicBezTo>
                    <a:pt x="30701" y="7008"/>
                    <a:pt x="30838" y="6826"/>
                    <a:pt x="30997" y="6666"/>
                  </a:cubicBezTo>
                  <a:cubicBezTo>
                    <a:pt x="32846" y="4429"/>
                    <a:pt x="34718" y="2215"/>
                    <a:pt x="36567" y="1"/>
                  </a:cubicBezTo>
                  <a:close/>
                  <a:moveTo>
                    <a:pt x="64642" y="3151"/>
                  </a:moveTo>
                  <a:lnTo>
                    <a:pt x="64642" y="3151"/>
                  </a:lnTo>
                  <a:cubicBezTo>
                    <a:pt x="64802" y="6392"/>
                    <a:pt x="64961" y="9656"/>
                    <a:pt x="65121" y="12897"/>
                  </a:cubicBezTo>
                  <a:cubicBezTo>
                    <a:pt x="65144" y="13171"/>
                    <a:pt x="65144" y="13468"/>
                    <a:pt x="65030" y="13742"/>
                  </a:cubicBezTo>
                  <a:cubicBezTo>
                    <a:pt x="64893" y="14084"/>
                    <a:pt x="64573" y="14289"/>
                    <a:pt x="64254" y="14495"/>
                  </a:cubicBezTo>
                  <a:cubicBezTo>
                    <a:pt x="62861" y="15408"/>
                    <a:pt x="61401" y="16207"/>
                    <a:pt x="59894" y="16937"/>
                  </a:cubicBezTo>
                  <a:cubicBezTo>
                    <a:pt x="59689" y="17028"/>
                    <a:pt x="59483" y="17120"/>
                    <a:pt x="59346" y="17302"/>
                  </a:cubicBezTo>
                  <a:cubicBezTo>
                    <a:pt x="59209" y="17508"/>
                    <a:pt x="59187" y="17736"/>
                    <a:pt x="59187" y="17987"/>
                  </a:cubicBezTo>
                  <a:cubicBezTo>
                    <a:pt x="59118" y="19882"/>
                    <a:pt x="59757" y="21753"/>
                    <a:pt x="60122" y="23625"/>
                  </a:cubicBezTo>
                  <a:cubicBezTo>
                    <a:pt x="60214" y="24036"/>
                    <a:pt x="60282" y="24447"/>
                    <a:pt x="60191" y="24857"/>
                  </a:cubicBezTo>
                  <a:cubicBezTo>
                    <a:pt x="60122" y="25314"/>
                    <a:pt x="59871" y="25702"/>
                    <a:pt x="59643" y="26090"/>
                  </a:cubicBezTo>
                  <a:cubicBezTo>
                    <a:pt x="58365" y="28121"/>
                    <a:pt x="57109" y="30153"/>
                    <a:pt x="55854" y="32184"/>
                  </a:cubicBezTo>
                  <a:lnTo>
                    <a:pt x="56744" y="32618"/>
                  </a:lnTo>
                  <a:cubicBezTo>
                    <a:pt x="57064" y="32321"/>
                    <a:pt x="57338" y="31979"/>
                    <a:pt x="57589" y="31637"/>
                  </a:cubicBezTo>
                  <a:cubicBezTo>
                    <a:pt x="58410" y="30541"/>
                    <a:pt x="59209" y="29445"/>
                    <a:pt x="60031" y="28327"/>
                  </a:cubicBezTo>
                  <a:cubicBezTo>
                    <a:pt x="60533" y="27642"/>
                    <a:pt x="61081" y="26912"/>
                    <a:pt x="61241" y="26067"/>
                  </a:cubicBezTo>
                  <a:cubicBezTo>
                    <a:pt x="61423" y="25131"/>
                    <a:pt x="61195" y="24196"/>
                    <a:pt x="60944" y="23283"/>
                  </a:cubicBezTo>
                  <a:cubicBezTo>
                    <a:pt x="60647" y="22141"/>
                    <a:pt x="60328" y="21000"/>
                    <a:pt x="60031" y="19859"/>
                  </a:cubicBezTo>
                  <a:cubicBezTo>
                    <a:pt x="59917" y="19448"/>
                    <a:pt x="59803" y="18991"/>
                    <a:pt x="59963" y="18581"/>
                  </a:cubicBezTo>
                  <a:cubicBezTo>
                    <a:pt x="60100" y="18215"/>
                    <a:pt x="60442" y="17964"/>
                    <a:pt x="60761" y="17713"/>
                  </a:cubicBezTo>
                  <a:cubicBezTo>
                    <a:pt x="62245" y="16640"/>
                    <a:pt x="63729" y="15568"/>
                    <a:pt x="65212" y="14518"/>
                  </a:cubicBezTo>
                  <a:cubicBezTo>
                    <a:pt x="65532" y="14267"/>
                    <a:pt x="65874" y="14015"/>
                    <a:pt x="66034" y="13650"/>
                  </a:cubicBezTo>
                  <a:cubicBezTo>
                    <a:pt x="66217" y="13285"/>
                    <a:pt x="66171" y="12851"/>
                    <a:pt x="66125" y="12441"/>
                  </a:cubicBezTo>
                  <a:cubicBezTo>
                    <a:pt x="65760" y="9382"/>
                    <a:pt x="65212" y="6346"/>
                    <a:pt x="64642" y="3151"/>
                  </a:cubicBezTo>
                  <a:close/>
                  <a:moveTo>
                    <a:pt x="69253" y="26318"/>
                  </a:moveTo>
                  <a:cubicBezTo>
                    <a:pt x="69117" y="26634"/>
                    <a:pt x="65861" y="34128"/>
                    <a:pt x="60299" y="34128"/>
                  </a:cubicBezTo>
                  <a:cubicBezTo>
                    <a:pt x="60233" y="34128"/>
                    <a:pt x="60166" y="34127"/>
                    <a:pt x="60100" y="34125"/>
                  </a:cubicBezTo>
                  <a:lnTo>
                    <a:pt x="60100" y="34125"/>
                  </a:lnTo>
                  <a:cubicBezTo>
                    <a:pt x="60533" y="34307"/>
                    <a:pt x="60967" y="34490"/>
                    <a:pt x="61401" y="34650"/>
                  </a:cubicBezTo>
                  <a:cubicBezTo>
                    <a:pt x="62839" y="35220"/>
                    <a:pt x="64345" y="35699"/>
                    <a:pt x="65874" y="36019"/>
                  </a:cubicBezTo>
                  <a:cubicBezTo>
                    <a:pt x="67175" y="32846"/>
                    <a:pt x="68294" y="29605"/>
                    <a:pt x="69253" y="26318"/>
                  </a:cubicBezTo>
                  <a:close/>
                  <a:moveTo>
                    <a:pt x="23" y="32572"/>
                  </a:moveTo>
                  <a:cubicBezTo>
                    <a:pt x="1" y="33097"/>
                    <a:pt x="1" y="33622"/>
                    <a:pt x="23" y="34147"/>
                  </a:cubicBezTo>
                  <a:cubicBezTo>
                    <a:pt x="69" y="36133"/>
                    <a:pt x="343" y="38165"/>
                    <a:pt x="1142" y="39991"/>
                  </a:cubicBezTo>
                  <a:cubicBezTo>
                    <a:pt x="2648" y="43369"/>
                    <a:pt x="5889" y="45765"/>
                    <a:pt x="9427" y="46838"/>
                  </a:cubicBezTo>
                  <a:cubicBezTo>
                    <a:pt x="10836" y="47272"/>
                    <a:pt x="12309" y="47512"/>
                    <a:pt x="13774" y="47512"/>
                  </a:cubicBezTo>
                  <a:cubicBezTo>
                    <a:pt x="14779" y="47512"/>
                    <a:pt x="15780" y="47399"/>
                    <a:pt x="16754" y="47158"/>
                  </a:cubicBezTo>
                  <a:cubicBezTo>
                    <a:pt x="18169" y="46815"/>
                    <a:pt x="19516" y="46176"/>
                    <a:pt x="20680" y="45286"/>
                  </a:cubicBezTo>
                  <a:cubicBezTo>
                    <a:pt x="19014" y="44715"/>
                    <a:pt x="17371" y="44122"/>
                    <a:pt x="15704" y="43529"/>
                  </a:cubicBezTo>
                  <a:cubicBezTo>
                    <a:pt x="15430" y="43414"/>
                    <a:pt x="15157" y="43323"/>
                    <a:pt x="14883" y="43186"/>
                  </a:cubicBezTo>
                  <a:cubicBezTo>
                    <a:pt x="13812" y="43416"/>
                    <a:pt x="12812" y="43522"/>
                    <a:pt x="11880" y="43522"/>
                  </a:cubicBezTo>
                  <a:cubicBezTo>
                    <a:pt x="4391" y="43522"/>
                    <a:pt x="1241" y="36693"/>
                    <a:pt x="23" y="32572"/>
                  </a:cubicBezTo>
                  <a:close/>
                  <a:moveTo>
                    <a:pt x="44898" y="39078"/>
                  </a:moveTo>
                  <a:cubicBezTo>
                    <a:pt x="44419" y="40105"/>
                    <a:pt x="43985" y="41155"/>
                    <a:pt x="43597" y="42205"/>
                  </a:cubicBezTo>
                  <a:cubicBezTo>
                    <a:pt x="43254" y="43118"/>
                    <a:pt x="42935" y="44054"/>
                    <a:pt x="42661" y="44989"/>
                  </a:cubicBezTo>
                  <a:cubicBezTo>
                    <a:pt x="44167" y="45948"/>
                    <a:pt x="45697" y="46861"/>
                    <a:pt x="47249" y="47728"/>
                  </a:cubicBezTo>
                  <a:cubicBezTo>
                    <a:pt x="50627" y="49646"/>
                    <a:pt x="54119" y="51312"/>
                    <a:pt x="57771" y="52545"/>
                  </a:cubicBezTo>
                  <a:cubicBezTo>
                    <a:pt x="61699" y="53859"/>
                    <a:pt x="65837" y="54664"/>
                    <a:pt x="69967" y="54664"/>
                  </a:cubicBezTo>
                  <a:cubicBezTo>
                    <a:pt x="71430" y="54664"/>
                    <a:pt x="72892" y="54563"/>
                    <a:pt x="74343" y="54348"/>
                  </a:cubicBezTo>
                  <a:cubicBezTo>
                    <a:pt x="76465" y="54028"/>
                    <a:pt x="78588" y="53458"/>
                    <a:pt x="80483" y="52408"/>
                  </a:cubicBezTo>
                  <a:cubicBezTo>
                    <a:pt x="83085" y="50924"/>
                    <a:pt x="85048" y="48619"/>
                    <a:pt x="86440" y="45971"/>
                  </a:cubicBezTo>
                  <a:lnTo>
                    <a:pt x="86440" y="45971"/>
                  </a:lnTo>
                  <a:cubicBezTo>
                    <a:pt x="83298" y="48465"/>
                    <a:pt x="78393" y="51150"/>
                    <a:pt x="71857" y="51150"/>
                  </a:cubicBezTo>
                  <a:cubicBezTo>
                    <a:pt x="70558" y="51150"/>
                    <a:pt x="69195" y="51044"/>
                    <a:pt x="67769" y="50810"/>
                  </a:cubicBezTo>
                  <a:cubicBezTo>
                    <a:pt x="55626" y="48824"/>
                    <a:pt x="47477" y="41634"/>
                    <a:pt x="44898" y="390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6"/>
            <p:cNvSpPr/>
            <p:nvPr/>
          </p:nvSpPr>
          <p:spPr>
            <a:xfrm flipH="1">
              <a:off x="1700689" y="2342435"/>
              <a:ext cx="527104" cy="369768"/>
            </a:xfrm>
            <a:custGeom>
              <a:avLst/>
              <a:gdLst/>
              <a:ahLst/>
              <a:cxnLst/>
              <a:rect l="l" t="t" r="r" b="b"/>
              <a:pathLst>
                <a:path w="26319" h="18463" extrusionOk="0">
                  <a:moveTo>
                    <a:pt x="24114" y="0"/>
                  </a:moveTo>
                  <a:cubicBezTo>
                    <a:pt x="23818" y="0"/>
                    <a:pt x="23522" y="40"/>
                    <a:pt x="23237" y="111"/>
                  </a:cubicBezTo>
                  <a:cubicBezTo>
                    <a:pt x="22210" y="340"/>
                    <a:pt x="21206" y="1002"/>
                    <a:pt x="20840" y="2006"/>
                  </a:cubicBezTo>
                  <a:cubicBezTo>
                    <a:pt x="20863" y="2029"/>
                    <a:pt x="21023" y="2189"/>
                    <a:pt x="21183" y="2211"/>
                  </a:cubicBezTo>
                  <a:cubicBezTo>
                    <a:pt x="21365" y="2211"/>
                    <a:pt x="21502" y="2143"/>
                    <a:pt x="21662" y="2052"/>
                  </a:cubicBezTo>
                  <a:cubicBezTo>
                    <a:pt x="22073" y="1801"/>
                    <a:pt x="22461" y="1504"/>
                    <a:pt x="22918" y="1321"/>
                  </a:cubicBezTo>
                  <a:cubicBezTo>
                    <a:pt x="23195" y="1204"/>
                    <a:pt x="23511" y="1125"/>
                    <a:pt x="23822" y="1125"/>
                  </a:cubicBezTo>
                  <a:cubicBezTo>
                    <a:pt x="23996" y="1125"/>
                    <a:pt x="24169" y="1150"/>
                    <a:pt x="24333" y="1207"/>
                  </a:cubicBezTo>
                  <a:cubicBezTo>
                    <a:pt x="24721" y="1344"/>
                    <a:pt x="25017" y="1641"/>
                    <a:pt x="25360" y="1892"/>
                  </a:cubicBezTo>
                  <a:cubicBezTo>
                    <a:pt x="25495" y="2008"/>
                    <a:pt x="25663" y="2108"/>
                    <a:pt x="25836" y="2108"/>
                  </a:cubicBezTo>
                  <a:cubicBezTo>
                    <a:pt x="25868" y="2108"/>
                    <a:pt x="25899" y="2104"/>
                    <a:pt x="25930" y="2097"/>
                  </a:cubicBezTo>
                  <a:cubicBezTo>
                    <a:pt x="26113" y="2052"/>
                    <a:pt x="26250" y="1892"/>
                    <a:pt x="26273" y="1709"/>
                  </a:cubicBezTo>
                  <a:cubicBezTo>
                    <a:pt x="26319" y="1527"/>
                    <a:pt x="26273" y="1344"/>
                    <a:pt x="26182" y="1161"/>
                  </a:cubicBezTo>
                  <a:cubicBezTo>
                    <a:pt x="25953" y="659"/>
                    <a:pt x="25474" y="271"/>
                    <a:pt x="24926" y="111"/>
                  </a:cubicBezTo>
                  <a:cubicBezTo>
                    <a:pt x="24663" y="35"/>
                    <a:pt x="24389" y="0"/>
                    <a:pt x="24114" y="0"/>
                  </a:cubicBezTo>
                  <a:close/>
                  <a:moveTo>
                    <a:pt x="14952" y="10725"/>
                  </a:moveTo>
                  <a:lnTo>
                    <a:pt x="14952" y="10725"/>
                  </a:lnTo>
                  <a:cubicBezTo>
                    <a:pt x="13719" y="12528"/>
                    <a:pt x="11688" y="13738"/>
                    <a:pt x="9565" y="14286"/>
                  </a:cubicBezTo>
                  <a:cubicBezTo>
                    <a:pt x="8299" y="14633"/>
                    <a:pt x="6986" y="14765"/>
                    <a:pt x="5662" y="14765"/>
                  </a:cubicBezTo>
                  <a:cubicBezTo>
                    <a:pt x="4551" y="14765"/>
                    <a:pt x="3433" y="14672"/>
                    <a:pt x="2329" y="14537"/>
                  </a:cubicBezTo>
                  <a:cubicBezTo>
                    <a:pt x="1964" y="14491"/>
                    <a:pt x="1599" y="14446"/>
                    <a:pt x="1234" y="14400"/>
                  </a:cubicBezTo>
                  <a:cubicBezTo>
                    <a:pt x="1051" y="15404"/>
                    <a:pt x="845" y="16409"/>
                    <a:pt x="480" y="17345"/>
                  </a:cubicBezTo>
                  <a:cubicBezTo>
                    <a:pt x="343" y="17710"/>
                    <a:pt x="184" y="18052"/>
                    <a:pt x="1" y="18395"/>
                  </a:cubicBezTo>
                  <a:cubicBezTo>
                    <a:pt x="597" y="18439"/>
                    <a:pt x="1197" y="18462"/>
                    <a:pt x="1797" y="18462"/>
                  </a:cubicBezTo>
                  <a:cubicBezTo>
                    <a:pt x="4296" y="18462"/>
                    <a:pt x="6794" y="18051"/>
                    <a:pt x="9040" y="17002"/>
                  </a:cubicBezTo>
                  <a:cubicBezTo>
                    <a:pt x="11710" y="15747"/>
                    <a:pt x="13993" y="13487"/>
                    <a:pt x="14952" y="10725"/>
                  </a:cubicBezTo>
                  <a:close/>
                </a:path>
              </a:pathLst>
            </a:custGeom>
            <a:solidFill>
              <a:srgbClr val="F8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6"/>
            <p:cNvSpPr/>
            <p:nvPr/>
          </p:nvSpPr>
          <p:spPr>
            <a:xfrm flipH="1">
              <a:off x="2025706" y="2187058"/>
              <a:ext cx="285272" cy="98736"/>
            </a:xfrm>
            <a:custGeom>
              <a:avLst/>
              <a:gdLst/>
              <a:ahLst/>
              <a:cxnLst/>
              <a:rect l="l" t="t" r="r" b="b"/>
              <a:pathLst>
                <a:path w="14244" h="4930" extrusionOk="0">
                  <a:moveTo>
                    <a:pt x="1874" y="1"/>
                  </a:moveTo>
                  <a:cubicBezTo>
                    <a:pt x="1728" y="1"/>
                    <a:pt x="1576" y="37"/>
                    <a:pt x="1439" y="87"/>
                  </a:cubicBezTo>
                  <a:cubicBezTo>
                    <a:pt x="617" y="384"/>
                    <a:pt x="1" y="1251"/>
                    <a:pt x="24" y="2141"/>
                  </a:cubicBezTo>
                  <a:cubicBezTo>
                    <a:pt x="46" y="2324"/>
                    <a:pt x="69" y="2484"/>
                    <a:pt x="138" y="2644"/>
                  </a:cubicBezTo>
                  <a:cubicBezTo>
                    <a:pt x="252" y="2895"/>
                    <a:pt x="457" y="3077"/>
                    <a:pt x="731" y="3168"/>
                  </a:cubicBezTo>
                  <a:cubicBezTo>
                    <a:pt x="809" y="3190"/>
                    <a:pt x="891" y="3200"/>
                    <a:pt x="974" y="3200"/>
                  </a:cubicBezTo>
                  <a:cubicBezTo>
                    <a:pt x="1159" y="3200"/>
                    <a:pt x="1350" y="3149"/>
                    <a:pt x="1507" y="3054"/>
                  </a:cubicBezTo>
                  <a:cubicBezTo>
                    <a:pt x="2078" y="2666"/>
                    <a:pt x="2626" y="1890"/>
                    <a:pt x="2648" y="1023"/>
                  </a:cubicBezTo>
                  <a:cubicBezTo>
                    <a:pt x="2648" y="658"/>
                    <a:pt x="2534" y="247"/>
                    <a:pt x="2215" y="87"/>
                  </a:cubicBezTo>
                  <a:cubicBezTo>
                    <a:pt x="2112" y="25"/>
                    <a:pt x="1995" y="1"/>
                    <a:pt x="1874" y="1"/>
                  </a:cubicBezTo>
                  <a:close/>
                  <a:moveTo>
                    <a:pt x="13452" y="1687"/>
                  </a:moveTo>
                  <a:cubicBezTo>
                    <a:pt x="13296" y="1687"/>
                    <a:pt x="13138" y="1731"/>
                    <a:pt x="12988" y="1799"/>
                  </a:cubicBezTo>
                  <a:cubicBezTo>
                    <a:pt x="12167" y="2119"/>
                    <a:pt x="11596" y="3032"/>
                    <a:pt x="11664" y="3922"/>
                  </a:cubicBezTo>
                  <a:cubicBezTo>
                    <a:pt x="11664" y="4081"/>
                    <a:pt x="11710" y="4241"/>
                    <a:pt x="11779" y="4401"/>
                  </a:cubicBezTo>
                  <a:cubicBezTo>
                    <a:pt x="11893" y="4652"/>
                    <a:pt x="12121" y="4835"/>
                    <a:pt x="12395" y="4903"/>
                  </a:cubicBezTo>
                  <a:cubicBezTo>
                    <a:pt x="12461" y="4921"/>
                    <a:pt x="12529" y="4930"/>
                    <a:pt x="12599" y="4930"/>
                  </a:cubicBezTo>
                  <a:cubicBezTo>
                    <a:pt x="12796" y="4930"/>
                    <a:pt x="13002" y="4861"/>
                    <a:pt x="13171" y="4743"/>
                  </a:cubicBezTo>
                  <a:cubicBezTo>
                    <a:pt x="13719" y="4355"/>
                    <a:pt x="14244" y="3557"/>
                    <a:pt x="14221" y="2689"/>
                  </a:cubicBezTo>
                  <a:cubicBezTo>
                    <a:pt x="14221" y="2324"/>
                    <a:pt x="14084" y="1913"/>
                    <a:pt x="13764" y="1753"/>
                  </a:cubicBezTo>
                  <a:cubicBezTo>
                    <a:pt x="13663" y="1707"/>
                    <a:pt x="13558" y="1687"/>
                    <a:pt x="13452" y="1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6"/>
            <p:cNvSpPr/>
            <p:nvPr/>
          </p:nvSpPr>
          <p:spPr>
            <a:xfrm flipH="1">
              <a:off x="1964441" y="2078019"/>
              <a:ext cx="355208" cy="97594"/>
            </a:xfrm>
            <a:custGeom>
              <a:avLst/>
              <a:gdLst/>
              <a:ahLst/>
              <a:cxnLst/>
              <a:rect l="l" t="t" r="r" b="b"/>
              <a:pathLst>
                <a:path w="17736" h="4873" extrusionOk="0">
                  <a:moveTo>
                    <a:pt x="2781" y="0"/>
                  </a:moveTo>
                  <a:cubicBezTo>
                    <a:pt x="2357" y="0"/>
                    <a:pt x="1936" y="34"/>
                    <a:pt x="1529" y="122"/>
                  </a:cubicBezTo>
                  <a:cubicBezTo>
                    <a:pt x="1164" y="191"/>
                    <a:pt x="799" y="282"/>
                    <a:pt x="525" y="511"/>
                  </a:cubicBezTo>
                  <a:cubicBezTo>
                    <a:pt x="228" y="716"/>
                    <a:pt x="0" y="1058"/>
                    <a:pt x="23" y="1424"/>
                  </a:cubicBezTo>
                  <a:cubicBezTo>
                    <a:pt x="46" y="1492"/>
                    <a:pt x="46" y="1583"/>
                    <a:pt x="114" y="1629"/>
                  </a:cubicBezTo>
                  <a:cubicBezTo>
                    <a:pt x="183" y="1720"/>
                    <a:pt x="320" y="1720"/>
                    <a:pt x="434" y="1720"/>
                  </a:cubicBezTo>
                  <a:cubicBezTo>
                    <a:pt x="913" y="1675"/>
                    <a:pt x="1347" y="1492"/>
                    <a:pt x="1803" y="1401"/>
                  </a:cubicBezTo>
                  <a:cubicBezTo>
                    <a:pt x="2051" y="1345"/>
                    <a:pt x="2302" y="1318"/>
                    <a:pt x="2552" y="1318"/>
                  </a:cubicBezTo>
                  <a:cubicBezTo>
                    <a:pt x="3223" y="1318"/>
                    <a:pt x="3885" y="1514"/>
                    <a:pt x="4451" y="1880"/>
                  </a:cubicBezTo>
                  <a:cubicBezTo>
                    <a:pt x="4805" y="2109"/>
                    <a:pt x="5178" y="2414"/>
                    <a:pt x="5587" y="2414"/>
                  </a:cubicBezTo>
                  <a:cubicBezTo>
                    <a:pt x="5626" y="2414"/>
                    <a:pt x="5666" y="2411"/>
                    <a:pt x="5706" y="2405"/>
                  </a:cubicBezTo>
                  <a:cubicBezTo>
                    <a:pt x="5843" y="2177"/>
                    <a:pt x="5843" y="1766"/>
                    <a:pt x="5729" y="1446"/>
                  </a:cubicBezTo>
                  <a:cubicBezTo>
                    <a:pt x="5547" y="967"/>
                    <a:pt x="5136" y="579"/>
                    <a:pt x="4656" y="328"/>
                  </a:cubicBezTo>
                  <a:cubicBezTo>
                    <a:pt x="4200" y="100"/>
                    <a:pt x="3675" y="31"/>
                    <a:pt x="3150" y="8"/>
                  </a:cubicBezTo>
                  <a:cubicBezTo>
                    <a:pt x="3027" y="3"/>
                    <a:pt x="2904" y="0"/>
                    <a:pt x="2781" y="0"/>
                  </a:cubicBezTo>
                  <a:close/>
                  <a:moveTo>
                    <a:pt x="14134" y="1801"/>
                  </a:moveTo>
                  <a:cubicBezTo>
                    <a:pt x="13436" y="1801"/>
                    <a:pt x="12737" y="1950"/>
                    <a:pt x="12097" y="2245"/>
                  </a:cubicBezTo>
                  <a:cubicBezTo>
                    <a:pt x="11915" y="2337"/>
                    <a:pt x="11709" y="2451"/>
                    <a:pt x="11572" y="2633"/>
                  </a:cubicBezTo>
                  <a:cubicBezTo>
                    <a:pt x="11436" y="2816"/>
                    <a:pt x="11367" y="3067"/>
                    <a:pt x="11481" y="3272"/>
                  </a:cubicBezTo>
                  <a:cubicBezTo>
                    <a:pt x="11562" y="3418"/>
                    <a:pt x="11746" y="3495"/>
                    <a:pt x="11871" y="3495"/>
                  </a:cubicBezTo>
                  <a:cubicBezTo>
                    <a:pt x="11922" y="3495"/>
                    <a:pt x="11963" y="3482"/>
                    <a:pt x="11983" y="3455"/>
                  </a:cubicBezTo>
                  <a:cubicBezTo>
                    <a:pt x="12540" y="3299"/>
                    <a:pt x="13134" y="3192"/>
                    <a:pt x="13716" y="3192"/>
                  </a:cubicBezTo>
                  <a:cubicBezTo>
                    <a:pt x="14328" y="3192"/>
                    <a:pt x="14926" y="3311"/>
                    <a:pt x="15453" y="3615"/>
                  </a:cubicBezTo>
                  <a:cubicBezTo>
                    <a:pt x="15932" y="3911"/>
                    <a:pt x="16320" y="4322"/>
                    <a:pt x="16777" y="4665"/>
                  </a:cubicBezTo>
                  <a:cubicBezTo>
                    <a:pt x="16933" y="4774"/>
                    <a:pt x="17121" y="4873"/>
                    <a:pt x="17291" y="4873"/>
                  </a:cubicBezTo>
                  <a:cubicBezTo>
                    <a:pt x="17369" y="4873"/>
                    <a:pt x="17442" y="4852"/>
                    <a:pt x="17507" y="4802"/>
                  </a:cubicBezTo>
                  <a:cubicBezTo>
                    <a:pt x="17690" y="4688"/>
                    <a:pt x="17735" y="4459"/>
                    <a:pt x="17735" y="4254"/>
                  </a:cubicBezTo>
                  <a:cubicBezTo>
                    <a:pt x="17690" y="3250"/>
                    <a:pt x="16799" y="2473"/>
                    <a:pt x="15886" y="2131"/>
                  </a:cubicBezTo>
                  <a:cubicBezTo>
                    <a:pt x="15329" y="1910"/>
                    <a:pt x="14732" y="1801"/>
                    <a:pt x="14134" y="1801"/>
                  </a:cubicBezTo>
                  <a:close/>
                </a:path>
              </a:pathLst>
            </a:custGeom>
            <a:solidFill>
              <a:srgbClr val="3F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6"/>
            <p:cNvSpPr/>
            <p:nvPr/>
          </p:nvSpPr>
          <p:spPr>
            <a:xfrm flipH="1">
              <a:off x="1615129" y="1963273"/>
              <a:ext cx="1380095" cy="1675581"/>
            </a:xfrm>
            <a:custGeom>
              <a:avLst/>
              <a:gdLst/>
              <a:ahLst/>
              <a:cxnLst/>
              <a:rect l="l" t="t" r="r" b="b"/>
              <a:pathLst>
                <a:path w="68910" h="83664" extrusionOk="0">
                  <a:moveTo>
                    <a:pt x="48522" y="0"/>
                  </a:moveTo>
                  <a:cubicBezTo>
                    <a:pt x="48507" y="0"/>
                    <a:pt x="48493" y="3"/>
                    <a:pt x="48481" y="9"/>
                  </a:cubicBezTo>
                  <a:cubicBezTo>
                    <a:pt x="48436" y="9"/>
                    <a:pt x="48390" y="32"/>
                    <a:pt x="48344" y="55"/>
                  </a:cubicBezTo>
                  <a:cubicBezTo>
                    <a:pt x="48321" y="55"/>
                    <a:pt x="48299" y="55"/>
                    <a:pt x="48276" y="78"/>
                  </a:cubicBezTo>
                  <a:lnTo>
                    <a:pt x="48253" y="78"/>
                  </a:lnTo>
                  <a:cubicBezTo>
                    <a:pt x="48253" y="101"/>
                    <a:pt x="48253" y="101"/>
                    <a:pt x="48253" y="101"/>
                  </a:cubicBezTo>
                  <a:cubicBezTo>
                    <a:pt x="45856" y="1059"/>
                    <a:pt x="43802" y="2931"/>
                    <a:pt x="42592" y="5191"/>
                  </a:cubicBezTo>
                  <a:cubicBezTo>
                    <a:pt x="42547" y="5236"/>
                    <a:pt x="42569" y="5305"/>
                    <a:pt x="42638" y="5328"/>
                  </a:cubicBezTo>
                  <a:cubicBezTo>
                    <a:pt x="42638" y="5350"/>
                    <a:pt x="42661" y="5350"/>
                    <a:pt x="42684" y="5350"/>
                  </a:cubicBezTo>
                  <a:cubicBezTo>
                    <a:pt x="42706" y="5350"/>
                    <a:pt x="42752" y="5328"/>
                    <a:pt x="42775" y="5282"/>
                  </a:cubicBezTo>
                  <a:cubicBezTo>
                    <a:pt x="43825" y="3296"/>
                    <a:pt x="45560" y="1630"/>
                    <a:pt x="47591" y="626"/>
                  </a:cubicBezTo>
                  <a:lnTo>
                    <a:pt x="47591" y="626"/>
                  </a:lnTo>
                  <a:cubicBezTo>
                    <a:pt x="45902" y="2132"/>
                    <a:pt x="44852" y="4278"/>
                    <a:pt x="44715" y="6560"/>
                  </a:cubicBezTo>
                  <a:cubicBezTo>
                    <a:pt x="44715" y="6606"/>
                    <a:pt x="44761" y="6651"/>
                    <a:pt x="44829" y="6651"/>
                  </a:cubicBezTo>
                  <a:cubicBezTo>
                    <a:pt x="44875" y="6651"/>
                    <a:pt x="44920" y="6629"/>
                    <a:pt x="44943" y="6560"/>
                  </a:cubicBezTo>
                  <a:cubicBezTo>
                    <a:pt x="45057" y="4141"/>
                    <a:pt x="46358" y="1767"/>
                    <a:pt x="48299" y="329"/>
                  </a:cubicBezTo>
                  <a:lnTo>
                    <a:pt x="48299" y="329"/>
                  </a:lnTo>
                  <a:cubicBezTo>
                    <a:pt x="47979" y="1949"/>
                    <a:pt x="48207" y="3661"/>
                    <a:pt x="48938" y="5145"/>
                  </a:cubicBezTo>
                  <a:cubicBezTo>
                    <a:pt x="49805" y="6880"/>
                    <a:pt x="51289" y="8181"/>
                    <a:pt x="52727" y="9459"/>
                  </a:cubicBezTo>
                  <a:cubicBezTo>
                    <a:pt x="53959" y="10554"/>
                    <a:pt x="55260" y="11696"/>
                    <a:pt x="56128" y="13111"/>
                  </a:cubicBezTo>
                  <a:cubicBezTo>
                    <a:pt x="57178" y="14823"/>
                    <a:pt x="57611" y="16923"/>
                    <a:pt x="57269" y="18909"/>
                  </a:cubicBezTo>
                  <a:cubicBezTo>
                    <a:pt x="57269" y="18954"/>
                    <a:pt x="57315" y="19023"/>
                    <a:pt x="57360" y="19023"/>
                  </a:cubicBezTo>
                  <a:lnTo>
                    <a:pt x="57383" y="19023"/>
                  </a:lnTo>
                  <a:cubicBezTo>
                    <a:pt x="57429" y="19023"/>
                    <a:pt x="57474" y="19000"/>
                    <a:pt x="57497" y="18931"/>
                  </a:cubicBezTo>
                  <a:cubicBezTo>
                    <a:pt x="57817" y="16923"/>
                    <a:pt x="57383" y="14754"/>
                    <a:pt x="56310" y="12997"/>
                  </a:cubicBezTo>
                  <a:cubicBezTo>
                    <a:pt x="55420" y="11559"/>
                    <a:pt x="54119" y="10395"/>
                    <a:pt x="52864" y="9299"/>
                  </a:cubicBezTo>
                  <a:cubicBezTo>
                    <a:pt x="51448" y="8044"/>
                    <a:pt x="49988" y="6743"/>
                    <a:pt x="49143" y="5054"/>
                  </a:cubicBezTo>
                  <a:cubicBezTo>
                    <a:pt x="48390" y="3570"/>
                    <a:pt x="48184" y="1858"/>
                    <a:pt x="48527" y="237"/>
                  </a:cubicBezTo>
                  <a:cubicBezTo>
                    <a:pt x="48527" y="215"/>
                    <a:pt x="48527" y="215"/>
                    <a:pt x="48527" y="215"/>
                  </a:cubicBezTo>
                  <a:cubicBezTo>
                    <a:pt x="48527" y="215"/>
                    <a:pt x="48550" y="215"/>
                    <a:pt x="48550" y="192"/>
                  </a:cubicBezTo>
                  <a:cubicBezTo>
                    <a:pt x="48595" y="192"/>
                    <a:pt x="48641" y="123"/>
                    <a:pt x="48618" y="55"/>
                  </a:cubicBezTo>
                  <a:cubicBezTo>
                    <a:pt x="48601" y="21"/>
                    <a:pt x="48560" y="0"/>
                    <a:pt x="48522" y="0"/>
                  </a:cubicBezTo>
                  <a:close/>
                  <a:moveTo>
                    <a:pt x="39343" y="14822"/>
                  </a:moveTo>
                  <a:cubicBezTo>
                    <a:pt x="39308" y="14822"/>
                    <a:pt x="39275" y="14847"/>
                    <a:pt x="39260" y="14891"/>
                  </a:cubicBezTo>
                  <a:cubicBezTo>
                    <a:pt x="38712" y="15873"/>
                    <a:pt x="38004" y="16763"/>
                    <a:pt x="37160" y="17516"/>
                  </a:cubicBezTo>
                  <a:cubicBezTo>
                    <a:pt x="36977" y="17676"/>
                    <a:pt x="36726" y="17881"/>
                    <a:pt x="36726" y="18201"/>
                  </a:cubicBezTo>
                  <a:cubicBezTo>
                    <a:pt x="36726" y="18429"/>
                    <a:pt x="36863" y="18612"/>
                    <a:pt x="36977" y="18749"/>
                  </a:cubicBezTo>
                  <a:lnTo>
                    <a:pt x="37776" y="19822"/>
                  </a:lnTo>
                  <a:cubicBezTo>
                    <a:pt x="37799" y="19867"/>
                    <a:pt x="37845" y="19867"/>
                    <a:pt x="37867" y="19867"/>
                  </a:cubicBezTo>
                  <a:cubicBezTo>
                    <a:pt x="37890" y="19867"/>
                    <a:pt x="37913" y="19867"/>
                    <a:pt x="37936" y="19844"/>
                  </a:cubicBezTo>
                  <a:cubicBezTo>
                    <a:pt x="37982" y="19822"/>
                    <a:pt x="37982" y="19753"/>
                    <a:pt x="37959" y="19707"/>
                  </a:cubicBezTo>
                  <a:lnTo>
                    <a:pt x="37137" y="18635"/>
                  </a:lnTo>
                  <a:cubicBezTo>
                    <a:pt x="37023" y="18475"/>
                    <a:pt x="36932" y="18338"/>
                    <a:pt x="36932" y="18201"/>
                  </a:cubicBezTo>
                  <a:cubicBezTo>
                    <a:pt x="36932" y="17996"/>
                    <a:pt x="37137" y="17813"/>
                    <a:pt x="37297" y="17676"/>
                  </a:cubicBezTo>
                  <a:cubicBezTo>
                    <a:pt x="38164" y="16900"/>
                    <a:pt x="38895" y="15987"/>
                    <a:pt x="39442" y="14983"/>
                  </a:cubicBezTo>
                  <a:cubicBezTo>
                    <a:pt x="39465" y="14937"/>
                    <a:pt x="39442" y="14868"/>
                    <a:pt x="39397" y="14846"/>
                  </a:cubicBezTo>
                  <a:cubicBezTo>
                    <a:pt x="39381" y="14829"/>
                    <a:pt x="39362" y="14822"/>
                    <a:pt x="39343" y="14822"/>
                  </a:cubicBezTo>
                  <a:close/>
                  <a:moveTo>
                    <a:pt x="35448" y="22036"/>
                  </a:moveTo>
                  <a:cubicBezTo>
                    <a:pt x="35402" y="22036"/>
                    <a:pt x="35357" y="22104"/>
                    <a:pt x="35357" y="22150"/>
                  </a:cubicBezTo>
                  <a:cubicBezTo>
                    <a:pt x="35494" y="22880"/>
                    <a:pt x="35996" y="23588"/>
                    <a:pt x="36726" y="23999"/>
                  </a:cubicBezTo>
                  <a:cubicBezTo>
                    <a:pt x="37320" y="24341"/>
                    <a:pt x="38050" y="24546"/>
                    <a:pt x="38963" y="24615"/>
                  </a:cubicBezTo>
                  <a:cubicBezTo>
                    <a:pt x="39123" y="24638"/>
                    <a:pt x="39305" y="24638"/>
                    <a:pt x="39442" y="24638"/>
                  </a:cubicBezTo>
                  <a:cubicBezTo>
                    <a:pt x="39922" y="24638"/>
                    <a:pt x="40310" y="24569"/>
                    <a:pt x="40652" y="24455"/>
                  </a:cubicBezTo>
                  <a:cubicBezTo>
                    <a:pt x="41268" y="24272"/>
                    <a:pt x="41771" y="23884"/>
                    <a:pt x="42022" y="23405"/>
                  </a:cubicBezTo>
                  <a:cubicBezTo>
                    <a:pt x="42044" y="23359"/>
                    <a:pt x="42022" y="23291"/>
                    <a:pt x="41976" y="23268"/>
                  </a:cubicBezTo>
                  <a:cubicBezTo>
                    <a:pt x="41950" y="23251"/>
                    <a:pt x="41927" y="23243"/>
                    <a:pt x="41908" y="23243"/>
                  </a:cubicBezTo>
                  <a:cubicBezTo>
                    <a:pt x="41876" y="23243"/>
                    <a:pt x="41853" y="23263"/>
                    <a:pt x="41839" y="23291"/>
                  </a:cubicBezTo>
                  <a:cubicBezTo>
                    <a:pt x="41611" y="23725"/>
                    <a:pt x="41154" y="24090"/>
                    <a:pt x="40606" y="24272"/>
                  </a:cubicBezTo>
                  <a:cubicBezTo>
                    <a:pt x="40264" y="24375"/>
                    <a:pt x="39883" y="24427"/>
                    <a:pt x="39435" y="24427"/>
                  </a:cubicBezTo>
                  <a:cubicBezTo>
                    <a:pt x="39285" y="24427"/>
                    <a:pt x="39129" y="24421"/>
                    <a:pt x="38963" y="24409"/>
                  </a:cubicBezTo>
                  <a:cubicBezTo>
                    <a:pt x="38096" y="24341"/>
                    <a:pt x="37388" y="24158"/>
                    <a:pt x="36840" y="23816"/>
                  </a:cubicBezTo>
                  <a:cubicBezTo>
                    <a:pt x="36156" y="23428"/>
                    <a:pt x="35676" y="22789"/>
                    <a:pt x="35585" y="22127"/>
                  </a:cubicBezTo>
                  <a:cubicBezTo>
                    <a:pt x="35562" y="22058"/>
                    <a:pt x="35516" y="22036"/>
                    <a:pt x="35448" y="22036"/>
                  </a:cubicBezTo>
                  <a:close/>
                  <a:moveTo>
                    <a:pt x="3801" y="34652"/>
                  </a:moveTo>
                  <a:cubicBezTo>
                    <a:pt x="3751" y="34652"/>
                    <a:pt x="3717" y="34693"/>
                    <a:pt x="3698" y="34749"/>
                  </a:cubicBezTo>
                  <a:cubicBezTo>
                    <a:pt x="3698" y="34795"/>
                    <a:pt x="3744" y="34841"/>
                    <a:pt x="3789" y="34863"/>
                  </a:cubicBezTo>
                  <a:cubicBezTo>
                    <a:pt x="3926" y="34886"/>
                    <a:pt x="4063" y="34932"/>
                    <a:pt x="4223" y="35000"/>
                  </a:cubicBezTo>
                  <a:cubicBezTo>
                    <a:pt x="4451" y="35114"/>
                    <a:pt x="4657" y="35274"/>
                    <a:pt x="4839" y="35411"/>
                  </a:cubicBezTo>
                  <a:cubicBezTo>
                    <a:pt x="5022" y="35548"/>
                    <a:pt x="5182" y="35708"/>
                    <a:pt x="5341" y="35845"/>
                  </a:cubicBezTo>
                  <a:cubicBezTo>
                    <a:pt x="5866" y="36324"/>
                    <a:pt x="6300" y="36826"/>
                    <a:pt x="6620" y="37374"/>
                  </a:cubicBezTo>
                  <a:cubicBezTo>
                    <a:pt x="6848" y="37717"/>
                    <a:pt x="7008" y="38059"/>
                    <a:pt x="7122" y="38424"/>
                  </a:cubicBezTo>
                  <a:cubicBezTo>
                    <a:pt x="7282" y="38858"/>
                    <a:pt x="7441" y="39474"/>
                    <a:pt x="7053" y="39816"/>
                  </a:cubicBezTo>
                  <a:cubicBezTo>
                    <a:pt x="6918" y="39929"/>
                    <a:pt x="6752" y="39970"/>
                    <a:pt x="6585" y="39970"/>
                  </a:cubicBezTo>
                  <a:cubicBezTo>
                    <a:pt x="6245" y="39970"/>
                    <a:pt x="5897" y="39802"/>
                    <a:pt x="5775" y="39725"/>
                  </a:cubicBezTo>
                  <a:cubicBezTo>
                    <a:pt x="5752" y="39725"/>
                    <a:pt x="5729" y="39702"/>
                    <a:pt x="5729" y="39702"/>
                  </a:cubicBezTo>
                  <a:cubicBezTo>
                    <a:pt x="5524" y="39588"/>
                    <a:pt x="5341" y="39474"/>
                    <a:pt x="5182" y="39337"/>
                  </a:cubicBezTo>
                  <a:cubicBezTo>
                    <a:pt x="4931" y="39155"/>
                    <a:pt x="4702" y="38926"/>
                    <a:pt x="4474" y="38698"/>
                  </a:cubicBezTo>
                  <a:cubicBezTo>
                    <a:pt x="4269" y="38470"/>
                    <a:pt x="4040" y="38219"/>
                    <a:pt x="3858" y="37968"/>
                  </a:cubicBezTo>
                  <a:cubicBezTo>
                    <a:pt x="3607" y="37648"/>
                    <a:pt x="3378" y="37329"/>
                    <a:pt x="3173" y="36986"/>
                  </a:cubicBezTo>
                  <a:cubicBezTo>
                    <a:pt x="3144" y="36943"/>
                    <a:pt x="3115" y="36927"/>
                    <a:pt x="3080" y="36927"/>
                  </a:cubicBezTo>
                  <a:cubicBezTo>
                    <a:pt x="3060" y="36927"/>
                    <a:pt x="3038" y="36932"/>
                    <a:pt x="3013" y="36940"/>
                  </a:cubicBezTo>
                  <a:cubicBezTo>
                    <a:pt x="2968" y="36963"/>
                    <a:pt x="2945" y="37032"/>
                    <a:pt x="2990" y="37077"/>
                  </a:cubicBezTo>
                  <a:cubicBezTo>
                    <a:pt x="3196" y="37443"/>
                    <a:pt x="3424" y="37785"/>
                    <a:pt x="3698" y="38105"/>
                  </a:cubicBezTo>
                  <a:cubicBezTo>
                    <a:pt x="3881" y="38356"/>
                    <a:pt x="4109" y="38607"/>
                    <a:pt x="4314" y="38835"/>
                  </a:cubicBezTo>
                  <a:cubicBezTo>
                    <a:pt x="4565" y="39086"/>
                    <a:pt x="4794" y="39314"/>
                    <a:pt x="5045" y="39497"/>
                  </a:cubicBezTo>
                  <a:cubicBezTo>
                    <a:pt x="5204" y="39611"/>
                    <a:pt x="5364" y="39725"/>
                    <a:pt x="5547" y="39839"/>
                  </a:cubicBezTo>
                  <a:cubicBezTo>
                    <a:pt x="5547" y="39839"/>
                    <a:pt x="5547" y="39862"/>
                    <a:pt x="5547" y="39885"/>
                  </a:cubicBezTo>
                  <a:cubicBezTo>
                    <a:pt x="5912" y="40684"/>
                    <a:pt x="6072" y="41574"/>
                    <a:pt x="6003" y="42441"/>
                  </a:cubicBezTo>
                  <a:cubicBezTo>
                    <a:pt x="5980" y="42761"/>
                    <a:pt x="5844" y="43514"/>
                    <a:pt x="5296" y="43742"/>
                  </a:cubicBezTo>
                  <a:cubicBezTo>
                    <a:pt x="5208" y="43778"/>
                    <a:pt x="5113" y="43796"/>
                    <a:pt x="5013" y="43796"/>
                  </a:cubicBezTo>
                  <a:cubicBezTo>
                    <a:pt x="4853" y="43796"/>
                    <a:pt x="4679" y="43749"/>
                    <a:pt x="4497" y="43651"/>
                  </a:cubicBezTo>
                  <a:cubicBezTo>
                    <a:pt x="4314" y="43560"/>
                    <a:pt x="4109" y="43423"/>
                    <a:pt x="3881" y="43240"/>
                  </a:cubicBezTo>
                  <a:cubicBezTo>
                    <a:pt x="3607" y="42966"/>
                    <a:pt x="3356" y="42692"/>
                    <a:pt x="3104" y="42373"/>
                  </a:cubicBezTo>
                  <a:cubicBezTo>
                    <a:pt x="2716" y="41848"/>
                    <a:pt x="2351" y="41254"/>
                    <a:pt x="2032" y="40570"/>
                  </a:cubicBezTo>
                  <a:cubicBezTo>
                    <a:pt x="1918" y="40341"/>
                    <a:pt x="1803" y="40090"/>
                    <a:pt x="1712" y="39839"/>
                  </a:cubicBezTo>
                  <a:cubicBezTo>
                    <a:pt x="1712" y="39816"/>
                    <a:pt x="1689" y="39794"/>
                    <a:pt x="1689" y="39748"/>
                  </a:cubicBezTo>
                  <a:cubicBezTo>
                    <a:pt x="1667" y="39702"/>
                    <a:pt x="1598" y="39680"/>
                    <a:pt x="1552" y="39680"/>
                  </a:cubicBezTo>
                  <a:cubicBezTo>
                    <a:pt x="1507" y="39702"/>
                    <a:pt x="1461" y="39771"/>
                    <a:pt x="1484" y="39816"/>
                  </a:cubicBezTo>
                  <a:cubicBezTo>
                    <a:pt x="1507" y="39862"/>
                    <a:pt x="1507" y="39885"/>
                    <a:pt x="1530" y="39931"/>
                  </a:cubicBezTo>
                  <a:cubicBezTo>
                    <a:pt x="1621" y="40159"/>
                    <a:pt x="1735" y="40410"/>
                    <a:pt x="1849" y="40661"/>
                  </a:cubicBezTo>
                  <a:cubicBezTo>
                    <a:pt x="2169" y="41369"/>
                    <a:pt x="2534" y="41985"/>
                    <a:pt x="2945" y="42510"/>
                  </a:cubicBezTo>
                  <a:cubicBezTo>
                    <a:pt x="3196" y="42829"/>
                    <a:pt x="3470" y="43126"/>
                    <a:pt x="3744" y="43377"/>
                  </a:cubicBezTo>
                  <a:cubicBezTo>
                    <a:pt x="3949" y="43583"/>
                    <a:pt x="4177" y="43720"/>
                    <a:pt x="4360" y="43834"/>
                  </a:cubicBezTo>
                  <a:cubicBezTo>
                    <a:pt x="4520" y="44199"/>
                    <a:pt x="4611" y="44610"/>
                    <a:pt x="4611" y="45021"/>
                  </a:cubicBezTo>
                  <a:cubicBezTo>
                    <a:pt x="4611" y="45340"/>
                    <a:pt x="4542" y="45568"/>
                    <a:pt x="4406" y="45683"/>
                  </a:cubicBezTo>
                  <a:cubicBezTo>
                    <a:pt x="4316" y="45787"/>
                    <a:pt x="4187" y="45833"/>
                    <a:pt x="4032" y="45833"/>
                  </a:cubicBezTo>
                  <a:cubicBezTo>
                    <a:pt x="3950" y="45833"/>
                    <a:pt x="3861" y="45820"/>
                    <a:pt x="3766" y="45797"/>
                  </a:cubicBezTo>
                  <a:cubicBezTo>
                    <a:pt x="3561" y="45751"/>
                    <a:pt x="3356" y="45637"/>
                    <a:pt x="3241" y="45568"/>
                  </a:cubicBezTo>
                  <a:cubicBezTo>
                    <a:pt x="2694" y="45226"/>
                    <a:pt x="2191" y="44815"/>
                    <a:pt x="1758" y="44359"/>
                  </a:cubicBezTo>
                  <a:cubicBezTo>
                    <a:pt x="1278" y="43857"/>
                    <a:pt x="868" y="43309"/>
                    <a:pt x="548" y="42692"/>
                  </a:cubicBezTo>
                  <a:cubicBezTo>
                    <a:pt x="525" y="42670"/>
                    <a:pt x="502" y="42624"/>
                    <a:pt x="480" y="42601"/>
                  </a:cubicBezTo>
                  <a:lnTo>
                    <a:pt x="480" y="42556"/>
                  </a:lnTo>
                  <a:cubicBezTo>
                    <a:pt x="365" y="42327"/>
                    <a:pt x="274" y="42122"/>
                    <a:pt x="229" y="41939"/>
                  </a:cubicBezTo>
                  <a:cubicBezTo>
                    <a:pt x="210" y="41902"/>
                    <a:pt x="161" y="41865"/>
                    <a:pt x="119" y="41865"/>
                  </a:cubicBezTo>
                  <a:cubicBezTo>
                    <a:pt x="109" y="41865"/>
                    <a:pt x="100" y="41867"/>
                    <a:pt x="92" y="41871"/>
                  </a:cubicBezTo>
                  <a:cubicBezTo>
                    <a:pt x="23" y="41894"/>
                    <a:pt x="0" y="41939"/>
                    <a:pt x="23" y="42008"/>
                  </a:cubicBezTo>
                  <a:cubicBezTo>
                    <a:pt x="69" y="42213"/>
                    <a:pt x="160" y="42419"/>
                    <a:pt x="274" y="42647"/>
                  </a:cubicBezTo>
                  <a:lnTo>
                    <a:pt x="297" y="42692"/>
                  </a:lnTo>
                  <a:cubicBezTo>
                    <a:pt x="320" y="42715"/>
                    <a:pt x="343" y="42761"/>
                    <a:pt x="365" y="42807"/>
                  </a:cubicBezTo>
                  <a:cubicBezTo>
                    <a:pt x="685" y="43423"/>
                    <a:pt x="1119" y="43994"/>
                    <a:pt x="1598" y="44518"/>
                  </a:cubicBezTo>
                  <a:cubicBezTo>
                    <a:pt x="2055" y="44975"/>
                    <a:pt x="2557" y="45386"/>
                    <a:pt x="3127" y="45728"/>
                  </a:cubicBezTo>
                  <a:cubicBezTo>
                    <a:pt x="3264" y="45820"/>
                    <a:pt x="3470" y="45934"/>
                    <a:pt x="3721" y="46002"/>
                  </a:cubicBezTo>
                  <a:cubicBezTo>
                    <a:pt x="3835" y="46025"/>
                    <a:pt x="3926" y="46048"/>
                    <a:pt x="4018" y="46048"/>
                  </a:cubicBezTo>
                  <a:cubicBezTo>
                    <a:pt x="4246" y="46048"/>
                    <a:pt x="4406" y="45979"/>
                    <a:pt x="4542" y="45842"/>
                  </a:cubicBezTo>
                  <a:cubicBezTo>
                    <a:pt x="4748" y="45683"/>
                    <a:pt x="4816" y="45409"/>
                    <a:pt x="4816" y="45021"/>
                  </a:cubicBezTo>
                  <a:cubicBezTo>
                    <a:pt x="4816" y="44655"/>
                    <a:pt x="4748" y="44290"/>
                    <a:pt x="4634" y="43948"/>
                  </a:cubicBezTo>
                  <a:lnTo>
                    <a:pt x="4634" y="43948"/>
                  </a:lnTo>
                  <a:cubicBezTo>
                    <a:pt x="4771" y="43971"/>
                    <a:pt x="4885" y="43994"/>
                    <a:pt x="4999" y="43994"/>
                  </a:cubicBezTo>
                  <a:cubicBezTo>
                    <a:pt x="5136" y="43994"/>
                    <a:pt x="5250" y="43971"/>
                    <a:pt x="5364" y="43925"/>
                  </a:cubicBezTo>
                  <a:cubicBezTo>
                    <a:pt x="6003" y="43697"/>
                    <a:pt x="6163" y="42898"/>
                    <a:pt x="6209" y="42464"/>
                  </a:cubicBezTo>
                  <a:cubicBezTo>
                    <a:pt x="6277" y="41620"/>
                    <a:pt x="6140" y="40775"/>
                    <a:pt x="5821" y="39999"/>
                  </a:cubicBezTo>
                  <a:lnTo>
                    <a:pt x="5821" y="39999"/>
                  </a:lnTo>
                  <a:cubicBezTo>
                    <a:pt x="6095" y="40113"/>
                    <a:pt x="6346" y="40182"/>
                    <a:pt x="6574" y="40182"/>
                  </a:cubicBezTo>
                  <a:cubicBezTo>
                    <a:pt x="6825" y="40182"/>
                    <a:pt x="7030" y="40113"/>
                    <a:pt x="7190" y="39976"/>
                  </a:cubicBezTo>
                  <a:cubicBezTo>
                    <a:pt x="7670" y="39565"/>
                    <a:pt x="7487" y="38858"/>
                    <a:pt x="7327" y="38356"/>
                  </a:cubicBezTo>
                  <a:cubicBezTo>
                    <a:pt x="7213" y="37990"/>
                    <a:pt x="7030" y="37625"/>
                    <a:pt x="6802" y="37260"/>
                  </a:cubicBezTo>
                  <a:cubicBezTo>
                    <a:pt x="6483" y="36712"/>
                    <a:pt x="6026" y="36164"/>
                    <a:pt x="5501" y="35685"/>
                  </a:cubicBezTo>
                  <a:cubicBezTo>
                    <a:pt x="5319" y="35548"/>
                    <a:pt x="5159" y="35388"/>
                    <a:pt x="4976" y="35251"/>
                  </a:cubicBezTo>
                  <a:cubicBezTo>
                    <a:pt x="4771" y="35092"/>
                    <a:pt x="4565" y="34932"/>
                    <a:pt x="4314" y="34818"/>
                  </a:cubicBezTo>
                  <a:cubicBezTo>
                    <a:pt x="4154" y="34749"/>
                    <a:pt x="3995" y="34681"/>
                    <a:pt x="3835" y="34658"/>
                  </a:cubicBezTo>
                  <a:cubicBezTo>
                    <a:pt x="3823" y="34654"/>
                    <a:pt x="3811" y="34652"/>
                    <a:pt x="3801" y="34652"/>
                  </a:cubicBezTo>
                  <a:close/>
                  <a:moveTo>
                    <a:pt x="65633" y="65877"/>
                  </a:moveTo>
                  <a:cubicBezTo>
                    <a:pt x="65584" y="65877"/>
                    <a:pt x="65550" y="65914"/>
                    <a:pt x="65532" y="65951"/>
                  </a:cubicBezTo>
                  <a:cubicBezTo>
                    <a:pt x="64505" y="69786"/>
                    <a:pt x="63226" y="73598"/>
                    <a:pt x="61720" y="77250"/>
                  </a:cubicBezTo>
                  <a:cubicBezTo>
                    <a:pt x="60350" y="76953"/>
                    <a:pt x="58912" y="76519"/>
                    <a:pt x="57360" y="75903"/>
                  </a:cubicBezTo>
                  <a:cubicBezTo>
                    <a:pt x="55785" y="75287"/>
                    <a:pt x="54210" y="74557"/>
                    <a:pt x="52704" y="73872"/>
                  </a:cubicBezTo>
                  <a:cubicBezTo>
                    <a:pt x="50832" y="72982"/>
                    <a:pt x="48892" y="72091"/>
                    <a:pt x="46906" y="71384"/>
                  </a:cubicBezTo>
                  <a:cubicBezTo>
                    <a:pt x="46792" y="71338"/>
                    <a:pt x="46678" y="71293"/>
                    <a:pt x="46564" y="71270"/>
                  </a:cubicBezTo>
                  <a:lnTo>
                    <a:pt x="46541" y="71247"/>
                  </a:lnTo>
                  <a:cubicBezTo>
                    <a:pt x="46533" y="71243"/>
                    <a:pt x="46524" y="71241"/>
                    <a:pt x="46514" y="71241"/>
                  </a:cubicBezTo>
                  <a:cubicBezTo>
                    <a:pt x="46472" y="71241"/>
                    <a:pt x="46423" y="71278"/>
                    <a:pt x="46404" y="71315"/>
                  </a:cubicBezTo>
                  <a:cubicBezTo>
                    <a:pt x="46404" y="71384"/>
                    <a:pt x="46427" y="71429"/>
                    <a:pt x="46473" y="71452"/>
                  </a:cubicBezTo>
                  <a:lnTo>
                    <a:pt x="46495" y="71452"/>
                  </a:lnTo>
                  <a:cubicBezTo>
                    <a:pt x="46610" y="71498"/>
                    <a:pt x="46724" y="71544"/>
                    <a:pt x="46838" y="71589"/>
                  </a:cubicBezTo>
                  <a:cubicBezTo>
                    <a:pt x="48824" y="72274"/>
                    <a:pt x="50741" y="73187"/>
                    <a:pt x="52613" y="74054"/>
                  </a:cubicBezTo>
                  <a:cubicBezTo>
                    <a:pt x="54142" y="74762"/>
                    <a:pt x="55694" y="75492"/>
                    <a:pt x="57269" y="76109"/>
                  </a:cubicBezTo>
                  <a:cubicBezTo>
                    <a:pt x="58867" y="76725"/>
                    <a:pt x="60350" y="77181"/>
                    <a:pt x="61766" y="77478"/>
                  </a:cubicBezTo>
                  <a:cubicBezTo>
                    <a:pt x="63044" y="77729"/>
                    <a:pt x="64253" y="77866"/>
                    <a:pt x="65395" y="77866"/>
                  </a:cubicBezTo>
                  <a:cubicBezTo>
                    <a:pt x="66605" y="77866"/>
                    <a:pt x="67746" y="77706"/>
                    <a:pt x="68819" y="77433"/>
                  </a:cubicBezTo>
                  <a:cubicBezTo>
                    <a:pt x="68887" y="77433"/>
                    <a:pt x="68910" y="77364"/>
                    <a:pt x="68910" y="77296"/>
                  </a:cubicBezTo>
                  <a:cubicBezTo>
                    <a:pt x="68887" y="77250"/>
                    <a:pt x="68819" y="77227"/>
                    <a:pt x="68773" y="77227"/>
                  </a:cubicBezTo>
                  <a:cubicBezTo>
                    <a:pt x="67723" y="77510"/>
                    <a:pt x="66601" y="77647"/>
                    <a:pt x="65417" y="77647"/>
                  </a:cubicBezTo>
                  <a:cubicBezTo>
                    <a:pt x="64310" y="77647"/>
                    <a:pt x="63151" y="77527"/>
                    <a:pt x="61948" y="77296"/>
                  </a:cubicBezTo>
                  <a:cubicBezTo>
                    <a:pt x="63432" y="73644"/>
                    <a:pt x="64710" y="69832"/>
                    <a:pt x="65737" y="66020"/>
                  </a:cubicBezTo>
                  <a:cubicBezTo>
                    <a:pt x="65760" y="65951"/>
                    <a:pt x="65714" y="65906"/>
                    <a:pt x="65669" y="65883"/>
                  </a:cubicBezTo>
                  <a:cubicBezTo>
                    <a:pt x="65656" y="65879"/>
                    <a:pt x="65644" y="65877"/>
                    <a:pt x="65633" y="65877"/>
                  </a:cubicBezTo>
                  <a:close/>
                  <a:moveTo>
                    <a:pt x="21496" y="69522"/>
                  </a:moveTo>
                  <a:cubicBezTo>
                    <a:pt x="21382" y="69522"/>
                    <a:pt x="21266" y="69543"/>
                    <a:pt x="21159" y="69603"/>
                  </a:cubicBezTo>
                  <a:cubicBezTo>
                    <a:pt x="21022" y="69672"/>
                    <a:pt x="20931" y="69809"/>
                    <a:pt x="20908" y="69969"/>
                  </a:cubicBezTo>
                  <a:cubicBezTo>
                    <a:pt x="20863" y="70265"/>
                    <a:pt x="21045" y="70653"/>
                    <a:pt x="21251" y="70859"/>
                  </a:cubicBezTo>
                  <a:cubicBezTo>
                    <a:pt x="21251" y="70882"/>
                    <a:pt x="21273" y="70904"/>
                    <a:pt x="21273" y="70904"/>
                  </a:cubicBezTo>
                  <a:cubicBezTo>
                    <a:pt x="20885" y="71133"/>
                    <a:pt x="20680" y="71384"/>
                    <a:pt x="20657" y="71703"/>
                  </a:cubicBezTo>
                  <a:cubicBezTo>
                    <a:pt x="20657" y="71954"/>
                    <a:pt x="20771" y="72183"/>
                    <a:pt x="20863" y="72320"/>
                  </a:cubicBezTo>
                  <a:cubicBezTo>
                    <a:pt x="20954" y="72479"/>
                    <a:pt x="21068" y="72616"/>
                    <a:pt x="21205" y="72753"/>
                  </a:cubicBezTo>
                  <a:cubicBezTo>
                    <a:pt x="21022" y="72936"/>
                    <a:pt x="20794" y="73210"/>
                    <a:pt x="20748" y="73529"/>
                  </a:cubicBezTo>
                  <a:cubicBezTo>
                    <a:pt x="20703" y="73940"/>
                    <a:pt x="20885" y="74351"/>
                    <a:pt x="21319" y="74830"/>
                  </a:cubicBezTo>
                  <a:cubicBezTo>
                    <a:pt x="21433" y="74967"/>
                    <a:pt x="21547" y="75082"/>
                    <a:pt x="21684" y="75196"/>
                  </a:cubicBezTo>
                  <a:cubicBezTo>
                    <a:pt x="21479" y="75698"/>
                    <a:pt x="21570" y="76337"/>
                    <a:pt x="21913" y="76839"/>
                  </a:cubicBezTo>
                  <a:cubicBezTo>
                    <a:pt x="22323" y="77433"/>
                    <a:pt x="22963" y="77798"/>
                    <a:pt x="23556" y="78094"/>
                  </a:cubicBezTo>
                  <a:cubicBezTo>
                    <a:pt x="25633" y="79167"/>
                    <a:pt x="27870" y="79943"/>
                    <a:pt x="30152" y="80377"/>
                  </a:cubicBezTo>
                  <a:cubicBezTo>
                    <a:pt x="30792" y="80491"/>
                    <a:pt x="31454" y="80582"/>
                    <a:pt x="32093" y="80674"/>
                  </a:cubicBezTo>
                  <a:cubicBezTo>
                    <a:pt x="32732" y="80788"/>
                    <a:pt x="33371" y="80879"/>
                    <a:pt x="34010" y="80993"/>
                  </a:cubicBezTo>
                  <a:cubicBezTo>
                    <a:pt x="34581" y="81107"/>
                    <a:pt x="35037" y="81222"/>
                    <a:pt x="35471" y="81336"/>
                  </a:cubicBezTo>
                  <a:cubicBezTo>
                    <a:pt x="37160" y="81815"/>
                    <a:pt x="38529" y="82614"/>
                    <a:pt x="39420" y="83618"/>
                  </a:cubicBezTo>
                  <a:cubicBezTo>
                    <a:pt x="39442" y="83641"/>
                    <a:pt x="39465" y="83664"/>
                    <a:pt x="39511" y="83664"/>
                  </a:cubicBezTo>
                  <a:cubicBezTo>
                    <a:pt x="39534" y="83664"/>
                    <a:pt x="39557" y="83641"/>
                    <a:pt x="39579" y="83641"/>
                  </a:cubicBezTo>
                  <a:cubicBezTo>
                    <a:pt x="39625" y="83595"/>
                    <a:pt x="39625" y="83527"/>
                    <a:pt x="39579" y="83481"/>
                  </a:cubicBezTo>
                  <a:cubicBezTo>
                    <a:pt x="38666" y="82431"/>
                    <a:pt x="37251" y="81632"/>
                    <a:pt x="35539" y="81130"/>
                  </a:cubicBezTo>
                  <a:cubicBezTo>
                    <a:pt x="35106" y="81016"/>
                    <a:pt x="34626" y="80902"/>
                    <a:pt x="34056" y="80788"/>
                  </a:cubicBezTo>
                  <a:cubicBezTo>
                    <a:pt x="33417" y="80674"/>
                    <a:pt x="32755" y="80560"/>
                    <a:pt x="32115" y="80468"/>
                  </a:cubicBezTo>
                  <a:cubicBezTo>
                    <a:pt x="31499" y="80377"/>
                    <a:pt x="30837" y="80286"/>
                    <a:pt x="30198" y="80172"/>
                  </a:cubicBezTo>
                  <a:cubicBezTo>
                    <a:pt x="27916" y="79738"/>
                    <a:pt x="25724" y="78962"/>
                    <a:pt x="23647" y="77912"/>
                  </a:cubicBezTo>
                  <a:cubicBezTo>
                    <a:pt x="23099" y="77615"/>
                    <a:pt x="22460" y="77273"/>
                    <a:pt x="22095" y="76725"/>
                  </a:cubicBezTo>
                  <a:cubicBezTo>
                    <a:pt x="21798" y="76291"/>
                    <a:pt x="21707" y="75766"/>
                    <a:pt x="21844" y="75333"/>
                  </a:cubicBezTo>
                  <a:lnTo>
                    <a:pt x="21844" y="75333"/>
                  </a:lnTo>
                  <a:cubicBezTo>
                    <a:pt x="22734" y="76131"/>
                    <a:pt x="23876" y="76771"/>
                    <a:pt x="25291" y="77227"/>
                  </a:cubicBezTo>
                  <a:cubicBezTo>
                    <a:pt x="26112" y="77501"/>
                    <a:pt x="26957" y="77706"/>
                    <a:pt x="27824" y="77843"/>
                  </a:cubicBezTo>
                  <a:cubicBezTo>
                    <a:pt x="27893" y="77843"/>
                    <a:pt x="27916" y="77798"/>
                    <a:pt x="27938" y="77752"/>
                  </a:cubicBezTo>
                  <a:cubicBezTo>
                    <a:pt x="27938" y="77706"/>
                    <a:pt x="27893" y="77638"/>
                    <a:pt x="27847" y="77638"/>
                  </a:cubicBezTo>
                  <a:cubicBezTo>
                    <a:pt x="27003" y="77501"/>
                    <a:pt x="26158" y="77296"/>
                    <a:pt x="25359" y="77022"/>
                  </a:cubicBezTo>
                  <a:cubicBezTo>
                    <a:pt x="23921" y="76542"/>
                    <a:pt x="22757" y="75903"/>
                    <a:pt x="21867" y="75082"/>
                  </a:cubicBezTo>
                  <a:cubicBezTo>
                    <a:pt x="21730" y="74967"/>
                    <a:pt x="21616" y="74830"/>
                    <a:pt x="21479" y="74693"/>
                  </a:cubicBezTo>
                  <a:cubicBezTo>
                    <a:pt x="21091" y="74260"/>
                    <a:pt x="20931" y="73895"/>
                    <a:pt x="20977" y="73575"/>
                  </a:cubicBezTo>
                  <a:cubicBezTo>
                    <a:pt x="21000" y="73347"/>
                    <a:pt x="21114" y="73141"/>
                    <a:pt x="21342" y="72913"/>
                  </a:cubicBezTo>
                  <a:cubicBezTo>
                    <a:pt x="21684" y="73255"/>
                    <a:pt x="22072" y="73552"/>
                    <a:pt x="22392" y="73758"/>
                  </a:cubicBezTo>
                  <a:cubicBezTo>
                    <a:pt x="24241" y="75013"/>
                    <a:pt x="26409" y="75858"/>
                    <a:pt x="28623" y="76154"/>
                  </a:cubicBezTo>
                  <a:lnTo>
                    <a:pt x="28646" y="76154"/>
                  </a:lnTo>
                  <a:cubicBezTo>
                    <a:pt x="28692" y="76154"/>
                    <a:pt x="28737" y="76131"/>
                    <a:pt x="28760" y="76063"/>
                  </a:cubicBezTo>
                  <a:cubicBezTo>
                    <a:pt x="28760" y="76017"/>
                    <a:pt x="28714" y="75972"/>
                    <a:pt x="28669" y="75949"/>
                  </a:cubicBezTo>
                  <a:cubicBezTo>
                    <a:pt x="26478" y="75652"/>
                    <a:pt x="24332" y="74830"/>
                    <a:pt x="22506" y="73598"/>
                  </a:cubicBezTo>
                  <a:cubicBezTo>
                    <a:pt x="22186" y="73370"/>
                    <a:pt x="21776" y="73073"/>
                    <a:pt x="21410" y="72685"/>
                  </a:cubicBezTo>
                  <a:cubicBezTo>
                    <a:pt x="21273" y="72548"/>
                    <a:pt x="21159" y="72365"/>
                    <a:pt x="21045" y="72206"/>
                  </a:cubicBezTo>
                  <a:cubicBezTo>
                    <a:pt x="20908" y="72000"/>
                    <a:pt x="20863" y="71863"/>
                    <a:pt x="20863" y="71726"/>
                  </a:cubicBezTo>
                  <a:cubicBezTo>
                    <a:pt x="20885" y="71475"/>
                    <a:pt x="21068" y="71247"/>
                    <a:pt x="21433" y="71064"/>
                  </a:cubicBezTo>
                  <a:cubicBezTo>
                    <a:pt x="22072" y="71703"/>
                    <a:pt x="22917" y="72114"/>
                    <a:pt x="23647" y="72434"/>
                  </a:cubicBezTo>
                  <a:cubicBezTo>
                    <a:pt x="25679" y="73324"/>
                    <a:pt x="27824" y="73940"/>
                    <a:pt x="30016" y="74237"/>
                  </a:cubicBezTo>
                  <a:lnTo>
                    <a:pt x="30038" y="74237"/>
                  </a:lnTo>
                  <a:cubicBezTo>
                    <a:pt x="30084" y="74237"/>
                    <a:pt x="30130" y="74214"/>
                    <a:pt x="30130" y="74146"/>
                  </a:cubicBezTo>
                  <a:cubicBezTo>
                    <a:pt x="30152" y="74100"/>
                    <a:pt x="30107" y="74032"/>
                    <a:pt x="30038" y="74032"/>
                  </a:cubicBezTo>
                  <a:cubicBezTo>
                    <a:pt x="27870" y="73735"/>
                    <a:pt x="25747" y="73119"/>
                    <a:pt x="23739" y="72251"/>
                  </a:cubicBezTo>
                  <a:cubicBezTo>
                    <a:pt x="23008" y="71932"/>
                    <a:pt x="22164" y="71498"/>
                    <a:pt x="21525" y="70882"/>
                  </a:cubicBezTo>
                  <a:cubicBezTo>
                    <a:pt x="21479" y="70813"/>
                    <a:pt x="21433" y="70768"/>
                    <a:pt x="21388" y="70722"/>
                  </a:cubicBezTo>
                  <a:cubicBezTo>
                    <a:pt x="21228" y="70539"/>
                    <a:pt x="21091" y="70220"/>
                    <a:pt x="21114" y="69991"/>
                  </a:cubicBezTo>
                  <a:cubicBezTo>
                    <a:pt x="21136" y="69900"/>
                    <a:pt x="21182" y="69832"/>
                    <a:pt x="21273" y="69786"/>
                  </a:cubicBezTo>
                  <a:cubicBezTo>
                    <a:pt x="21365" y="69740"/>
                    <a:pt x="21502" y="69740"/>
                    <a:pt x="21661" y="69740"/>
                  </a:cubicBezTo>
                  <a:cubicBezTo>
                    <a:pt x="22985" y="69855"/>
                    <a:pt x="24332" y="70060"/>
                    <a:pt x="25633" y="70243"/>
                  </a:cubicBezTo>
                  <a:cubicBezTo>
                    <a:pt x="27524" y="70532"/>
                    <a:pt x="29479" y="70821"/>
                    <a:pt x="31431" y="70821"/>
                  </a:cubicBezTo>
                  <a:cubicBezTo>
                    <a:pt x="31789" y="70821"/>
                    <a:pt x="32147" y="70812"/>
                    <a:pt x="32503" y="70790"/>
                  </a:cubicBezTo>
                  <a:cubicBezTo>
                    <a:pt x="32709" y="70790"/>
                    <a:pt x="32914" y="70768"/>
                    <a:pt x="33120" y="70745"/>
                  </a:cubicBezTo>
                  <a:cubicBezTo>
                    <a:pt x="33165" y="70745"/>
                    <a:pt x="33211" y="70699"/>
                    <a:pt x="33211" y="70631"/>
                  </a:cubicBezTo>
                  <a:cubicBezTo>
                    <a:pt x="33211" y="70585"/>
                    <a:pt x="33165" y="70539"/>
                    <a:pt x="33097" y="70539"/>
                  </a:cubicBezTo>
                  <a:cubicBezTo>
                    <a:pt x="32914" y="70562"/>
                    <a:pt x="32709" y="70585"/>
                    <a:pt x="32481" y="70585"/>
                  </a:cubicBezTo>
                  <a:cubicBezTo>
                    <a:pt x="32131" y="70606"/>
                    <a:pt x="31779" y="70616"/>
                    <a:pt x="31427" y="70616"/>
                  </a:cubicBezTo>
                  <a:cubicBezTo>
                    <a:pt x="29502" y="70616"/>
                    <a:pt x="27546" y="70326"/>
                    <a:pt x="25656" y="70037"/>
                  </a:cubicBezTo>
                  <a:cubicBezTo>
                    <a:pt x="24355" y="69855"/>
                    <a:pt x="23008" y="69649"/>
                    <a:pt x="21661" y="69535"/>
                  </a:cubicBezTo>
                  <a:cubicBezTo>
                    <a:pt x="21608" y="69527"/>
                    <a:pt x="21552" y="69522"/>
                    <a:pt x="21496" y="695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6"/>
            <p:cNvSpPr/>
            <p:nvPr/>
          </p:nvSpPr>
          <p:spPr>
            <a:xfrm flipH="1">
              <a:off x="1880355" y="2291170"/>
              <a:ext cx="163224" cy="163224"/>
            </a:xfrm>
            <a:custGeom>
              <a:avLst/>
              <a:gdLst/>
              <a:ahLst/>
              <a:cxnLst/>
              <a:rect l="l" t="t" r="r" b="b"/>
              <a:pathLst>
                <a:path w="8150" h="8150" extrusionOk="0">
                  <a:moveTo>
                    <a:pt x="4086" y="1"/>
                  </a:moveTo>
                  <a:cubicBezTo>
                    <a:pt x="1827" y="1"/>
                    <a:pt x="1" y="1827"/>
                    <a:pt x="1" y="4087"/>
                  </a:cubicBezTo>
                  <a:cubicBezTo>
                    <a:pt x="1" y="6324"/>
                    <a:pt x="1827" y="8150"/>
                    <a:pt x="4086" y="8150"/>
                  </a:cubicBezTo>
                  <a:cubicBezTo>
                    <a:pt x="6323" y="8150"/>
                    <a:pt x="8149" y="6324"/>
                    <a:pt x="8149" y="4087"/>
                  </a:cubicBezTo>
                  <a:cubicBezTo>
                    <a:pt x="8149" y="1827"/>
                    <a:pt x="6323" y="1"/>
                    <a:pt x="4086" y="1"/>
                  </a:cubicBezTo>
                  <a:close/>
                </a:path>
              </a:pathLst>
            </a:custGeom>
            <a:solidFill>
              <a:srgbClr val="F8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6"/>
            <p:cNvSpPr/>
            <p:nvPr/>
          </p:nvSpPr>
          <p:spPr>
            <a:xfrm flipH="1">
              <a:off x="2299050" y="2243650"/>
              <a:ext cx="117501" cy="163204"/>
            </a:xfrm>
            <a:custGeom>
              <a:avLst/>
              <a:gdLst/>
              <a:ahLst/>
              <a:cxnLst/>
              <a:rect l="l" t="t" r="r" b="b"/>
              <a:pathLst>
                <a:path w="5867" h="8149" extrusionOk="0">
                  <a:moveTo>
                    <a:pt x="1598" y="0"/>
                  </a:moveTo>
                  <a:cubicBezTo>
                    <a:pt x="1301" y="1301"/>
                    <a:pt x="1004" y="2602"/>
                    <a:pt x="708" y="3880"/>
                  </a:cubicBezTo>
                  <a:cubicBezTo>
                    <a:pt x="411" y="5159"/>
                    <a:pt x="114" y="6437"/>
                    <a:pt x="0" y="7715"/>
                  </a:cubicBezTo>
                  <a:cubicBezTo>
                    <a:pt x="548" y="7989"/>
                    <a:pt x="1141" y="8149"/>
                    <a:pt x="1780" y="8149"/>
                  </a:cubicBezTo>
                  <a:cubicBezTo>
                    <a:pt x="4040" y="8149"/>
                    <a:pt x="5866" y="6323"/>
                    <a:pt x="5866" y="4063"/>
                  </a:cubicBezTo>
                  <a:cubicBezTo>
                    <a:pt x="5866" y="1826"/>
                    <a:pt x="4040" y="0"/>
                    <a:pt x="1780" y="0"/>
                  </a:cubicBezTo>
                  <a:close/>
                </a:path>
              </a:pathLst>
            </a:custGeom>
            <a:solidFill>
              <a:srgbClr val="F8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6"/>
            <p:cNvSpPr/>
            <p:nvPr/>
          </p:nvSpPr>
          <p:spPr>
            <a:xfrm flipH="1">
              <a:off x="1917393" y="2356273"/>
              <a:ext cx="59902" cy="45543"/>
            </a:xfrm>
            <a:custGeom>
              <a:avLst/>
              <a:gdLst/>
              <a:ahLst/>
              <a:cxnLst/>
              <a:rect l="l" t="t" r="r" b="b"/>
              <a:pathLst>
                <a:path w="2991" h="2274" extrusionOk="0">
                  <a:moveTo>
                    <a:pt x="2886" y="0"/>
                  </a:moveTo>
                  <a:cubicBezTo>
                    <a:pt x="2867" y="0"/>
                    <a:pt x="2847" y="6"/>
                    <a:pt x="2831" y="14"/>
                  </a:cubicBezTo>
                  <a:cubicBezTo>
                    <a:pt x="1826" y="607"/>
                    <a:pt x="890" y="1292"/>
                    <a:pt x="46" y="2091"/>
                  </a:cubicBezTo>
                  <a:cubicBezTo>
                    <a:pt x="0" y="2137"/>
                    <a:pt x="0" y="2205"/>
                    <a:pt x="46" y="2251"/>
                  </a:cubicBezTo>
                  <a:cubicBezTo>
                    <a:pt x="69" y="2274"/>
                    <a:pt x="92" y="2274"/>
                    <a:pt x="137" y="2274"/>
                  </a:cubicBezTo>
                  <a:cubicBezTo>
                    <a:pt x="160" y="2274"/>
                    <a:pt x="183" y="2274"/>
                    <a:pt x="206" y="2251"/>
                  </a:cubicBezTo>
                  <a:cubicBezTo>
                    <a:pt x="1027" y="1475"/>
                    <a:pt x="1940" y="767"/>
                    <a:pt x="2922" y="197"/>
                  </a:cubicBezTo>
                  <a:cubicBezTo>
                    <a:pt x="2990" y="174"/>
                    <a:pt x="2990" y="105"/>
                    <a:pt x="2968" y="60"/>
                  </a:cubicBezTo>
                  <a:cubicBezTo>
                    <a:pt x="2953" y="16"/>
                    <a:pt x="2920" y="0"/>
                    <a:pt x="2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6"/>
            <p:cNvSpPr/>
            <p:nvPr/>
          </p:nvSpPr>
          <p:spPr>
            <a:xfrm flipH="1">
              <a:off x="1945287" y="2342655"/>
              <a:ext cx="68114" cy="48186"/>
            </a:xfrm>
            <a:custGeom>
              <a:avLst/>
              <a:gdLst/>
              <a:ahLst/>
              <a:cxnLst/>
              <a:rect l="l" t="t" r="r" b="b"/>
              <a:pathLst>
                <a:path w="3401" h="2406" extrusionOk="0">
                  <a:moveTo>
                    <a:pt x="3279" y="1"/>
                  </a:moveTo>
                  <a:cubicBezTo>
                    <a:pt x="3265" y="1"/>
                    <a:pt x="3253" y="3"/>
                    <a:pt x="3241" y="9"/>
                  </a:cubicBezTo>
                  <a:cubicBezTo>
                    <a:pt x="2077" y="603"/>
                    <a:pt x="1004" y="1333"/>
                    <a:pt x="46" y="2223"/>
                  </a:cubicBezTo>
                  <a:cubicBezTo>
                    <a:pt x="0" y="2269"/>
                    <a:pt x="0" y="2337"/>
                    <a:pt x="46" y="2360"/>
                  </a:cubicBezTo>
                  <a:cubicBezTo>
                    <a:pt x="46" y="2383"/>
                    <a:pt x="91" y="2406"/>
                    <a:pt x="114" y="2406"/>
                  </a:cubicBezTo>
                  <a:cubicBezTo>
                    <a:pt x="137" y="2406"/>
                    <a:pt x="160" y="2383"/>
                    <a:pt x="183" y="2383"/>
                  </a:cubicBezTo>
                  <a:cubicBezTo>
                    <a:pt x="1118" y="1493"/>
                    <a:pt x="2191" y="785"/>
                    <a:pt x="3333" y="215"/>
                  </a:cubicBezTo>
                  <a:cubicBezTo>
                    <a:pt x="3378" y="192"/>
                    <a:pt x="3401" y="123"/>
                    <a:pt x="3378" y="78"/>
                  </a:cubicBezTo>
                  <a:cubicBezTo>
                    <a:pt x="3361" y="26"/>
                    <a:pt x="3318"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6"/>
            <p:cNvSpPr/>
            <p:nvPr/>
          </p:nvSpPr>
          <p:spPr>
            <a:xfrm flipH="1">
              <a:off x="2327853" y="2315220"/>
              <a:ext cx="53053" cy="37231"/>
            </a:xfrm>
            <a:custGeom>
              <a:avLst/>
              <a:gdLst/>
              <a:ahLst/>
              <a:cxnLst/>
              <a:rect l="l" t="t" r="r" b="b"/>
              <a:pathLst>
                <a:path w="2649" h="1859" extrusionOk="0">
                  <a:moveTo>
                    <a:pt x="2529" y="1"/>
                  </a:moveTo>
                  <a:cubicBezTo>
                    <a:pt x="2515" y="1"/>
                    <a:pt x="2501" y="4"/>
                    <a:pt x="2488" y="10"/>
                  </a:cubicBezTo>
                  <a:cubicBezTo>
                    <a:pt x="1621" y="466"/>
                    <a:pt x="799" y="1037"/>
                    <a:pt x="46" y="1676"/>
                  </a:cubicBezTo>
                  <a:cubicBezTo>
                    <a:pt x="0" y="1722"/>
                    <a:pt x="0" y="1790"/>
                    <a:pt x="46" y="1836"/>
                  </a:cubicBezTo>
                  <a:cubicBezTo>
                    <a:pt x="69" y="1859"/>
                    <a:pt x="92" y="1859"/>
                    <a:pt x="115" y="1859"/>
                  </a:cubicBezTo>
                  <a:cubicBezTo>
                    <a:pt x="137" y="1859"/>
                    <a:pt x="160" y="1859"/>
                    <a:pt x="183" y="1836"/>
                  </a:cubicBezTo>
                  <a:cubicBezTo>
                    <a:pt x="913" y="1197"/>
                    <a:pt x="1735" y="649"/>
                    <a:pt x="2580" y="192"/>
                  </a:cubicBezTo>
                  <a:cubicBezTo>
                    <a:pt x="2648" y="169"/>
                    <a:pt x="2648" y="101"/>
                    <a:pt x="2625" y="55"/>
                  </a:cubicBezTo>
                  <a:cubicBezTo>
                    <a:pt x="2609" y="22"/>
                    <a:pt x="2567" y="1"/>
                    <a:pt x="2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6"/>
            <p:cNvSpPr/>
            <p:nvPr/>
          </p:nvSpPr>
          <p:spPr>
            <a:xfrm flipH="1">
              <a:off x="2346596" y="2295736"/>
              <a:ext cx="60363" cy="45282"/>
            </a:xfrm>
            <a:custGeom>
              <a:avLst/>
              <a:gdLst/>
              <a:ahLst/>
              <a:cxnLst/>
              <a:rect l="l" t="t" r="r" b="b"/>
              <a:pathLst>
                <a:path w="3014" h="2261" extrusionOk="0">
                  <a:moveTo>
                    <a:pt x="2908" y="0"/>
                  </a:moveTo>
                  <a:cubicBezTo>
                    <a:pt x="2889" y="0"/>
                    <a:pt x="2870" y="8"/>
                    <a:pt x="2854" y="24"/>
                  </a:cubicBezTo>
                  <a:cubicBezTo>
                    <a:pt x="1849" y="526"/>
                    <a:pt x="913" y="1165"/>
                    <a:pt x="69" y="1896"/>
                  </a:cubicBezTo>
                  <a:cubicBezTo>
                    <a:pt x="46" y="2033"/>
                    <a:pt x="23" y="2147"/>
                    <a:pt x="0" y="2261"/>
                  </a:cubicBezTo>
                  <a:cubicBezTo>
                    <a:pt x="868" y="1439"/>
                    <a:pt x="1872" y="732"/>
                    <a:pt x="2945" y="207"/>
                  </a:cubicBezTo>
                  <a:cubicBezTo>
                    <a:pt x="2991" y="184"/>
                    <a:pt x="3013" y="115"/>
                    <a:pt x="2991" y="70"/>
                  </a:cubicBezTo>
                  <a:cubicBezTo>
                    <a:pt x="2976" y="25"/>
                    <a:pt x="2942" y="0"/>
                    <a:pt x="2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6"/>
            <p:cNvSpPr/>
            <p:nvPr/>
          </p:nvSpPr>
          <p:spPr>
            <a:xfrm flipH="1">
              <a:off x="1714835" y="2644058"/>
              <a:ext cx="825594" cy="744683"/>
            </a:xfrm>
            <a:custGeom>
              <a:avLst/>
              <a:gdLst/>
              <a:ahLst/>
              <a:cxnLst/>
              <a:rect l="l" t="t" r="r" b="b"/>
              <a:pathLst>
                <a:path w="41223" h="37183" extrusionOk="0">
                  <a:moveTo>
                    <a:pt x="35471" y="0"/>
                  </a:moveTo>
                  <a:cubicBezTo>
                    <a:pt x="35494" y="365"/>
                    <a:pt x="35517" y="730"/>
                    <a:pt x="35562" y="1073"/>
                  </a:cubicBezTo>
                  <a:cubicBezTo>
                    <a:pt x="41223" y="5341"/>
                    <a:pt x="37480" y="15384"/>
                    <a:pt x="37434" y="15476"/>
                  </a:cubicBezTo>
                  <a:cubicBezTo>
                    <a:pt x="37365" y="15704"/>
                    <a:pt x="37480" y="15955"/>
                    <a:pt x="37685" y="16023"/>
                  </a:cubicBezTo>
                  <a:cubicBezTo>
                    <a:pt x="37731" y="16046"/>
                    <a:pt x="37799" y="16046"/>
                    <a:pt x="37845" y="16046"/>
                  </a:cubicBezTo>
                  <a:cubicBezTo>
                    <a:pt x="38005" y="16046"/>
                    <a:pt x="38164" y="15955"/>
                    <a:pt x="38233" y="15795"/>
                  </a:cubicBezTo>
                  <a:cubicBezTo>
                    <a:pt x="38278" y="15658"/>
                    <a:pt x="39374" y="12759"/>
                    <a:pt x="39534" y="9290"/>
                  </a:cubicBezTo>
                  <a:cubicBezTo>
                    <a:pt x="39739" y="4976"/>
                    <a:pt x="38324" y="1780"/>
                    <a:pt x="35471" y="0"/>
                  </a:cubicBezTo>
                  <a:close/>
                  <a:moveTo>
                    <a:pt x="16686" y="137"/>
                  </a:moveTo>
                  <a:lnTo>
                    <a:pt x="16686" y="137"/>
                  </a:lnTo>
                  <a:cubicBezTo>
                    <a:pt x="9496" y="1255"/>
                    <a:pt x="4086" y="14608"/>
                    <a:pt x="3150" y="17073"/>
                  </a:cubicBezTo>
                  <a:cubicBezTo>
                    <a:pt x="3003" y="17049"/>
                    <a:pt x="2852" y="17036"/>
                    <a:pt x="2701" y="17036"/>
                  </a:cubicBezTo>
                  <a:cubicBezTo>
                    <a:pt x="2431" y="17036"/>
                    <a:pt x="2158" y="17077"/>
                    <a:pt x="1895" y="17165"/>
                  </a:cubicBezTo>
                  <a:cubicBezTo>
                    <a:pt x="799" y="17553"/>
                    <a:pt x="0" y="18694"/>
                    <a:pt x="46" y="19858"/>
                  </a:cubicBezTo>
                  <a:lnTo>
                    <a:pt x="4976" y="21387"/>
                  </a:lnTo>
                  <a:cubicBezTo>
                    <a:pt x="5661" y="20474"/>
                    <a:pt x="5684" y="19082"/>
                    <a:pt x="4999" y="18146"/>
                  </a:cubicBezTo>
                  <a:cubicBezTo>
                    <a:pt x="4725" y="17781"/>
                    <a:pt x="4383" y="17507"/>
                    <a:pt x="3972" y="17324"/>
                  </a:cubicBezTo>
                  <a:cubicBezTo>
                    <a:pt x="4908" y="14905"/>
                    <a:pt x="10044" y="2442"/>
                    <a:pt x="16480" y="1027"/>
                  </a:cubicBezTo>
                  <a:cubicBezTo>
                    <a:pt x="16549" y="730"/>
                    <a:pt x="16617" y="434"/>
                    <a:pt x="16686" y="137"/>
                  </a:cubicBezTo>
                  <a:close/>
                  <a:moveTo>
                    <a:pt x="31702" y="18223"/>
                  </a:moveTo>
                  <a:cubicBezTo>
                    <a:pt x="31623" y="18223"/>
                    <a:pt x="31542" y="18251"/>
                    <a:pt x="31477" y="18306"/>
                  </a:cubicBezTo>
                  <a:cubicBezTo>
                    <a:pt x="28829" y="20908"/>
                    <a:pt x="26204" y="23830"/>
                    <a:pt x="24857" y="27436"/>
                  </a:cubicBezTo>
                  <a:cubicBezTo>
                    <a:pt x="24264" y="29011"/>
                    <a:pt x="24081" y="30358"/>
                    <a:pt x="24241" y="31613"/>
                  </a:cubicBezTo>
                  <a:cubicBezTo>
                    <a:pt x="24469" y="33165"/>
                    <a:pt x="25314" y="34489"/>
                    <a:pt x="26523" y="35151"/>
                  </a:cubicBezTo>
                  <a:cubicBezTo>
                    <a:pt x="26569" y="35197"/>
                    <a:pt x="26615" y="35197"/>
                    <a:pt x="26683" y="35197"/>
                  </a:cubicBezTo>
                  <a:cubicBezTo>
                    <a:pt x="26797" y="35197"/>
                    <a:pt x="26889" y="35128"/>
                    <a:pt x="26957" y="35037"/>
                  </a:cubicBezTo>
                  <a:cubicBezTo>
                    <a:pt x="27048" y="34877"/>
                    <a:pt x="26980" y="34694"/>
                    <a:pt x="26820" y="34603"/>
                  </a:cubicBezTo>
                  <a:cubicBezTo>
                    <a:pt x="25816" y="34055"/>
                    <a:pt x="25063" y="32868"/>
                    <a:pt x="24880" y="31522"/>
                  </a:cubicBezTo>
                  <a:cubicBezTo>
                    <a:pt x="24720" y="30380"/>
                    <a:pt x="24903" y="29125"/>
                    <a:pt x="25451" y="27664"/>
                  </a:cubicBezTo>
                  <a:cubicBezTo>
                    <a:pt x="26752" y="24149"/>
                    <a:pt x="29331" y="21319"/>
                    <a:pt x="31933" y="18762"/>
                  </a:cubicBezTo>
                  <a:cubicBezTo>
                    <a:pt x="32047" y="18648"/>
                    <a:pt x="32047" y="18443"/>
                    <a:pt x="31933" y="18329"/>
                  </a:cubicBezTo>
                  <a:cubicBezTo>
                    <a:pt x="31873" y="18257"/>
                    <a:pt x="31789" y="18223"/>
                    <a:pt x="31702" y="18223"/>
                  </a:cubicBezTo>
                  <a:close/>
                  <a:moveTo>
                    <a:pt x="39670" y="21567"/>
                  </a:moveTo>
                  <a:cubicBezTo>
                    <a:pt x="39508" y="21567"/>
                    <a:pt x="39372" y="21677"/>
                    <a:pt x="39351" y="21844"/>
                  </a:cubicBezTo>
                  <a:cubicBezTo>
                    <a:pt x="38667" y="26089"/>
                    <a:pt x="37434" y="29970"/>
                    <a:pt x="35631" y="33371"/>
                  </a:cubicBezTo>
                  <a:cubicBezTo>
                    <a:pt x="35083" y="34443"/>
                    <a:pt x="34398" y="35539"/>
                    <a:pt x="33371" y="36110"/>
                  </a:cubicBezTo>
                  <a:cubicBezTo>
                    <a:pt x="32846" y="36395"/>
                    <a:pt x="32218" y="36538"/>
                    <a:pt x="31551" y="36538"/>
                  </a:cubicBezTo>
                  <a:cubicBezTo>
                    <a:pt x="30883" y="36538"/>
                    <a:pt x="30175" y="36395"/>
                    <a:pt x="29491" y="36110"/>
                  </a:cubicBezTo>
                  <a:cubicBezTo>
                    <a:pt x="29454" y="36094"/>
                    <a:pt x="29416" y="36087"/>
                    <a:pt x="29379" y="36087"/>
                  </a:cubicBezTo>
                  <a:cubicBezTo>
                    <a:pt x="29253" y="36087"/>
                    <a:pt x="29133" y="36169"/>
                    <a:pt x="29080" y="36292"/>
                  </a:cubicBezTo>
                  <a:cubicBezTo>
                    <a:pt x="29011" y="36452"/>
                    <a:pt x="29080" y="36635"/>
                    <a:pt x="29240" y="36703"/>
                  </a:cubicBezTo>
                  <a:cubicBezTo>
                    <a:pt x="30016" y="37023"/>
                    <a:pt x="30792" y="37182"/>
                    <a:pt x="31545" y="37182"/>
                  </a:cubicBezTo>
                  <a:cubicBezTo>
                    <a:pt x="32321" y="37182"/>
                    <a:pt x="33051" y="37000"/>
                    <a:pt x="33668" y="36657"/>
                  </a:cubicBezTo>
                  <a:cubicBezTo>
                    <a:pt x="34855" y="35995"/>
                    <a:pt x="35585" y="34831"/>
                    <a:pt x="36201" y="33667"/>
                  </a:cubicBezTo>
                  <a:cubicBezTo>
                    <a:pt x="38027" y="30221"/>
                    <a:pt x="39283" y="26272"/>
                    <a:pt x="39968" y="21935"/>
                  </a:cubicBezTo>
                  <a:cubicBezTo>
                    <a:pt x="39990" y="21775"/>
                    <a:pt x="39876" y="21593"/>
                    <a:pt x="39716" y="21570"/>
                  </a:cubicBezTo>
                  <a:cubicBezTo>
                    <a:pt x="39701" y="21568"/>
                    <a:pt x="39686" y="21567"/>
                    <a:pt x="39670" y="215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6"/>
            <p:cNvSpPr/>
            <p:nvPr/>
          </p:nvSpPr>
          <p:spPr>
            <a:xfrm flipH="1">
              <a:off x="1729477" y="2957156"/>
              <a:ext cx="789464" cy="423822"/>
            </a:xfrm>
            <a:custGeom>
              <a:avLst/>
              <a:gdLst/>
              <a:ahLst/>
              <a:cxnLst/>
              <a:rect l="l" t="t" r="r" b="b"/>
              <a:pathLst>
                <a:path w="39419" h="21162" extrusionOk="0">
                  <a:moveTo>
                    <a:pt x="1659" y="2756"/>
                  </a:moveTo>
                  <a:cubicBezTo>
                    <a:pt x="1476" y="2756"/>
                    <a:pt x="1292" y="2788"/>
                    <a:pt x="1119" y="2853"/>
                  </a:cubicBezTo>
                  <a:cubicBezTo>
                    <a:pt x="457" y="3082"/>
                    <a:pt x="0" y="3789"/>
                    <a:pt x="46" y="4474"/>
                  </a:cubicBezTo>
                  <a:lnTo>
                    <a:pt x="46" y="4611"/>
                  </a:lnTo>
                  <a:lnTo>
                    <a:pt x="2922" y="5387"/>
                  </a:lnTo>
                  <a:cubicBezTo>
                    <a:pt x="3378" y="4839"/>
                    <a:pt x="3401" y="4018"/>
                    <a:pt x="2990" y="3424"/>
                  </a:cubicBezTo>
                  <a:cubicBezTo>
                    <a:pt x="2687" y="3003"/>
                    <a:pt x="2173" y="2756"/>
                    <a:pt x="1659" y="2756"/>
                  </a:cubicBezTo>
                  <a:close/>
                  <a:moveTo>
                    <a:pt x="36041" y="0"/>
                  </a:moveTo>
                  <a:cubicBezTo>
                    <a:pt x="33759" y="69"/>
                    <a:pt x="31522" y="1027"/>
                    <a:pt x="29879" y="2625"/>
                  </a:cubicBezTo>
                  <a:cubicBezTo>
                    <a:pt x="29879" y="2899"/>
                    <a:pt x="30563" y="3264"/>
                    <a:pt x="30906" y="3652"/>
                  </a:cubicBezTo>
                  <a:cubicBezTo>
                    <a:pt x="30967" y="3734"/>
                    <a:pt x="31046" y="3816"/>
                    <a:pt x="31144" y="3816"/>
                  </a:cubicBezTo>
                  <a:cubicBezTo>
                    <a:pt x="31156" y="3816"/>
                    <a:pt x="31168" y="3815"/>
                    <a:pt x="31180" y="3812"/>
                  </a:cubicBezTo>
                  <a:cubicBezTo>
                    <a:pt x="31248" y="3812"/>
                    <a:pt x="31317" y="3767"/>
                    <a:pt x="31362" y="3721"/>
                  </a:cubicBezTo>
                  <a:cubicBezTo>
                    <a:pt x="32138" y="3059"/>
                    <a:pt x="32891" y="2351"/>
                    <a:pt x="33827" y="1963"/>
                  </a:cubicBezTo>
                  <a:cubicBezTo>
                    <a:pt x="34263" y="1783"/>
                    <a:pt x="34743" y="1676"/>
                    <a:pt x="35213" y="1676"/>
                  </a:cubicBezTo>
                  <a:cubicBezTo>
                    <a:pt x="35752" y="1676"/>
                    <a:pt x="36276" y="1817"/>
                    <a:pt x="36703" y="2146"/>
                  </a:cubicBezTo>
                  <a:cubicBezTo>
                    <a:pt x="37251" y="2557"/>
                    <a:pt x="37571" y="3219"/>
                    <a:pt x="37708" y="3903"/>
                  </a:cubicBezTo>
                  <a:cubicBezTo>
                    <a:pt x="37867" y="4565"/>
                    <a:pt x="37845" y="5273"/>
                    <a:pt x="37845" y="5958"/>
                  </a:cubicBezTo>
                  <a:cubicBezTo>
                    <a:pt x="37845" y="6049"/>
                    <a:pt x="37867" y="6186"/>
                    <a:pt x="37936" y="6232"/>
                  </a:cubicBezTo>
                  <a:cubicBezTo>
                    <a:pt x="37982" y="6277"/>
                    <a:pt x="38050" y="6277"/>
                    <a:pt x="38096" y="6277"/>
                  </a:cubicBezTo>
                  <a:cubicBezTo>
                    <a:pt x="38415" y="6323"/>
                    <a:pt x="38712" y="6369"/>
                    <a:pt x="39054" y="6414"/>
                  </a:cubicBezTo>
                  <a:cubicBezTo>
                    <a:pt x="39058" y="6415"/>
                    <a:pt x="39061" y="6415"/>
                    <a:pt x="39064" y="6415"/>
                  </a:cubicBezTo>
                  <a:cubicBezTo>
                    <a:pt x="39419" y="6415"/>
                    <a:pt x="39364" y="2589"/>
                    <a:pt x="38255" y="1119"/>
                  </a:cubicBezTo>
                  <a:cubicBezTo>
                    <a:pt x="37936" y="662"/>
                    <a:pt x="37525" y="274"/>
                    <a:pt x="37000" y="92"/>
                  </a:cubicBezTo>
                  <a:cubicBezTo>
                    <a:pt x="36703" y="0"/>
                    <a:pt x="36361" y="0"/>
                    <a:pt x="36041" y="0"/>
                  </a:cubicBezTo>
                  <a:close/>
                  <a:moveTo>
                    <a:pt x="25799" y="18857"/>
                  </a:moveTo>
                  <a:cubicBezTo>
                    <a:pt x="25771" y="18857"/>
                    <a:pt x="25746" y="18863"/>
                    <a:pt x="25724" y="18877"/>
                  </a:cubicBezTo>
                  <a:cubicBezTo>
                    <a:pt x="25679" y="18922"/>
                    <a:pt x="25656" y="18968"/>
                    <a:pt x="25633" y="19037"/>
                  </a:cubicBezTo>
                  <a:cubicBezTo>
                    <a:pt x="25610" y="19059"/>
                    <a:pt x="25565" y="19105"/>
                    <a:pt x="25542" y="19128"/>
                  </a:cubicBezTo>
                  <a:cubicBezTo>
                    <a:pt x="25450" y="19242"/>
                    <a:pt x="25382" y="19356"/>
                    <a:pt x="25291" y="19470"/>
                  </a:cubicBezTo>
                  <a:cubicBezTo>
                    <a:pt x="25268" y="19470"/>
                    <a:pt x="25245" y="19493"/>
                    <a:pt x="25245" y="19516"/>
                  </a:cubicBezTo>
                  <a:cubicBezTo>
                    <a:pt x="25245" y="19562"/>
                    <a:pt x="25268" y="19607"/>
                    <a:pt x="25291" y="19630"/>
                  </a:cubicBezTo>
                  <a:cubicBezTo>
                    <a:pt x="25428" y="19790"/>
                    <a:pt x="25610" y="19881"/>
                    <a:pt x="25724" y="20041"/>
                  </a:cubicBezTo>
                  <a:cubicBezTo>
                    <a:pt x="25793" y="20109"/>
                    <a:pt x="25861" y="20201"/>
                    <a:pt x="25953" y="20201"/>
                  </a:cubicBezTo>
                  <a:cubicBezTo>
                    <a:pt x="26044" y="20201"/>
                    <a:pt x="26112" y="20155"/>
                    <a:pt x="26158" y="20087"/>
                  </a:cubicBezTo>
                  <a:cubicBezTo>
                    <a:pt x="26386" y="19858"/>
                    <a:pt x="26546" y="19562"/>
                    <a:pt x="26637" y="19265"/>
                  </a:cubicBezTo>
                  <a:cubicBezTo>
                    <a:pt x="26660" y="19242"/>
                    <a:pt x="26660" y="19196"/>
                    <a:pt x="26660" y="19151"/>
                  </a:cubicBezTo>
                  <a:cubicBezTo>
                    <a:pt x="26660" y="19105"/>
                    <a:pt x="26592" y="19037"/>
                    <a:pt x="26546" y="19014"/>
                  </a:cubicBezTo>
                  <a:cubicBezTo>
                    <a:pt x="26478" y="18991"/>
                    <a:pt x="26409" y="18991"/>
                    <a:pt x="26341" y="18991"/>
                  </a:cubicBezTo>
                  <a:cubicBezTo>
                    <a:pt x="26227" y="18968"/>
                    <a:pt x="26112" y="18945"/>
                    <a:pt x="25998" y="18900"/>
                  </a:cubicBezTo>
                  <a:cubicBezTo>
                    <a:pt x="25935" y="18884"/>
                    <a:pt x="25861" y="18857"/>
                    <a:pt x="25799" y="18857"/>
                  </a:cubicBezTo>
                  <a:close/>
                  <a:moveTo>
                    <a:pt x="27824" y="19813"/>
                  </a:moveTo>
                  <a:cubicBezTo>
                    <a:pt x="27733" y="19813"/>
                    <a:pt x="27664" y="19881"/>
                    <a:pt x="27619" y="19927"/>
                  </a:cubicBezTo>
                  <a:cubicBezTo>
                    <a:pt x="27413" y="20178"/>
                    <a:pt x="27254" y="20452"/>
                    <a:pt x="27140" y="20749"/>
                  </a:cubicBezTo>
                  <a:cubicBezTo>
                    <a:pt x="27140" y="20794"/>
                    <a:pt x="27140" y="20840"/>
                    <a:pt x="27140" y="20863"/>
                  </a:cubicBezTo>
                  <a:cubicBezTo>
                    <a:pt x="27140" y="20931"/>
                    <a:pt x="27208" y="20977"/>
                    <a:pt x="27254" y="21000"/>
                  </a:cubicBezTo>
                  <a:cubicBezTo>
                    <a:pt x="27322" y="21022"/>
                    <a:pt x="27391" y="21022"/>
                    <a:pt x="27459" y="21045"/>
                  </a:cubicBezTo>
                  <a:cubicBezTo>
                    <a:pt x="27573" y="21045"/>
                    <a:pt x="27687" y="21068"/>
                    <a:pt x="27801" y="21114"/>
                  </a:cubicBezTo>
                  <a:cubicBezTo>
                    <a:pt x="27858" y="21142"/>
                    <a:pt x="27923" y="21161"/>
                    <a:pt x="27981" y="21161"/>
                  </a:cubicBezTo>
                  <a:cubicBezTo>
                    <a:pt x="28016" y="21161"/>
                    <a:pt x="28049" y="21154"/>
                    <a:pt x="28075" y="21137"/>
                  </a:cubicBezTo>
                  <a:cubicBezTo>
                    <a:pt x="28121" y="21091"/>
                    <a:pt x="28144" y="21045"/>
                    <a:pt x="28167" y="20977"/>
                  </a:cubicBezTo>
                  <a:cubicBezTo>
                    <a:pt x="28189" y="20931"/>
                    <a:pt x="28235" y="20908"/>
                    <a:pt x="28258" y="20863"/>
                  </a:cubicBezTo>
                  <a:cubicBezTo>
                    <a:pt x="28349" y="20771"/>
                    <a:pt x="28395" y="20634"/>
                    <a:pt x="28486" y="20543"/>
                  </a:cubicBezTo>
                  <a:cubicBezTo>
                    <a:pt x="28509" y="20520"/>
                    <a:pt x="28532" y="20497"/>
                    <a:pt x="28532" y="20475"/>
                  </a:cubicBezTo>
                  <a:cubicBezTo>
                    <a:pt x="28555" y="20452"/>
                    <a:pt x="28532" y="20406"/>
                    <a:pt x="28509" y="20383"/>
                  </a:cubicBezTo>
                  <a:cubicBezTo>
                    <a:pt x="28372" y="20224"/>
                    <a:pt x="28189" y="20132"/>
                    <a:pt x="28053" y="19972"/>
                  </a:cubicBezTo>
                  <a:cubicBezTo>
                    <a:pt x="27984" y="19904"/>
                    <a:pt x="27916" y="19813"/>
                    <a:pt x="27824" y="198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56"/>
          <p:cNvGrpSpPr/>
          <p:nvPr/>
        </p:nvGrpSpPr>
        <p:grpSpPr>
          <a:xfrm>
            <a:off x="5452632" y="4136818"/>
            <a:ext cx="355216" cy="305683"/>
            <a:chOff x="2581492" y="1663973"/>
            <a:chExt cx="447094" cy="384748"/>
          </a:xfrm>
        </p:grpSpPr>
        <p:sp>
          <p:nvSpPr>
            <p:cNvPr id="1103" name="Google Shape;1103;p56"/>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6"/>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6"/>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6"/>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56"/>
          <p:cNvGrpSpPr/>
          <p:nvPr/>
        </p:nvGrpSpPr>
        <p:grpSpPr>
          <a:xfrm rot="2519054" flipH="1">
            <a:off x="8167234" y="442363"/>
            <a:ext cx="406843" cy="401382"/>
            <a:chOff x="8167224" y="612742"/>
            <a:chExt cx="406859" cy="401398"/>
          </a:xfrm>
        </p:grpSpPr>
        <p:sp>
          <p:nvSpPr>
            <p:cNvPr id="1108" name="Google Shape;1108;p56"/>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6"/>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6"/>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56"/>
          <p:cNvGrpSpPr/>
          <p:nvPr/>
        </p:nvGrpSpPr>
        <p:grpSpPr>
          <a:xfrm rot="10145385" flipH="1">
            <a:off x="7640890" y="4188905"/>
            <a:ext cx="1140331" cy="595198"/>
            <a:chOff x="1362021" y="1108808"/>
            <a:chExt cx="986885" cy="515106"/>
          </a:xfrm>
        </p:grpSpPr>
        <p:sp>
          <p:nvSpPr>
            <p:cNvPr id="1112" name="Google Shape;1112;p56"/>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6"/>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6"/>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6"/>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6"/>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6"/>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56"/>
          <p:cNvSpPr/>
          <p:nvPr/>
        </p:nvSpPr>
        <p:spPr>
          <a:xfrm>
            <a:off x="6954025" y="9283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6"/>
          <p:cNvSpPr/>
          <p:nvPr/>
        </p:nvSpPr>
        <p:spPr>
          <a:xfrm>
            <a:off x="2886462" y="413013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6"/>
          <p:cNvSpPr/>
          <p:nvPr/>
        </p:nvSpPr>
        <p:spPr>
          <a:xfrm>
            <a:off x="822164" y="1505053"/>
            <a:ext cx="93044" cy="97659"/>
          </a:xfrm>
          <a:custGeom>
            <a:avLst/>
            <a:gdLst/>
            <a:ahLst/>
            <a:cxnLst/>
            <a:rect l="l" t="t" r="r" b="b"/>
            <a:pathLst>
              <a:path w="3448" h="3619" extrusionOk="0">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6"/>
          <p:cNvSpPr/>
          <p:nvPr/>
        </p:nvSpPr>
        <p:spPr>
          <a:xfrm>
            <a:off x="522198" y="1513850"/>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56"/>
          <p:cNvGrpSpPr/>
          <p:nvPr/>
        </p:nvGrpSpPr>
        <p:grpSpPr>
          <a:xfrm>
            <a:off x="68864" y="3096390"/>
            <a:ext cx="1299652" cy="2651951"/>
            <a:chOff x="8154826" y="3096390"/>
            <a:chExt cx="1299652" cy="2651951"/>
          </a:xfrm>
        </p:grpSpPr>
        <p:sp>
          <p:nvSpPr>
            <p:cNvPr id="1123" name="Google Shape;1123;p56"/>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6"/>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5" name="Google Shape;1125;p56"/>
          <p:cNvSpPr/>
          <p:nvPr/>
        </p:nvSpPr>
        <p:spPr>
          <a:xfrm rot="-570776" flipH="1">
            <a:off x="691949" y="42494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56"/>
          <p:cNvCxnSpPr/>
          <p:nvPr/>
        </p:nvCxnSpPr>
        <p:spPr>
          <a:xfrm>
            <a:off x="4022900" y="3106702"/>
            <a:ext cx="4208400" cy="0"/>
          </a:xfrm>
          <a:prstGeom prst="straightConnector1">
            <a:avLst/>
          </a:prstGeom>
          <a:noFill/>
          <a:ln w="9525" cap="flat" cmpd="sng">
            <a:solidFill>
              <a:schemeClr val="dk1"/>
            </a:solidFill>
            <a:prstDash val="solid"/>
            <a:round/>
            <a:headEnd type="none" w="med" len="med"/>
            <a:tailEnd type="none" w="med" len="med"/>
          </a:ln>
        </p:spPr>
      </p:cxnSp>
      <p:grpSp>
        <p:nvGrpSpPr>
          <p:cNvPr id="1127" name="Google Shape;1127;p56"/>
          <p:cNvGrpSpPr/>
          <p:nvPr/>
        </p:nvGrpSpPr>
        <p:grpSpPr>
          <a:xfrm>
            <a:off x="4095115" y="822549"/>
            <a:ext cx="150927" cy="143533"/>
            <a:chOff x="3716290" y="4256524"/>
            <a:chExt cx="150927" cy="143533"/>
          </a:xfrm>
        </p:grpSpPr>
        <p:sp>
          <p:nvSpPr>
            <p:cNvPr id="1128" name="Google Shape;1128;p56"/>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6"/>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6"/>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3"/>
                                        </p:tgtEl>
                                        <p:attrNameLst>
                                          <p:attrName>style.visibility</p:attrName>
                                        </p:attrNameLst>
                                      </p:cBhvr>
                                      <p:to>
                                        <p:strVal val="visible"/>
                                      </p:to>
                                    </p:set>
                                    <p:animEffect transition="in" filter="fade">
                                      <p:cBhvr>
                                        <p:cTn id="7" dur="1000"/>
                                        <p:tgtEl>
                                          <p:spTgt spid="106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64"/>
                                        </p:tgtEl>
                                        <p:attrNameLst>
                                          <p:attrName>style.visibility</p:attrName>
                                        </p:attrNameLst>
                                      </p:cBhvr>
                                      <p:to>
                                        <p:strVal val="visible"/>
                                      </p:to>
                                    </p:set>
                                    <p:animEffect transition="in" filter="fade">
                                      <p:cBhvr>
                                        <p:cTn id="11" dur="1000"/>
                                        <p:tgtEl>
                                          <p:spTgt spid="1064"/>
                                        </p:tgtEl>
                                      </p:cBhvr>
                                    </p:animEffect>
                                  </p:childTnLst>
                                </p:cTn>
                              </p:par>
                              <p:par>
                                <p:cTn id="12" presetID="10" presetClass="entr" presetSubtype="0" fill="hold" nodeType="withEffect">
                                  <p:stCondLst>
                                    <p:cond delay="0"/>
                                  </p:stCondLst>
                                  <p:childTnLst>
                                    <p:set>
                                      <p:cBhvr>
                                        <p:cTn id="13" dur="1" fill="hold">
                                          <p:stCondLst>
                                            <p:cond delay="0"/>
                                          </p:stCondLst>
                                        </p:cTn>
                                        <p:tgtEl>
                                          <p:spTgt spid="1126"/>
                                        </p:tgtEl>
                                        <p:attrNameLst>
                                          <p:attrName>style.visibility</p:attrName>
                                        </p:attrNameLst>
                                      </p:cBhvr>
                                      <p:to>
                                        <p:strVal val="visible"/>
                                      </p:to>
                                    </p:set>
                                    <p:animEffect transition="in" filter="fade">
                                      <p:cBhvr>
                                        <p:cTn id="14" dur="1000"/>
                                        <p:tgtEl>
                                          <p:spTgt spid="1126"/>
                                        </p:tgtEl>
                                      </p:cBhvr>
                                    </p:animEffect>
                                  </p:childTnLst>
                                </p:cTn>
                              </p:par>
                            </p:childTnLst>
                          </p:cTn>
                        </p:par>
                        <p:par>
                          <p:cTn id="15" fill="hold">
                            <p:stCondLst>
                              <p:cond delay="2000"/>
                            </p:stCondLst>
                            <p:childTnLst>
                              <p:par>
                                <p:cTn id="16" presetID="2" presetClass="entr" presetSubtype="8" fill="hold" nodeType="afterEffect">
                                  <p:stCondLst>
                                    <p:cond delay="0"/>
                                  </p:stCondLst>
                                  <p:childTnLst>
                                    <p:set>
                                      <p:cBhvr>
                                        <p:cTn id="17" dur="1" fill="hold">
                                          <p:stCondLst>
                                            <p:cond delay="0"/>
                                          </p:stCondLst>
                                        </p:cTn>
                                        <p:tgtEl>
                                          <p:spTgt spid="1080"/>
                                        </p:tgtEl>
                                        <p:attrNameLst>
                                          <p:attrName>style.visibility</p:attrName>
                                        </p:attrNameLst>
                                      </p:cBhvr>
                                      <p:to>
                                        <p:strVal val="visible"/>
                                      </p:to>
                                    </p:set>
                                    <p:anim calcmode="lin" valueType="num">
                                      <p:cBhvr additive="base">
                                        <p:cTn id="18" dur="1000"/>
                                        <p:tgtEl>
                                          <p:spTgt spid="1080"/>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1069"/>
                                        </p:tgtEl>
                                        <p:attrNameLst>
                                          <p:attrName>style.visibility</p:attrName>
                                        </p:attrNameLst>
                                      </p:cBhvr>
                                      <p:to>
                                        <p:strVal val="visible"/>
                                      </p:to>
                                    </p:set>
                                    <p:anim calcmode="lin" valueType="num">
                                      <p:cBhvr additive="base">
                                        <p:cTn id="21" dur="1000"/>
                                        <p:tgtEl>
                                          <p:spTgt spid="1069"/>
                                        </p:tgtEl>
                                        <p:attrNameLst>
                                          <p:attrName>ppt_x</p:attrName>
                                        </p:attrNameLst>
                                      </p:cBhvr>
                                      <p:tavLst>
                                        <p:tav tm="0">
                                          <p:val>
                                            <p:strVal val="#ppt_x-1"/>
                                          </p:val>
                                        </p:tav>
                                        <p:tav tm="100000">
                                          <p:val>
                                            <p:strVal val="#ppt_x"/>
                                          </p:val>
                                        </p:tav>
                                      </p:tavLst>
                                    </p:anim>
                                  </p:childTnLst>
                                </p:cTn>
                              </p:par>
                              <p:par>
                                <p:cTn id="22" presetID="2" presetClass="entr" presetSubtype="8" fill="hold" nodeType="withEffect">
                                  <p:stCondLst>
                                    <p:cond delay="0"/>
                                  </p:stCondLst>
                                  <p:childTnLst>
                                    <p:set>
                                      <p:cBhvr>
                                        <p:cTn id="23" dur="1" fill="hold">
                                          <p:stCondLst>
                                            <p:cond delay="0"/>
                                          </p:stCondLst>
                                        </p:cTn>
                                        <p:tgtEl>
                                          <p:spTgt spid="1059"/>
                                        </p:tgtEl>
                                        <p:attrNameLst>
                                          <p:attrName>style.visibility</p:attrName>
                                        </p:attrNameLst>
                                      </p:cBhvr>
                                      <p:to>
                                        <p:strVal val="visible"/>
                                      </p:to>
                                    </p:set>
                                    <p:anim calcmode="lin" valueType="num">
                                      <p:cBhvr additive="base">
                                        <p:cTn id="24" dur="1000"/>
                                        <p:tgtEl>
                                          <p:spTgt spid="1059"/>
                                        </p:tgtEl>
                                        <p:attrNameLst>
                                          <p:attrName>ppt_x</p:attrName>
                                        </p:attrNameLst>
                                      </p:cBhvr>
                                      <p:tavLst>
                                        <p:tav tm="0">
                                          <p:val>
                                            <p:strVal val="#ppt_x-1"/>
                                          </p:val>
                                        </p:tav>
                                        <p:tav tm="100000">
                                          <p:val>
                                            <p:strVal val="#ppt_x"/>
                                          </p:val>
                                        </p:tav>
                                      </p:tavLst>
                                    </p:anim>
                                  </p:childTnLst>
                                </p:cTn>
                              </p:par>
                              <p:par>
                                <p:cTn id="25" presetID="2" presetClass="entr" presetSubtype="8" fill="hold" nodeType="withEffect">
                                  <p:stCondLst>
                                    <p:cond delay="0"/>
                                  </p:stCondLst>
                                  <p:childTnLst>
                                    <p:set>
                                      <p:cBhvr>
                                        <p:cTn id="26" dur="1" fill="hold">
                                          <p:stCondLst>
                                            <p:cond delay="0"/>
                                          </p:stCondLst>
                                        </p:cTn>
                                        <p:tgtEl>
                                          <p:spTgt spid="1072"/>
                                        </p:tgtEl>
                                        <p:attrNameLst>
                                          <p:attrName>style.visibility</p:attrName>
                                        </p:attrNameLst>
                                      </p:cBhvr>
                                      <p:to>
                                        <p:strVal val="visible"/>
                                      </p:to>
                                    </p:set>
                                    <p:anim calcmode="lin" valueType="num">
                                      <p:cBhvr additive="base">
                                        <p:cTn id="27" dur="1000"/>
                                        <p:tgtEl>
                                          <p:spTgt spid="1072"/>
                                        </p:tgtEl>
                                        <p:attrNameLst>
                                          <p:attrName>ppt_x</p:attrName>
                                        </p:attrNameLst>
                                      </p:cBhvr>
                                      <p:tavLst>
                                        <p:tav tm="0">
                                          <p:val>
                                            <p:strVal val="#ppt_x-1"/>
                                          </p:val>
                                        </p:tav>
                                        <p:tav tm="100000">
                                          <p:val>
                                            <p:strVal val="#ppt_x"/>
                                          </p:val>
                                        </p:tav>
                                      </p:tavLst>
                                    </p:anim>
                                  </p:childTnLst>
                                </p:cTn>
                              </p:par>
                              <p:par>
                                <p:cTn id="28" presetID="2" presetClass="entr" presetSubtype="8" fill="hold" nodeType="withEffect">
                                  <p:stCondLst>
                                    <p:cond delay="0"/>
                                  </p:stCondLst>
                                  <p:childTnLst>
                                    <p:set>
                                      <p:cBhvr>
                                        <p:cTn id="29" dur="1" fill="hold">
                                          <p:stCondLst>
                                            <p:cond delay="0"/>
                                          </p:stCondLst>
                                        </p:cTn>
                                        <p:tgtEl>
                                          <p:spTgt spid="1065"/>
                                        </p:tgtEl>
                                        <p:attrNameLst>
                                          <p:attrName>style.visibility</p:attrName>
                                        </p:attrNameLst>
                                      </p:cBhvr>
                                      <p:to>
                                        <p:strVal val="visible"/>
                                      </p:to>
                                    </p:set>
                                    <p:anim calcmode="lin" valueType="num">
                                      <p:cBhvr additive="base">
                                        <p:cTn id="30" dur="1000"/>
                                        <p:tgtEl>
                                          <p:spTgt spid="1065"/>
                                        </p:tgtEl>
                                        <p:attrNameLst>
                                          <p:attrName>ppt_x</p:attrName>
                                        </p:attrNameLst>
                                      </p:cBhvr>
                                      <p:tavLst>
                                        <p:tav tm="0">
                                          <p:val>
                                            <p:strVal val="#ppt_x-1"/>
                                          </p:val>
                                        </p:tav>
                                        <p:tav tm="100000">
                                          <p:val>
                                            <p:strVal val="#ppt_x"/>
                                          </p:val>
                                        </p:tav>
                                      </p:tavLst>
                                    </p:anim>
                                  </p:childTnLst>
                                </p:cTn>
                              </p:par>
                            </p:childTnLst>
                          </p:cTn>
                        </p:par>
                        <p:par>
                          <p:cTn id="31" fill="hold">
                            <p:stCondLst>
                              <p:cond delay="3000"/>
                            </p:stCondLst>
                            <p:childTnLst>
                              <p:par>
                                <p:cTn id="32" presetID="23" presetClass="entr" presetSubtype="16" fill="hold" nodeType="afterEffect">
                                  <p:stCondLst>
                                    <p:cond delay="0"/>
                                  </p:stCondLst>
                                  <p:childTnLst>
                                    <p:set>
                                      <p:cBhvr>
                                        <p:cTn id="33" dur="1" fill="hold">
                                          <p:stCondLst>
                                            <p:cond delay="0"/>
                                          </p:stCondLst>
                                        </p:cTn>
                                        <p:tgtEl>
                                          <p:spTgt spid="1102"/>
                                        </p:tgtEl>
                                        <p:attrNameLst>
                                          <p:attrName>style.visibility</p:attrName>
                                        </p:attrNameLst>
                                      </p:cBhvr>
                                      <p:to>
                                        <p:strVal val="visible"/>
                                      </p:to>
                                    </p:set>
                                    <p:anim calcmode="lin" valueType="num">
                                      <p:cBhvr additive="base">
                                        <p:cTn id="34" dur="600"/>
                                        <p:tgtEl>
                                          <p:spTgt spid="1102"/>
                                        </p:tgtEl>
                                        <p:attrNameLst>
                                          <p:attrName>ppt_w</p:attrName>
                                        </p:attrNameLst>
                                      </p:cBhvr>
                                      <p:tavLst>
                                        <p:tav tm="0">
                                          <p:val>
                                            <p:strVal val="0"/>
                                          </p:val>
                                        </p:tav>
                                        <p:tav tm="100000">
                                          <p:val>
                                            <p:strVal val="#ppt_w"/>
                                          </p:val>
                                        </p:tav>
                                      </p:tavLst>
                                    </p:anim>
                                    <p:anim calcmode="lin" valueType="num">
                                      <p:cBhvr additive="base">
                                        <p:cTn id="35" dur="600"/>
                                        <p:tgtEl>
                                          <p:spTgt spid="1102"/>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0"/>
                                  </p:stCondLst>
                                  <p:childTnLst>
                                    <p:set>
                                      <p:cBhvr>
                                        <p:cTn id="37" dur="1" fill="hold">
                                          <p:stCondLst>
                                            <p:cond delay="0"/>
                                          </p:stCondLst>
                                        </p:cTn>
                                        <p:tgtEl>
                                          <p:spTgt spid="1107"/>
                                        </p:tgtEl>
                                        <p:attrNameLst>
                                          <p:attrName>style.visibility</p:attrName>
                                        </p:attrNameLst>
                                      </p:cBhvr>
                                      <p:to>
                                        <p:strVal val="visible"/>
                                      </p:to>
                                    </p:set>
                                    <p:anim calcmode="lin" valueType="num">
                                      <p:cBhvr additive="base">
                                        <p:cTn id="38" dur="600"/>
                                        <p:tgtEl>
                                          <p:spTgt spid="1107"/>
                                        </p:tgtEl>
                                        <p:attrNameLst>
                                          <p:attrName>ppt_w</p:attrName>
                                        </p:attrNameLst>
                                      </p:cBhvr>
                                      <p:tavLst>
                                        <p:tav tm="0">
                                          <p:val>
                                            <p:strVal val="0"/>
                                          </p:val>
                                        </p:tav>
                                        <p:tav tm="100000">
                                          <p:val>
                                            <p:strVal val="#ppt_w"/>
                                          </p:val>
                                        </p:tav>
                                      </p:tavLst>
                                    </p:anim>
                                    <p:anim calcmode="lin" valueType="num">
                                      <p:cBhvr additive="base">
                                        <p:cTn id="39" dur="600"/>
                                        <p:tgtEl>
                                          <p:spTgt spid="1107"/>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0"/>
                                  </p:stCondLst>
                                  <p:childTnLst>
                                    <p:set>
                                      <p:cBhvr>
                                        <p:cTn id="41" dur="1" fill="hold">
                                          <p:stCondLst>
                                            <p:cond delay="0"/>
                                          </p:stCondLst>
                                        </p:cTn>
                                        <p:tgtEl>
                                          <p:spTgt spid="1111"/>
                                        </p:tgtEl>
                                        <p:attrNameLst>
                                          <p:attrName>style.visibility</p:attrName>
                                        </p:attrNameLst>
                                      </p:cBhvr>
                                      <p:to>
                                        <p:strVal val="visible"/>
                                      </p:to>
                                    </p:set>
                                    <p:anim calcmode="lin" valueType="num">
                                      <p:cBhvr additive="base">
                                        <p:cTn id="42" dur="600"/>
                                        <p:tgtEl>
                                          <p:spTgt spid="1111"/>
                                        </p:tgtEl>
                                        <p:attrNameLst>
                                          <p:attrName>ppt_w</p:attrName>
                                        </p:attrNameLst>
                                      </p:cBhvr>
                                      <p:tavLst>
                                        <p:tav tm="0">
                                          <p:val>
                                            <p:strVal val="0"/>
                                          </p:val>
                                        </p:tav>
                                        <p:tav tm="100000">
                                          <p:val>
                                            <p:strVal val="#ppt_w"/>
                                          </p:val>
                                        </p:tav>
                                      </p:tavLst>
                                    </p:anim>
                                    <p:anim calcmode="lin" valueType="num">
                                      <p:cBhvr additive="base">
                                        <p:cTn id="43" dur="600"/>
                                        <p:tgtEl>
                                          <p:spTgt spid="1111"/>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0"/>
                                  </p:stCondLst>
                                  <p:childTnLst>
                                    <p:set>
                                      <p:cBhvr>
                                        <p:cTn id="45" dur="1" fill="hold">
                                          <p:stCondLst>
                                            <p:cond delay="0"/>
                                          </p:stCondLst>
                                        </p:cTn>
                                        <p:tgtEl>
                                          <p:spTgt spid="1127"/>
                                        </p:tgtEl>
                                        <p:attrNameLst>
                                          <p:attrName>style.visibility</p:attrName>
                                        </p:attrNameLst>
                                      </p:cBhvr>
                                      <p:to>
                                        <p:strVal val="visible"/>
                                      </p:to>
                                    </p:set>
                                    <p:anim calcmode="lin" valueType="num">
                                      <p:cBhvr additive="base">
                                        <p:cTn id="46" dur="600"/>
                                        <p:tgtEl>
                                          <p:spTgt spid="1127"/>
                                        </p:tgtEl>
                                        <p:attrNameLst>
                                          <p:attrName>ppt_w</p:attrName>
                                        </p:attrNameLst>
                                      </p:cBhvr>
                                      <p:tavLst>
                                        <p:tav tm="0">
                                          <p:val>
                                            <p:strVal val="0"/>
                                          </p:val>
                                        </p:tav>
                                        <p:tav tm="100000">
                                          <p:val>
                                            <p:strVal val="#ppt_w"/>
                                          </p:val>
                                        </p:tav>
                                      </p:tavLst>
                                    </p:anim>
                                    <p:anim calcmode="lin" valueType="num">
                                      <p:cBhvr additive="base">
                                        <p:cTn id="47" dur="600"/>
                                        <p:tgtEl>
                                          <p:spTgt spid="1127"/>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0"/>
                                  </p:stCondLst>
                                  <p:childTnLst>
                                    <p:set>
                                      <p:cBhvr>
                                        <p:cTn id="49" dur="1" fill="hold">
                                          <p:stCondLst>
                                            <p:cond delay="0"/>
                                          </p:stCondLst>
                                        </p:cTn>
                                        <p:tgtEl>
                                          <p:spTgt spid="1075"/>
                                        </p:tgtEl>
                                        <p:attrNameLst>
                                          <p:attrName>style.visibility</p:attrName>
                                        </p:attrNameLst>
                                      </p:cBhvr>
                                      <p:to>
                                        <p:strVal val="visible"/>
                                      </p:to>
                                    </p:set>
                                    <p:anim calcmode="lin" valueType="num">
                                      <p:cBhvr additive="base">
                                        <p:cTn id="50" dur="600"/>
                                        <p:tgtEl>
                                          <p:spTgt spid="1075"/>
                                        </p:tgtEl>
                                        <p:attrNameLst>
                                          <p:attrName>ppt_w</p:attrName>
                                        </p:attrNameLst>
                                      </p:cBhvr>
                                      <p:tavLst>
                                        <p:tav tm="0">
                                          <p:val>
                                            <p:strVal val="0"/>
                                          </p:val>
                                        </p:tav>
                                        <p:tav tm="100000">
                                          <p:val>
                                            <p:strVal val="#ppt_w"/>
                                          </p:val>
                                        </p:tav>
                                      </p:tavLst>
                                    </p:anim>
                                    <p:anim calcmode="lin" valueType="num">
                                      <p:cBhvr additive="base">
                                        <p:cTn id="51" dur="600"/>
                                        <p:tgtEl>
                                          <p:spTgt spid="1075"/>
                                        </p:tgtEl>
                                        <p:attrNameLst>
                                          <p:attrName>ppt_h</p:attrName>
                                        </p:attrNameLst>
                                      </p:cBhvr>
                                      <p:tavLst>
                                        <p:tav tm="0">
                                          <p:val>
                                            <p:strVal val="0"/>
                                          </p:val>
                                        </p:tav>
                                        <p:tav tm="100000">
                                          <p:val>
                                            <p:strVal val="#ppt_h"/>
                                          </p:val>
                                        </p:tav>
                                      </p:tavLst>
                                    </p:anim>
                                  </p:childTnLst>
                                </p:cTn>
                              </p:par>
                            </p:childTnLst>
                          </p:cTn>
                        </p:par>
                        <p:par>
                          <p:cTn id="52" fill="hold">
                            <p:stCondLst>
                              <p:cond delay="3600"/>
                            </p:stCondLst>
                            <p:childTnLst>
                              <p:par>
                                <p:cTn id="53" presetID="8" presetClass="emph" presetSubtype="0" fill="hold" nodeType="afterEffect">
                                  <p:stCondLst>
                                    <p:cond delay="0"/>
                                  </p:stCondLst>
                                  <p:childTnLst>
                                    <p:animRot by="-21600000">
                                      <p:cBhvr>
                                        <p:cTn id="54" dur="600" fill="hold"/>
                                        <p:tgtEl>
                                          <p:spTgt spid="11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grpSp>
        <p:nvGrpSpPr>
          <p:cNvPr id="1235" name="Google Shape;1235;p60"/>
          <p:cNvGrpSpPr/>
          <p:nvPr/>
        </p:nvGrpSpPr>
        <p:grpSpPr>
          <a:xfrm flipH="1">
            <a:off x="5262726" y="2955636"/>
            <a:ext cx="488155" cy="457809"/>
            <a:chOff x="3089978" y="4184399"/>
            <a:chExt cx="388071" cy="363947"/>
          </a:xfrm>
        </p:grpSpPr>
        <p:sp>
          <p:nvSpPr>
            <p:cNvPr id="1236" name="Google Shape;1236;p60"/>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0"/>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0"/>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9" name="Google Shape;1239;p60"/>
          <p:cNvSpPr txBox="1">
            <a:spLocks noGrp="1"/>
          </p:cNvSpPr>
          <p:nvPr>
            <p:ph type="subTitle" idx="1"/>
          </p:nvPr>
        </p:nvSpPr>
        <p:spPr>
          <a:xfrm>
            <a:off x="897863" y="971064"/>
            <a:ext cx="5795558" cy="2299842"/>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cap="none" dirty="0">
                <a:latin typeface="Dreaming Outloud Pro" panose="03050502040302030504" pitchFamily="66" charset="0"/>
                <a:cs typeface="Dreaming Outloud Pro" panose="03050502040302030504" pitchFamily="66" charset="0"/>
              </a:rPr>
              <a:t>Medical Dictionary Can Boost The Efficiency And Quality Of Medical Paperwork And Research By Offering An Intuitive And Easily Accessible Interface. </a:t>
            </a:r>
          </a:p>
          <a:p>
            <a:pPr marL="285750" indent="-285750" algn="just">
              <a:buFont typeface="Arial" panose="020B0604020202020204" pitchFamily="34" charset="0"/>
              <a:buChar char="•"/>
            </a:pPr>
            <a:r>
              <a:rPr lang="en-US" sz="1600" cap="none" dirty="0">
                <a:latin typeface="Dreaming Outloud Pro" panose="03050502040302030504" pitchFamily="66" charset="0"/>
                <a:cs typeface="Dreaming Outloud Pro" panose="03050502040302030504" pitchFamily="66" charset="0"/>
              </a:rPr>
              <a:t>It Can Be Used To Check Up Medical Terminology, Acronyms, And Meanings By Healthcare Workers, Students, And Researchers. </a:t>
            </a:r>
          </a:p>
          <a:p>
            <a:pPr marL="285750" indent="-285750" algn="just">
              <a:buFont typeface="Arial" panose="020B0604020202020204" pitchFamily="34" charset="0"/>
              <a:buChar char="•"/>
            </a:pPr>
            <a:r>
              <a:rPr lang="en-US" sz="1600" cap="none" dirty="0">
                <a:latin typeface="Dreaming Outloud Pro" panose="03050502040302030504" pitchFamily="66" charset="0"/>
                <a:cs typeface="Dreaming Outloud Pro" panose="03050502040302030504" pitchFamily="66" charset="0"/>
              </a:rPr>
              <a:t>As For Normal Users Who Are Other Than Healthcare Professionals And Researchers It Displays The Drug And Its Available Generic Or Brand Names.</a:t>
            </a:r>
          </a:p>
          <a:p>
            <a:pPr marL="0" lvl="0" indent="0" algn="ctr" rtl="0">
              <a:spcBef>
                <a:spcPts val="0"/>
              </a:spcBef>
              <a:spcAft>
                <a:spcPts val="0"/>
              </a:spcAft>
              <a:buNone/>
            </a:pPr>
            <a:endParaRPr dirty="0"/>
          </a:p>
        </p:txBody>
      </p:sp>
      <p:sp>
        <p:nvSpPr>
          <p:cNvPr id="1240" name="Google Shape;1240;p60"/>
          <p:cNvSpPr txBox="1">
            <a:spLocks noGrp="1"/>
          </p:cNvSpPr>
          <p:nvPr>
            <p:ph type="title"/>
          </p:nvPr>
        </p:nvSpPr>
        <p:spPr>
          <a:xfrm>
            <a:off x="1314355" y="216001"/>
            <a:ext cx="53340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accent1">
                    <a:lumMod val="50000"/>
                  </a:schemeClr>
                </a:solidFill>
                <a:latin typeface="Dreaming Outloud Pro" panose="03050502040302030504" pitchFamily="66" charset="0"/>
                <a:cs typeface="Dreaming Outloud Pro" panose="03050502040302030504" pitchFamily="66" charset="0"/>
              </a:rPr>
              <a:t>INTRODUCTION</a:t>
            </a:r>
            <a:endParaRPr sz="2000" b="1" dirty="0">
              <a:solidFill>
                <a:schemeClr val="accent1">
                  <a:lumMod val="50000"/>
                </a:schemeClr>
              </a:solidFill>
              <a:latin typeface="Dreaming Outloud Pro" panose="03050502040302030504" pitchFamily="66" charset="0"/>
              <a:cs typeface="Dreaming Outloud Pro" panose="03050502040302030504" pitchFamily="66" charset="0"/>
            </a:endParaRPr>
          </a:p>
        </p:txBody>
      </p:sp>
      <p:grpSp>
        <p:nvGrpSpPr>
          <p:cNvPr id="1241" name="Google Shape;1241;p60"/>
          <p:cNvGrpSpPr/>
          <p:nvPr/>
        </p:nvGrpSpPr>
        <p:grpSpPr>
          <a:xfrm flipH="1">
            <a:off x="2690261" y="3346827"/>
            <a:ext cx="436105" cy="547391"/>
            <a:chOff x="3474326" y="3626268"/>
            <a:chExt cx="436105" cy="547391"/>
          </a:xfrm>
        </p:grpSpPr>
        <p:sp>
          <p:nvSpPr>
            <p:cNvPr id="1242" name="Google Shape;1242;p60"/>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0"/>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0"/>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60"/>
          <p:cNvGrpSpPr/>
          <p:nvPr/>
        </p:nvGrpSpPr>
        <p:grpSpPr>
          <a:xfrm flipH="1">
            <a:off x="3369509" y="3648819"/>
            <a:ext cx="186655" cy="149254"/>
            <a:chOff x="2858987" y="3108507"/>
            <a:chExt cx="186655" cy="149254"/>
          </a:xfrm>
        </p:grpSpPr>
        <p:sp>
          <p:nvSpPr>
            <p:cNvPr id="1246" name="Google Shape;1246;p60"/>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0"/>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0"/>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 name="Google Shape;1249;p60"/>
          <p:cNvSpPr/>
          <p:nvPr/>
        </p:nvSpPr>
        <p:spPr>
          <a:xfrm flipH="1">
            <a:off x="7917969" y="305026"/>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0"/>
          <p:cNvSpPr/>
          <p:nvPr/>
        </p:nvSpPr>
        <p:spPr>
          <a:xfrm flipH="1">
            <a:off x="4890334" y="3537386"/>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0"/>
          <p:cNvSpPr/>
          <p:nvPr/>
        </p:nvSpPr>
        <p:spPr>
          <a:xfrm flipH="1">
            <a:off x="4922338" y="3560674"/>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0"/>
          <p:cNvSpPr/>
          <p:nvPr/>
        </p:nvSpPr>
        <p:spPr>
          <a:xfrm flipH="1">
            <a:off x="4903259" y="3571927"/>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3" name="Google Shape;1253;p60"/>
          <p:cNvGrpSpPr/>
          <p:nvPr/>
        </p:nvGrpSpPr>
        <p:grpSpPr>
          <a:xfrm flipH="1">
            <a:off x="990121" y="3362226"/>
            <a:ext cx="444119" cy="550116"/>
            <a:chOff x="7443422" y="3653739"/>
            <a:chExt cx="444119" cy="550116"/>
          </a:xfrm>
        </p:grpSpPr>
        <p:sp>
          <p:nvSpPr>
            <p:cNvPr id="1254" name="Google Shape;1254;p60"/>
            <p:cNvSpPr/>
            <p:nvPr/>
          </p:nvSpPr>
          <p:spPr>
            <a:xfrm>
              <a:off x="7443422" y="3653739"/>
              <a:ext cx="101652" cy="110288"/>
            </a:xfrm>
            <a:custGeom>
              <a:avLst/>
              <a:gdLst/>
              <a:ahLst/>
              <a:cxnLst/>
              <a:rect l="l" t="t" r="r" b="b"/>
              <a:pathLst>
                <a:path w="3767" h="4087" extrusionOk="0">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0"/>
            <p:cNvSpPr/>
            <p:nvPr/>
          </p:nvSpPr>
          <p:spPr>
            <a:xfrm>
              <a:off x="7465576" y="3698372"/>
              <a:ext cx="404100" cy="479901"/>
            </a:xfrm>
            <a:custGeom>
              <a:avLst/>
              <a:gdLst/>
              <a:ahLst/>
              <a:cxnLst/>
              <a:rect l="l" t="t" r="r" b="b"/>
              <a:pathLst>
                <a:path w="14975" h="17784" extrusionOk="0">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0"/>
            <p:cNvSpPr/>
            <p:nvPr/>
          </p:nvSpPr>
          <p:spPr>
            <a:xfrm>
              <a:off x="7559835" y="3811358"/>
              <a:ext cx="177399" cy="223058"/>
            </a:xfrm>
            <a:custGeom>
              <a:avLst/>
              <a:gdLst/>
              <a:ahLst/>
              <a:cxnLst/>
              <a:rect l="l" t="t" r="r" b="b"/>
              <a:pathLst>
                <a:path w="6574" h="8266" extrusionOk="0">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0"/>
            <p:cNvSpPr/>
            <p:nvPr/>
          </p:nvSpPr>
          <p:spPr>
            <a:xfrm>
              <a:off x="7651611" y="4028830"/>
              <a:ext cx="235930" cy="175025"/>
            </a:xfrm>
            <a:custGeom>
              <a:avLst/>
              <a:gdLst/>
              <a:ahLst/>
              <a:cxnLst/>
              <a:rect l="l" t="t" r="r" b="b"/>
              <a:pathLst>
                <a:path w="8743" h="6486" extrusionOk="0">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60"/>
          <p:cNvGrpSpPr/>
          <p:nvPr/>
        </p:nvGrpSpPr>
        <p:grpSpPr>
          <a:xfrm flipH="1">
            <a:off x="5889683" y="3121067"/>
            <a:ext cx="1109326" cy="2740462"/>
            <a:chOff x="1985590" y="3490398"/>
            <a:chExt cx="1109326" cy="2740462"/>
          </a:xfrm>
        </p:grpSpPr>
        <p:sp>
          <p:nvSpPr>
            <p:cNvPr id="1259" name="Google Shape;1259;p60"/>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0"/>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1" name="Google Shape;1261;p60"/>
          <p:cNvSpPr/>
          <p:nvPr/>
        </p:nvSpPr>
        <p:spPr>
          <a:xfrm flipH="1">
            <a:off x="1576596" y="3235613"/>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0"/>
          <p:cNvSpPr/>
          <p:nvPr/>
        </p:nvSpPr>
        <p:spPr>
          <a:xfrm flipH="1">
            <a:off x="6793586" y="3240875"/>
            <a:ext cx="1699407" cy="1359261"/>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3" name="Google Shape;1263;p60"/>
          <p:cNvGrpSpPr/>
          <p:nvPr/>
        </p:nvGrpSpPr>
        <p:grpSpPr>
          <a:xfrm flipH="1">
            <a:off x="6652781" y="1435638"/>
            <a:ext cx="2933135" cy="3370858"/>
            <a:chOff x="-391330" y="1866819"/>
            <a:chExt cx="2933135" cy="3370858"/>
          </a:xfrm>
        </p:grpSpPr>
        <p:sp>
          <p:nvSpPr>
            <p:cNvPr id="1264" name="Google Shape;1264;p60"/>
            <p:cNvSpPr/>
            <p:nvPr/>
          </p:nvSpPr>
          <p:spPr>
            <a:xfrm>
              <a:off x="917551" y="1866819"/>
              <a:ext cx="680643" cy="553840"/>
            </a:xfrm>
            <a:custGeom>
              <a:avLst/>
              <a:gdLst/>
              <a:ahLst/>
              <a:cxnLst/>
              <a:rect l="l" t="t" r="r" b="b"/>
              <a:pathLst>
                <a:path w="25223" h="20524" extrusionOk="0">
                  <a:moveTo>
                    <a:pt x="13457" y="0"/>
                  </a:moveTo>
                  <a:cubicBezTo>
                    <a:pt x="13392" y="0"/>
                    <a:pt x="13327" y="1"/>
                    <a:pt x="13262" y="3"/>
                  </a:cubicBezTo>
                  <a:cubicBezTo>
                    <a:pt x="12143" y="26"/>
                    <a:pt x="11048" y="346"/>
                    <a:pt x="10089" y="939"/>
                  </a:cubicBezTo>
                  <a:cubicBezTo>
                    <a:pt x="8811" y="1715"/>
                    <a:pt x="7829" y="2948"/>
                    <a:pt x="6757" y="3998"/>
                  </a:cubicBezTo>
                  <a:cubicBezTo>
                    <a:pt x="5638" y="5116"/>
                    <a:pt x="4337" y="6098"/>
                    <a:pt x="3196" y="7193"/>
                  </a:cubicBezTo>
                  <a:cubicBezTo>
                    <a:pt x="2055" y="8312"/>
                    <a:pt x="1028" y="9613"/>
                    <a:pt x="571" y="11142"/>
                  </a:cubicBezTo>
                  <a:cubicBezTo>
                    <a:pt x="0" y="13037"/>
                    <a:pt x="366" y="15159"/>
                    <a:pt x="1393" y="16848"/>
                  </a:cubicBezTo>
                  <a:cubicBezTo>
                    <a:pt x="2397" y="18492"/>
                    <a:pt x="3972" y="19747"/>
                    <a:pt x="5730" y="20523"/>
                  </a:cubicBezTo>
                  <a:cubicBezTo>
                    <a:pt x="5707" y="20044"/>
                    <a:pt x="5821" y="19565"/>
                    <a:pt x="6186" y="19177"/>
                  </a:cubicBezTo>
                  <a:cubicBezTo>
                    <a:pt x="6595" y="18732"/>
                    <a:pt x="7160" y="18551"/>
                    <a:pt x="7765" y="18551"/>
                  </a:cubicBezTo>
                  <a:cubicBezTo>
                    <a:pt x="8340" y="18551"/>
                    <a:pt x="8950" y="18715"/>
                    <a:pt x="9496" y="18971"/>
                  </a:cubicBezTo>
                  <a:cubicBezTo>
                    <a:pt x="10021" y="18401"/>
                    <a:pt x="10432" y="17602"/>
                    <a:pt x="10158" y="16871"/>
                  </a:cubicBezTo>
                  <a:cubicBezTo>
                    <a:pt x="9838" y="16050"/>
                    <a:pt x="8697" y="15502"/>
                    <a:pt x="8902" y="14657"/>
                  </a:cubicBezTo>
                  <a:cubicBezTo>
                    <a:pt x="9016" y="14109"/>
                    <a:pt x="9610" y="13858"/>
                    <a:pt x="10066" y="13562"/>
                  </a:cubicBezTo>
                  <a:cubicBezTo>
                    <a:pt x="11002" y="12991"/>
                    <a:pt x="11664" y="12009"/>
                    <a:pt x="11870" y="10937"/>
                  </a:cubicBezTo>
                  <a:cubicBezTo>
                    <a:pt x="12006" y="10275"/>
                    <a:pt x="12052" y="9430"/>
                    <a:pt x="12668" y="9133"/>
                  </a:cubicBezTo>
                  <a:cubicBezTo>
                    <a:pt x="12802" y="9070"/>
                    <a:pt x="12937" y="9044"/>
                    <a:pt x="13073" y="9044"/>
                  </a:cubicBezTo>
                  <a:cubicBezTo>
                    <a:pt x="13755" y="9044"/>
                    <a:pt x="14467" y="9706"/>
                    <a:pt x="15209" y="9706"/>
                  </a:cubicBezTo>
                  <a:cubicBezTo>
                    <a:pt x="15230" y="9706"/>
                    <a:pt x="15250" y="9705"/>
                    <a:pt x="15270" y="9704"/>
                  </a:cubicBezTo>
                  <a:cubicBezTo>
                    <a:pt x="16243" y="9659"/>
                    <a:pt x="16879" y="8471"/>
                    <a:pt x="17845" y="8471"/>
                  </a:cubicBezTo>
                  <a:cubicBezTo>
                    <a:pt x="17854" y="8471"/>
                    <a:pt x="17863" y="8471"/>
                    <a:pt x="17873" y="8472"/>
                  </a:cubicBezTo>
                  <a:cubicBezTo>
                    <a:pt x="18565" y="8472"/>
                    <a:pt x="19141" y="9127"/>
                    <a:pt x="19815" y="9127"/>
                  </a:cubicBezTo>
                  <a:cubicBezTo>
                    <a:pt x="19874" y="9127"/>
                    <a:pt x="19934" y="9122"/>
                    <a:pt x="19995" y="9111"/>
                  </a:cubicBezTo>
                  <a:cubicBezTo>
                    <a:pt x="20552" y="9025"/>
                    <a:pt x="20988" y="8418"/>
                    <a:pt x="21548" y="8418"/>
                  </a:cubicBezTo>
                  <a:cubicBezTo>
                    <a:pt x="21585" y="8418"/>
                    <a:pt x="21623" y="8420"/>
                    <a:pt x="21662" y="8426"/>
                  </a:cubicBezTo>
                  <a:cubicBezTo>
                    <a:pt x="21958" y="8494"/>
                    <a:pt x="22187" y="8745"/>
                    <a:pt x="22369" y="8997"/>
                  </a:cubicBezTo>
                  <a:cubicBezTo>
                    <a:pt x="22894" y="9750"/>
                    <a:pt x="23168" y="10617"/>
                    <a:pt x="23419" y="11530"/>
                  </a:cubicBezTo>
                  <a:cubicBezTo>
                    <a:pt x="24538" y="10777"/>
                    <a:pt x="24948" y="9270"/>
                    <a:pt x="25085" y="7901"/>
                  </a:cubicBezTo>
                  <a:cubicBezTo>
                    <a:pt x="25222" y="6691"/>
                    <a:pt x="25222" y="5413"/>
                    <a:pt x="24811" y="4249"/>
                  </a:cubicBezTo>
                  <a:cubicBezTo>
                    <a:pt x="24423" y="3085"/>
                    <a:pt x="23556" y="2035"/>
                    <a:pt x="22392" y="1624"/>
                  </a:cubicBezTo>
                  <a:cubicBezTo>
                    <a:pt x="21616" y="1350"/>
                    <a:pt x="20771" y="1396"/>
                    <a:pt x="19927" y="1304"/>
                  </a:cubicBezTo>
                  <a:cubicBezTo>
                    <a:pt x="17732" y="1105"/>
                    <a:pt x="15666" y="0"/>
                    <a:pt x="13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0"/>
            <p:cNvSpPr/>
            <p:nvPr/>
          </p:nvSpPr>
          <p:spPr>
            <a:xfrm>
              <a:off x="1805114" y="3392416"/>
              <a:ext cx="57316" cy="35917"/>
            </a:xfrm>
            <a:custGeom>
              <a:avLst/>
              <a:gdLst/>
              <a:ahLst/>
              <a:cxnLst/>
              <a:rect l="l" t="t" r="r" b="b"/>
              <a:pathLst>
                <a:path w="2124" h="1331" extrusionOk="0">
                  <a:moveTo>
                    <a:pt x="1047" y="1"/>
                  </a:moveTo>
                  <a:cubicBezTo>
                    <a:pt x="1010" y="1"/>
                    <a:pt x="973" y="3"/>
                    <a:pt x="936" y="7"/>
                  </a:cubicBezTo>
                  <a:cubicBezTo>
                    <a:pt x="800" y="29"/>
                    <a:pt x="685" y="75"/>
                    <a:pt x="548" y="121"/>
                  </a:cubicBezTo>
                  <a:cubicBezTo>
                    <a:pt x="343" y="235"/>
                    <a:pt x="160" y="372"/>
                    <a:pt x="1" y="577"/>
                  </a:cubicBezTo>
                  <a:cubicBezTo>
                    <a:pt x="434" y="577"/>
                    <a:pt x="891" y="668"/>
                    <a:pt x="1279" y="851"/>
                  </a:cubicBezTo>
                  <a:cubicBezTo>
                    <a:pt x="1576" y="965"/>
                    <a:pt x="1827" y="1125"/>
                    <a:pt x="2055" y="1330"/>
                  </a:cubicBezTo>
                  <a:cubicBezTo>
                    <a:pt x="2123" y="1079"/>
                    <a:pt x="2101" y="805"/>
                    <a:pt x="1986" y="577"/>
                  </a:cubicBezTo>
                  <a:cubicBezTo>
                    <a:pt x="1819" y="222"/>
                    <a:pt x="1442" y="1"/>
                    <a:pt x="10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0"/>
            <p:cNvSpPr/>
            <p:nvPr/>
          </p:nvSpPr>
          <p:spPr>
            <a:xfrm>
              <a:off x="1781718" y="3351318"/>
              <a:ext cx="134925" cy="118896"/>
            </a:xfrm>
            <a:custGeom>
              <a:avLst/>
              <a:gdLst/>
              <a:ahLst/>
              <a:cxnLst/>
              <a:rect l="l" t="t" r="r" b="b"/>
              <a:pathLst>
                <a:path w="5000" h="4406" extrusionOk="0">
                  <a:moveTo>
                    <a:pt x="2876" y="0"/>
                  </a:moveTo>
                  <a:cubicBezTo>
                    <a:pt x="1918" y="708"/>
                    <a:pt x="959" y="1393"/>
                    <a:pt x="0" y="2100"/>
                  </a:cubicBezTo>
                  <a:lnTo>
                    <a:pt x="0" y="2191"/>
                  </a:lnTo>
                  <a:cubicBezTo>
                    <a:pt x="244" y="2135"/>
                    <a:pt x="489" y="2094"/>
                    <a:pt x="720" y="2094"/>
                  </a:cubicBezTo>
                  <a:cubicBezTo>
                    <a:pt x="770" y="2094"/>
                    <a:pt x="819" y="2096"/>
                    <a:pt x="868" y="2100"/>
                  </a:cubicBezTo>
                  <a:cubicBezTo>
                    <a:pt x="1027" y="1895"/>
                    <a:pt x="1210" y="1758"/>
                    <a:pt x="1415" y="1644"/>
                  </a:cubicBezTo>
                  <a:cubicBezTo>
                    <a:pt x="1552" y="1598"/>
                    <a:pt x="1667" y="1552"/>
                    <a:pt x="1803" y="1530"/>
                  </a:cubicBezTo>
                  <a:cubicBezTo>
                    <a:pt x="1840" y="1526"/>
                    <a:pt x="1877" y="1524"/>
                    <a:pt x="1914" y="1524"/>
                  </a:cubicBezTo>
                  <a:cubicBezTo>
                    <a:pt x="2309" y="1524"/>
                    <a:pt x="2686" y="1745"/>
                    <a:pt x="2853" y="2100"/>
                  </a:cubicBezTo>
                  <a:cubicBezTo>
                    <a:pt x="2968" y="2328"/>
                    <a:pt x="2990" y="2602"/>
                    <a:pt x="2922" y="2853"/>
                  </a:cubicBezTo>
                  <a:cubicBezTo>
                    <a:pt x="3424" y="3241"/>
                    <a:pt x="3812" y="3812"/>
                    <a:pt x="3995" y="4406"/>
                  </a:cubicBezTo>
                  <a:cubicBezTo>
                    <a:pt x="4702" y="3766"/>
                    <a:pt x="4999" y="2716"/>
                    <a:pt x="4725" y="1803"/>
                  </a:cubicBezTo>
                  <a:cubicBezTo>
                    <a:pt x="4474" y="936"/>
                    <a:pt x="3744" y="229"/>
                    <a:pt x="2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0"/>
            <p:cNvSpPr/>
            <p:nvPr/>
          </p:nvSpPr>
          <p:spPr>
            <a:xfrm>
              <a:off x="1337626" y="2875329"/>
              <a:ext cx="1204179" cy="950897"/>
            </a:xfrm>
            <a:custGeom>
              <a:avLst/>
              <a:gdLst/>
              <a:ahLst/>
              <a:cxnLst/>
              <a:rect l="l" t="t" r="r" b="b"/>
              <a:pathLst>
                <a:path w="44624" h="35238" extrusionOk="0">
                  <a:moveTo>
                    <a:pt x="12815" y="1"/>
                  </a:moveTo>
                  <a:cubicBezTo>
                    <a:pt x="12096" y="1"/>
                    <a:pt x="11359" y="46"/>
                    <a:pt x="10637" y="132"/>
                  </a:cubicBezTo>
                  <a:cubicBezTo>
                    <a:pt x="9108" y="292"/>
                    <a:pt x="8080" y="566"/>
                    <a:pt x="7122" y="1091"/>
                  </a:cubicBezTo>
                  <a:cubicBezTo>
                    <a:pt x="6620" y="1342"/>
                    <a:pt x="6163" y="1639"/>
                    <a:pt x="5729" y="1958"/>
                  </a:cubicBezTo>
                  <a:cubicBezTo>
                    <a:pt x="5729" y="1981"/>
                    <a:pt x="5707" y="2004"/>
                    <a:pt x="5707" y="2027"/>
                  </a:cubicBezTo>
                  <a:cubicBezTo>
                    <a:pt x="5707" y="2004"/>
                    <a:pt x="5684" y="2004"/>
                    <a:pt x="5684" y="2004"/>
                  </a:cubicBezTo>
                  <a:cubicBezTo>
                    <a:pt x="5478" y="2141"/>
                    <a:pt x="5273" y="2278"/>
                    <a:pt x="5090" y="2438"/>
                  </a:cubicBezTo>
                  <a:cubicBezTo>
                    <a:pt x="3219" y="3990"/>
                    <a:pt x="1826" y="6021"/>
                    <a:pt x="1073" y="8395"/>
                  </a:cubicBezTo>
                  <a:cubicBezTo>
                    <a:pt x="0" y="11705"/>
                    <a:pt x="594" y="15357"/>
                    <a:pt x="1826" y="18621"/>
                  </a:cubicBezTo>
                  <a:cubicBezTo>
                    <a:pt x="2032" y="19191"/>
                    <a:pt x="2260" y="19762"/>
                    <a:pt x="2534" y="20310"/>
                  </a:cubicBezTo>
                  <a:cubicBezTo>
                    <a:pt x="2899" y="21109"/>
                    <a:pt x="3310" y="21908"/>
                    <a:pt x="3766" y="22684"/>
                  </a:cubicBezTo>
                  <a:cubicBezTo>
                    <a:pt x="4542" y="22592"/>
                    <a:pt x="5341" y="22501"/>
                    <a:pt x="6117" y="22364"/>
                  </a:cubicBezTo>
                  <a:cubicBezTo>
                    <a:pt x="7464" y="22181"/>
                    <a:pt x="8788" y="21930"/>
                    <a:pt x="10112" y="21656"/>
                  </a:cubicBezTo>
                  <a:cubicBezTo>
                    <a:pt x="10157" y="21999"/>
                    <a:pt x="10203" y="22341"/>
                    <a:pt x="10272" y="22684"/>
                  </a:cubicBezTo>
                  <a:cubicBezTo>
                    <a:pt x="11116" y="22387"/>
                    <a:pt x="11755" y="21634"/>
                    <a:pt x="12372" y="20949"/>
                  </a:cubicBezTo>
                  <a:cubicBezTo>
                    <a:pt x="14243" y="18872"/>
                    <a:pt x="16526" y="17000"/>
                    <a:pt x="19265" y="16407"/>
                  </a:cubicBezTo>
                  <a:cubicBezTo>
                    <a:pt x="19356" y="16395"/>
                    <a:pt x="19453" y="16378"/>
                    <a:pt x="19547" y="16378"/>
                  </a:cubicBezTo>
                  <a:cubicBezTo>
                    <a:pt x="19641" y="16378"/>
                    <a:pt x="19733" y="16395"/>
                    <a:pt x="19813" y="16452"/>
                  </a:cubicBezTo>
                  <a:cubicBezTo>
                    <a:pt x="19995" y="16566"/>
                    <a:pt x="20018" y="16863"/>
                    <a:pt x="19927" y="17069"/>
                  </a:cubicBezTo>
                  <a:cubicBezTo>
                    <a:pt x="19813" y="17274"/>
                    <a:pt x="19630" y="17434"/>
                    <a:pt x="19447" y="17571"/>
                  </a:cubicBezTo>
                  <a:cubicBezTo>
                    <a:pt x="19402" y="17594"/>
                    <a:pt x="19379" y="17616"/>
                    <a:pt x="19333" y="17639"/>
                  </a:cubicBezTo>
                  <a:cubicBezTo>
                    <a:pt x="20201" y="17868"/>
                    <a:pt x="20931" y="18575"/>
                    <a:pt x="21182" y="19442"/>
                  </a:cubicBezTo>
                  <a:cubicBezTo>
                    <a:pt x="21456" y="20355"/>
                    <a:pt x="21159" y="21405"/>
                    <a:pt x="20452" y="22045"/>
                  </a:cubicBezTo>
                  <a:cubicBezTo>
                    <a:pt x="20475" y="22113"/>
                    <a:pt x="20497" y="22159"/>
                    <a:pt x="20497" y="22227"/>
                  </a:cubicBezTo>
                  <a:cubicBezTo>
                    <a:pt x="20566" y="22433"/>
                    <a:pt x="20611" y="22684"/>
                    <a:pt x="20520" y="22889"/>
                  </a:cubicBezTo>
                  <a:cubicBezTo>
                    <a:pt x="20456" y="23104"/>
                    <a:pt x="20269" y="23279"/>
                    <a:pt x="20057" y="23279"/>
                  </a:cubicBezTo>
                  <a:cubicBezTo>
                    <a:pt x="20044" y="23279"/>
                    <a:pt x="20031" y="23278"/>
                    <a:pt x="20018" y="23277"/>
                  </a:cubicBezTo>
                  <a:cubicBezTo>
                    <a:pt x="19950" y="23277"/>
                    <a:pt x="19881" y="23254"/>
                    <a:pt x="19835" y="23209"/>
                  </a:cubicBezTo>
                  <a:lnTo>
                    <a:pt x="19813" y="23231"/>
                  </a:lnTo>
                  <a:cubicBezTo>
                    <a:pt x="19881" y="23505"/>
                    <a:pt x="19927" y="23825"/>
                    <a:pt x="19721" y="24030"/>
                  </a:cubicBezTo>
                  <a:cubicBezTo>
                    <a:pt x="19630" y="24144"/>
                    <a:pt x="19470" y="24167"/>
                    <a:pt x="19310" y="24167"/>
                  </a:cubicBezTo>
                  <a:lnTo>
                    <a:pt x="19310" y="24213"/>
                  </a:lnTo>
                  <a:cubicBezTo>
                    <a:pt x="19447" y="24510"/>
                    <a:pt x="19539" y="24806"/>
                    <a:pt x="19493" y="25126"/>
                  </a:cubicBezTo>
                  <a:cubicBezTo>
                    <a:pt x="19470" y="25423"/>
                    <a:pt x="19265" y="25742"/>
                    <a:pt x="18968" y="25811"/>
                  </a:cubicBezTo>
                  <a:cubicBezTo>
                    <a:pt x="18918" y="25823"/>
                    <a:pt x="18868" y="25828"/>
                    <a:pt x="18820" y="25828"/>
                  </a:cubicBezTo>
                  <a:cubicBezTo>
                    <a:pt x="18316" y="25828"/>
                    <a:pt x="17889" y="25240"/>
                    <a:pt x="17347" y="25240"/>
                  </a:cubicBezTo>
                  <a:cubicBezTo>
                    <a:pt x="17337" y="25240"/>
                    <a:pt x="17326" y="25239"/>
                    <a:pt x="17316" y="25239"/>
                  </a:cubicBezTo>
                  <a:cubicBezTo>
                    <a:pt x="16808" y="25239"/>
                    <a:pt x="16451" y="25774"/>
                    <a:pt x="16161" y="26199"/>
                  </a:cubicBezTo>
                  <a:cubicBezTo>
                    <a:pt x="15133" y="27660"/>
                    <a:pt x="13376" y="28573"/>
                    <a:pt x="11595" y="28618"/>
                  </a:cubicBezTo>
                  <a:cubicBezTo>
                    <a:pt x="11618" y="28687"/>
                    <a:pt x="11641" y="28732"/>
                    <a:pt x="11641" y="28778"/>
                  </a:cubicBezTo>
                  <a:cubicBezTo>
                    <a:pt x="11230" y="29303"/>
                    <a:pt x="10819" y="29805"/>
                    <a:pt x="10363" y="30284"/>
                  </a:cubicBezTo>
                  <a:cubicBezTo>
                    <a:pt x="10751" y="30604"/>
                    <a:pt x="11162" y="30901"/>
                    <a:pt x="11550" y="31197"/>
                  </a:cubicBezTo>
                  <a:cubicBezTo>
                    <a:pt x="14061" y="33001"/>
                    <a:pt x="16868" y="34370"/>
                    <a:pt x="19835" y="35238"/>
                  </a:cubicBezTo>
                  <a:cubicBezTo>
                    <a:pt x="24789" y="34096"/>
                    <a:pt x="29171" y="31312"/>
                    <a:pt x="33188" y="28025"/>
                  </a:cubicBezTo>
                  <a:cubicBezTo>
                    <a:pt x="32983" y="27386"/>
                    <a:pt x="32937" y="26701"/>
                    <a:pt x="32983" y="26039"/>
                  </a:cubicBezTo>
                  <a:cubicBezTo>
                    <a:pt x="33074" y="25080"/>
                    <a:pt x="33348" y="24144"/>
                    <a:pt x="33622" y="23231"/>
                  </a:cubicBezTo>
                  <a:cubicBezTo>
                    <a:pt x="33668" y="23049"/>
                    <a:pt x="33759" y="22866"/>
                    <a:pt x="33941" y="22821"/>
                  </a:cubicBezTo>
                  <a:cubicBezTo>
                    <a:pt x="33964" y="22814"/>
                    <a:pt x="33986" y="22811"/>
                    <a:pt x="34008" y="22811"/>
                  </a:cubicBezTo>
                  <a:cubicBezTo>
                    <a:pt x="34205" y="22811"/>
                    <a:pt x="34359" y="23072"/>
                    <a:pt x="34421" y="23277"/>
                  </a:cubicBezTo>
                  <a:cubicBezTo>
                    <a:pt x="34740" y="24281"/>
                    <a:pt x="34923" y="25354"/>
                    <a:pt x="35083" y="26404"/>
                  </a:cubicBezTo>
                  <a:cubicBezTo>
                    <a:pt x="35128" y="24784"/>
                    <a:pt x="35334" y="23209"/>
                    <a:pt x="35699" y="21634"/>
                  </a:cubicBezTo>
                  <a:cubicBezTo>
                    <a:pt x="35722" y="21542"/>
                    <a:pt x="35767" y="21428"/>
                    <a:pt x="35836" y="21360"/>
                  </a:cubicBezTo>
                  <a:cubicBezTo>
                    <a:pt x="35891" y="21316"/>
                    <a:pt x="35949" y="21297"/>
                    <a:pt x="36008" y="21297"/>
                  </a:cubicBezTo>
                  <a:cubicBezTo>
                    <a:pt x="36196" y="21297"/>
                    <a:pt x="36388" y="21488"/>
                    <a:pt x="36475" y="21679"/>
                  </a:cubicBezTo>
                  <a:cubicBezTo>
                    <a:pt x="36932" y="22592"/>
                    <a:pt x="36817" y="23688"/>
                    <a:pt x="36977" y="24715"/>
                  </a:cubicBezTo>
                  <a:cubicBezTo>
                    <a:pt x="37000" y="24715"/>
                    <a:pt x="37000" y="24692"/>
                    <a:pt x="37023" y="24669"/>
                  </a:cubicBezTo>
                  <a:cubicBezTo>
                    <a:pt x="37000" y="23209"/>
                    <a:pt x="37160" y="21725"/>
                    <a:pt x="37502" y="20287"/>
                  </a:cubicBezTo>
                  <a:cubicBezTo>
                    <a:pt x="37548" y="20104"/>
                    <a:pt x="37616" y="19876"/>
                    <a:pt x="37799" y="19808"/>
                  </a:cubicBezTo>
                  <a:cubicBezTo>
                    <a:pt x="37830" y="19798"/>
                    <a:pt x="37860" y="19794"/>
                    <a:pt x="37890" y="19794"/>
                  </a:cubicBezTo>
                  <a:cubicBezTo>
                    <a:pt x="38086" y="19794"/>
                    <a:pt x="38271" y="19972"/>
                    <a:pt x="38370" y="20150"/>
                  </a:cubicBezTo>
                  <a:cubicBezTo>
                    <a:pt x="38598" y="20561"/>
                    <a:pt x="38643" y="21040"/>
                    <a:pt x="38666" y="21497"/>
                  </a:cubicBezTo>
                  <a:cubicBezTo>
                    <a:pt x="38689" y="22045"/>
                    <a:pt x="38712" y="22570"/>
                    <a:pt x="38712" y="23094"/>
                  </a:cubicBezTo>
                  <a:cubicBezTo>
                    <a:pt x="38780" y="23026"/>
                    <a:pt x="38849" y="22980"/>
                    <a:pt x="38895" y="22912"/>
                  </a:cubicBezTo>
                  <a:cubicBezTo>
                    <a:pt x="39100" y="21885"/>
                    <a:pt x="39305" y="20880"/>
                    <a:pt x="39534" y="19876"/>
                  </a:cubicBezTo>
                  <a:cubicBezTo>
                    <a:pt x="39556" y="19694"/>
                    <a:pt x="39602" y="19534"/>
                    <a:pt x="39716" y="19374"/>
                  </a:cubicBezTo>
                  <a:cubicBezTo>
                    <a:pt x="39800" y="19249"/>
                    <a:pt x="39940" y="19143"/>
                    <a:pt x="40103" y="19143"/>
                  </a:cubicBezTo>
                  <a:cubicBezTo>
                    <a:pt x="40119" y="19143"/>
                    <a:pt x="40134" y="19144"/>
                    <a:pt x="40150" y="19146"/>
                  </a:cubicBezTo>
                  <a:cubicBezTo>
                    <a:pt x="40355" y="19169"/>
                    <a:pt x="40515" y="19397"/>
                    <a:pt x="40584" y="19625"/>
                  </a:cubicBezTo>
                  <a:cubicBezTo>
                    <a:pt x="40743" y="20013"/>
                    <a:pt x="40789" y="20447"/>
                    <a:pt x="40812" y="20880"/>
                  </a:cubicBezTo>
                  <a:cubicBezTo>
                    <a:pt x="41177" y="20470"/>
                    <a:pt x="41519" y="20036"/>
                    <a:pt x="41839" y="19579"/>
                  </a:cubicBezTo>
                  <a:cubicBezTo>
                    <a:pt x="43186" y="17753"/>
                    <a:pt x="44190" y="15631"/>
                    <a:pt x="44441" y="13394"/>
                  </a:cubicBezTo>
                  <a:cubicBezTo>
                    <a:pt x="44624" y="11887"/>
                    <a:pt x="44441" y="10381"/>
                    <a:pt x="44076" y="8920"/>
                  </a:cubicBezTo>
                  <a:cubicBezTo>
                    <a:pt x="43756" y="7710"/>
                    <a:pt x="43300" y="6501"/>
                    <a:pt x="42592" y="5451"/>
                  </a:cubicBezTo>
                  <a:cubicBezTo>
                    <a:pt x="40749" y="2656"/>
                    <a:pt x="37325" y="1155"/>
                    <a:pt x="33962" y="1155"/>
                  </a:cubicBezTo>
                  <a:cubicBezTo>
                    <a:pt x="33534" y="1155"/>
                    <a:pt x="33108" y="1179"/>
                    <a:pt x="32686" y="1228"/>
                  </a:cubicBezTo>
                  <a:cubicBezTo>
                    <a:pt x="28920" y="1662"/>
                    <a:pt x="25519" y="3784"/>
                    <a:pt x="22940" y="6546"/>
                  </a:cubicBezTo>
                  <a:cubicBezTo>
                    <a:pt x="22757" y="4560"/>
                    <a:pt x="21456" y="2963"/>
                    <a:pt x="19858" y="1958"/>
                  </a:cubicBezTo>
                  <a:cubicBezTo>
                    <a:pt x="19425" y="1662"/>
                    <a:pt x="18991" y="1433"/>
                    <a:pt x="18580" y="1228"/>
                  </a:cubicBezTo>
                  <a:cubicBezTo>
                    <a:pt x="17484" y="703"/>
                    <a:pt x="16457" y="406"/>
                    <a:pt x="15111" y="178"/>
                  </a:cubicBezTo>
                  <a:cubicBezTo>
                    <a:pt x="14400" y="57"/>
                    <a:pt x="13619" y="1"/>
                    <a:pt x="128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0"/>
            <p:cNvSpPr/>
            <p:nvPr/>
          </p:nvSpPr>
          <p:spPr>
            <a:xfrm>
              <a:off x="1112194" y="2820981"/>
              <a:ext cx="276569" cy="676109"/>
            </a:xfrm>
            <a:custGeom>
              <a:avLst/>
              <a:gdLst/>
              <a:ahLst/>
              <a:cxnLst/>
              <a:rect l="l" t="t" r="r" b="b"/>
              <a:pathLst>
                <a:path w="10249" h="25055" extrusionOk="0">
                  <a:moveTo>
                    <a:pt x="8217" y="1"/>
                  </a:moveTo>
                  <a:cubicBezTo>
                    <a:pt x="8172" y="1"/>
                    <a:pt x="8126" y="24"/>
                    <a:pt x="8080" y="24"/>
                  </a:cubicBezTo>
                  <a:cubicBezTo>
                    <a:pt x="7099" y="457"/>
                    <a:pt x="6117" y="914"/>
                    <a:pt x="5113" y="1347"/>
                  </a:cubicBezTo>
                  <a:cubicBezTo>
                    <a:pt x="5364" y="1827"/>
                    <a:pt x="5615" y="2306"/>
                    <a:pt x="5843" y="2785"/>
                  </a:cubicBezTo>
                  <a:cubicBezTo>
                    <a:pt x="5935" y="2991"/>
                    <a:pt x="6049" y="3196"/>
                    <a:pt x="6095" y="3424"/>
                  </a:cubicBezTo>
                  <a:cubicBezTo>
                    <a:pt x="6186" y="3790"/>
                    <a:pt x="6117" y="4155"/>
                    <a:pt x="6026" y="4520"/>
                  </a:cubicBezTo>
                  <a:cubicBezTo>
                    <a:pt x="5729" y="5958"/>
                    <a:pt x="5250" y="7350"/>
                    <a:pt x="4793" y="8743"/>
                  </a:cubicBezTo>
                  <a:cubicBezTo>
                    <a:pt x="3036" y="14038"/>
                    <a:pt x="1438" y="19379"/>
                    <a:pt x="0" y="24766"/>
                  </a:cubicBezTo>
                  <a:cubicBezTo>
                    <a:pt x="1210" y="24903"/>
                    <a:pt x="2420" y="24994"/>
                    <a:pt x="3629" y="25017"/>
                  </a:cubicBezTo>
                  <a:cubicBezTo>
                    <a:pt x="4231" y="25044"/>
                    <a:pt x="4841" y="25055"/>
                    <a:pt x="5449" y="25055"/>
                  </a:cubicBezTo>
                  <a:cubicBezTo>
                    <a:pt x="5879" y="25055"/>
                    <a:pt x="6308" y="25049"/>
                    <a:pt x="6734" y="25040"/>
                  </a:cubicBezTo>
                  <a:cubicBezTo>
                    <a:pt x="6985" y="18329"/>
                    <a:pt x="7898" y="11642"/>
                    <a:pt x="8468" y="4954"/>
                  </a:cubicBezTo>
                  <a:cubicBezTo>
                    <a:pt x="8514" y="4634"/>
                    <a:pt x="8537" y="4315"/>
                    <a:pt x="8651" y="4018"/>
                  </a:cubicBezTo>
                  <a:cubicBezTo>
                    <a:pt x="8765" y="3744"/>
                    <a:pt x="8971" y="3516"/>
                    <a:pt x="9153" y="3288"/>
                  </a:cubicBezTo>
                  <a:cubicBezTo>
                    <a:pt x="9518" y="2831"/>
                    <a:pt x="9884" y="2397"/>
                    <a:pt x="10249" y="1941"/>
                  </a:cubicBezTo>
                  <a:cubicBezTo>
                    <a:pt x="9587" y="1347"/>
                    <a:pt x="8971" y="731"/>
                    <a:pt x="8377" y="92"/>
                  </a:cubicBezTo>
                  <a:cubicBezTo>
                    <a:pt x="8331" y="46"/>
                    <a:pt x="8286" y="1"/>
                    <a:pt x="8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0"/>
            <p:cNvSpPr/>
            <p:nvPr/>
          </p:nvSpPr>
          <p:spPr>
            <a:xfrm>
              <a:off x="132233" y="2641747"/>
              <a:ext cx="2186595" cy="1954173"/>
            </a:xfrm>
            <a:custGeom>
              <a:avLst/>
              <a:gdLst/>
              <a:ahLst/>
              <a:cxnLst/>
              <a:rect l="l" t="t" r="r" b="b"/>
              <a:pathLst>
                <a:path w="81030" h="72417" extrusionOk="0">
                  <a:moveTo>
                    <a:pt x="51106" y="2329"/>
                  </a:moveTo>
                  <a:lnTo>
                    <a:pt x="51106" y="2329"/>
                  </a:lnTo>
                  <a:cubicBezTo>
                    <a:pt x="51129" y="5113"/>
                    <a:pt x="50878" y="7875"/>
                    <a:pt x="50398" y="10614"/>
                  </a:cubicBezTo>
                  <a:cubicBezTo>
                    <a:pt x="50832" y="10295"/>
                    <a:pt x="51289" y="9998"/>
                    <a:pt x="51791" y="9747"/>
                  </a:cubicBezTo>
                  <a:cubicBezTo>
                    <a:pt x="52749" y="9222"/>
                    <a:pt x="53777" y="8948"/>
                    <a:pt x="55306" y="8788"/>
                  </a:cubicBezTo>
                  <a:cubicBezTo>
                    <a:pt x="56028" y="8702"/>
                    <a:pt x="56765" y="8657"/>
                    <a:pt x="57484" y="8657"/>
                  </a:cubicBezTo>
                  <a:cubicBezTo>
                    <a:pt x="58288" y="8657"/>
                    <a:pt x="59069" y="8713"/>
                    <a:pt x="59780" y="8834"/>
                  </a:cubicBezTo>
                  <a:cubicBezTo>
                    <a:pt x="61126" y="9062"/>
                    <a:pt x="62153" y="9359"/>
                    <a:pt x="63249" y="9884"/>
                  </a:cubicBezTo>
                  <a:cubicBezTo>
                    <a:pt x="62359" y="8697"/>
                    <a:pt x="61081" y="7784"/>
                    <a:pt x="59757" y="7122"/>
                  </a:cubicBezTo>
                  <a:cubicBezTo>
                    <a:pt x="57885" y="6141"/>
                    <a:pt x="55831" y="5547"/>
                    <a:pt x="53982" y="4543"/>
                  </a:cubicBezTo>
                  <a:cubicBezTo>
                    <a:pt x="52909" y="3972"/>
                    <a:pt x="51882" y="3242"/>
                    <a:pt x="51106" y="2329"/>
                  </a:cubicBezTo>
                  <a:close/>
                  <a:moveTo>
                    <a:pt x="38232" y="1"/>
                  </a:moveTo>
                  <a:cubicBezTo>
                    <a:pt x="37434" y="617"/>
                    <a:pt x="36475" y="1051"/>
                    <a:pt x="35516" y="1393"/>
                  </a:cubicBezTo>
                  <a:cubicBezTo>
                    <a:pt x="32229" y="2557"/>
                    <a:pt x="28737" y="3036"/>
                    <a:pt x="25382" y="4041"/>
                  </a:cubicBezTo>
                  <a:cubicBezTo>
                    <a:pt x="18192" y="6186"/>
                    <a:pt x="11641" y="10934"/>
                    <a:pt x="8217" y="17622"/>
                  </a:cubicBezTo>
                  <a:cubicBezTo>
                    <a:pt x="4793" y="24287"/>
                    <a:pt x="4885" y="32869"/>
                    <a:pt x="9222" y="38986"/>
                  </a:cubicBezTo>
                  <a:cubicBezTo>
                    <a:pt x="9952" y="40036"/>
                    <a:pt x="10819" y="41018"/>
                    <a:pt x="11778" y="41885"/>
                  </a:cubicBezTo>
                  <a:cubicBezTo>
                    <a:pt x="9291" y="43531"/>
                    <a:pt x="6302" y="44417"/>
                    <a:pt x="3304" y="44417"/>
                  </a:cubicBezTo>
                  <a:cubicBezTo>
                    <a:pt x="2312" y="44417"/>
                    <a:pt x="1319" y="44320"/>
                    <a:pt x="342" y="44122"/>
                  </a:cubicBezTo>
                  <a:lnTo>
                    <a:pt x="342" y="44122"/>
                  </a:lnTo>
                  <a:cubicBezTo>
                    <a:pt x="0" y="45400"/>
                    <a:pt x="822" y="46701"/>
                    <a:pt x="1644" y="47751"/>
                  </a:cubicBezTo>
                  <a:cubicBezTo>
                    <a:pt x="2739" y="49166"/>
                    <a:pt x="3949" y="50513"/>
                    <a:pt x="5250" y="51768"/>
                  </a:cubicBezTo>
                  <a:cubicBezTo>
                    <a:pt x="8149" y="54576"/>
                    <a:pt x="11527" y="56835"/>
                    <a:pt x="15384" y="57931"/>
                  </a:cubicBezTo>
                  <a:cubicBezTo>
                    <a:pt x="15643" y="58000"/>
                    <a:pt x="15915" y="58069"/>
                    <a:pt x="16180" y="58069"/>
                  </a:cubicBezTo>
                  <a:cubicBezTo>
                    <a:pt x="16266" y="58069"/>
                    <a:pt x="16351" y="58062"/>
                    <a:pt x="16434" y="58045"/>
                  </a:cubicBezTo>
                  <a:cubicBezTo>
                    <a:pt x="16800" y="57954"/>
                    <a:pt x="17096" y="57726"/>
                    <a:pt x="17370" y="57475"/>
                  </a:cubicBezTo>
                  <a:cubicBezTo>
                    <a:pt x="20817" y="54553"/>
                    <a:pt x="23784" y="51083"/>
                    <a:pt x="26135" y="47226"/>
                  </a:cubicBezTo>
                  <a:cubicBezTo>
                    <a:pt x="26797" y="47249"/>
                    <a:pt x="27482" y="47272"/>
                    <a:pt x="28167" y="47272"/>
                  </a:cubicBezTo>
                  <a:cubicBezTo>
                    <a:pt x="28496" y="47275"/>
                    <a:pt x="28827" y="47277"/>
                    <a:pt x="29159" y="47277"/>
                  </a:cubicBezTo>
                  <a:cubicBezTo>
                    <a:pt x="30872" y="47277"/>
                    <a:pt x="32608" y="47227"/>
                    <a:pt x="34329" y="47112"/>
                  </a:cubicBezTo>
                  <a:cubicBezTo>
                    <a:pt x="37046" y="46929"/>
                    <a:pt x="39739" y="46564"/>
                    <a:pt x="42364" y="45879"/>
                  </a:cubicBezTo>
                  <a:lnTo>
                    <a:pt x="42364" y="45879"/>
                  </a:lnTo>
                  <a:cubicBezTo>
                    <a:pt x="41999" y="46998"/>
                    <a:pt x="41588" y="48093"/>
                    <a:pt x="41177" y="49166"/>
                  </a:cubicBezTo>
                  <a:cubicBezTo>
                    <a:pt x="39488" y="53480"/>
                    <a:pt x="37456" y="57657"/>
                    <a:pt x="35105" y="61652"/>
                  </a:cubicBezTo>
                  <a:cubicBezTo>
                    <a:pt x="38347" y="63409"/>
                    <a:pt x="40378" y="66764"/>
                    <a:pt x="43254" y="69070"/>
                  </a:cubicBezTo>
                  <a:cubicBezTo>
                    <a:pt x="43642" y="69367"/>
                    <a:pt x="44007" y="69640"/>
                    <a:pt x="44418" y="69914"/>
                  </a:cubicBezTo>
                  <a:cubicBezTo>
                    <a:pt x="46888" y="71533"/>
                    <a:pt x="49855" y="72416"/>
                    <a:pt x="52818" y="72416"/>
                  </a:cubicBezTo>
                  <a:cubicBezTo>
                    <a:pt x="53031" y="72416"/>
                    <a:pt x="53244" y="72411"/>
                    <a:pt x="53457" y="72402"/>
                  </a:cubicBezTo>
                  <a:cubicBezTo>
                    <a:pt x="53868" y="72379"/>
                    <a:pt x="54324" y="72334"/>
                    <a:pt x="54553" y="71991"/>
                  </a:cubicBezTo>
                  <a:cubicBezTo>
                    <a:pt x="54804" y="71649"/>
                    <a:pt x="54690" y="71170"/>
                    <a:pt x="54575" y="70782"/>
                  </a:cubicBezTo>
                  <a:cubicBezTo>
                    <a:pt x="53480" y="66742"/>
                    <a:pt x="53913" y="62473"/>
                    <a:pt x="54324" y="58319"/>
                  </a:cubicBezTo>
                  <a:cubicBezTo>
                    <a:pt x="54872" y="53183"/>
                    <a:pt x="55397" y="48048"/>
                    <a:pt x="55922" y="42912"/>
                  </a:cubicBezTo>
                  <a:cubicBezTo>
                    <a:pt x="58452" y="44474"/>
                    <a:pt x="61450" y="45211"/>
                    <a:pt x="64467" y="45211"/>
                  </a:cubicBezTo>
                  <a:cubicBezTo>
                    <a:pt x="66214" y="45211"/>
                    <a:pt x="67967" y="44964"/>
                    <a:pt x="69640" y="44487"/>
                  </a:cubicBezTo>
                  <a:cubicBezTo>
                    <a:pt x="73977" y="43277"/>
                    <a:pt x="77812" y="40675"/>
                    <a:pt x="81030" y="37502"/>
                  </a:cubicBezTo>
                  <a:lnTo>
                    <a:pt x="81030" y="37502"/>
                  </a:lnTo>
                  <a:cubicBezTo>
                    <a:pt x="80916" y="37548"/>
                    <a:pt x="80802" y="37594"/>
                    <a:pt x="80688" y="37639"/>
                  </a:cubicBezTo>
                  <a:cubicBezTo>
                    <a:pt x="80331" y="37751"/>
                    <a:pt x="79953" y="37813"/>
                    <a:pt x="79575" y="37813"/>
                  </a:cubicBezTo>
                  <a:cubicBezTo>
                    <a:pt x="79106" y="37813"/>
                    <a:pt x="78640" y="37717"/>
                    <a:pt x="78222" y="37502"/>
                  </a:cubicBezTo>
                  <a:cubicBezTo>
                    <a:pt x="78063" y="37251"/>
                    <a:pt x="77949" y="36955"/>
                    <a:pt x="77857" y="36681"/>
                  </a:cubicBezTo>
                  <a:cubicBezTo>
                    <a:pt x="73840" y="39968"/>
                    <a:pt x="69458" y="42752"/>
                    <a:pt x="64504" y="43894"/>
                  </a:cubicBezTo>
                  <a:cubicBezTo>
                    <a:pt x="61537" y="43026"/>
                    <a:pt x="58730" y="41657"/>
                    <a:pt x="56219" y="39853"/>
                  </a:cubicBezTo>
                  <a:cubicBezTo>
                    <a:pt x="55831" y="39557"/>
                    <a:pt x="55420" y="39260"/>
                    <a:pt x="55032" y="38940"/>
                  </a:cubicBezTo>
                  <a:cubicBezTo>
                    <a:pt x="55488" y="38461"/>
                    <a:pt x="55899" y="37959"/>
                    <a:pt x="56310" y="37434"/>
                  </a:cubicBezTo>
                  <a:cubicBezTo>
                    <a:pt x="56287" y="37388"/>
                    <a:pt x="56287" y="37343"/>
                    <a:pt x="56264" y="37274"/>
                  </a:cubicBezTo>
                  <a:cubicBezTo>
                    <a:pt x="55717" y="35311"/>
                    <a:pt x="55283" y="33325"/>
                    <a:pt x="54941" y="31340"/>
                  </a:cubicBezTo>
                  <a:cubicBezTo>
                    <a:pt x="54872" y="30997"/>
                    <a:pt x="54826" y="30655"/>
                    <a:pt x="54781" y="30312"/>
                  </a:cubicBezTo>
                  <a:cubicBezTo>
                    <a:pt x="53457" y="30586"/>
                    <a:pt x="52133" y="30837"/>
                    <a:pt x="50786" y="31020"/>
                  </a:cubicBezTo>
                  <a:cubicBezTo>
                    <a:pt x="50010" y="31157"/>
                    <a:pt x="49211" y="31248"/>
                    <a:pt x="48435" y="31340"/>
                  </a:cubicBezTo>
                  <a:cubicBezTo>
                    <a:pt x="47979" y="30564"/>
                    <a:pt x="47568" y="29765"/>
                    <a:pt x="47203" y="28966"/>
                  </a:cubicBezTo>
                  <a:cubicBezTo>
                    <a:pt x="47020" y="29810"/>
                    <a:pt x="46860" y="30655"/>
                    <a:pt x="46678" y="31499"/>
                  </a:cubicBezTo>
                  <a:cubicBezTo>
                    <a:pt x="45468" y="31591"/>
                    <a:pt x="44258" y="31659"/>
                    <a:pt x="43049" y="31682"/>
                  </a:cubicBezTo>
                  <a:cubicBezTo>
                    <a:pt x="42623" y="31691"/>
                    <a:pt x="42194" y="31697"/>
                    <a:pt x="41764" y="31697"/>
                  </a:cubicBezTo>
                  <a:cubicBezTo>
                    <a:pt x="41156" y="31697"/>
                    <a:pt x="40546" y="31686"/>
                    <a:pt x="39944" y="31659"/>
                  </a:cubicBezTo>
                  <a:cubicBezTo>
                    <a:pt x="38735" y="31636"/>
                    <a:pt x="37525" y="31545"/>
                    <a:pt x="36315" y="31408"/>
                  </a:cubicBezTo>
                  <a:cubicBezTo>
                    <a:pt x="35037" y="31248"/>
                    <a:pt x="33759" y="31020"/>
                    <a:pt x="32549" y="30655"/>
                  </a:cubicBezTo>
                  <a:cubicBezTo>
                    <a:pt x="34512" y="23853"/>
                    <a:pt x="36041" y="16914"/>
                    <a:pt x="37091" y="9907"/>
                  </a:cubicBezTo>
                  <a:cubicBezTo>
                    <a:pt x="37114" y="9724"/>
                    <a:pt x="37137" y="9542"/>
                    <a:pt x="37160" y="9359"/>
                  </a:cubicBezTo>
                  <a:cubicBezTo>
                    <a:pt x="37616" y="6255"/>
                    <a:pt x="37981" y="3128"/>
                    <a:pt x="38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0"/>
            <p:cNvSpPr/>
            <p:nvPr/>
          </p:nvSpPr>
          <p:spPr>
            <a:xfrm>
              <a:off x="-391330" y="3913037"/>
              <a:ext cx="1722210" cy="1324640"/>
            </a:xfrm>
            <a:custGeom>
              <a:avLst/>
              <a:gdLst/>
              <a:ahLst/>
              <a:cxnLst/>
              <a:rect l="l" t="t" r="r" b="b"/>
              <a:pathLst>
                <a:path w="63821" h="49088" extrusionOk="0">
                  <a:moveTo>
                    <a:pt x="53731" y="1"/>
                  </a:moveTo>
                  <a:cubicBezTo>
                    <a:pt x="52010" y="116"/>
                    <a:pt x="50290" y="166"/>
                    <a:pt x="48569" y="166"/>
                  </a:cubicBezTo>
                  <a:cubicBezTo>
                    <a:pt x="48235" y="166"/>
                    <a:pt x="47902" y="164"/>
                    <a:pt x="47569" y="161"/>
                  </a:cubicBezTo>
                  <a:cubicBezTo>
                    <a:pt x="46884" y="161"/>
                    <a:pt x="46199" y="138"/>
                    <a:pt x="45537" y="115"/>
                  </a:cubicBezTo>
                  <a:cubicBezTo>
                    <a:pt x="43186" y="3972"/>
                    <a:pt x="40219" y="7442"/>
                    <a:pt x="36772" y="10364"/>
                  </a:cubicBezTo>
                  <a:cubicBezTo>
                    <a:pt x="36498" y="10615"/>
                    <a:pt x="36202" y="10843"/>
                    <a:pt x="35836" y="10934"/>
                  </a:cubicBezTo>
                  <a:cubicBezTo>
                    <a:pt x="35753" y="10951"/>
                    <a:pt x="35668" y="10958"/>
                    <a:pt x="35582" y="10958"/>
                  </a:cubicBezTo>
                  <a:cubicBezTo>
                    <a:pt x="35317" y="10958"/>
                    <a:pt x="35045" y="10889"/>
                    <a:pt x="34786" y="10820"/>
                  </a:cubicBezTo>
                  <a:cubicBezTo>
                    <a:pt x="30929" y="9724"/>
                    <a:pt x="27551" y="7465"/>
                    <a:pt x="24652" y="4657"/>
                  </a:cubicBezTo>
                  <a:cubicBezTo>
                    <a:pt x="20521" y="9222"/>
                    <a:pt x="15978" y="13422"/>
                    <a:pt x="11094" y="17143"/>
                  </a:cubicBezTo>
                  <a:cubicBezTo>
                    <a:pt x="8104" y="19425"/>
                    <a:pt x="4885" y="21571"/>
                    <a:pt x="1370" y="22712"/>
                  </a:cubicBezTo>
                  <a:cubicBezTo>
                    <a:pt x="1758" y="23945"/>
                    <a:pt x="1712" y="25383"/>
                    <a:pt x="1576" y="26684"/>
                  </a:cubicBezTo>
                  <a:cubicBezTo>
                    <a:pt x="1370" y="28875"/>
                    <a:pt x="1051" y="31020"/>
                    <a:pt x="640" y="33189"/>
                  </a:cubicBezTo>
                  <a:cubicBezTo>
                    <a:pt x="343" y="34809"/>
                    <a:pt x="1" y="36567"/>
                    <a:pt x="754" y="38028"/>
                  </a:cubicBezTo>
                  <a:cubicBezTo>
                    <a:pt x="1233" y="38964"/>
                    <a:pt x="2101" y="39626"/>
                    <a:pt x="2808" y="40402"/>
                  </a:cubicBezTo>
                  <a:cubicBezTo>
                    <a:pt x="4223" y="41954"/>
                    <a:pt x="4908" y="43917"/>
                    <a:pt x="5250" y="45994"/>
                  </a:cubicBezTo>
                  <a:cubicBezTo>
                    <a:pt x="5410" y="46998"/>
                    <a:pt x="5501" y="48002"/>
                    <a:pt x="5547" y="49030"/>
                  </a:cubicBezTo>
                  <a:cubicBezTo>
                    <a:pt x="7071" y="49062"/>
                    <a:pt x="8596" y="49087"/>
                    <a:pt x="10121" y="49087"/>
                  </a:cubicBezTo>
                  <a:cubicBezTo>
                    <a:pt x="13918" y="49087"/>
                    <a:pt x="17710" y="48931"/>
                    <a:pt x="21456" y="48345"/>
                  </a:cubicBezTo>
                  <a:cubicBezTo>
                    <a:pt x="31682" y="46793"/>
                    <a:pt x="41223" y="42113"/>
                    <a:pt x="49760" y="36247"/>
                  </a:cubicBezTo>
                  <a:cubicBezTo>
                    <a:pt x="55147" y="32550"/>
                    <a:pt x="60282" y="28236"/>
                    <a:pt x="63820" y="22803"/>
                  </a:cubicBezTo>
                  <a:cubicBezTo>
                    <a:pt x="63409" y="22529"/>
                    <a:pt x="63044" y="22256"/>
                    <a:pt x="62656" y="21959"/>
                  </a:cubicBezTo>
                  <a:cubicBezTo>
                    <a:pt x="59780" y="19653"/>
                    <a:pt x="57749" y="16298"/>
                    <a:pt x="54507" y="14541"/>
                  </a:cubicBezTo>
                  <a:cubicBezTo>
                    <a:pt x="56858" y="10546"/>
                    <a:pt x="58890" y="6369"/>
                    <a:pt x="60579" y="2055"/>
                  </a:cubicBezTo>
                  <a:cubicBezTo>
                    <a:pt x="58205" y="1644"/>
                    <a:pt x="55900" y="960"/>
                    <a:pt x="53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0"/>
            <p:cNvSpPr/>
            <p:nvPr/>
          </p:nvSpPr>
          <p:spPr>
            <a:xfrm>
              <a:off x="1071527" y="2093952"/>
              <a:ext cx="1368652" cy="1568206"/>
            </a:xfrm>
            <a:custGeom>
              <a:avLst/>
              <a:gdLst/>
              <a:ahLst/>
              <a:cxnLst/>
              <a:rect l="l" t="t" r="r" b="b"/>
              <a:pathLst>
                <a:path w="50719" h="58114" extrusionOk="0">
                  <a:moveTo>
                    <a:pt x="15842" y="1"/>
                  </a:moveTo>
                  <a:cubicBezTo>
                    <a:pt x="15282" y="1"/>
                    <a:pt x="14846" y="608"/>
                    <a:pt x="14289" y="694"/>
                  </a:cubicBezTo>
                  <a:cubicBezTo>
                    <a:pt x="14228" y="705"/>
                    <a:pt x="14168" y="710"/>
                    <a:pt x="14109" y="710"/>
                  </a:cubicBezTo>
                  <a:cubicBezTo>
                    <a:pt x="13435" y="710"/>
                    <a:pt x="12859" y="53"/>
                    <a:pt x="12167" y="32"/>
                  </a:cubicBezTo>
                  <a:cubicBezTo>
                    <a:pt x="11185" y="32"/>
                    <a:pt x="10546" y="1241"/>
                    <a:pt x="9564" y="1287"/>
                  </a:cubicBezTo>
                  <a:cubicBezTo>
                    <a:pt x="9544" y="1288"/>
                    <a:pt x="9524" y="1289"/>
                    <a:pt x="9503" y="1289"/>
                  </a:cubicBezTo>
                  <a:cubicBezTo>
                    <a:pt x="8761" y="1289"/>
                    <a:pt x="8049" y="627"/>
                    <a:pt x="7367" y="627"/>
                  </a:cubicBezTo>
                  <a:cubicBezTo>
                    <a:pt x="7231" y="627"/>
                    <a:pt x="7096" y="653"/>
                    <a:pt x="6962" y="716"/>
                  </a:cubicBezTo>
                  <a:cubicBezTo>
                    <a:pt x="6346" y="1013"/>
                    <a:pt x="6300" y="1858"/>
                    <a:pt x="6164" y="2520"/>
                  </a:cubicBezTo>
                  <a:cubicBezTo>
                    <a:pt x="5958" y="3592"/>
                    <a:pt x="5296" y="4574"/>
                    <a:pt x="4360" y="5145"/>
                  </a:cubicBezTo>
                  <a:cubicBezTo>
                    <a:pt x="3904" y="5441"/>
                    <a:pt x="3310" y="5692"/>
                    <a:pt x="3196" y="6240"/>
                  </a:cubicBezTo>
                  <a:cubicBezTo>
                    <a:pt x="2991" y="7085"/>
                    <a:pt x="4132" y="7633"/>
                    <a:pt x="4452" y="8454"/>
                  </a:cubicBezTo>
                  <a:cubicBezTo>
                    <a:pt x="4726" y="9185"/>
                    <a:pt x="4315" y="9984"/>
                    <a:pt x="3790" y="10531"/>
                  </a:cubicBezTo>
                  <a:cubicBezTo>
                    <a:pt x="3254" y="10280"/>
                    <a:pt x="2655" y="10122"/>
                    <a:pt x="2088" y="10122"/>
                  </a:cubicBezTo>
                  <a:cubicBezTo>
                    <a:pt x="1473" y="10122"/>
                    <a:pt x="896" y="10308"/>
                    <a:pt x="480" y="10760"/>
                  </a:cubicBezTo>
                  <a:cubicBezTo>
                    <a:pt x="115" y="11148"/>
                    <a:pt x="1" y="11627"/>
                    <a:pt x="24" y="12106"/>
                  </a:cubicBezTo>
                  <a:cubicBezTo>
                    <a:pt x="92" y="13202"/>
                    <a:pt x="1028" y="14343"/>
                    <a:pt x="2169" y="14640"/>
                  </a:cubicBezTo>
                  <a:cubicBezTo>
                    <a:pt x="2475" y="14723"/>
                    <a:pt x="2791" y="14763"/>
                    <a:pt x="3108" y="14763"/>
                  </a:cubicBezTo>
                  <a:cubicBezTo>
                    <a:pt x="3927" y="14763"/>
                    <a:pt x="4752" y="14495"/>
                    <a:pt x="5410" y="14001"/>
                  </a:cubicBezTo>
                  <a:lnTo>
                    <a:pt x="5410" y="14001"/>
                  </a:lnTo>
                  <a:cubicBezTo>
                    <a:pt x="5479" y="15804"/>
                    <a:pt x="5502" y="17744"/>
                    <a:pt x="4474" y="19228"/>
                  </a:cubicBezTo>
                  <a:cubicBezTo>
                    <a:pt x="4223" y="19570"/>
                    <a:pt x="3927" y="19890"/>
                    <a:pt x="3584" y="20186"/>
                  </a:cubicBezTo>
                  <a:cubicBezTo>
                    <a:pt x="5753" y="22127"/>
                    <a:pt x="7898" y="24135"/>
                    <a:pt x="9998" y="26167"/>
                  </a:cubicBezTo>
                  <a:lnTo>
                    <a:pt x="10021" y="26189"/>
                  </a:lnTo>
                  <a:cubicBezTo>
                    <a:pt x="12007" y="24866"/>
                    <a:pt x="13924" y="23428"/>
                    <a:pt x="15773" y="21944"/>
                  </a:cubicBezTo>
                  <a:cubicBezTo>
                    <a:pt x="15431" y="21442"/>
                    <a:pt x="15157" y="20894"/>
                    <a:pt x="14997" y="20301"/>
                  </a:cubicBezTo>
                  <a:cubicBezTo>
                    <a:pt x="14951" y="20141"/>
                    <a:pt x="14928" y="19981"/>
                    <a:pt x="14883" y="19821"/>
                  </a:cubicBezTo>
                  <a:cubicBezTo>
                    <a:pt x="14723" y="18977"/>
                    <a:pt x="14746" y="18109"/>
                    <a:pt x="14814" y="17219"/>
                  </a:cubicBezTo>
                  <a:cubicBezTo>
                    <a:pt x="16047" y="16785"/>
                    <a:pt x="17143" y="15987"/>
                    <a:pt x="17964" y="14959"/>
                  </a:cubicBezTo>
                  <a:cubicBezTo>
                    <a:pt x="19060" y="13567"/>
                    <a:pt x="19608" y="11764"/>
                    <a:pt x="19516" y="10006"/>
                  </a:cubicBezTo>
                  <a:cubicBezTo>
                    <a:pt x="19402" y="8021"/>
                    <a:pt x="18558" y="6195"/>
                    <a:pt x="18033" y="4277"/>
                  </a:cubicBezTo>
                  <a:cubicBezTo>
                    <a:pt x="17919" y="3889"/>
                    <a:pt x="17827" y="3501"/>
                    <a:pt x="17713" y="3113"/>
                  </a:cubicBezTo>
                  <a:cubicBezTo>
                    <a:pt x="17462" y="2200"/>
                    <a:pt x="17188" y="1333"/>
                    <a:pt x="16663" y="580"/>
                  </a:cubicBezTo>
                  <a:cubicBezTo>
                    <a:pt x="16481" y="328"/>
                    <a:pt x="16252" y="77"/>
                    <a:pt x="15956" y="9"/>
                  </a:cubicBezTo>
                  <a:cubicBezTo>
                    <a:pt x="15917" y="3"/>
                    <a:pt x="15879" y="1"/>
                    <a:pt x="15842" y="1"/>
                  </a:cubicBezTo>
                  <a:close/>
                  <a:moveTo>
                    <a:pt x="29408" y="45334"/>
                  </a:moveTo>
                  <a:cubicBezTo>
                    <a:pt x="29314" y="45334"/>
                    <a:pt x="29217" y="45351"/>
                    <a:pt x="29126" y="45363"/>
                  </a:cubicBezTo>
                  <a:cubicBezTo>
                    <a:pt x="26387" y="45956"/>
                    <a:pt x="24104" y="47828"/>
                    <a:pt x="22233" y="49905"/>
                  </a:cubicBezTo>
                  <a:cubicBezTo>
                    <a:pt x="21616" y="50590"/>
                    <a:pt x="20977" y="51343"/>
                    <a:pt x="20133" y="51640"/>
                  </a:cubicBezTo>
                  <a:cubicBezTo>
                    <a:pt x="20475" y="53625"/>
                    <a:pt x="20909" y="55611"/>
                    <a:pt x="21456" y="57574"/>
                  </a:cubicBezTo>
                  <a:cubicBezTo>
                    <a:pt x="23237" y="57529"/>
                    <a:pt x="24994" y="56616"/>
                    <a:pt x="26022" y="55155"/>
                  </a:cubicBezTo>
                  <a:cubicBezTo>
                    <a:pt x="26312" y="54730"/>
                    <a:pt x="26669" y="54195"/>
                    <a:pt x="27177" y="54195"/>
                  </a:cubicBezTo>
                  <a:cubicBezTo>
                    <a:pt x="27187" y="54195"/>
                    <a:pt x="27198" y="54196"/>
                    <a:pt x="27208" y="54196"/>
                  </a:cubicBezTo>
                  <a:cubicBezTo>
                    <a:pt x="27750" y="54196"/>
                    <a:pt x="28177" y="54784"/>
                    <a:pt x="28681" y="54784"/>
                  </a:cubicBezTo>
                  <a:cubicBezTo>
                    <a:pt x="28729" y="54784"/>
                    <a:pt x="28779" y="54779"/>
                    <a:pt x="28829" y="54767"/>
                  </a:cubicBezTo>
                  <a:cubicBezTo>
                    <a:pt x="29126" y="54698"/>
                    <a:pt x="29331" y="54379"/>
                    <a:pt x="29354" y="54082"/>
                  </a:cubicBezTo>
                  <a:cubicBezTo>
                    <a:pt x="29400" y="53762"/>
                    <a:pt x="29286" y="53466"/>
                    <a:pt x="29171" y="53169"/>
                  </a:cubicBezTo>
                  <a:lnTo>
                    <a:pt x="29171" y="53123"/>
                  </a:lnTo>
                  <a:cubicBezTo>
                    <a:pt x="29331" y="53123"/>
                    <a:pt x="29491" y="53100"/>
                    <a:pt x="29582" y="52986"/>
                  </a:cubicBezTo>
                  <a:cubicBezTo>
                    <a:pt x="29788" y="52781"/>
                    <a:pt x="29742" y="52461"/>
                    <a:pt x="29674" y="52187"/>
                  </a:cubicBezTo>
                  <a:lnTo>
                    <a:pt x="29696" y="52165"/>
                  </a:lnTo>
                  <a:cubicBezTo>
                    <a:pt x="29742" y="52210"/>
                    <a:pt x="29811" y="52233"/>
                    <a:pt x="29879" y="52233"/>
                  </a:cubicBezTo>
                  <a:cubicBezTo>
                    <a:pt x="29892" y="52234"/>
                    <a:pt x="29905" y="52235"/>
                    <a:pt x="29918" y="52235"/>
                  </a:cubicBezTo>
                  <a:cubicBezTo>
                    <a:pt x="30130" y="52235"/>
                    <a:pt x="30317" y="52060"/>
                    <a:pt x="30381" y="51845"/>
                  </a:cubicBezTo>
                  <a:cubicBezTo>
                    <a:pt x="30472" y="51640"/>
                    <a:pt x="30427" y="51389"/>
                    <a:pt x="30358" y="51183"/>
                  </a:cubicBezTo>
                  <a:cubicBezTo>
                    <a:pt x="30358" y="51115"/>
                    <a:pt x="30336" y="51069"/>
                    <a:pt x="30313" y="51001"/>
                  </a:cubicBezTo>
                  <a:cubicBezTo>
                    <a:pt x="30130" y="50407"/>
                    <a:pt x="29742" y="49836"/>
                    <a:pt x="29240" y="49448"/>
                  </a:cubicBezTo>
                  <a:cubicBezTo>
                    <a:pt x="29012" y="49243"/>
                    <a:pt x="28761" y="49083"/>
                    <a:pt x="28464" y="48969"/>
                  </a:cubicBezTo>
                  <a:cubicBezTo>
                    <a:pt x="28076" y="48786"/>
                    <a:pt x="27619" y="48695"/>
                    <a:pt x="27186" y="48695"/>
                  </a:cubicBezTo>
                  <a:cubicBezTo>
                    <a:pt x="27133" y="48691"/>
                    <a:pt x="27081" y="48689"/>
                    <a:pt x="27030" y="48689"/>
                  </a:cubicBezTo>
                  <a:cubicBezTo>
                    <a:pt x="26791" y="48689"/>
                    <a:pt x="26562" y="48730"/>
                    <a:pt x="26318" y="48786"/>
                  </a:cubicBezTo>
                  <a:lnTo>
                    <a:pt x="26318" y="48695"/>
                  </a:lnTo>
                  <a:cubicBezTo>
                    <a:pt x="27277" y="47988"/>
                    <a:pt x="28236" y="47303"/>
                    <a:pt x="29194" y="46595"/>
                  </a:cubicBezTo>
                  <a:cubicBezTo>
                    <a:pt x="29240" y="46572"/>
                    <a:pt x="29263" y="46550"/>
                    <a:pt x="29308" y="46527"/>
                  </a:cubicBezTo>
                  <a:cubicBezTo>
                    <a:pt x="29491" y="46390"/>
                    <a:pt x="29674" y="46230"/>
                    <a:pt x="29788" y="46025"/>
                  </a:cubicBezTo>
                  <a:cubicBezTo>
                    <a:pt x="29879" y="45819"/>
                    <a:pt x="29856" y="45522"/>
                    <a:pt x="29674" y="45408"/>
                  </a:cubicBezTo>
                  <a:cubicBezTo>
                    <a:pt x="29594" y="45351"/>
                    <a:pt x="29502" y="45334"/>
                    <a:pt x="29408" y="45334"/>
                  </a:cubicBezTo>
                  <a:close/>
                  <a:moveTo>
                    <a:pt x="49947" y="48099"/>
                  </a:moveTo>
                  <a:cubicBezTo>
                    <a:pt x="49801" y="48099"/>
                    <a:pt x="49659" y="48205"/>
                    <a:pt x="49554" y="48330"/>
                  </a:cubicBezTo>
                  <a:cubicBezTo>
                    <a:pt x="49463" y="48467"/>
                    <a:pt x="49417" y="48650"/>
                    <a:pt x="49395" y="48832"/>
                  </a:cubicBezTo>
                  <a:cubicBezTo>
                    <a:pt x="49166" y="49836"/>
                    <a:pt x="48961" y="50841"/>
                    <a:pt x="48756" y="51868"/>
                  </a:cubicBezTo>
                  <a:cubicBezTo>
                    <a:pt x="48710" y="52165"/>
                    <a:pt x="48641" y="52484"/>
                    <a:pt x="48596" y="52781"/>
                  </a:cubicBezTo>
                  <a:cubicBezTo>
                    <a:pt x="48573" y="52530"/>
                    <a:pt x="48573" y="52302"/>
                    <a:pt x="48573" y="52050"/>
                  </a:cubicBezTo>
                  <a:cubicBezTo>
                    <a:pt x="48573" y="51526"/>
                    <a:pt x="48550" y="51001"/>
                    <a:pt x="48527" y="50453"/>
                  </a:cubicBezTo>
                  <a:cubicBezTo>
                    <a:pt x="48504" y="49996"/>
                    <a:pt x="48459" y="49517"/>
                    <a:pt x="48231" y="49106"/>
                  </a:cubicBezTo>
                  <a:cubicBezTo>
                    <a:pt x="48132" y="48928"/>
                    <a:pt x="47947" y="48750"/>
                    <a:pt x="47751" y="48750"/>
                  </a:cubicBezTo>
                  <a:cubicBezTo>
                    <a:pt x="47721" y="48750"/>
                    <a:pt x="47691" y="48754"/>
                    <a:pt x="47660" y="48764"/>
                  </a:cubicBezTo>
                  <a:cubicBezTo>
                    <a:pt x="47477" y="48832"/>
                    <a:pt x="47409" y="49060"/>
                    <a:pt x="47363" y="49243"/>
                  </a:cubicBezTo>
                  <a:cubicBezTo>
                    <a:pt x="47021" y="50681"/>
                    <a:pt x="46861" y="52165"/>
                    <a:pt x="46884" y="53625"/>
                  </a:cubicBezTo>
                  <a:cubicBezTo>
                    <a:pt x="46884" y="53740"/>
                    <a:pt x="46884" y="53877"/>
                    <a:pt x="46884" y="53991"/>
                  </a:cubicBezTo>
                  <a:cubicBezTo>
                    <a:pt x="46861" y="53877"/>
                    <a:pt x="46838" y="53785"/>
                    <a:pt x="46838" y="53671"/>
                  </a:cubicBezTo>
                  <a:cubicBezTo>
                    <a:pt x="46656" y="52644"/>
                    <a:pt x="46793" y="51548"/>
                    <a:pt x="46336" y="50635"/>
                  </a:cubicBezTo>
                  <a:cubicBezTo>
                    <a:pt x="46249" y="50444"/>
                    <a:pt x="46057" y="50253"/>
                    <a:pt x="45869" y="50253"/>
                  </a:cubicBezTo>
                  <a:cubicBezTo>
                    <a:pt x="45810" y="50253"/>
                    <a:pt x="45752" y="50272"/>
                    <a:pt x="45697" y="50316"/>
                  </a:cubicBezTo>
                  <a:cubicBezTo>
                    <a:pt x="45628" y="50384"/>
                    <a:pt x="45583" y="50498"/>
                    <a:pt x="45560" y="50590"/>
                  </a:cubicBezTo>
                  <a:cubicBezTo>
                    <a:pt x="45195" y="52165"/>
                    <a:pt x="44989" y="53740"/>
                    <a:pt x="44944" y="55360"/>
                  </a:cubicBezTo>
                  <a:cubicBezTo>
                    <a:pt x="44784" y="54310"/>
                    <a:pt x="44601" y="53237"/>
                    <a:pt x="44282" y="52233"/>
                  </a:cubicBezTo>
                  <a:cubicBezTo>
                    <a:pt x="44220" y="52028"/>
                    <a:pt x="44066" y="51767"/>
                    <a:pt x="43869" y="51767"/>
                  </a:cubicBezTo>
                  <a:cubicBezTo>
                    <a:pt x="43847" y="51767"/>
                    <a:pt x="43825" y="51770"/>
                    <a:pt x="43802" y="51777"/>
                  </a:cubicBezTo>
                  <a:cubicBezTo>
                    <a:pt x="43620" y="51799"/>
                    <a:pt x="43529" y="52005"/>
                    <a:pt x="43483" y="52187"/>
                  </a:cubicBezTo>
                  <a:cubicBezTo>
                    <a:pt x="43209" y="53100"/>
                    <a:pt x="42935" y="54036"/>
                    <a:pt x="42844" y="54995"/>
                  </a:cubicBezTo>
                  <a:cubicBezTo>
                    <a:pt x="42798" y="55657"/>
                    <a:pt x="42844" y="56342"/>
                    <a:pt x="43049" y="56981"/>
                  </a:cubicBezTo>
                  <a:cubicBezTo>
                    <a:pt x="43141" y="57255"/>
                    <a:pt x="43255" y="57551"/>
                    <a:pt x="43414" y="57802"/>
                  </a:cubicBezTo>
                  <a:cubicBezTo>
                    <a:pt x="43832" y="58017"/>
                    <a:pt x="44298" y="58113"/>
                    <a:pt x="44767" y="58113"/>
                  </a:cubicBezTo>
                  <a:cubicBezTo>
                    <a:pt x="45145" y="58113"/>
                    <a:pt x="45523" y="58051"/>
                    <a:pt x="45880" y="57939"/>
                  </a:cubicBezTo>
                  <a:cubicBezTo>
                    <a:pt x="45994" y="57894"/>
                    <a:pt x="46108" y="57848"/>
                    <a:pt x="46222" y="57802"/>
                  </a:cubicBezTo>
                  <a:cubicBezTo>
                    <a:pt x="46884" y="57529"/>
                    <a:pt x="47477" y="57072"/>
                    <a:pt x="48002" y="56547"/>
                  </a:cubicBezTo>
                  <a:cubicBezTo>
                    <a:pt x="49737" y="54835"/>
                    <a:pt x="50719" y="52393"/>
                    <a:pt x="50673" y="49951"/>
                  </a:cubicBezTo>
                  <a:cubicBezTo>
                    <a:pt x="50673" y="49928"/>
                    <a:pt x="50673" y="49882"/>
                    <a:pt x="50673" y="49836"/>
                  </a:cubicBezTo>
                  <a:cubicBezTo>
                    <a:pt x="50650" y="49403"/>
                    <a:pt x="50604" y="48969"/>
                    <a:pt x="50445" y="48581"/>
                  </a:cubicBezTo>
                  <a:cubicBezTo>
                    <a:pt x="50376" y="48353"/>
                    <a:pt x="50216" y="48125"/>
                    <a:pt x="49988" y="48102"/>
                  </a:cubicBezTo>
                  <a:cubicBezTo>
                    <a:pt x="49974" y="48100"/>
                    <a:pt x="49960" y="48099"/>
                    <a:pt x="49947" y="48099"/>
                  </a:cubicBez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0"/>
            <p:cNvSpPr/>
            <p:nvPr/>
          </p:nvSpPr>
          <p:spPr>
            <a:xfrm>
              <a:off x="1010541" y="2638671"/>
              <a:ext cx="638762" cy="1329848"/>
            </a:xfrm>
            <a:custGeom>
              <a:avLst/>
              <a:gdLst/>
              <a:ahLst/>
              <a:cxnLst/>
              <a:rect l="l" t="t" r="r" b="b"/>
              <a:pathLst>
                <a:path w="23671" h="49281" extrusionOk="0">
                  <a:moveTo>
                    <a:pt x="5844" y="0"/>
                  </a:moveTo>
                  <a:cubicBezTo>
                    <a:pt x="5799" y="46"/>
                    <a:pt x="5730" y="69"/>
                    <a:pt x="5684" y="115"/>
                  </a:cubicBezTo>
                  <a:cubicBezTo>
                    <a:pt x="5433" y="3242"/>
                    <a:pt x="5068" y="6369"/>
                    <a:pt x="4612" y="9473"/>
                  </a:cubicBezTo>
                  <a:cubicBezTo>
                    <a:pt x="4589" y="9656"/>
                    <a:pt x="4566" y="9838"/>
                    <a:pt x="4543" y="10021"/>
                  </a:cubicBezTo>
                  <a:cubicBezTo>
                    <a:pt x="3493" y="17028"/>
                    <a:pt x="1964" y="23967"/>
                    <a:pt x="1" y="30769"/>
                  </a:cubicBezTo>
                  <a:cubicBezTo>
                    <a:pt x="1211" y="31134"/>
                    <a:pt x="2489" y="31362"/>
                    <a:pt x="3767" y="31522"/>
                  </a:cubicBezTo>
                  <a:cubicBezTo>
                    <a:pt x="5205" y="26135"/>
                    <a:pt x="6803" y="20794"/>
                    <a:pt x="8560" y="15499"/>
                  </a:cubicBezTo>
                  <a:cubicBezTo>
                    <a:pt x="9017" y="14106"/>
                    <a:pt x="9496" y="12714"/>
                    <a:pt x="9793" y="11276"/>
                  </a:cubicBezTo>
                  <a:cubicBezTo>
                    <a:pt x="9884" y="10911"/>
                    <a:pt x="9953" y="10546"/>
                    <a:pt x="9862" y="10180"/>
                  </a:cubicBezTo>
                  <a:cubicBezTo>
                    <a:pt x="9816" y="9952"/>
                    <a:pt x="9702" y="9747"/>
                    <a:pt x="9610" y="9541"/>
                  </a:cubicBezTo>
                  <a:cubicBezTo>
                    <a:pt x="9382" y="9062"/>
                    <a:pt x="9131" y="8583"/>
                    <a:pt x="8880" y="8103"/>
                  </a:cubicBezTo>
                  <a:cubicBezTo>
                    <a:pt x="9884" y="7670"/>
                    <a:pt x="10866" y="7213"/>
                    <a:pt x="11847" y="6780"/>
                  </a:cubicBezTo>
                  <a:cubicBezTo>
                    <a:pt x="11893" y="6780"/>
                    <a:pt x="11939" y="6757"/>
                    <a:pt x="11984" y="6757"/>
                  </a:cubicBezTo>
                  <a:cubicBezTo>
                    <a:pt x="12053" y="6757"/>
                    <a:pt x="12098" y="6802"/>
                    <a:pt x="12144" y="6848"/>
                  </a:cubicBezTo>
                  <a:cubicBezTo>
                    <a:pt x="12738" y="7487"/>
                    <a:pt x="13354" y="8103"/>
                    <a:pt x="14016" y="8697"/>
                  </a:cubicBezTo>
                  <a:cubicBezTo>
                    <a:pt x="13651" y="9153"/>
                    <a:pt x="13285" y="9587"/>
                    <a:pt x="12920" y="10044"/>
                  </a:cubicBezTo>
                  <a:cubicBezTo>
                    <a:pt x="12738" y="10272"/>
                    <a:pt x="12532" y="10500"/>
                    <a:pt x="12418" y="10774"/>
                  </a:cubicBezTo>
                  <a:cubicBezTo>
                    <a:pt x="12304" y="11071"/>
                    <a:pt x="12281" y="11390"/>
                    <a:pt x="12235" y="11710"/>
                  </a:cubicBezTo>
                  <a:cubicBezTo>
                    <a:pt x="11665" y="18398"/>
                    <a:pt x="10752" y="25085"/>
                    <a:pt x="10501" y="31796"/>
                  </a:cubicBezTo>
                  <a:cubicBezTo>
                    <a:pt x="11710" y="31773"/>
                    <a:pt x="12920" y="31705"/>
                    <a:pt x="14130" y="31613"/>
                  </a:cubicBezTo>
                  <a:cubicBezTo>
                    <a:pt x="14312" y="30769"/>
                    <a:pt x="14472" y="29924"/>
                    <a:pt x="14655" y="29080"/>
                  </a:cubicBezTo>
                  <a:cubicBezTo>
                    <a:pt x="14381" y="28532"/>
                    <a:pt x="14153" y="27961"/>
                    <a:pt x="13947" y="27391"/>
                  </a:cubicBezTo>
                  <a:cubicBezTo>
                    <a:pt x="12715" y="24127"/>
                    <a:pt x="12121" y="20475"/>
                    <a:pt x="13194" y="17165"/>
                  </a:cubicBezTo>
                  <a:cubicBezTo>
                    <a:pt x="13947" y="14791"/>
                    <a:pt x="15340" y="12760"/>
                    <a:pt x="17211" y="11208"/>
                  </a:cubicBezTo>
                  <a:cubicBezTo>
                    <a:pt x="17394" y="11048"/>
                    <a:pt x="17599" y="10911"/>
                    <a:pt x="17805" y="10774"/>
                  </a:cubicBezTo>
                  <a:cubicBezTo>
                    <a:pt x="17805" y="10751"/>
                    <a:pt x="17828" y="10751"/>
                    <a:pt x="17850" y="10728"/>
                  </a:cubicBezTo>
                  <a:cubicBezTo>
                    <a:pt x="18330" y="7989"/>
                    <a:pt x="18581" y="5227"/>
                    <a:pt x="18558" y="2443"/>
                  </a:cubicBezTo>
                  <a:cubicBezTo>
                    <a:pt x="18375" y="2214"/>
                    <a:pt x="18193" y="1986"/>
                    <a:pt x="18033" y="1758"/>
                  </a:cubicBezTo>
                  <a:cubicBezTo>
                    <a:pt x="16184" y="3242"/>
                    <a:pt x="14267" y="4680"/>
                    <a:pt x="12281" y="6003"/>
                  </a:cubicBezTo>
                  <a:lnTo>
                    <a:pt x="12258" y="5981"/>
                  </a:lnTo>
                  <a:cubicBezTo>
                    <a:pt x="10158" y="3949"/>
                    <a:pt x="8013" y="1941"/>
                    <a:pt x="5844" y="0"/>
                  </a:cubicBezTo>
                  <a:close/>
                  <a:moveTo>
                    <a:pt x="22484" y="39054"/>
                  </a:moveTo>
                  <a:cubicBezTo>
                    <a:pt x="22050" y="39511"/>
                    <a:pt x="21594" y="39945"/>
                    <a:pt x="21114" y="40355"/>
                  </a:cubicBezTo>
                  <a:cubicBezTo>
                    <a:pt x="18238" y="42866"/>
                    <a:pt x="14655" y="44624"/>
                    <a:pt x="10957" y="45697"/>
                  </a:cubicBezTo>
                  <a:cubicBezTo>
                    <a:pt x="10569" y="45811"/>
                    <a:pt x="10204" y="45902"/>
                    <a:pt x="9816" y="45993"/>
                  </a:cubicBezTo>
                  <a:cubicBezTo>
                    <a:pt x="7191" y="46678"/>
                    <a:pt x="4498" y="47043"/>
                    <a:pt x="1781" y="47226"/>
                  </a:cubicBezTo>
                  <a:cubicBezTo>
                    <a:pt x="3950" y="48185"/>
                    <a:pt x="6255" y="48869"/>
                    <a:pt x="8629" y="49280"/>
                  </a:cubicBezTo>
                  <a:cubicBezTo>
                    <a:pt x="8720" y="49052"/>
                    <a:pt x="8789" y="48824"/>
                    <a:pt x="8880" y="48595"/>
                  </a:cubicBezTo>
                  <a:cubicBezTo>
                    <a:pt x="17211" y="47317"/>
                    <a:pt x="21548" y="44875"/>
                    <a:pt x="23306" y="43619"/>
                  </a:cubicBezTo>
                  <a:cubicBezTo>
                    <a:pt x="23328" y="43414"/>
                    <a:pt x="23351" y="43231"/>
                    <a:pt x="23374" y="43026"/>
                  </a:cubicBezTo>
                  <a:cubicBezTo>
                    <a:pt x="23465" y="41999"/>
                    <a:pt x="23580" y="40995"/>
                    <a:pt x="23671" y="39967"/>
                  </a:cubicBezTo>
                  <a:cubicBezTo>
                    <a:pt x="23283" y="39671"/>
                    <a:pt x="22872" y="39374"/>
                    <a:pt x="22484" y="390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0"/>
            <p:cNvSpPr/>
            <p:nvPr/>
          </p:nvSpPr>
          <p:spPr>
            <a:xfrm>
              <a:off x="1133134" y="2803738"/>
              <a:ext cx="357875" cy="137381"/>
            </a:xfrm>
            <a:custGeom>
              <a:avLst/>
              <a:gdLst/>
              <a:ahLst/>
              <a:cxnLst/>
              <a:rect l="l" t="t" r="r" b="b"/>
              <a:pathLst>
                <a:path w="13262" h="5091" extrusionOk="0">
                  <a:moveTo>
                    <a:pt x="7578" y="1"/>
                  </a:moveTo>
                  <a:cubicBezTo>
                    <a:pt x="7533" y="1"/>
                    <a:pt x="7464" y="46"/>
                    <a:pt x="7396" y="69"/>
                  </a:cubicBezTo>
                  <a:cubicBezTo>
                    <a:pt x="6323" y="617"/>
                    <a:pt x="5204" y="1028"/>
                    <a:pt x="4109" y="1484"/>
                  </a:cubicBezTo>
                  <a:cubicBezTo>
                    <a:pt x="2716" y="2009"/>
                    <a:pt x="1324" y="2580"/>
                    <a:pt x="69" y="3356"/>
                  </a:cubicBezTo>
                  <a:cubicBezTo>
                    <a:pt x="46" y="3539"/>
                    <a:pt x="23" y="3721"/>
                    <a:pt x="0" y="3904"/>
                  </a:cubicBezTo>
                  <a:cubicBezTo>
                    <a:pt x="1438" y="3265"/>
                    <a:pt x="2899" y="2625"/>
                    <a:pt x="4337" y="1986"/>
                  </a:cubicBezTo>
                  <a:cubicBezTo>
                    <a:pt x="5341" y="1553"/>
                    <a:pt x="6323" y="1096"/>
                    <a:pt x="7304" y="663"/>
                  </a:cubicBezTo>
                  <a:cubicBezTo>
                    <a:pt x="7350" y="663"/>
                    <a:pt x="7396" y="640"/>
                    <a:pt x="7441" y="640"/>
                  </a:cubicBezTo>
                  <a:cubicBezTo>
                    <a:pt x="7510" y="640"/>
                    <a:pt x="7555" y="685"/>
                    <a:pt x="7601" y="731"/>
                  </a:cubicBezTo>
                  <a:cubicBezTo>
                    <a:pt x="8195" y="1370"/>
                    <a:pt x="8811" y="1986"/>
                    <a:pt x="9473" y="2580"/>
                  </a:cubicBezTo>
                  <a:cubicBezTo>
                    <a:pt x="10477" y="3493"/>
                    <a:pt x="11550" y="4337"/>
                    <a:pt x="12668" y="5091"/>
                  </a:cubicBezTo>
                  <a:cubicBezTo>
                    <a:pt x="12851" y="4931"/>
                    <a:pt x="13056" y="4794"/>
                    <a:pt x="13262" y="4657"/>
                  </a:cubicBezTo>
                  <a:cubicBezTo>
                    <a:pt x="12166" y="3744"/>
                    <a:pt x="11071" y="2854"/>
                    <a:pt x="9998" y="1941"/>
                  </a:cubicBezTo>
                  <a:cubicBezTo>
                    <a:pt x="9267" y="1324"/>
                    <a:pt x="8514" y="708"/>
                    <a:pt x="7784" y="115"/>
                  </a:cubicBezTo>
                  <a:cubicBezTo>
                    <a:pt x="7738" y="69"/>
                    <a:pt x="7692" y="23"/>
                    <a:pt x="7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0"/>
            <p:cNvSpPr/>
            <p:nvPr/>
          </p:nvSpPr>
          <p:spPr>
            <a:xfrm>
              <a:off x="1268626" y="2531486"/>
              <a:ext cx="204519" cy="99683"/>
            </a:xfrm>
            <a:custGeom>
              <a:avLst/>
              <a:gdLst/>
              <a:ahLst/>
              <a:cxnLst/>
              <a:rect l="l" t="t" r="r" b="b"/>
              <a:pathLst>
                <a:path w="7579" h="3694" extrusionOk="0">
                  <a:moveTo>
                    <a:pt x="1" y="1"/>
                  </a:moveTo>
                  <a:lnTo>
                    <a:pt x="1" y="1"/>
                  </a:lnTo>
                  <a:cubicBezTo>
                    <a:pt x="823" y="1393"/>
                    <a:pt x="2101" y="2512"/>
                    <a:pt x="3562" y="3128"/>
                  </a:cubicBezTo>
                  <a:cubicBezTo>
                    <a:pt x="4480" y="3505"/>
                    <a:pt x="5458" y="3694"/>
                    <a:pt x="6435" y="3694"/>
                  </a:cubicBezTo>
                  <a:cubicBezTo>
                    <a:pt x="6818" y="3694"/>
                    <a:pt x="7200" y="3665"/>
                    <a:pt x="7579" y="3607"/>
                  </a:cubicBezTo>
                  <a:cubicBezTo>
                    <a:pt x="7419" y="2763"/>
                    <a:pt x="7442" y="1895"/>
                    <a:pt x="7510" y="1005"/>
                  </a:cubicBezTo>
                  <a:lnTo>
                    <a:pt x="7510" y="1005"/>
                  </a:lnTo>
                  <a:cubicBezTo>
                    <a:pt x="7077" y="1165"/>
                    <a:pt x="6620" y="1279"/>
                    <a:pt x="6164" y="1348"/>
                  </a:cubicBezTo>
                  <a:cubicBezTo>
                    <a:pt x="5848" y="1390"/>
                    <a:pt x="5533" y="1408"/>
                    <a:pt x="5218" y="1408"/>
                  </a:cubicBezTo>
                  <a:cubicBezTo>
                    <a:pt x="4508" y="1408"/>
                    <a:pt x="3801" y="1314"/>
                    <a:pt x="3105" y="1188"/>
                  </a:cubicBezTo>
                  <a:cubicBezTo>
                    <a:pt x="2009" y="982"/>
                    <a:pt x="891" y="663"/>
                    <a:pt x="1" y="1"/>
                  </a:cubicBez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0"/>
            <p:cNvSpPr/>
            <p:nvPr/>
          </p:nvSpPr>
          <p:spPr>
            <a:xfrm>
              <a:off x="1240291" y="2114298"/>
              <a:ext cx="286446" cy="141833"/>
            </a:xfrm>
            <a:custGeom>
              <a:avLst/>
              <a:gdLst/>
              <a:ahLst/>
              <a:cxnLst/>
              <a:rect l="l" t="t" r="r" b="b"/>
              <a:pathLst>
                <a:path w="10615" h="5256" extrusionOk="0">
                  <a:moveTo>
                    <a:pt x="9634" y="1"/>
                  </a:moveTo>
                  <a:cubicBezTo>
                    <a:pt x="9525" y="1"/>
                    <a:pt x="9418" y="12"/>
                    <a:pt x="9314" y="31"/>
                  </a:cubicBezTo>
                  <a:cubicBezTo>
                    <a:pt x="8811" y="99"/>
                    <a:pt x="8355" y="282"/>
                    <a:pt x="7944" y="579"/>
                  </a:cubicBezTo>
                  <a:cubicBezTo>
                    <a:pt x="7693" y="761"/>
                    <a:pt x="7465" y="990"/>
                    <a:pt x="7396" y="1286"/>
                  </a:cubicBezTo>
                  <a:cubicBezTo>
                    <a:pt x="7351" y="1469"/>
                    <a:pt x="7396" y="1720"/>
                    <a:pt x="7579" y="1743"/>
                  </a:cubicBezTo>
                  <a:cubicBezTo>
                    <a:pt x="7598" y="1748"/>
                    <a:pt x="7617" y="1751"/>
                    <a:pt x="7635" y="1751"/>
                  </a:cubicBezTo>
                  <a:cubicBezTo>
                    <a:pt x="7771" y="1751"/>
                    <a:pt x="7889" y="1612"/>
                    <a:pt x="7990" y="1492"/>
                  </a:cubicBezTo>
                  <a:cubicBezTo>
                    <a:pt x="8241" y="1241"/>
                    <a:pt x="8560" y="1081"/>
                    <a:pt x="8903" y="1035"/>
                  </a:cubicBezTo>
                  <a:cubicBezTo>
                    <a:pt x="9154" y="1081"/>
                    <a:pt x="9587" y="1081"/>
                    <a:pt x="9998" y="1081"/>
                  </a:cubicBezTo>
                  <a:cubicBezTo>
                    <a:pt x="10043" y="1085"/>
                    <a:pt x="10088" y="1088"/>
                    <a:pt x="10132" y="1088"/>
                  </a:cubicBezTo>
                  <a:cubicBezTo>
                    <a:pt x="10318" y="1088"/>
                    <a:pt x="10495" y="1041"/>
                    <a:pt x="10569" y="875"/>
                  </a:cubicBezTo>
                  <a:cubicBezTo>
                    <a:pt x="10592" y="807"/>
                    <a:pt x="10615" y="716"/>
                    <a:pt x="10592" y="647"/>
                  </a:cubicBezTo>
                  <a:cubicBezTo>
                    <a:pt x="10546" y="396"/>
                    <a:pt x="10341" y="168"/>
                    <a:pt x="10090" y="77"/>
                  </a:cubicBezTo>
                  <a:cubicBezTo>
                    <a:pt x="9943" y="23"/>
                    <a:pt x="9788" y="1"/>
                    <a:pt x="9634" y="1"/>
                  </a:cubicBezTo>
                  <a:close/>
                  <a:moveTo>
                    <a:pt x="2613" y="2645"/>
                  </a:moveTo>
                  <a:cubicBezTo>
                    <a:pt x="2422" y="2645"/>
                    <a:pt x="2234" y="2680"/>
                    <a:pt x="2055" y="2724"/>
                  </a:cubicBezTo>
                  <a:cubicBezTo>
                    <a:pt x="1302" y="2930"/>
                    <a:pt x="594" y="3455"/>
                    <a:pt x="183" y="4139"/>
                  </a:cubicBezTo>
                  <a:cubicBezTo>
                    <a:pt x="92" y="4322"/>
                    <a:pt x="1" y="4528"/>
                    <a:pt x="1" y="4733"/>
                  </a:cubicBezTo>
                  <a:cubicBezTo>
                    <a:pt x="1" y="4961"/>
                    <a:pt x="115" y="5167"/>
                    <a:pt x="320" y="5235"/>
                  </a:cubicBezTo>
                  <a:cubicBezTo>
                    <a:pt x="362" y="5249"/>
                    <a:pt x="406" y="5255"/>
                    <a:pt x="450" y="5255"/>
                  </a:cubicBezTo>
                  <a:cubicBezTo>
                    <a:pt x="623" y="5255"/>
                    <a:pt x="805" y="5157"/>
                    <a:pt x="914" y="5030"/>
                  </a:cubicBezTo>
                  <a:cubicBezTo>
                    <a:pt x="1074" y="4847"/>
                    <a:pt x="1165" y="4642"/>
                    <a:pt x="1302" y="4459"/>
                  </a:cubicBezTo>
                  <a:cubicBezTo>
                    <a:pt x="1530" y="4117"/>
                    <a:pt x="1895" y="3866"/>
                    <a:pt x="2306" y="3751"/>
                  </a:cubicBezTo>
                  <a:cubicBezTo>
                    <a:pt x="2512" y="3751"/>
                    <a:pt x="2877" y="3706"/>
                    <a:pt x="3265" y="3683"/>
                  </a:cubicBezTo>
                  <a:cubicBezTo>
                    <a:pt x="3356" y="3660"/>
                    <a:pt x="3425" y="3660"/>
                    <a:pt x="3493" y="3615"/>
                  </a:cubicBezTo>
                  <a:cubicBezTo>
                    <a:pt x="3607" y="3523"/>
                    <a:pt x="3630" y="3341"/>
                    <a:pt x="3562" y="3181"/>
                  </a:cubicBezTo>
                  <a:cubicBezTo>
                    <a:pt x="3447" y="2930"/>
                    <a:pt x="3196" y="2747"/>
                    <a:pt x="2922" y="2679"/>
                  </a:cubicBezTo>
                  <a:cubicBezTo>
                    <a:pt x="2819" y="2655"/>
                    <a:pt x="2716" y="2645"/>
                    <a:pt x="2613" y="26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0"/>
            <p:cNvSpPr/>
            <p:nvPr/>
          </p:nvSpPr>
          <p:spPr>
            <a:xfrm>
              <a:off x="907701" y="2785253"/>
              <a:ext cx="167550" cy="599337"/>
            </a:xfrm>
            <a:custGeom>
              <a:avLst/>
              <a:gdLst/>
              <a:ahLst/>
              <a:cxnLst/>
              <a:rect l="l" t="t" r="r" b="b"/>
              <a:pathLst>
                <a:path w="6209" h="22210" extrusionOk="0">
                  <a:moveTo>
                    <a:pt x="6209" y="1"/>
                  </a:moveTo>
                  <a:lnTo>
                    <a:pt x="1073" y="5821"/>
                  </a:lnTo>
                  <a:cubicBezTo>
                    <a:pt x="1004" y="5913"/>
                    <a:pt x="913" y="6027"/>
                    <a:pt x="913" y="6141"/>
                  </a:cubicBezTo>
                  <a:cubicBezTo>
                    <a:pt x="913" y="6255"/>
                    <a:pt x="1004" y="6369"/>
                    <a:pt x="1096" y="6438"/>
                  </a:cubicBezTo>
                  <a:cubicBezTo>
                    <a:pt x="1849" y="7214"/>
                    <a:pt x="2625" y="7967"/>
                    <a:pt x="3378" y="8720"/>
                  </a:cubicBezTo>
                  <a:cubicBezTo>
                    <a:pt x="2442" y="10135"/>
                    <a:pt x="1301" y="11391"/>
                    <a:pt x="0" y="12463"/>
                  </a:cubicBezTo>
                  <a:cubicBezTo>
                    <a:pt x="1233" y="15545"/>
                    <a:pt x="1895" y="18877"/>
                    <a:pt x="1917" y="22210"/>
                  </a:cubicBezTo>
                  <a:cubicBezTo>
                    <a:pt x="2351" y="19288"/>
                    <a:pt x="2328" y="16298"/>
                    <a:pt x="1849" y="13376"/>
                  </a:cubicBezTo>
                  <a:cubicBezTo>
                    <a:pt x="1803" y="13125"/>
                    <a:pt x="1758" y="12851"/>
                    <a:pt x="1849" y="12600"/>
                  </a:cubicBezTo>
                  <a:cubicBezTo>
                    <a:pt x="1917" y="12418"/>
                    <a:pt x="2077" y="12281"/>
                    <a:pt x="2237" y="12144"/>
                  </a:cubicBezTo>
                  <a:cubicBezTo>
                    <a:pt x="3241" y="11208"/>
                    <a:pt x="4154" y="10204"/>
                    <a:pt x="4976" y="9108"/>
                  </a:cubicBezTo>
                  <a:cubicBezTo>
                    <a:pt x="5067" y="8971"/>
                    <a:pt x="5182" y="8834"/>
                    <a:pt x="5182" y="8674"/>
                  </a:cubicBezTo>
                  <a:cubicBezTo>
                    <a:pt x="5159" y="8469"/>
                    <a:pt x="4999" y="8309"/>
                    <a:pt x="4839" y="8172"/>
                  </a:cubicBezTo>
                  <a:cubicBezTo>
                    <a:pt x="4314" y="7716"/>
                    <a:pt x="3789" y="7236"/>
                    <a:pt x="3264" y="6780"/>
                  </a:cubicBezTo>
                  <a:cubicBezTo>
                    <a:pt x="3104" y="6643"/>
                    <a:pt x="2922" y="6460"/>
                    <a:pt x="2922" y="6232"/>
                  </a:cubicBezTo>
                  <a:cubicBezTo>
                    <a:pt x="2922" y="6118"/>
                    <a:pt x="2990" y="5981"/>
                    <a:pt x="3059" y="5867"/>
                  </a:cubicBezTo>
                  <a:cubicBezTo>
                    <a:pt x="4132" y="3927"/>
                    <a:pt x="5204" y="2009"/>
                    <a:pt x="62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0"/>
            <p:cNvSpPr/>
            <p:nvPr/>
          </p:nvSpPr>
          <p:spPr>
            <a:xfrm>
              <a:off x="1336385" y="3998040"/>
              <a:ext cx="250718" cy="238143"/>
            </a:xfrm>
            <a:custGeom>
              <a:avLst/>
              <a:gdLst/>
              <a:ahLst/>
              <a:cxnLst/>
              <a:rect l="l" t="t" r="r" b="b"/>
              <a:pathLst>
                <a:path w="9291" h="8825" extrusionOk="0">
                  <a:moveTo>
                    <a:pt x="1439" y="1"/>
                  </a:moveTo>
                  <a:cubicBezTo>
                    <a:pt x="206" y="1439"/>
                    <a:pt x="1" y="2968"/>
                    <a:pt x="92" y="4406"/>
                  </a:cubicBezTo>
                  <a:cubicBezTo>
                    <a:pt x="183" y="5456"/>
                    <a:pt x="411" y="6552"/>
                    <a:pt x="1073" y="7396"/>
                  </a:cubicBezTo>
                  <a:cubicBezTo>
                    <a:pt x="1808" y="8346"/>
                    <a:pt x="3014" y="8824"/>
                    <a:pt x="4229" y="8824"/>
                  </a:cubicBezTo>
                  <a:cubicBezTo>
                    <a:pt x="4940" y="8824"/>
                    <a:pt x="5654" y="8661"/>
                    <a:pt x="6278" y="8332"/>
                  </a:cubicBezTo>
                  <a:cubicBezTo>
                    <a:pt x="7989" y="7465"/>
                    <a:pt x="9039" y="5593"/>
                    <a:pt x="9290" y="3698"/>
                  </a:cubicBezTo>
                  <a:cubicBezTo>
                    <a:pt x="6666" y="2466"/>
                    <a:pt x="4063" y="1233"/>
                    <a:pt x="14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0"/>
            <p:cNvSpPr/>
            <p:nvPr/>
          </p:nvSpPr>
          <p:spPr>
            <a:xfrm>
              <a:off x="-249658" y="4223473"/>
              <a:ext cx="1308287" cy="951059"/>
            </a:xfrm>
            <a:custGeom>
              <a:avLst/>
              <a:gdLst/>
              <a:ahLst/>
              <a:cxnLst/>
              <a:rect l="l" t="t" r="r" b="b"/>
              <a:pathLst>
                <a:path w="48482" h="35244" extrusionOk="0">
                  <a:moveTo>
                    <a:pt x="48481" y="1"/>
                  </a:moveTo>
                  <a:lnTo>
                    <a:pt x="45035" y="1051"/>
                  </a:lnTo>
                  <a:cubicBezTo>
                    <a:pt x="44008" y="4087"/>
                    <a:pt x="42045" y="6711"/>
                    <a:pt x="40104" y="9268"/>
                  </a:cubicBezTo>
                  <a:cubicBezTo>
                    <a:pt x="35425" y="15385"/>
                    <a:pt x="30563" y="21548"/>
                    <a:pt x="24264" y="25976"/>
                  </a:cubicBezTo>
                  <a:cubicBezTo>
                    <a:pt x="17165" y="30929"/>
                    <a:pt x="8628" y="33394"/>
                    <a:pt x="0" y="34490"/>
                  </a:cubicBezTo>
                  <a:cubicBezTo>
                    <a:pt x="46" y="34741"/>
                    <a:pt x="92" y="34992"/>
                    <a:pt x="115" y="35243"/>
                  </a:cubicBezTo>
                  <a:cubicBezTo>
                    <a:pt x="42136" y="30678"/>
                    <a:pt x="48481" y="1"/>
                    <a:pt x="48481"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0"/>
            <p:cNvSpPr/>
            <p:nvPr/>
          </p:nvSpPr>
          <p:spPr>
            <a:xfrm>
              <a:off x="280057" y="3341468"/>
              <a:ext cx="1371729" cy="576076"/>
            </a:xfrm>
            <a:custGeom>
              <a:avLst/>
              <a:gdLst/>
              <a:ahLst/>
              <a:cxnLst/>
              <a:rect l="l" t="t" r="r" b="b"/>
              <a:pathLst>
                <a:path w="50833" h="21348" extrusionOk="0">
                  <a:moveTo>
                    <a:pt x="388" y="0"/>
                  </a:moveTo>
                  <a:lnTo>
                    <a:pt x="388" y="0"/>
                  </a:lnTo>
                  <a:cubicBezTo>
                    <a:pt x="0" y="4588"/>
                    <a:pt x="1073" y="9290"/>
                    <a:pt x="3744" y="13056"/>
                  </a:cubicBezTo>
                  <a:cubicBezTo>
                    <a:pt x="4474" y="14106"/>
                    <a:pt x="5341" y="15088"/>
                    <a:pt x="6300" y="15955"/>
                  </a:cubicBezTo>
                  <a:cubicBezTo>
                    <a:pt x="8788" y="18237"/>
                    <a:pt x="11892" y="19858"/>
                    <a:pt x="15179" y="20611"/>
                  </a:cubicBezTo>
                  <a:cubicBezTo>
                    <a:pt x="16982" y="21045"/>
                    <a:pt x="18808" y="21205"/>
                    <a:pt x="20657" y="21296"/>
                  </a:cubicBezTo>
                  <a:cubicBezTo>
                    <a:pt x="21319" y="21319"/>
                    <a:pt x="22004" y="21342"/>
                    <a:pt x="22689" y="21342"/>
                  </a:cubicBezTo>
                  <a:cubicBezTo>
                    <a:pt x="23022" y="21345"/>
                    <a:pt x="23355" y="21347"/>
                    <a:pt x="23689" y="21347"/>
                  </a:cubicBezTo>
                  <a:cubicBezTo>
                    <a:pt x="25410" y="21347"/>
                    <a:pt x="27130" y="21297"/>
                    <a:pt x="28851" y="21182"/>
                  </a:cubicBezTo>
                  <a:cubicBezTo>
                    <a:pt x="31568" y="20999"/>
                    <a:pt x="34261" y="20634"/>
                    <a:pt x="36886" y="19949"/>
                  </a:cubicBezTo>
                  <a:cubicBezTo>
                    <a:pt x="37274" y="19858"/>
                    <a:pt x="37639" y="19767"/>
                    <a:pt x="38027" y="19653"/>
                  </a:cubicBezTo>
                  <a:cubicBezTo>
                    <a:pt x="41725" y="18580"/>
                    <a:pt x="45308" y="16822"/>
                    <a:pt x="48184" y="14311"/>
                  </a:cubicBezTo>
                  <a:cubicBezTo>
                    <a:pt x="48664" y="13901"/>
                    <a:pt x="49120" y="13467"/>
                    <a:pt x="49554" y="13010"/>
                  </a:cubicBezTo>
                  <a:cubicBezTo>
                    <a:pt x="50010" y="12531"/>
                    <a:pt x="50421" y="12029"/>
                    <a:pt x="50832" y="11504"/>
                  </a:cubicBezTo>
                  <a:cubicBezTo>
                    <a:pt x="50809" y="11458"/>
                    <a:pt x="50809" y="11413"/>
                    <a:pt x="50786" y="11344"/>
                  </a:cubicBezTo>
                  <a:cubicBezTo>
                    <a:pt x="50672" y="10933"/>
                    <a:pt x="50558" y="10522"/>
                    <a:pt x="50467" y="10089"/>
                  </a:cubicBezTo>
                  <a:cubicBezTo>
                    <a:pt x="49919" y="10591"/>
                    <a:pt x="48869" y="11481"/>
                    <a:pt x="47294" y="12508"/>
                  </a:cubicBezTo>
                  <a:cubicBezTo>
                    <a:pt x="43626" y="14947"/>
                    <a:pt x="37142" y="18051"/>
                    <a:pt x="28067" y="18051"/>
                  </a:cubicBezTo>
                  <a:cubicBezTo>
                    <a:pt x="27203" y="18051"/>
                    <a:pt x="26315" y="18023"/>
                    <a:pt x="25405" y="17964"/>
                  </a:cubicBezTo>
                  <a:cubicBezTo>
                    <a:pt x="9838" y="16936"/>
                    <a:pt x="2922" y="11344"/>
                    <a:pt x="3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0"/>
            <p:cNvSpPr/>
            <p:nvPr/>
          </p:nvSpPr>
          <p:spPr>
            <a:xfrm>
              <a:off x="255420" y="2175149"/>
              <a:ext cx="1844749" cy="2905124"/>
            </a:xfrm>
            <a:custGeom>
              <a:avLst/>
              <a:gdLst/>
              <a:ahLst/>
              <a:cxnLst/>
              <a:rect l="l" t="t" r="r" b="b"/>
              <a:pathLst>
                <a:path w="68362" h="107657" extrusionOk="0">
                  <a:moveTo>
                    <a:pt x="47171" y="1901"/>
                  </a:moveTo>
                  <a:cubicBezTo>
                    <a:pt x="47159" y="1901"/>
                    <a:pt x="47147" y="1903"/>
                    <a:pt x="47134" y="1907"/>
                  </a:cubicBezTo>
                  <a:cubicBezTo>
                    <a:pt x="47066" y="1907"/>
                    <a:pt x="47020" y="1976"/>
                    <a:pt x="47043" y="2044"/>
                  </a:cubicBezTo>
                  <a:cubicBezTo>
                    <a:pt x="47112" y="2341"/>
                    <a:pt x="46861" y="2638"/>
                    <a:pt x="46587" y="2729"/>
                  </a:cubicBezTo>
                  <a:cubicBezTo>
                    <a:pt x="46482" y="2762"/>
                    <a:pt x="46377" y="2776"/>
                    <a:pt x="46275" y="2776"/>
                  </a:cubicBezTo>
                  <a:cubicBezTo>
                    <a:pt x="46021" y="2776"/>
                    <a:pt x="45784" y="2690"/>
                    <a:pt x="45605" y="2592"/>
                  </a:cubicBezTo>
                  <a:cubicBezTo>
                    <a:pt x="45594" y="2586"/>
                    <a:pt x="45579" y="2584"/>
                    <a:pt x="45564" y="2584"/>
                  </a:cubicBezTo>
                  <a:cubicBezTo>
                    <a:pt x="45518" y="2584"/>
                    <a:pt x="45462" y="2609"/>
                    <a:pt x="45445" y="2661"/>
                  </a:cubicBezTo>
                  <a:cubicBezTo>
                    <a:pt x="45423" y="2706"/>
                    <a:pt x="45445" y="2798"/>
                    <a:pt x="45491" y="2820"/>
                  </a:cubicBezTo>
                  <a:cubicBezTo>
                    <a:pt x="45696" y="2934"/>
                    <a:pt x="45993" y="3026"/>
                    <a:pt x="46290" y="3026"/>
                  </a:cubicBezTo>
                  <a:cubicBezTo>
                    <a:pt x="46404" y="3026"/>
                    <a:pt x="46541" y="3003"/>
                    <a:pt x="46655" y="2980"/>
                  </a:cubicBezTo>
                  <a:cubicBezTo>
                    <a:pt x="47020" y="2843"/>
                    <a:pt x="47386" y="2455"/>
                    <a:pt x="47294" y="1999"/>
                  </a:cubicBezTo>
                  <a:cubicBezTo>
                    <a:pt x="47275" y="1942"/>
                    <a:pt x="47226" y="1901"/>
                    <a:pt x="47171" y="1901"/>
                  </a:cubicBezTo>
                  <a:close/>
                  <a:moveTo>
                    <a:pt x="46769" y="241"/>
                  </a:moveTo>
                  <a:cubicBezTo>
                    <a:pt x="46838" y="241"/>
                    <a:pt x="46883" y="241"/>
                    <a:pt x="46952" y="264"/>
                  </a:cubicBezTo>
                  <a:cubicBezTo>
                    <a:pt x="47226" y="287"/>
                    <a:pt x="47477" y="355"/>
                    <a:pt x="47682" y="447"/>
                  </a:cubicBezTo>
                  <a:cubicBezTo>
                    <a:pt x="47842" y="538"/>
                    <a:pt x="48002" y="675"/>
                    <a:pt x="48139" y="835"/>
                  </a:cubicBezTo>
                  <a:cubicBezTo>
                    <a:pt x="48801" y="1565"/>
                    <a:pt x="48915" y="2752"/>
                    <a:pt x="48413" y="3574"/>
                  </a:cubicBezTo>
                  <a:cubicBezTo>
                    <a:pt x="48013" y="4216"/>
                    <a:pt x="47258" y="4607"/>
                    <a:pt x="46517" y="4607"/>
                  </a:cubicBezTo>
                  <a:cubicBezTo>
                    <a:pt x="46284" y="4607"/>
                    <a:pt x="46052" y="4569"/>
                    <a:pt x="45833" y="4487"/>
                  </a:cubicBezTo>
                  <a:cubicBezTo>
                    <a:pt x="44898" y="4167"/>
                    <a:pt x="44350" y="3094"/>
                    <a:pt x="44441" y="2341"/>
                  </a:cubicBezTo>
                  <a:cubicBezTo>
                    <a:pt x="44487" y="1748"/>
                    <a:pt x="44806" y="1177"/>
                    <a:pt x="45263" y="789"/>
                  </a:cubicBezTo>
                  <a:cubicBezTo>
                    <a:pt x="45696" y="447"/>
                    <a:pt x="46221" y="241"/>
                    <a:pt x="46769" y="241"/>
                  </a:cubicBezTo>
                  <a:close/>
                  <a:moveTo>
                    <a:pt x="40675" y="5012"/>
                  </a:moveTo>
                  <a:cubicBezTo>
                    <a:pt x="40606" y="5012"/>
                    <a:pt x="40561" y="5057"/>
                    <a:pt x="40561" y="5126"/>
                  </a:cubicBezTo>
                  <a:cubicBezTo>
                    <a:pt x="40515" y="5468"/>
                    <a:pt x="40264" y="5765"/>
                    <a:pt x="39922" y="5833"/>
                  </a:cubicBezTo>
                  <a:cubicBezTo>
                    <a:pt x="39876" y="5843"/>
                    <a:pt x="39830" y="5848"/>
                    <a:pt x="39784" y="5848"/>
                  </a:cubicBezTo>
                  <a:cubicBezTo>
                    <a:pt x="39503" y="5848"/>
                    <a:pt x="39214" y="5677"/>
                    <a:pt x="39077" y="5422"/>
                  </a:cubicBezTo>
                  <a:cubicBezTo>
                    <a:pt x="39060" y="5371"/>
                    <a:pt x="39017" y="5345"/>
                    <a:pt x="38968" y="5345"/>
                  </a:cubicBezTo>
                  <a:cubicBezTo>
                    <a:pt x="38952" y="5345"/>
                    <a:pt x="38934" y="5348"/>
                    <a:pt x="38917" y="5354"/>
                  </a:cubicBezTo>
                  <a:cubicBezTo>
                    <a:pt x="38849" y="5400"/>
                    <a:pt x="38826" y="5468"/>
                    <a:pt x="38849" y="5537"/>
                  </a:cubicBezTo>
                  <a:cubicBezTo>
                    <a:pt x="39031" y="5879"/>
                    <a:pt x="39419" y="6107"/>
                    <a:pt x="39785" y="6107"/>
                  </a:cubicBezTo>
                  <a:cubicBezTo>
                    <a:pt x="39853" y="6107"/>
                    <a:pt x="39922" y="6084"/>
                    <a:pt x="39967" y="6084"/>
                  </a:cubicBezTo>
                  <a:cubicBezTo>
                    <a:pt x="40401" y="5993"/>
                    <a:pt x="40766" y="5605"/>
                    <a:pt x="40789" y="5149"/>
                  </a:cubicBezTo>
                  <a:cubicBezTo>
                    <a:pt x="40812" y="5080"/>
                    <a:pt x="40743" y="5034"/>
                    <a:pt x="40675" y="5012"/>
                  </a:cubicBezTo>
                  <a:close/>
                  <a:moveTo>
                    <a:pt x="43615" y="4113"/>
                  </a:moveTo>
                  <a:cubicBezTo>
                    <a:pt x="43599" y="4113"/>
                    <a:pt x="43585" y="4116"/>
                    <a:pt x="43574" y="4121"/>
                  </a:cubicBezTo>
                  <a:cubicBezTo>
                    <a:pt x="43505" y="4167"/>
                    <a:pt x="43482" y="4235"/>
                    <a:pt x="43505" y="4304"/>
                  </a:cubicBezTo>
                  <a:cubicBezTo>
                    <a:pt x="43870" y="4966"/>
                    <a:pt x="44601" y="5400"/>
                    <a:pt x="45331" y="5468"/>
                  </a:cubicBezTo>
                  <a:cubicBezTo>
                    <a:pt x="45194" y="5742"/>
                    <a:pt x="45012" y="6016"/>
                    <a:pt x="44829" y="6267"/>
                  </a:cubicBezTo>
                  <a:cubicBezTo>
                    <a:pt x="44783" y="6335"/>
                    <a:pt x="44783" y="6404"/>
                    <a:pt x="44852" y="6450"/>
                  </a:cubicBezTo>
                  <a:cubicBezTo>
                    <a:pt x="44875" y="6472"/>
                    <a:pt x="44898" y="6472"/>
                    <a:pt x="44920" y="6472"/>
                  </a:cubicBezTo>
                  <a:cubicBezTo>
                    <a:pt x="44966" y="6472"/>
                    <a:pt x="44989" y="6450"/>
                    <a:pt x="45012" y="6427"/>
                  </a:cubicBezTo>
                  <a:cubicBezTo>
                    <a:pt x="45263" y="6107"/>
                    <a:pt x="45468" y="5765"/>
                    <a:pt x="45651" y="5400"/>
                  </a:cubicBezTo>
                  <a:cubicBezTo>
                    <a:pt x="45651" y="5354"/>
                    <a:pt x="45651" y="5308"/>
                    <a:pt x="45628" y="5263"/>
                  </a:cubicBezTo>
                  <a:cubicBezTo>
                    <a:pt x="45605" y="5240"/>
                    <a:pt x="45559" y="5217"/>
                    <a:pt x="45537" y="5217"/>
                  </a:cubicBezTo>
                  <a:cubicBezTo>
                    <a:pt x="45518" y="5218"/>
                    <a:pt x="45500" y="5218"/>
                    <a:pt x="45481" y="5218"/>
                  </a:cubicBezTo>
                  <a:cubicBezTo>
                    <a:pt x="44770" y="5218"/>
                    <a:pt x="44067" y="4791"/>
                    <a:pt x="43733" y="4190"/>
                  </a:cubicBezTo>
                  <a:cubicBezTo>
                    <a:pt x="43716" y="4138"/>
                    <a:pt x="43661" y="4113"/>
                    <a:pt x="43615" y="4113"/>
                  </a:cubicBezTo>
                  <a:close/>
                  <a:moveTo>
                    <a:pt x="39830" y="3368"/>
                  </a:moveTo>
                  <a:cubicBezTo>
                    <a:pt x="40332" y="3368"/>
                    <a:pt x="40835" y="3528"/>
                    <a:pt x="41223" y="3825"/>
                  </a:cubicBezTo>
                  <a:cubicBezTo>
                    <a:pt x="41816" y="4304"/>
                    <a:pt x="42159" y="5080"/>
                    <a:pt x="42067" y="5833"/>
                  </a:cubicBezTo>
                  <a:cubicBezTo>
                    <a:pt x="41976" y="6586"/>
                    <a:pt x="41497" y="7271"/>
                    <a:pt x="40812" y="7614"/>
                  </a:cubicBezTo>
                  <a:cubicBezTo>
                    <a:pt x="40355" y="7819"/>
                    <a:pt x="39830" y="7888"/>
                    <a:pt x="39351" y="7910"/>
                  </a:cubicBezTo>
                  <a:cubicBezTo>
                    <a:pt x="39260" y="7922"/>
                    <a:pt x="39168" y="7927"/>
                    <a:pt x="39077" y="7927"/>
                  </a:cubicBezTo>
                  <a:cubicBezTo>
                    <a:pt x="38986" y="7927"/>
                    <a:pt x="38894" y="7922"/>
                    <a:pt x="38803" y="7910"/>
                  </a:cubicBezTo>
                  <a:cubicBezTo>
                    <a:pt x="38506" y="7865"/>
                    <a:pt x="38210" y="7705"/>
                    <a:pt x="37936" y="7477"/>
                  </a:cubicBezTo>
                  <a:cubicBezTo>
                    <a:pt x="37228" y="6883"/>
                    <a:pt x="36954" y="5879"/>
                    <a:pt x="37228" y="5012"/>
                  </a:cubicBezTo>
                  <a:cubicBezTo>
                    <a:pt x="37525" y="4121"/>
                    <a:pt x="38438" y="3711"/>
                    <a:pt x="39100" y="3482"/>
                  </a:cubicBezTo>
                  <a:cubicBezTo>
                    <a:pt x="39328" y="3391"/>
                    <a:pt x="39579" y="3368"/>
                    <a:pt x="39830" y="3368"/>
                  </a:cubicBezTo>
                  <a:close/>
                  <a:moveTo>
                    <a:pt x="46740" y="1"/>
                  </a:moveTo>
                  <a:cubicBezTo>
                    <a:pt x="46153" y="1"/>
                    <a:pt x="45566" y="221"/>
                    <a:pt x="45103" y="583"/>
                  </a:cubicBezTo>
                  <a:cubicBezTo>
                    <a:pt x="44601" y="1017"/>
                    <a:pt x="44258" y="1656"/>
                    <a:pt x="44190" y="2318"/>
                  </a:cubicBezTo>
                  <a:cubicBezTo>
                    <a:pt x="44167" y="2546"/>
                    <a:pt x="44190" y="2798"/>
                    <a:pt x="44258" y="3049"/>
                  </a:cubicBezTo>
                  <a:cubicBezTo>
                    <a:pt x="43368" y="3186"/>
                    <a:pt x="42547" y="3574"/>
                    <a:pt x="41885" y="4167"/>
                  </a:cubicBezTo>
                  <a:cubicBezTo>
                    <a:pt x="41748" y="3962"/>
                    <a:pt x="41565" y="3802"/>
                    <a:pt x="41382" y="3642"/>
                  </a:cubicBezTo>
                  <a:cubicBezTo>
                    <a:pt x="40943" y="3294"/>
                    <a:pt x="40393" y="3106"/>
                    <a:pt x="39839" y="3106"/>
                  </a:cubicBezTo>
                  <a:cubicBezTo>
                    <a:pt x="39559" y="3106"/>
                    <a:pt x="39277" y="3154"/>
                    <a:pt x="39009" y="3254"/>
                  </a:cubicBezTo>
                  <a:cubicBezTo>
                    <a:pt x="38301" y="3505"/>
                    <a:pt x="37320" y="3939"/>
                    <a:pt x="37000" y="4920"/>
                  </a:cubicBezTo>
                  <a:cubicBezTo>
                    <a:pt x="36863" y="5354"/>
                    <a:pt x="36840" y="5810"/>
                    <a:pt x="36932" y="6244"/>
                  </a:cubicBezTo>
                  <a:cubicBezTo>
                    <a:pt x="35950" y="6541"/>
                    <a:pt x="34969" y="6883"/>
                    <a:pt x="34033" y="7317"/>
                  </a:cubicBezTo>
                  <a:cubicBezTo>
                    <a:pt x="33987" y="7340"/>
                    <a:pt x="33941" y="7408"/>
                    <a:pt x="33987" y="7477"/>
                  </a:cubicBezTo>
                  <a:cubicBezTo>
                    <a:pt x="33987" y="7522"/>
                    <a:pt x="34033" y="7545"/>
                    <a:pt x="34078" y="7545"/>
                  </a:cubicBezTo>
                  <a:lnTo>
                    <a:pt x="34147" y="7545"/>
                  </a:lnTo>
                  <a:cubicBezTo>
                    <a:pt x="35060" y="7134"/>
                    <a:pt x="36018" y="6769"/>
                    <a:pt x="37000" y="6472"/>
                  </a:cubicBezTo>
                  <a:cubicBezTo>
                    <a:pt x="37137" y="6952"/>
                    <a:pt x="37411" y="7363"/>
                    <a:pt x="37776" y="7682"/>
                  </a:cubicBezTo>
                  <a:cubicBezTo>
                    <a:pt x="38073" y="7933"/>
                    <a:pt x="38415" y="8093"/>
                    <a:pt x="38758" y="8161"/>
                  </a:cubicBezTo>
                  <a:lnTo>
                    <a:pt x="39374" y="8161"/>
                  </a:lnTo>
                  <a:cubicBezTo>
                    <a:pt x="39876" y="8116"/>
                    <a:pt x="40424" y="8070"/>
                    <a:pt x="40903" y="7819"/>
                  </a:cubicBezTo>
                  <a:cubicBezTo>
                    <a:pt x="41679" y="7477"/>
                    <a:pt x="42227" y="6701"/>
                    <a:pt x="42318" y="5856"/>
                  </a:cubicBezTo>
                  <a:cubicBezTo>
                    <a:pt x="42364" y="5354"/>
                    <a:pt x="42250" y="4829"/>
                    <a:pt x="41999" y="4372"/>
                  </a:cubicBezTo>
                  <a:cubicBezTo>
                    <a:pt x="42661" y="3802"/>
                    <a:pt x="43482" y="3414"/>
                    <a:pt x="44327" y="3277"/>
                  </a:cubicBezTo>
                  <a:cubicBezTo>
                    <a:pt x="44578" y="3893"/>
                    <a:pt x="45057" y="4487"/>
                    <a:pt x="45765" y="4738"/>
                  </a:cubicBezTo>
                  <a:cubicBezTo>
                    <a:pt x="45993" y="4806"/>
                    <a:pt x="46244" y="4852"/>
                    <a:pt x="46495" y="4852"/>
                  </a:cubicBezTo>
                  <a:cubicBezTo>
                    <a:pt x="47340" y="4852"/>
                    <a:pt x="48162" y="4418"/>
                    <a:pt x="48618" y="3711"/>
                  </a:cubicBezTo>
                  <a:cubicBezTo>
                    <a:pt x="49189" y="2798"/>
                    <a:pt x="49052" y="1474"/>
                    <a:pt x="48321" y="675"/>
                  </a:cubicBezTo>
                  <a:cubicBezTo>
                    <a:pt x="48162" y="492"/>
                    <a:pt x="47979" y="332"/>
                    <a:pt x="47796" y="241"/>
                  </a:cubicBezTo>
                  <a:cubicBezTo>
                    <a:pt x="47568" y="104"/>
                    <a:pt x="47294" y="36"/>
                    <a:pt x="46975" y="13"/>
                  </a:cubicBezTo>
                  <a:cubicBezTo>
                    <a:pt x="46896" y="5"/>
                    <a:pt x="46818" y="1"/>
                    <a:pt x="46740" y="1"/>
                  </a:cubicBezTo>
                  <a:close/>
                  <a:moveTo>
                    <a:pt x="41183" y="8193"/>
                  </a:moveTo>
                  <a:cubicBezTo>
                    <a:pt x="41159" y="8193"/>
                    <a:pt x="41134" y="8199"/>
                    <a:pt x="41109" y="8207"/>
                  </a:cubicBezTo>
                  <a:cubicBezTo>
                    <a:pt x="41063" y="8253"/>
                    <a:pt x="41040" y="8321"/>
                    <a:pt x="41086" y="8390"/>
                  </a:cubicBezTo>
                  <a:cubicBezTo>
                    <a:pt x="41451" y="8915"/>
                    <a:pt x="42067" y="9234"/>
                    <a:pt x="42706" y="9280"/>
                  </a:cubicBezTo>
                  <a:lnTo>
                    <a:pt x="42820" y="9280"/>
                  </a:lnTo>
                  <a:cubicBezTo>
                    <a:pt x="43437" y="9280"/>
                    <a:pt x="44030" y="9029"/>
                    <a:pt x="44441" y="8572"/>
                  </a:cubicBezTo>
                  <a:cubicBezTo>
                    <a:pt x="44487" y="8527"/>
                    <a:pt x="44464" y="8435"/>
                    <a:pt x="44418" y="8390"/>
                  </a:cubicBezTo>
                  <a:cubicBezTo>
                    <a:pt x="44398" y="8369"/>
                    <a:pt x="44373" y="8358"/>
                    <a:pt x="44347" y="8358"/>
                  </a:cubicBezTo>
                  <a:cubicBezTo>
                    <a:pt x="44316" y="8358"/>
                    <a:pt x="44284" y="8375"/>
                    <a:pt x="44258" y="8413"/>
                  </a:cubicBezTo>
                  <a:cubicBezTo>
                    <a:pt x="43901" y="8791"/>
                    <a:pt x="43388" y="9034"/>
                    <a:pt x="42863" y="9034"/>
                  </a:cubicBezTo>
                  <a:cubicBezTo>
                    <a:pt x="42819" y="9034"/>
                    <a:pt x="42774" y="9032"/>
                    <a:pt x="42729" y="9029"/>
                  </a:cubicBezTo>
                  <a:cubicBezTo>
                    <a:pt x="42159" y="9006"/>
                    <a:pt x="41611" y="8709"/>
                    <a:pt x="41291" y="8253"/>
                  </a:cubicBezTo>
                  <a:cubicBezTo>
                    <a:pt x="41262" y="8209"/>
                    <a:pt x="41224" y="8193"/>
                    <a:pt x="41183" y="8193"/>
                  </a:cubicBezTo>
                  <a:close/>
                  <a:moveTo>
                    <a:pt x="56160" y="33492"/>
                  </a:moveTo>
                  <a:cubicBezTo>
                    <a:pt x="56105" y="33492"/>
                    <a:pt x="56055" y="33532"/>
                    <a:pt x="56036" y="33589"/>
                  </a:cubicBezTo>
                  <a:cubicBezTo>
                    <a:pt x="55991" y="33908"/>
                    <a:pt x="56128" y="34228"/>
                    <a:pt x="56379" y="34433"/>
                  </a:cubicBezTo>
                  <a:cubicBezTo>
                    <a:pt x="56538" y="34547"/>
                    <a:pt x="56744" y="34593"/>
                    <a:pt x="56926" y="34593"/>
                  </a:cubicBezTo>
                  <a:cubicBezTo>
                    <a:pt x="57041" y="34593"/>
                    <a:pt x="57178" y="34570"/>
                    <a:pt x="57292" y="34547"/>
                  </a:cubicBezTo>
                  <a:cubicBezTo>
                    <a:pt x="57566" y="34433"/>
                    <a:pt x="57794" y="34182"/>
                    <a:pt x="57908" y="33886"/>
                  </a:cubicBezTo>
                  <a:cubicBezTo>
                    <a:pt x="57931" y="33840"/>
                    <a:pt x="57908" y="33749"/>
                    <a:pt x="57839" y="33726"/>
                  </a:cubicBezTo>
                  <a:cubicBezTo>
                    <a:pt x="57827" y="33722"/>
                    <a:pt x="57815" y="33720"/>
                    <a:pt x="57803" y="33720"/>
                  </a:cubicBezTo>
                  <a:cubicBezTo>
                    <a:pt x="57748" y="33720"/>
                    <a:pt x="57698" y="33761"/>
                    <a:pt x="57680" y="33817"/>
                  </a:cubicBezTo>
                  <a:cubicBezTo>
                    <a:pt x="57588" y="34045"/>
                    <a:pt x="57406" y="34228"/>
                    <a:pt x="57200" y="34296"/>
                  </a:cubicBezTo>
                  <a:cubicBezTo>
                    <a:pt x="57109" y="34333"/>
                    <a:pt x="57014" y="34351"/>
                    <a:pt x="56921" y="34351"/>
                  </a:cubicBezTo>
                  <a:cubicBezTo>
                    <a:pt x="56782" y="34351"/>
                    <a:pt x="56648" y="34310"/>
                    <a:pt x="56538" y="34228"/>
                  </a:cubicBezTo>
                  <a:cubicBezTo>
                    <a:pt x="56333" y="34091"/>
                    <a:pt x="56242" y="33840"/>
                    <a:pt x="56287" y="33634"/>
                  </a:cubicBezTo>
                  <a:cubicBezTo>
                    <a:pt x="56287" y="33566"/>
                    <a:pt x="56265" y="33497"/>
                    <a:pt x="56196" y="33497"/>
                  </a:cubicBezTo>
                  <a:cubicBezTo>
                    <a:pt x="56184" y="33493"/>
                    <a:pt x="56172" y="33492"/>
                    <a:pt x="56160" y="33492"/>
                  </a:cubicBezTo>
                  <a:close/>
                  <a:moveTo>
                    <a:pt x="66627" y="34022"/>
                  </a:moveTo>
                  <a:cubicBezTo>
                    <a:pt x="66559" y="34022"/>
                    <a:pt x="66490" y="34068"/>
                    <a:pt x="66490" y="34137"/>
                  </a:cubicBezTo>
                  <a:cubicBezTo>
                    <a:pt x="66445" y="34456"/>
                    <a:pt x="66604" y="34799"/>
                    <a:pt x="66901" y="34958"/>
                  </a:cubicBezTo>
                  <a:cubicBezTo>
                    <a:pt x="67038" y="35027"/>
                    <a:pt x="67198" y="35072"/>
                    <a:pt x="67358" y="35072"/>
                  </a:cubicBezTo>
                  <a:cubicBezTo>
                    <a:pt x="67517" y="35072"/>
                    <a:pt x="67677" y="35027"/>
                    <a:pt x="67837" y="34935"/>
                  </a:cubicBezTo>
                  <a:cubicBezTo>
                    <a:pt x="68065" y="34821"/>
                    <a:pt x="68271" y="34593"/>
                    <a:pt x="68339" y="34319"/>
                  </a:cubicBezTo>
                  <a:cubicBezTo>
                    <a:pt x="68362" y="34251"/>
                    <a:pt x="68316" y="34182"/>
                    <a:pt x="68248" y="34159"/>
                  </a:cubicBezTo>
                  <a:cubicBezTo>
                    <a:pt x="68240" y="34155"/>
                    <a:pt x="68231" y="34153"/>
                    <a:pt x="68222" y="34153"/>
                  </a:cubicBezTo>
                  <a:cubicBezTo>
                    <a:pt x="68179" y="34153"/>
                    <a:pt x="68130" y="34194"/>
                    <a:pt x="68111" y="34251"/>
                  </a:cubicBezTo>
                  <a:cubicBezTo>
                    <a:pt x="68042" y="34456"/>
                    <a:pt x="67905" y="34639"/>
                    <a:pt x="67723" y="34730"/>
                  </a:cubicBezTo>
                  <a:cubicBezTo>
                    <a:pt x="67609" y="34787"/>
                    <a:pt x="67483" y="34816"/>
                    <a:pt x="67363" y="34816"/>
                  </a:cubicBezTo>
                  <a:cubicBezTo>
                    <a:pt x="67244" y="34816"/>
                    <a:pt x="67129" y="34787"/>
                    <a:pt x="67038" y="34730"/>
                  </a:cubicBezTo>
                  <a:cubicBezTo>
                    <a:pt x="66833" y="34616"/>
                    <a:pt x="66696" y="34388"/>
                    <a:pt x="66741" y="34159"/>
                  </a:cubicBezTo>
                  <a:cubicBezTo>
                    <a:pt x="66741" y="34091"/>
                    <a:pt x="66696" y="34045"/>
                    <a:pt x="66627" y="34022"/>
                  </a:cubicBezTo>
                  <a:close/>
                  <a:moveTo>
                    <a:pt x="6913" y="28056"/>
                  </a:moveTo>
                  <a:cubicBezTo>
                    <a:pt x="6882" y="28056"/>
                    <a:pt x="6850" y="28073"/>
                    <a:pt x="6825" y="28111"/>
                  </a:cubicBezTo>
                  <a:cubicBezTo>
                    <a:pt x="4771" y="30736"/>
                    <a:pt x="2648" y="33475"/>
                    <a:pt x="1575" y="36739"/>
                  </a:cubicBezTo>
                  <a:cubicBezTo>
                    <a:pt x="1552" y="36807"/>
                    <a:pt x="1598" y="36876"/>
                    <a:pt x="1644" y="36898"/>
                  </a:cubicBezTo>
                  <a:lnTo>
                    <a:pt x="1689" y="36898"/>
                  </a:lnTo>
                  <a:cubicBezTo>
                    <a:pt x="1735" y="36898"/>
                    <a:pt x="1781" y="36876"/>
                    <a:pt x="1803" y="36807"/>
                  </a:cubicBezTo>
                  <a:cubicBezTo>
                    <a:pt x="2853" y="33589"/>
                    <a:pt x="4976" y="30873"/>
                    <a:pt x="7008" y="28248"/>
                  </a:cubicBezTo>
                  <a:cubicBezTo>
                    <a:pt x="7053" y="28202"/>
                    <a:pt x="7053" y="28134"/>
                    <a:pt x="6985" y="28088"/>
                  </a:cubicBezTo>
                  <a:cubicBezTo>
                    <a:pt x="6964" y="28067"/>
                    <a:pt x="6939" y="28056"/>
                    <a:pt x="6913" y="28056"/>
                  </a:cubicBezTo>
                  <a:close/>
                  <a:moveTo>
                    <a:pt x="60710" y="36593"/>
                  </a:moveTo>
                  <a:cubicBezTo>
                    <a:pt x="60661" y="36593"/>
                    <a:pt x="60618" y="36619"/>
                    <a:pt x="60601" y="36670"/>
                  </a:cubicBezTo>
                  <a:cubicBezTo>
                    <a:pt x="60487" y="36921"/>
                    <a:pt x="60579" y="37241"/>
                    <a:pt x="60784" y="37423"/>
                  </a:cubicBezTo>
                  <a:cubicBezTo>
                    <a:pt x="60906" y="37545"/>
                    <a:pt x="61088" y="37606"/>
                    <a:pt x="61271" y="37606"/>
                  </a:cubicBezTo>
                  <a:cubicBezTo>
                    <a:pt x="61362" y="37606"/>
                    <a:pt x="61453" y="37591"/>
                    <a:pt x="61537" y="37560"/>
                  </a:cubicBezTo>
                  <a:cubicBezTo>
                    <a:pt x="61628" y="37515"/>
                    <a:pt x="61720" y="37446"/>
                    <a:pt x="61811" y="37355"/>
                  </a:cubicBezTo>
                  <a:cubicBezTo>
                    <a:pt x="61834" y="37469"/>
                    <a:pt x="61880" y="37560"/>
                    <a:pt x="61971" y="37652"/>
                  </a:cubicBezTo>
                  <a:cubicBezTo>
                    <a:pt x="62085" y="37720"/>
                    <a:pt x="62199" y="37766"/>
                    <a:pt x="62336" y="37766"/>
                  </a:cubicBezTo>
                  <a:cubicBezTo>
                    <a:pt x="62519" y="37766"/>
                    <a:pt x="62678" y="37697"/>
                    <a:pt x="62815" y="37606"/>
                  </a:cubicBezTo>
                  <a:cubicBezTo>
                    <a:pt x="63044" y="37446"/>
                    <a:pt x="63158" y="37218"/>
                    <a:pt x="63135" y="37013"/>
                  </a:cubicBezTo>
                  <a:cubicBezTo>
                    <a:pt x="63135" y="36944"/>
                    <a:pt x="63066" y="36898"/>
                    <a:pt x="62998" y="36898"/>
                  </a:cubicBezTo>
                  <a:cubicBezTo>
                    <a:pt x="62930" y="36898"/>
                    <a:pt x="62884" y="36967"/>
                    <a:pt x="62884" y="37035"/>
                  </a:cubicBezTo>
                  <a:cubicBezTo>
                    <a:pt x="62907" y="37172"/>
                    <a:pt x="62793" y="37309"/>
                    <a:pt x="62678" y="37401"/>
                  </a:cubicBezTo>
                  <a:cubicBezTo>
                    <a:pt x="62582" y="37470"/>
                    <a:pt x="62451" y="37522"/>
                    <a:pt x="62333" y="37522"/>
                  </a:cubicBezTo>
                  <a:cubicBezTo>
                    <a:pt x="62256" y="37522"/>
                    <a:pt x="62185" y="37500"/>
                    <a:pt x="62131" y="37446"/>
                  </a:cubicBezTo>
                  <a:cubicBezTo>
                    <a:pt x="62017" y="37355"/>
                    <a:pt x="61994" y="37127"/>
                    <a:pt x="61994" y="36921"/>
                  </a:cubicBezTo>
                  <a:cubicBezTo>
                    <a:pt x="61994" y="36853"/>
                    <a:pt x="61948" y="36807"/>
                    <a:pt x="61880" y="36807"/>
                  </a:cubicBezTo>
                  <a:cubicBezTo>
                    <a:pt x="61811" y="36807"/>
                    <a:pt x="61765" y="36853"/>
                    <a:pt x="61743" y="36898"/>
                  </a:cubicBezTo>
                  <a:cubicBezTo>
                    <a:pt x="61720" y="37081"/>
                    <a:pt x="61606" y="37264"/>
                    <a:pt x="61446" y="37332"/>
                  </a:cubicBezTo>
                  <a:cubicBezTo>
                    <a:pt x="61395" y="37354"/>
                    <a:pt x="61339" y="37364"/>
                    <a:pt x="61282" y="37364"/>
                  </a:cubicBezTo>
                  <a:cubicBezTo>
                    <a:pt x="61161" y="37364"/>
                    <a:pt x="61037" y="37318"/>
                    <a:pt x="60944" y="37241"/>
                  </a:cubicBezTo>
                  <a:cubicBezTo>
                    <a:pt x="60807" y="37127"/>
                    <a:pt x="60761" y="36921"/>
                    <a:pt x="60830" y="36761"/>
                  </a:cubicBezTo>
                  <a:cubicBezTo>
                    <a:pt x="60852" y="36693"/>
                    <a:pt x="60830" y="36625"/>
                    <a:pt x="60761" y="36602"/>
                  </a:cubicBezTo>
                  <a:cubicBezTo>
                    <a:pt x="60744" y="36596"/>
                    <a:pt x="60727" y="36593"/>
                    <a:pt x="60710" y="36593"/>
                  </a:cubicBezTo>
                  <a:close/>
                  <a:moveTo>
                    <a:pt x="1182" y="37986"/>
                  </a:moveTo>
                  <a:cubicBezTo>
                    <a:pt x="1133" y="37986"/>
                    <a:pt x="1090" y="38011"/>
                    <a:pt x="1073" y="38063"/>
                  </a:cubicBezTo>
                  <a:cubicBezTo>
                    <a:pt x="388" y="39774"/>
                    <a:pt x="23" y="41669"/>
                    <a:pt x="0" y="43518"/>
                  </a:cubicBezTo>
                  <a:cubicBezTo>
                    <a:pt x="0" y="43586"/>
                    <a:pt x="69" y="43632"/>
                    <a:pt x="137" y="43632"/>
                  </a:cubicBezTo>
                  <a:cubicBezTo>
                    <a:pt x="206" y="43632"/>
                    <a:pt x="251" y="43586"/>
                    <a:pt x="251" y="43518"/>
                  </a:cubicBezTo>
                  <a:cubicBezTo>
                    <a:pt x="274" y="41692"/>
                    <a:pt x="616" y="39843"/>
                    <a:pt x="1301" y="38154"/>
                  </a:cubicBezTo>
                  <a:cubicBezTo>
                    <a:pt x="1324" y="38085"/>
                    <a:pt x="1301" y="38017"/>
                    <a:pt x="1233" y="37994"/>
                  </a:cubicBezTo>
                  <a:cubicBezTo>
                    <a:pt x="1216" y="37988"/>
                    <a:pt x="1198" y="37986"/>
                    <a:pt x="1182" y="37986"/>
                  </a:cubicBezTo>
                  <a:close/>
                  <a:moveTo>
                    <a:pt x="57429" y="45549"/>
                  </a:moveTo>
                  <a:cubicBezTo>
                    <a:pt x="57132" y="45549"/>
                    <a:pt x="56835" y="45595"/>
                    <a:pt x="56538" y="45663"/>
                  </a:cubicBezTo>
                  <a:cubicBezTo>
                    <a:pt x="56242" y="45732"/>
                    <a:pt x="55991" y="45823"/>
                    <a:pt x="55740" y="45960"/>
                  </a:cubicBezTo>
                  <a:cubicBezTo>
                    <a:pt x="55671" y="46006"/>
                    <a:pt x="55648" y="46074"/>
                    <a:pt x="55694" y="46143"/>
                  </a:cubicBezTo>
                  <a:cubicBezTo>
                    <a:pt x="55711" y="46176"/>
                    <a:pt x="55764" y="46197"/>
                    <a:pt x="55809" y="46197"/>
                  </a:cubicBezTo>
                  <a:cubicBezTo>
                    <a:pt x="55826" y="46197"/>
                    <a:pt x="55841" y="46194"/>
                    <a:pt x="55854" y="46188"/>
                  </a:cubicBezTo>
                  <a:cubicBezTo>
                    <a:pt x="56082" y="46051"/>
                    <a:pt x="56333" y="45960"/>
                    <a:pt x="56607" y="45892"/>
                  </a:cubicBezTo>
                  <a:cubicBezTo>
                    <a:pt x="56881" y="45823"/>
                    <a:pt x="57155" y="45800"/>
                    <a:pt x="57429" y="45800"/>
                  </a:cubicBezTo>
                  <a:cubicBezTo>
                    <a:pt x="57862" y="45800"/>
                    <a:pt x="58296" y="45892"/>
                    <a:pt x="58661" y="46074"/>
                  </a:cubicBezTo>
                  <a:cubicBezTo>
                    <a:pt x="58935" y="46188"/>
                    <a:pt x="59186" y="46348"/>
                    <a:pt x="59414" y="46531"/>
                  </a:cubicBezTo>
                  <a:cubicBezTo>
                    <a:pt x="59894" y="46919"/>
                    <a:pt x="60259" y="47467"/>
                    <a:pt x="60442" y="48037"/>
                  </a:cubicBezTo>
                  <a:cubicBezTo>
                    <a:pt x="60464" y="48083"/>
                    <a:pt x="60487" y="48151"/>
                    <a:pt x="60487" y="48197"/>
                  </a:cubicBezTo>
                  <a:cubicBezTo>
                    <a:pt x="60556" y="48448"/>
                    <a:pt x="60556" y="48631"/>
                    <a:pt x="60510" y="48790"/>
                  </a:cubicBezTo>
                  <a:cubicBezTo>
                    <a:pt x="60464" y="48950"/>
                    <a:pt x="60305" y="49110"/>
                    <a:pt x="60145" y="49110"/>
                  </a:cubicBezTo>
                  <a:cubicBezTo>
                    <a:pt x="60076" y="49087"/>
                    <a:pt x="60031" y="49087"/>
                    <a:pt x="59985" y="49064"/>
                  </a:cubicBezTo>
                  <a:cubicBezTo>
                    <a:pt x="59871" y="48973"/>
                    <a:pt x="59757" y="48836"/>
                    <a:pt x="59666" y="48676"/>
                  </a:cubicBezTo>
                  <a:cubicBezTo>
                    <a:pt x="59643" y="48653"/>
                    <a:pt x="59620" y="48608"/>
                    <a:pt x="59597" y="48585"/>
                  </a:cubicBezTo>
                  <a:cubicBezTo>
                    <a:pt x="59323" y="48220"/>
                    <a:pt x="58958" y="47923"/>
                    <a:pt x="58524" y="47786"/>
                  </a:cubicBezTo>
                  <a:cubicBezTo>
                    <a:pt x="58512" y="47782"/>
                    <a:pt x="58499" y="47780"/>
                    <a:pt x="58487" y="47780"/>
                  </a:cubicBezTo>
                  <a:cubicBezTo>
                    <a:pt x="58432" y="47780"/>
                    <a:pt x="58383" y="47817"/>
                    <a:pt x="58364" y="47855"/>
                  </a:cubicBezTo>
                  <a:cubicBezTo>
                    <a:pt x="58342" y="47923"/>
                    <a:pt x="58387" y="47992"/>
                    <a:pt x="58433" y="48014"/>
                  </a:cubicBezTo>
                  <a:cubicBezTo>
                    <a:pt x="58821" y="48151"/>
                    <a:pt x="59163" y="48402"/>
                    <a:pt x="59392" y="48722"/>
                  </a:cubicBezTo>
                  <a:cubicBezTo>
                    <a:pt x="59414" y="48768"/>
                    <a:pt x="59437" y="48790"/>
                    <a:pt x="59460" y="48836"/>
                  </a:cubicBezTo>
                  <a:cubicBezTo>
                    <a:pt x="59551" y="48973"/>
                    <a:pt x="59666" y="49110"/>
                    <a:pt x="59802" y="49224"/>
                  </a:cubicBezTo>
                  <a:cubicBezTo>
                    <a:pt x="59848" y="49475"/>
                    <a:pt x="59894" y="49726"/>
                    <a:pt x="59734" y="49886"/>
                  </a:cubicBezTo>
                  <a:cubicBezTo>
                    <a:pt x="59664" y="49956"/>
                    <a:pt x="59568" y="49986"/>
                    <a:pt x="59496" y="49986"/>
                  </a:cubicBezTo>
                  <a:cubicBezTo>
                    <a:pt x="59473" y="49986"/>
                    <a:pt x="59453" y="49983"/>
                    <a:pt x="59437" y="49977"/>
                  </a:cubicBezTo>
                  <a:cubicBezTo>
                    <a:pt x="59323" y="49977"/>
                    <a:pt x="59232" y="49932"/>
                    <a:pt x="59141" y="49886"/>
                  </a:cubicBezTo>
                  <a:cubicBezTo>
                    <a:pt x="58981" y="49795"/>
                    <a:pt x="58867" y="49658"/>
                    <a:pt x="58753" y="49544"/>
                  </a:cubicBezTo>
                  <a:cubicBezTo>
                    <a:pt x="58684" y="49475"/>
                    <a:pt x="58616" y="49407"/>
                    <a:pt x="58547" y="49338"/>
                  </a:cubicBezTo>
                  <a:cubicBezTo>
                    <a:pt x="58312" y="49103"/>
                    <a:pt x="58061" y="48986"/>
                    <a:pt x="57821" y="48986"/>
                  </a:cubicBezTo>
                  <a:cubicBezTo>
                    <a:pt x="57781" y="48986"/>
                    <a:pt x="57742" y="48989"/>
                    <a:pt x="57703" y="48996"/>
                  </a:cubicBezTo>
                  <a:cubicBezTo>
                    <a:pt x="57634" y="49019"/>
                    <a:pt x="57588" y="49087"/>
                    <a:pt x="57611" y="49156"/>
                  </a:cubicBezTo>
                  <a:cubicBezTo>
                    <a:pt x="57630" y="49212"/>
                    <a:pt x="57664" y="49253"/>
                    <a:pt x="57714" y="49253"/>
                  </a:cubicBezTo>
                  <a:cubicBezTo>
                    <a:pt x="57725" y="49253"/>
                    <a:pt x="57736" y="49251"/>
                    <a:pt x="57748" y="49247"/>
                  </a:cubicBezTo>
                  <a:cubicBezTo>
                    <a:pt x="57777" y="49242"/>
                    <a:pt x="57806" y="49240"/>
                    <a:pt x="57834" y="49240"/>
                  </a:cubicBezTo>
                  <a:cubicBezTo>
                    <a:pt x="58070" y="49240"/>
                    <a:pt x="58265" y="49398"/>
                    <a:pt x="58387" y="49521"/>
                  </a:cubicBezTo>
                  <a:cubicBezTo>
                    <a:pt x="58456" y="49566"/>
                    <a:pt x="58501" y="49635"/>
                    <a:pt x="58570" y="49703"/>
                  </a:cubicBezTo>
                  <a:cubicBezTo>
                    <a:pt x="58707" y="49840"/>
                    <a:pt x="58821" y="50000"/>
                    <a:pt x="59004" y="50091"/>
                  </a:cubicBezTo>
                  <a:cubicBezTo>
                    <a:pt x="59118" y="50183"/>
                    <a:pt x="59277" y="50228"/>
                    <a:pt x="59414" y="50228"/>
                  </a:cubicBezTo>
                  <a:lnTo>
                    <a:pt x="59483" y="50228"/>
                  </a:lnTo>
                  <a:cubicBezTo>
                    <a:pt x="59666" y="50228"/>
                    <a:pt x="59802" y="50183"/>
                    <a:pt x="59917" y="50046"/>
                  </a:cubicBezTo>
                  <a:cubicBezTo>
                    <a:pt x="60099" y="49863"/>
                    <a:pt x="60122" y="49612"/>
                    <a:pt x="60076" y="49338"/>
                  </a:cubicBezTo>
                  <a:cubicBezTo>
                    <a:pt x="60099" y="49338"/>
                    <a:pt x="60099" y="49338"/>
                    <a:pt x="60122" y="49361"/>
                  </a:cubicBezTo>
                  <a:lnTo>
                    <a:pt x="60145" y="49361"/>
                  </a:lnTo>
                  <a:cubicBezTo>
                    <a:pt x="60442" y="49361"/>
                    <a:pt x="60670" y="49110"/>
                    <a:pt x="60761" y="48882"/>
                  </a:cubicBezTo>
                  <a:cubicBezTo>
                    <a:pt x="60830" y="48608"/>
                    <a:pt x="60784" y="48334"/>
                    <a:pt x="60738" y="48128"/>
                  </a:cubicBezTo>
                  <a:cubicBezTo>
                    <a:pt x="60715" y="48083"/>
                    <a:pt x="60693" y="48014"/>
                    <a:pt x="60693" y="47969"/>
                  </a:cubicBezTo>
                  <a:cubicBezTo>
                    <a:pt x="60487" y="47330"/>
                    <a:pt x="60076" y="46759"/>
                    <a:pt x="59574" y="46325"/>
                  </a:cubicBezTo>
                  <a:cubicBezTo>
                    <a:pt x="59323" y="46143"/>
                    <a:pt x="59049" y="45960"/>
                    <a:pt x="58753" y="45846"/>
                  </a:cubicBezTo>
                  <a:cubicBezTo>
                    <a:pt x="58364" y="45663"/>
                    <a:pt x="57885" y="45572"/>
                    <a:pt x="57429" y="45549"/>
                  </a:cubicBezTo>
                  <a:close/>
                  <a:moveTo>
                    <a:pt x="49851" y="54063"/>
                  </a:moveTo>
                  <a:cubicBezTo>
                    <a:pt x="50079" y="54063"/>
                    <a:pt x="50307" y="54223"/>
                    <a:pt x="50376" y="54428"/>
                  </a:cubicBezTo>
                  <a:cubicBezTo>
                    <a:pt x="50421" y="54588"/>
                    <a:pt x="50376" y="54748"/>
                    <a:pt x="50284" y="54885"/>
                  </a:cubicBezTo>
                  <a:cubicBezTo>
                    <a:pt x="50239" y="54999"/>
                    <a:pt x="50147" y="55045"/>
                    <a:pt x="50056" y="55067"/>
                  </a:cubicBezTo>
                  <a:cubicBezTo>
                    <a:pt x="49990" y="55073"/>
                    <a:pt x="49920" y="55078"/>
                    <a:pt x="49850" y="55078"/>
                  </a:cubicBezTo>
                  <a:cubicBezTo>
                    <a:pt x="49652" y="55078"/>
                    <a:pt x="49456" y="55042"/>
                    <a:pt x="49371" y="54908"/>
                  </a:cubicBezTo>
                  <a:cubicBezTo>
                    <a:pt x="49326" y="54862"/>
                    <a:pt x="49303" y="54793"/>
                    <a:pt x="49303" y="54702"/>
                  </a:cubicBezTo>
                  <a:cubicBezTo>
                    <a:pt x="49280" y="54428"/>
                    <a:pt x="49463" y="54154"/>
                    <a:pt x="49737" y="54086"/>
                  </a:cubicBezTo>
                  <a:cubicBezTo>
                    <a:pt x="49759" y="54086"/>
                    <a:pt x="49805" y="54063"/>
                    <a:pt x="49851" y="54063"/>
                  </a:cubicBezTo>
                  <a:close/>
                  <a:moveTo>
                    <a:pt x="49833" y="53816"/>
                  </a:moveTo>
                  <a:cubicBezTo>
                    <a:pt x="49777" y="53816"/>
                    <a:pt x="49722" y="53822"/>
                    <a:pt x="49668" y="53835"/>
                  </a:cubicBezTo>
                  <a:cubicBezTo>
                    <a:pt x="49280" y="53949"/>
                    <a:pt x="49006" y="54314"/>
                    <a:pt x="49052" y="54725"/>
                  </a:cubicBezTo>
                  <a:cubicBezTo>
                    <a:pt x="49052" y="54862"/>
                    <a:pt x="49097" y="54976"/>
                    <a:pt x="49166" y="55067"/>
                  </a:cubicBezTo>
                  <a:cubicBezTo>
                    <a:pt x="49303" y="55273"/>
                    <a:pt x="49554" y="55318"/>
                    <a:pt x="49805" y="55318"/>
                  </a:cubicBezTo>
                  <a:cubicBezTo>
                    <a:pt x="49896" y="55318"/>
                    <a:pt x="50010" y="55318"/>
                    <a:pt x="50102" y="55296"/>
                  </a:cubicBezTo>
                  <a:cubicBezTo>
                    <a:pt x="50261" y="55296"/>
                    <a:pt x="50398" y="55181"/>
                    <a:pt x="50513" y="55022"/>
                  </a:cubicBezTo>
                  <a:cubicBezTo>
                    <a:pt x="50627" y="54839"/>
                    <a:pt x="50672" y="54588"/>
                    <a:pt x="50604" y="54360"/>
                  </a:cubicBezTo>
                  <a:cubicBezTo>
                    <a:pt x="50506" y="54046"/>
                    <a:pt x="50171" y="53816"/>
                    <a:pt x="49833" y="53816"/>
                  </a:cubicBezTo>
                  <a:close/>
                  <a:moveTo>
                    <a:pt x="18900" y="39318"/>
                  </a:moveTo>
                  <a:cubicBezTo>
                    <a:pt x="18831" y="39341"/>
                    <a:pt x="18785" y="39409"/>
                    <a:pt x="18808" y="39478"/>
                  </a:cubicBezTo>
                  <a:cubicBezTo>
                    <a:pt x="19470" y="42605"/>
                    <a:pt x="21912" y="45435"/>
                    <a:pt x="25336" y="47079"/>
                  </a:cubicBezTo>
                  <a:cubicBezTo>
                    <a:pt x="26135" y="47467"/>
                    <a:pt x="27025" y="47786"/>
                    <a:pt x="27938" y="48060"/>
                  </a:cubicBezTo>
                  <a:cubicBezTo>
                    <a:pt x="29102" y="48402"/>
                    <a:pt x="30358" y="48653"/>
                    <a:pt x="31750" y="48813"/>
                  </a:cubicBezTo>
                  <a:cubicBezTo>
                    <a:pt x="32823" y="48950"/>
                    <a:pt x="34010" y="49041"/>
                    <a:pt x="35379" y="49087"/>
                  </a:cubicBezTo>
                  <a:cubicBezTo>
                    <a:pt x="35996" y="49110"/>
                    <a:pt x="36612" y="49110"/>
                    <a:pt x="37228" y="49110"/>
                  </a:cubicBezTo>
                  <a:cubicBezTo>
                    <a:pt x="37639" y="49110"/>
                    <a:pt x="38073" y="49110"/>
                    <a:pt x="38484" y="49087"/>
                  </a:cubicBezTo>
                  <a:cubicBezTo>
                    <a:pt x="39693" y="49064"/>
                    <a:pt x="40926" y="49019"/>
                    <a:pt x="42136" y="48905"/>
                  </a:cubicBezTo>
                  <a:cubicBezTo>
                    <a:pt x="42683" y="48859"/>
                    <a:pt x="43254" y="48813"/>
                    <a:pt x="43870" y="48745"/>
                  </a:cubicBezTo>
                  <a:cubicBezTo>
                    <a:pt x="44624" y="48676"/>
                    <a:pt x="45377" y="48562"/>
                    <a:pt x="46107" y="48471"/>
                  </a:cubicBezTo>
                  <a:cubicBezTo>
                    <a:pt x="46495" y="51598"/>
                    <a:pt x="47454" y="54725"/>
                    <a:pt x="48938" y="57510"/>
                  </a:cubicBezTo>
                  <a:cubicBezTo>
                    <a:pt x="46267" y="59792"/>
                    <a:pt x="42798" y="61618"/>
                    <a:pt x="38894" y="62759"/>
                  </a:cubicBezTo>
                  <a:cubicBezTo>
                    <a:pt x="38506" y="62851"/>
                    <a:pt x="38141" y="62965"/>
                    <a:pt x="37776" y="63056"/>
                  </a:cubicBezTo>
                  <a:cubicBezTo>
                    <a:pt x="37730" y="63056"/>
                    <a:pt x="32914" y="64152"/>
                    <a:pt x="29742" y="64289"/>
                  </a:cubicBezTo>
                  <a:cubicBezTo>
                    <a:pt x="27838" y="64371"/>
                    <a:pt x="25293" y="64387"/>
                    <a:pt x="23552" y="64387"/>
                  </a:cubicBezTo>
                  <a:cubicBezTo>
                    <a:pt x="22392" y="64387"/>
                    <a:pt x="21588" y="64380"/>
                    <a:pt x="21570" y="64380"/>
                  </a:cubicBezTo>
                  <a:cubicBezTo>
                    <a:pt x="19425" y="64312"/>
                    <a:pt x="17713" y="64083"/>
                    <a:pt x="16115" y="63718"/>
                  </a:cubicBezTo>
                  <a:cubicBezTo>
                    <a:pt x="12828" y="62965"/>
                    <a:pt x="9769" y="61344"/>
                    <a:pt x="7304" y="59085"/>
                  </a:cubicBezTo>
                  <a:cubicBezTo>
                    <a:pt x="7281" y="59062"/>
                    <a:pt x="7247" y="59050"/>
                    <a:pt x="7213" y="59050"/>
                  </a:cubicBezTo>
                  <a:cubicBezTo>
                    <a:pt x="7179" y="59050"/>
                    <a:pt x="7144" y="59062"/>
                    <a:pt x="7122" y="59085"/>
                  </a:cubicBezTo>
                  <a:cubicBezTo>
                    <a:pt x="7076" y="59153"/>
                    <a:pt x="7076" y="59222"/>
                    <a:pt x="7144" y="59267"/>
                  </a:cubicBezTo>
                  <a:cubicBezTo>
                    <a:pt x="9632" y="61573"/>
                    <a:pt x="12714" y="63193"/>
                    <a:pt x="16069" y="63969"/>
                  </a:cubicBezTo>
                  <a:cubicBezTo>
                    <a:pt x="17667" y="64334"/>
                    <a:pt x="19402" y="64540"/>
                    <a:pt x="21570" y="64631"/>
                  </a:cubicBezTo>
                  <a:lnTo>
                    <a:pt x="23077" y="64631"/>
                  </a:lnTo>
                  <a:cubicBezTo>
                    <a:pt x="24811" y="64631"/>
                    <a:pt x="27664" y="64631"/>
                    <a:pt x="29764" y="64540"/>
                  </a:cubicBezTo>
                  <a:cubicBezTo>
                    <a:pt x="32960" y="64380"/>
                    <a:pt x="37776" y="63307"/>
                    <a:pt x="37845" y="63307"/>
                  </a:cubicBezTo>
                  <a:cubicBezTo>
                    <a:pt x="38210" y="63193"/>
                    <a:pt x="38575" y="63102"/>
                    <a:pt x="38963" y="62988"/>
                  </a:cubicBezTo>
                  <a:cubicBezTo>
                    <a:pt x="42957" y="61824"/>
                    <a:pt x="46472" y="59975"/>
                    <a:pt x="49166" y="57624"/>
                  </a:cubicBezTo>
                  <a:cubicBezTo>
                    <a:pt x="49645" y="57213"/>
                    <a:pt x="50125" y="56779"/>
                    <a:pt x="50558" y="56323"/>
                  </a:cubicBezTo>
                  <a:cubicBezTo>
                    <a:pt x="50604" y="56254"/>
                    <a:pt x="50604" y="56186"/>
                    <a:pt x="50558" y="56140"/>
                  </a:cubicBezTo>
                  <a:cubicBezTo>
                    <a:pt x="50524" y="56117"/>
                    <a:pt x="50490" y="56106"/>
                    <a:pt x="50458" y="56106"/>
                  </a:cubicBezTo>
                  <a:cubicBezTo>
                    <a:pt x="50427" y="56106"/>
                    <a:pt x="50398" y="56117"/>
                    <a:pt x="50376" y="56140"/>
                  </a:cubicBezTo>
                  <a:cubicBezTo>
                    <a:pt x="49988" y="56551"/>
                    <a:pt x="49554" y="56962"/>
                    <a:pt x="49120" y="57350"/>
                  </a:cubicBezTo>
                  <a:cubicBezTo>
                    <a:pt x="47682" y="54588"/>
                    <a:pt x="46724" y="51507"/>
                    <a:pt x="46358" y="48425"/>
                  </a:cubicBezTo>
                  <a:cubicBezTo>
                    <a:pt x="47659" y="48220"/>
                    <a:pt x="48960" y="47992"/>
                    <a:pt x="50239" y="47718"/>
                  </a:cubicBezTo>
                  <a:cubicBezTo>
                    <a:pt x="50307" y="47695"/>
                    <a:pt x="50330" y="47626"/>
                    <a:pt x="50330" y="47558"/>
                  </a:cubicBezTo>
                  <a:cubicBezTo>
                    <a:pt x="50307" y="47512"/>
                    <a:pt x="50239" y="47467"/>
                    <a:pt x="50170" y="47467"/>
                  </a:cubicBezTo>
                  <a:cubicBezTo>
                    <a:pt x="48869" y="47763"/>
                    <a:pt x="47545" y="47992"/>
                    <a:pt x="46199" y="48197"/>
                  </a:cubicBezTo>
                  <a:cubicBezTo>
                    <a:pt x="45423" y="48311"/>
                    <a:pt x="44624" y="48425"/>
                    <a:pt x="43848" y="48494"/>
                  </a:cubicBezTo>
                  <a:cubicBezTo>
                    <a:pt x="43231" y="48562"/>
                    <a:pt x="42661" y="48631"/>
                    <a:pt x="42113" y="48653"/>
                  </a:cubicBezTo>
                  <a:cubicBezTo>
                    <a:pt x="40903" y="48768"/>
                    <a:pt x="39693" y="48813"/>
                    <a:pt x="38484" y="48859"/>
                  </a:cubicBezTo>
                  <a:cubicBezTo>
                    <a:pt x="37456" y="48859"/>
                    <a:pt x="36407" y="48859"/>
                    <a:pt x="35379" y="48836"/>
                  </a:cubicBezTo>
                  <a:cubicBezTo>
                    <a:pt x="34033" y="48790"/>
                    <a:pt x="32846" y="48699"/>
                    <a:pt x="31773" y="48585"/>
                  </a:cubicBezTo>
                  <a:cubicBezTo>
                    <a:pt x="30381" y="48402"/>
                    <a:pt x="29171" y="48151"/>
                    <a:pt x="28007" y="47832"/>
                  </a:cubicBezTo>
                  <a:cubicBezTo>
                    <a:pt x="27094" y="47558"/>
                    <a:pt x="26226" y="47238"/>
                    <a:pt x="25450" y="46850"/>
                  </a:cubicBezTo>
                  <a:cubicBezTo>
                    <a:pt x="22095" y="45252"/>
                    <a:pt x="19698" y="42468"/>
                    <a:pt x="19036" y="39432"/>
                  </a:cubicBezTo>
                  <a:cubicBezTo>
                    <a:pt x="19036" y="39364"/>
                    <a:pt x="18968" y="39318"/>
                    <a:pt x="18900" y="39318"/>
                  </a:cubicBezTo>
                  <a:close/>
                  <a:moveTo>
                    <a:pt x="40367" y="90479"/>
                  </a:moveTo>
                  <a:cubicBezTo>
                    <a:pt x="40331" y="90479"/>
                    <a:pt x="40293" y="90494"/>
                    <a:pt x="40264" y="90538"/>
                  </a:cubicBezTo>
                  <a:cubicBezTo>
                    <a:pt x="36726" y="95742"/>
                    <a:pt x="31887" y="99942"/>
                    <a:pt x="26226" y="102681"/>
                  </a:cubicBezTo>
                  <a:cubicBezTo>
                    <a:pt x="26158" y="102704"/>
                    <a:pt x="26135" y="102772"/>
                    <a:pt x="26158" y="102841"/>
                  </a:cubicBezTo>
                  <a:cubicBezTo>
                    <a:pt x="26181" y="102886"/>
                    <a:pt x="26226" y="102909"/>
                    <a:pt x="26272" y="102909"/>
                  </a:cubicBezTo>
                  <a:lnTo>
                    <a:pt x="26341" y="102909"/>
                  </a:lnTo>
                  <a:cubicBezTo>
                    <a:pt x="32024" y="100147"/>
                    <a:pt x="36909" y="95902"/>
                    <a:pt x="40469" y="90675"/>
                  </a:cubicBezTo>
                  <a:cubicBezTo>
                    <a:pt x="40515" y="90629"/>
                    <a:pt x="40492" y="90538"/>
                    <a:pt x="40424" y="90492"/>
                  </a:cubicBezTo>
                  <a:cubicBezTo>
                    <a:pt x="40407" y="90484"/>
                    <a:pt x="40387" y="90479"/>
                    <a:pt x="40367" y="90479"/>
                  </a:cubicBezTo>
                  <a:close/>
                  <a:moveTo>
                    <a:pt x="22749" y="105191"/>
                  </a:moveTo>
                  <a:cubicBezTo>
                    <a:pt x="22727" y="105191"/>
                    <a:pt x="22705" y="105198"/>
                    <a:pt x="22689" y="105214"/>
                  </a:cubicBezTo>
                  <a:lnTo>
                    <a:pt x="18740" y="107429"/>
                  </a:lnTo>
                  <a:cubicBezTo>
                    <a:pt x="18671" y="107451"/>
                    <a:pt x="18648" y="107543"/>
                    <a:pt x="18694" y="107588"/>
                  </a:cubicBezTo>
                  <a:cubicBezTo>
                    <a:pt x="18717" y="107634"/>
                    <a:pt x="18763" y="107657"/>
                    <a:pt x="18808" y="107657"/>
                  </a:cubicBezTo>
                  <a:cubicBezTo>
                    <a:pt x="18831" y="107657"/>
                    <a:pt x="18854" y="107657"/>
                    <a:pt x="18854" y="107634"/>
                  </a:cubicBezTo>
                  <a:lnTo>
                    <a:pt x="22803" y="105420"/>
                  </a:lnTo>
                  <a:cubicBezTo>
                    <a:pt x="22871" y="105397"/>
                    <a:pt x="22894" y="105306"/>
                    <a:pt x="22848" y="105260"/>
                  </a:cubicBezTo>
                  <a:cubicBezTo>
                    <a:pt x="22834" y="105216"/>
                    <a:pt x="22790" y="105191"/>
                    <a:pt x="22749" y="1051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0"/>
            <p:cNvSpPr/>
            <p:nvPr/>
          </p:nvSpPr>
          <p:spPr>
            <a:xfrm>
              <a:off x="1060436" y="2435420"/>
              <a:ext cx="545772" cy="1060052"/>
            </a:xfrm>
            <a:custGeom>
              <a:avLst/>
              <a:gdLst/>
              <a:ahLst/>
              <a:cxnLst/>
              <a:rect l="l" t="t" r="r" b="b"/>
              <a:pathLst>
                <a:path w="20225" h="39283" extrusionOk="0">
                  <a:moveTo>
                    <a:pt x="18900" y="1529"/>
                  </a:moveTo>
                  <a:cubicBezTo>
                    <a:pt x="18786" y="1712"/>
                    <a:pt x="18672" y="1895"/>
                    <a:pt x="18558" y="2077"/>
                  </a:cubicBezTo>
                  <a:cubicBezTo>
                    <a:pt x="18991" y="3378"/>
                    <a:pt x="19402" y="4748"/>
                    <a:pt x="19539" y="6140"/>
                  </a:cubicBezTo>
                  <a:cubicBezTo>
                    <a:pt x="19722" y="8035"/>
                    <a:pt x="19334" y="9792"/>
                    <a:pt x="18444" y="11025"/>
                  </a:cubicBezTo>
                  <a:cubicBezTo>
                    <a:pt x="17211" y="12759"/>
                    <a:pt x="15043" y="13627"/>
                    <a:pt x="13285" y="14312"/>
                  </a:cubicBezTo>
                  <a:lnTo>
                    <a:pt x="13468" y="14791"/>
                  </a:lnTo>
                  <a:cubicBezTo>
                    <a:pt x="15294" y="14060"/>
                    <a:pt x="17531" y="13147"/>
                    <a:pt x="18855" y="11321"/>
                  </a:cubicBezTo>
                  <a:cubicBezTo>
                    <a:pt x="19813" y="9975"/>
                    <a:pt x="20224" y="8126"/>
                    <a:pt x="20019" y="6094"/>
                  </a:cubicBezTo>
                  <a:cubicBezTo>
                    <a:pt x="19882" y="4519"/>
                    <a:pt x="19402" y="2990"/>
                    <a:pt x="18900" y="1529"/>
                  </a:cubicBezTo>
                  <a:close/>
                  <a:moveTo>
                    <a:pt x="2763" y="0"/>
                  </a:moveTo>
                  <a:cubicBezTo>
                    <a:pt x="1484" y="1621"/>
                    <a:pt x="640" y="3424"/>
                    <a:pt x="343" y="5204"/>
                  </a:cubicBezTo>
                  <a:cubicBezTo>
                    <a:pt x="1" y="7236"/>
                    <a:pt x="343" y="9244"/>
                    <a:pt x="1325" y="10865"/>
                  </a:cubicBezTo>
                  <a:cubicBezTo>
                    <a:pt x="2671" y="13079"/>
                    <a:pt x="5296" y="14608"/>
                    <a:pt x="8332" y="14951"/>
                  </a:cubicBezTo>
                  <a:lnTo>
                    <a:pt x="8378" y="14448"/>
                  </a:lnTo>
                  <a:cubicBezTo>
                    <a:pt x="5502" y="14129"/>
                    <a:pt x="3014" y="12691"/>
                    <a:pt x="1758" y="10591"/>
                  </a:cubicBezTo>
                  <a:cubicBezTo>
                    <a:pt x="845" y="9107"/>
                    <a:pt x="526" y="7167"/>
                    <a:pt x="823" y="5296"/>
                  </a:cubicBezTo>
                  <a:cubicBezTo>
                    <a:pt x="1119" y="3584"/>
                    <a:pt x="1918" y="1849"/>
                    <a:pt x="3151" y="320"/>
                  </a:cubicBezTo>
                  <a:lnTo>
                    <a:pt x="2763" y="0"/>
                  </a:lnTo>
                  <a:close/>
                  <a:moveTo>
                    <a:pt x="10478" y="16891"/>
                  </a:moveTo>
                  <a:cubicBezTo>
                    <a:pt x="10478" y="17941"/>
                    <a:pt x="9930" y="18899"/>
                    <a:pt x="9336" y="19790"/>
                  </a:cubicBezTo>
                  <a:cubicBezTo>
                    <a:pt x="8720" y="20680"/>
                    <a:pt x="8013" y="21593"/>
                    <a:pt x="7351" y="22460"/>
                  </a:cubicBezTo>
                  <a:cubicBezTo>
                    <a:pt x="5730" y="24514"/>
                    <a:pt x="4087" y="26660"/>
                    <a:pt x="3288" y="29194"/>
                  </a:cubicBezTo>
                  <a:cubicBezTo>
                    <a:pt x="2215" y="32572"/>
                    <a:pt x="2877" y="36361"/>
                    <a:pt x="4908" y="39237"/>
                  </a:cubicBezTo>
                  <a:lnTo>
                    <a:pt x="5570" y="39282"/>
                  </a:lnTo>
                  <a:cubicBezTo>
                    <a:pt x="3425" y="36498"/>
                    <a:pt x="2694" y="32709"/>
                    <a:pt x="3744" y="29353"/>
                  </a:cubicBezTo>
                  <a:cubicBezTo>
                    <a:pt x="4520" y="26888"/>
                    <a:pt x="6164" y="24788"/>
                    <a:pt x="7739" y="22757"/>
                  </a:cubicBezTo>
                  <a:cubicBezTo>
                    <a:pt x="8423" y="21890"/>
                    <a:pt x="9108" y="20976"/>
                    <a:pt x="9747" y="20063"/>
                  </a:cubicBezTo>
                  <a:cubicBezTo>
                    <a:pt x="10364" y="19150"/>
                    <a:pt x="10980" y="18078"/>
                    <a:pt x="10957" y="168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0"/>
            <p:cNvSpPr/>
            <p:nvPr/>
          </p:nvSpPr>
          <p:spPr>
            <a:xfrm>
              <a:off x="1262473" y="2809243"/>
              <a:ext cx="174944" cy="91236"/>
            </a:xfrm>
            <a:custGeom>
              <a:avLst/>
              <a:gdLst/>
              <a:ahLst/>
              <a:cxnLst/>
              <a:rect l="l" t="t" r="r" b="b"/>
              <a:pathLst>
                <a:path w="6483" h="3381" extrusionOk="0">
                  <a:moveTo>
                    <a:pt x="542" y="0"/>
                  </a:moveTo>
                  <a:cubicBezTo>
                    <a:pt x="447" y="0"/>
                    <a:pt x="325" y="51"/>
                    <a:pt x="252" y="139"/>
                  </a:cubicBezTo>
                  <a:cubicBezTo>
                    <a:pt x="115" y="276"/>
                    <a:pt x="92" y="459"/>
                    <a:pt x="69" y="641"/>
                  </a:cubicBezTo>
                  <a:cubicBezTo>
                    <a:pt x="23" y="961"/>
                    <a:pt x="1" y="1349"/>
                    <a:pt x="252" y="1554"/>
                  </a:cubicBezTo>
                  <a:cubicBezTo>
                    <a:pt x="366" y="1645"/>
                    <a:pt x="526" y="1668"/>
                    <a:pt x="662" y="1691"/>
                  </a:cubicBezTo>
                  <a:lnTo>
                    <a:pt x="2694" y="2033"/>
                  </a:lnTo>
                  <a:cubicBezTo>
                    <a:pt x="2671" y="2399"/>
                    <a:pt x="2625" y="2764"/>
                    <a:pt x="2603" y="3129"/>
                  </a:cubicBezTo>
                  <a:cubicBezTo>
                    <a:pt x="2580" y="3175"/>
                    <a:pt x="2580" y="3266"/>
                    <a:pt x="2625" y="3312"/>
                  </a:cubicBezTo>
                  <a:cubicBezTo>
                    <a:pt x="2671" y="3380"/>
                    <a:pt x="2762" y="3380"/>
                    <a:pt x="2854" y="3380"/>
                  </a:cubicBezTo>
                  <a:cubicBezTo>
                    <a:pt x="3036" y="3357"/>
                    <a:pt x="3219" y="3357"/>
                    <a:pt x="3424" y="3335"/>
                  </a:cubicBezTo>
                  <a:cubicBezTo>
                    <a:pt x="3561" y="3335"/>
                    <a:pt x="3721" y="3312"/>
                    <a:pt x="3835" y="3243"/>
                  </a:cubicBezTo>
                  <a:cubicBezTo>
                    <a:pt x="4155" y="3038"/>
                    <a:pt x="4063" y="2558"/>
                    <a:pt x="4200" y="2239"/>
                  </a:cubicBezTo>
                  <a:cubicBezTo>
                    <a:pt x="4315" y="1919"/>
                    <a:pt x="4588" y="1737"/>
                    <a:pt x="4885" y="1623"/>
                  </a:cubicBezTo>
                  <a:cubicBezTo>
                    <a:pt x="5205" y="1508"/>
                    <a:pt x="5524" y="1486"/>
                    <a:pt x="5844" y="1417"/>
                  </a:cubicBezTo>
                  <a:cubicBezTo>
                    <a:pt x="6049" y="1372"/>
                    <a:pt x="6255" y="1303"/>
                    <a:pt x="6369" y="1143"/>
                  </a:cubicBezTo>
                  <a:cubicBezTo>
                    <a:pt x="6483" y="984"/>
                    <a:pt x="6483" y="778"/>
                    <a:pt x="6460" y="595"/>
                  </a:cubicBezTo>
                  <a:cubicBezTo>
                    <a:pt x="6460" y="413"/>
                    <a:pt x="6437" y="207"/>
                    <a:pt x="6278" y="139"/>
                  </a:cubicBezTo>
                  <a:cubicBezTo>
                    <a:pt x="6232" y="116"/>
                    <a:pt x="6180" y="110"/>
                    <a:pt x="6126" y="110"/>
                  </a:cubicBezTo>
                  <a:cubicBezTo>
                    <a:pt x="6072" y="110"/>
                    <a:pt x="6015" y="116"/>
                    <a:pt x="5958" y="116"/>
                  </a:cubicBezTo>
                  <a:cubicBezTo>
                    <a:pt x="5134" y="277"/>
                    <a:pt x="4300" y="357"/>
                    <a:pt x="3468" y="357"/>
                  </a:cubicBezTo>
                  <a:cubicBezTo>
                    <a:pt x="2525" y="357"/>
                    <a:pt x="1584" y="254"/>
                    <a:pt x="662" y="48"/>
                  </a:cubicBezTo>
                  <a:cubicBezTo>
                    <a:pt x="638" y="15"/>
                    <a:pt x="594"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0"/>
            <p:cNvSpPr/>
            <p:nvPr/>
          </p:nvSpPr>
          <p:spPr>
            <a:xfrm>
              <a:off x="1121422" y="2414102"/>
              <a:ext cx="51757" cy="44525"/>
            </a:xfrm>
            <a:custGeom>
              <a:avLst/>
              <a:gdLst/>
              <a:ahLst/>
              <a:cxnLst/>
              <a:rect l="l" t="t" r="r" b="b"/>
              <a:pathLst>
                <a:path w="1918" h="1650" extrusionOk="0">
                  <a:moveTo>
                    <a:pt x="975" y="0"/>
                  </a:moveTo>
                  <a:cubicBezTo>
                    <a:pt x="752" y="0"/>
                    <a:pt x="526" y="73"/>
                    <a:pt x="343" y="219"/>
                  </a:cubicBezTo>
                  <a:cubicBezTo>
                    <a:pt x="183" y="334"/>
                    <a:pt x="46" y="516"/>
                    <a:pt x="23" y="722"/>
                  </a:cubicBezTo>
                  <a:cubicBezTo>
                    <a:pt x="1" y="1064"/>
                    <a:pt x="297" y="1338"/>
                    <a:pt x="571" y="1566"/>
                  </a:cubicBezTo>
                  <a:cubicBezTo>
                    <a:pt x="647" y="1621"/>
                    <a:pt x="759" y="1649"/>
                    <a:pt x="886" y="1649"/>
                  </a:cubicBezTo>
                  <a:cubicBezTo>
                    <a:pt x="1181" y="1649"/>
                    <a:pt x="1553" y="1497"/>
                    <a:pt x="1712" y="1178"/>
                  </a:cubicBezTo>
                  <a:cubicBezTo>
                    <a:pt x="1918" y="744"/>
                    <a:pt x="1621" y="128"/>
                    <a:pt x="1142" y="14"/>
                  </a:cubicBezTo>
                  <a:cubicBezTo>
                    <a:pt x="1087" y="5"/>
                    <a:pt x="1031"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0"/>
            <p:cNvSpPr/>
            <p:nvPr/>
          </p:nvSpPr>
          <p:spPr>
            <a:xfrm>
              <a:off x="1671458" y="3105538"/>
              <a:ext cx="505726" cy="83195"/>
            </a:xfrm>
            <a:custGeom>
              <a:avLst/>
              <a:gdLst/>
              <a:ahLst/>
              <a:cxnLst/>
              <a:rect l="l" t="t" r="r" b="b"/>
              <a:pathLst>
                <a:path w="18741" h="3083" extrusionOk="0">
                  <a:moveTo>
                    <a:pt x="1484" y="1"/>
                  </a:moveTo>
                  <a:cubicBezTo>
                    <a:pt x="662" y="1"/>
                    <a:pt x="1" y="526"/>
                    <a:pt x="1" y="1165"/>
                  </a:cubicBezTo>
                  <a:cubicBezTo>
                    <a:pt x="1" y="1827"/>
                    <a:pt x="662" y="2352"/>
                    <a:pt x="1484" y="2352"/>
                  </a:cubicBezTo>
                  <a:cubicBezTo>
                    <a:pt x="2306" y="2352"/>
                    <a:pt x="2968" y="1827"/>
                    <a:pt x="2968" y="1165"/>
                  </a:cubicBezTo>
                  <a:cubicBezTo>
                    <a:pt x="2968" y="526"/>
                    <a:pt x="2306" y="1"/>
                    <a:pt x="1484" y="1"/>
                  </a:cubicBezTo>
                  <a:close/>
                  <a:moveTo>
                    <a:pt x="17256" y="754"/>
                  </a:moveTo>
                  <a:cubicBezTo>
                    <a:pt x="16435" y="754"/>
                    <a:pt x="15773" y="1279"/>
                    <a:pt x="15773" y="1918"/>
                  </a:cubicBezTo>
                  <a:cubicBezTo>
                    <a:pt x="15773" y="2557"/>
                    <a:pt x="16435" y="3082"/>
                    <a:pt x="17256" y="3082"/>
                  </a:cubicBezTo>
                  <a:cubicBezTo>
                    <a:pt x="18078" y="3082"/>
                    <a:pt x="18740" y="2557"/>
                    <a:pt x="18740" y="1918"/>
                  </a:cubicBezTo>
                  <a:cubicBezTo>
                    <a:pt x="18740" y="1279"/>
                    <a:pt x="18078" y="754"/>
                    <a:pt x="17256" y="7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0"/>
            <p:cNvSpPr/>
            <p:nvPr/>
          </p:nvSpPr>
          <p:spPr>
            <a:xfrm>
              <a:off x="1686866" y="3120731"/>
              <a:ext cx="479847" cy="50138"/>
            </a:xfrm>
            <a:custGeom>
              <a:avLst/>
              <a:gdLst/>
              <a:ahLst/>
              <a:cxnLst/>
              <a:rect l="l" t="t" r="r" b="b"/>
              <a:pathLst>
                <a:path w="17782" h="1858" extrusionOk="0">
                  <a:moveTo>
                    <a:pt x="1137" y="0"/>
                  </a:moveTo>
                  <a:cubicBezTo>
                    <a:pt x="1121" y="0"/>
                    <a:pt x="1107" y="3"/>
                    <a:pt x="1096" y="9"/>
                  </a:cubicBezTo>
                  <a:cubicBezTo>
                    <a:pt x="731" y="191"/>
                    <a:pt x="388" y="397"/>
                    <a:pt x="69" y="648"/>
                  </a:cubicBezTo>
                  <a:cubicBezTo>
                    <a:pt x="23" y="693"/>
                    <a:pt x="0" y="762"/>
                    <a:pt x="46" y="830"/>
                  </a:cubicBezTo>
                  <a:cubicBezTo>
                    <a:pt x="69" y="853"/>
                    <a:pt x="114" y="876"/>
                    <a:pt x="160" y="876"/>
                  </a:cubicBezTo>
                  <a:cubicBezTo>
                    <a:pt x="183" y="876"/>
                    <a:pt x="206" y="853"/>
                    <a:pt x="228" y="853"/>
                  </a:cubicBezTo>
                  <a:cubicBezTo>
                    <a:pt x="525" y="602"/>
                    <a:pt x="845" y="397"/>
                    <a:pt x="1187" y="237"/>
                  </a:cubicBezTo>
                  <a:cubicBezTo>
                    <a:pt x="1256" y="214"/>
                    <a:pt x="1278" y="146"/>
                    <a:pt x="1256" y="77"/>
                  </a:cubicBezTo>
                  <a:cubicBezTo>
                    <a:pt x="1238" y="26"/>
                    <a:pt x="1183" y="0"/>
                    <a:pt x="1137" y="0"/>
                  </a:cubicBezTo>
                  <a:close/>
                  <a:moveTo>
                    <a:pt x="1738" y="282"/>
                  </a:moveTo>
                  <a:cubicBezTo>
                    <a:pt x="1715" y="282"/>
                    <a:pt x="1691" y="289"/>
                    <a:pt x="1666" y="305"/>
                  </a:cubicBezTo>
                  <a:lnTo>
                    <a:pt x="753" y="853"/>
                  </a:lnTo>
                  <a:cubicBezTo>
                    <a:pt x="685" y="876"/>
                    <a:pt x="662" y="967"/>
                    <a:pt x="708" y="1013"/>
                  </a:cubicBezTo>
                  <a:cubicBezTo>
                    <a:pt x="731" y="1059"/>
                    <a:pt x="776" y="1081"/>
                    <a:pt x="822" y="1081"/>
                  </a:cubicBezTo>
                  <a:cubicBezTo>
                    <a:pt x="845" y="1081"/>
                    <a:pt x="868" y="1081"/>
                    <a:pt x="868" y="1059"/>
                  </a:cubicBezTo>
                  <a:lnTo>
                    <a:pt x="1803" y="511"/>
                  </a:lnTo>
                  <a:cubicBezTo>
                    <a:pt x="1849" y="488"/>
                    <a:pt x="1872" y="397"/>
                    <a:pt x="1849" y="351"/>
                  </a:cubicBezTo>
                  <a:cubicBezTo>
                    <a:pt x="1820" y="307"/>
                    <a:pt x="1781" y="282"/>
                    <a:pt x="1738" y="282"/>
                  </a:cubicBezTo>
                  <a:close/>
                  <a:moveTo>
                    <a:pt x="16795" y="753"/>
                  </a:moveTo>
                  <a:cubicBezTo>
                    <a:pt x="16780" y="753"/>
                    <a:pt x="16765" y="756"/>
                    <a:pt x="16754" y="762"/>
                  </a:cubicBezTo>
                  <a:cubicBezTo>
                    <a:pt x="16412" y="944"/>
                    <a:pt x="16092" y="1196"/>
                    <a:pt x="15864" y="1492"/>
                  </a:cubicBezTo>
                  <a:cubicBezTo>
                    <a:pt x="15818" y="1538"/>
                    <a:pt x="15818" y="1629"/>
                    <a:pt x="15887" y="1675"/>
                  </a:cubicBezTo>
                  <a:cubicBezTo>
                    <a:pt x="15909" y="1698"/>
                    <a:pt x="15932" y="1698"/>
                    <a:pt x="15955" y="1698"/>
                  </a:cubicBezTo>
                  <a:cubicBezTo>
                    <a:pt x="16001" y="1698"/>
                    <a:pt x="16024" y="1675"/>
                    <a:pt x="16046" y="1652"/>
                  </a:cubicBezTo>
                  <a:cubicBezTo>
                    <a:pt x="16275" y="1378"/>
                    <a:pt x="16549" y="1150"/>
                    <a:pt x="16868" y="990"/>
                  </a:cubicBezTo>
                  <a:cubicBezTo>
                    <a:pt x="16937" y="967"/>
                    <a:pt x="16959" y="899"/>
                    <a:pt x="16914" y="830"/>
                  </a:cubicBezTo>
                  <a:cubicBezTo>
                    <a:pt x="16897" y="779"/>
                    <a:pt x="16841" y="753"/>
                    <a:pt x="16795" y="753"/>
                  </a:cubicBezTo>
                  <a:close/>
                  <a:moveTo>
                    <a:pt x="17643" y="897"/>
                  </a:moveTo>
                  <a:cubicBezTo>
                    <a:pt x="17617" y="897"/>
                    <a:pt x="17593" y="904"/>
                    <a:pt x="17576" y="922"/>
                  </a:cubicBezTo>
                  <a:cubicBezTo>
                    <a:pt x="17279" y="1150"/>
                    <a:pt x="17005" y="1401"/>
                    <a:pt x="16731" y="1652"/>
                  </a:cubicBezTo>
                  <a:cubicBezTo>
                    <a:pt x="16685" y="1698"/>
                    <a:pt x="16685" y="1789"/>
                    <a:pt x="16731" y="1835"/>
                  </a:cubicBezTo>
                  <a:cubicBezTo>
                    <a:pt x="16777" y="1857"/>
                    <a:pt x="16800" y="1857"/>
                    <a:pt x="16822" y="1857"/>
                  </a:cubicBezTo>
                  <a:cubicBezTo>
                    <a:pt x="16868" y="1857"/>
                    <a:pt x="16891" y="1857"/>
                    <a:pt x="16914" y="1835"/>
                  </a:cubicBezTo>
                  <a:cubicBezTo>
                    <a:pt x="17165" y="1584"/>
                    <a:pt x="17439" y="1355"/>
                    <a:pt x="17735" y="1127"/>
                  </a:cubicBezTo>
                  <a:cubicBezTo>
                    <a:pt x="17781" y="1081"/>
                    <a:pt x="17781" y="1013"/>
                    <a:pt x="17758" y="944"/>
                  </a:cubicBezTo>
                  <a:cubicBezTo>
                    <a:pt x="17730" y="916"/>
                    <a:pt x="17684" y="897"/>
                    <a:pt x="17643" y="8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6" name="Google Shape;1286;p60"/>
          <p:cNvSpPr/>
          <p:nvPr/>
        </p:nvSpPr>
        <p:spPr>
          <a:xfrm>
            <a:off x="763223" y="1905893"/>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0"/>
          <p:cNvSpPr/>
          <p:nvPr/>
        </p:nvSpPr>
        <p:spPr>
          <a:xfrm>
            <a:off x="4023173" y="3121068"/>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8" name="Google Shape;1288;p60"/>
          <p:cNvGrpSpPr/>
          <p:nvPr/>
        </p:nvGrpSpPr>
        <p:grpSpPr>
          <a:xfrm rot="-5712340">
            <a:off x="416320" y="2683092"/>
            <a:ext cx="199303" cy="251690"/>
            <a:chOff x="3311031" y="3025663"/>
            <a:chExt cx="308584" cy="389695"/>
          </a:xfrm>
        </p:grpSpPr>
        <p:sp>
          <p:nvSpPr>
            <p:cNvPr id="1289" name="Google Shape;1289;p60"/>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0"/>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0"/>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0"/>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93" name="Google Shape;1293;p60"/>
          <p:cNvCxnSpPr/>
          <p:nvPr/>
        </p:nvCxnSpPr>
        <p:spPr>
          <a:xfrm>
            <a:off x="1847119" y="995338"/>
            <a:ext cx="4949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4" name="Google Shape;2024;p75"/>
          <p:cNvSpPr/>
          <p:nvPr/>
        </p:nvSpPr>
        <p:spPr>
          <a:xfrm rot="-9900005">
            <a:off x="1107010" y="522604"/>
            <a:ext cx="4407689" cy="423557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2025" name="Google Shape;2025;p75"/>
          <p:cNvSpPr txBox="1">
            <a:spLocks noGrp="1"/>
          </p:cNvSpPr>
          <p:nvPr>
            <p:ph type="title"/>
          </p:nvPr>
        </p:nvSpPr>
        <p:spPr>
          <a:xfrm>
            <a:off x="910567" y="524378"/>
            <a:ext cx="4732890" cy="4000521"/>
          </a:xfrm>
          <a:prstGeom prst="rect">
            <a:avLst/>
          </a:prstGeom>
        </p:spPr>
        <p:txBody>
          <a:bodyPr spcFirstLastPara="1" wrap="square" lIns="91425" tIns="91425" rIns="91425" bIns="91425" anchor="ctr" anchorCtr="0">
            <a:noAutofit/>
          </a:bodyPr>
          <a:lstStyle/>
          <a:p>
            <a:pPr algn="just"/>
            <a:r>
              <a:rPr lang="en-US" sz="1800" b="1" u="sng" dirty="0">
                <a:solidFill>
                  <a:schemeClr val="accent2">
                    <a:lumMod val="50000"/>
                  </a:schemeClr>
                </a:solidFill>
                <a:latin typeface="Dreaming Outloud Pro" panose="03050502040302030504" pitchFamily="66" charset="0"/>
                <a:cs typeface="Dreaming Outloud Pro" panose="03050502040302030504" pitchFamily="66" charset="0"/>
              </a:rPr>
              <a:t>AIM</a:t>
            </a:r>
            <a:r>
              <a:rPr lang="en-US" sz="1800" b="1" dirty="0">
                <a:solidFill>
                  <a:schemeClr val="accent2">
                    <a:lumMod val="50000"/>
                  </a:schemeClr>
                </a:solidFill>
                <a:latin typeface="Dreaming Outloud Pro" panose="03050502040302030504" pitchFamily="66" charset="0"/>
                <a:cs typeface="Dreaming Outloud Pro" panose="03050502040302030504" pitchFamily="66" charset="0"/>
              </a:rPr>
              <a:t>:</a:t>
            </a:r>
            <a:r>
              <a:rPr lang="en-US" sz="1800" dirty="0">
                <a:solidFill>
                  <a:schemeClr val="accent2">
                    <a:lumMod val="50000"/>
                  </a:schemeClr>
                </a:solidFill>
                <a:latin typeface="Dreaming Outloud Pro" panose="03050502040302030504" pitchFamily="66" charset="0"/>
                <a:cs typeface="Dreaming Outloud Pro" panose="03050502040302030504" pitchFamily="66" charset="0"/>
              </a:rPr>
              <a:t> </a:t>
            </a:r>
            <a:br>
              <a:rPr lang="en-US" sz="1800" dirty="0">
                <a:solidFill>
                  <a:schemeClr val="accent2">
                    <a:lumMod val="50000"/>
                  </a:schemeClr>
                </a:solidFill>
                <a:latin typeface="Dreaming Outloud Pro" panose="03050502040302030504" pitchFamily="66" charset="0"/>
                <a:cs typeface="Dreaming Outloud Pro" panose="03050502040302030504" pitchFamily="66" charset="0"/>
              </a:rPr>
            </a:br>
            <a:r>
              <a:rPr lang="en-US" sz="1800" cap="none" spc="0" dirty="0">
                <a:solidFill>
                  <a:schemeClr val="accent2">
                    <a:lumMod val="50000"/>
                  </a:schemeClr>
                </a:solidFill>
                <a:latin typeface="Dreaming Outloud Pro" panose="03050502040302030504" pitchFamily="66" charset="0"/>
                <a:cs typeface="Dreaming Outloud Pro" panose="03050502040302030504" pitchFamily="66" charset="0"/>
              </a:rPr>
              <a:t>The Program </a:t>
            </a:r>
            <a:r>
              <a:rPr lang="en-US" sz="1800" dirty="0">
                <a:solidFill>
                  <a:schemeClr val="accent2">
                    <a:lumMod val="50000"/>
                  </a:schemeClr>
                </a:solidFill>
                <a:latin typeface="Dreaming Outloud Pro" panose="03050502040302030504" pitchFamily="66" charset="0"/>
                <a:cs typeface="Dreaming Outloud Pro" panose="03050502040302030504" pitchFamily="66" charset="0"/>
              </a:rPr>
              <a:t>use</a:t>
            </a:r>
            <a:r>
              <a:rPr lang="en-US" sz="1800" cap="none" spc="0" dirty="0">
                <a:solidFill>
                  <a:schemeClr val="accent2">
                    <a:lumMod val="50000"/>
                  </a:schemeClr>
                </a:solidFill>
                <a:latin typeface="Dreaming Outloud Pro" panose="03050502040302030504" pitchFamily="66" charset="0"/>
                <a:cs typeface="Dreaming Outloud Pro" panose="03050502040302030504" pitchFamily="66" charset="0"/>
              </a:rPr>
              <a:t>s The Data And Displays The Medical Terms, Abbreviations And The Available Alternative Brands To The Drugs. </a:t>
            </a:r>
            <a:br>
              <a:rPr lang="en-US" sz="1800" cap="none" spc="0" dirty="0">
                <a:solidFill>
                  <a:schemeClr val="accent2">
                    <a:lumMod val="50000"/>
                  </a:schemeClr>
                </a:solidFill>
                <a:latin typeface="Dreaming Outloud Pro" panose="03050502040302030504" pitchFamily="66" charset="0"/>
                <a:cs typeface="Dreaming Outloud Pro" panose="03050502040302030504" pitchFamily="66" charset="0"/>
              </a:rPr>
            </a:br>
            <a:r>
              <a:rPr lang="en-US" sz="1800" cap="none" spc="0" dirty="0">
                <a:solidFill>
                  <a:schemeClr val="accent2">
                    <a:lumMod val="50000"/>
                  </a:schemeClr>
                </a:solidFill>
                <a:latin typeface="Dreaming Outloud Pro" panose="03050502040302030504" pitchFamily="66" charset="0"/>
                <a:cs typeface="Dreaming Outloud Pro" panose="03050502040302030504" pitchFamily="66" charset="0"/>
              </a:rPr>
              <a:t>This Will Eliminate The Problem Of Mixing Up Generalized And Medical Terms Which Assists The Healthcare Professionals To Access Only The Medical Terminology.  By Searching The </a:t>
            </a:r>
            <a:r>
              <a:rPr lang="en-US" sz="1800" cap="none" spc="0" dirty="0" err="1">
                <a:solidFill>
                  <a:schemeClr val="accent2">
                    <a:lumMod val="50000"/>
                  </a:schemeClr>
                </a:solidFill>
                <a:latin typeface="Dreaming Outloud Pro" panose="03050502040302030504" pitchFamily="66" charset="0"/>
                <a:cs typeface="Dreaming Outloud Pro" panose="03050502040302030504" pitchFamily="66" charset="0"/>
              </a:rPr>
              <a:t>drugname</a:t>
            </a:r>
            <a:r>
              <a:rPr lang="en-US" sz="1800" cap="none" spc="0" dirty="0">
                <a:solidFill>
                  <a:schemeClr val="accent2">
                    <a:lumMod val="50000"/>
                  </a:schemeClr>
                </a:solidFill>
                <a:latin typeface="Dreaming Outloud Pro" panose="03050502040302030504" pitchFamily="66" charset="0"/>
                <a:cs typeface="Dreaming Outloud Pro" panose="03050502040302030504" pitchFamily="66" charset="0"/>
              </a:rPr>
              <a:t> It Will Display All The Available Brands In The Market To Purchase.</a:t>
            </a:r>
            <a:br>
              <a:rPr lang="en-US" sz="1800" cap="none" spc="0" dirty="0">
                <a:solidFill>
                  <a:schemeClr val="accent2">
                    <a:lumMod val="50000"/>
                  </a:schemeClr>
                </a:solidFill>
                <a:latin typeface="Dreaming Outloud Pro" panose="03050502040302030504" pitchFamily="66" charset="0"/>
                <a:cs typeface="Dreaming Outloud Pro" panose="03050502040302030504" pitchFamily="66" charset="0"/>
              </a:rPr>
            </a:br>
            <a:endParaRPr lang="en-US" sz="1800" dirty="0">
              <a:solidFill>
                <a:schemeClr val="accent2">
                  <a:lumMod val="50000"/>
                </a:schemeClr>
              </a:solidFill>
              <a:latin typeface="Dreaming Outloud Pro" panose="03050502040302030504" pitchFamily="66" charset="0"/>
              <a:cs typeface="Dreaming Outloud Pro" panose="03050502040302030504" pitchFamily="66" charset="0"/>
            </a:endParaRPr>
          </a:p>
        </p:txBody>
      </p:sp>
      <p:grpSp>
        <p:nvGrpSpPr>
          <p:cNvPr id="2027" name="Google Shape;2027;p75"/>
          <p:cNvGrpSpPr/>
          <p:nvPr/>
        </p:nvGrpSpPr>
        <p:grpSpPr>
          <a:xfrm>
            <a:off x="5840783" y="1116514"/>
            <a:ext cx="2875517" cy="6816769"/>
            <a:chOff x="1881425" y="573100"/>
            <a:chExt cx="840475" cy="1992450"/>
          </a:xfrm>
        </p:grpSpPr>
        <p:sp>
          <p:nvSpPr>
            <p:cNvPr id="2028" name="Google Shape;2028;p75"/>
            <p:cNvSpPr/>
            <p:nvPr/>
          </p:nvSpPr>
          <p:spPr>
            <a:xfrm>
              <a:off x="2334075" y="2465775"/>
              <a:ext cx="238700" cy="74250"/>
            </a:xfrm>
            <a:custGeom>
              <a:avLst/>
              <a:gdLst/>
              <a:ahLst/>
              <a:cxnLst/>
              <a:rect l="l" t="t" r="r" b="b"/>
              <a:pathLst>
                <a:path w="9548" h="2970" extrusionOk="0">
                  <a:moveTo>
                    <a:pt x="637" y="0"/>
                  </a:moveTo>
                  <a:lnTo>
                    <a:pt x="1" y="2856"/>
                  </a:lnTo>
                  <a:lnTo>
                    <a:pt x="9548" y="2970"/>
                  </a:lnTo>
                  <a:lnTo>
                    <a:pt x="9548" y="2970"/>
                  </a:lnTo>
                  <a:lnTo>
                    <a:pt x="3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5"/>
            <p:cNvSpPr/>
            <p:nvPr/>
          </p:nvSpPr>
          <p:spPr>
            <a:xfrm>
              <a:off x="2333250" y="2537150"/>
              <a:ext cx="239525" cy="28400"/>
            </a:xfrm>
            <a:custGeom>
              <a:avLst/>
              <a:gdLst/>
              <a:ahLst/>
              <a:cxnLst/>
              <a:rect l="l" t="t" r="r" b="b"/>
              <a:pathLst>
                <a:path w="9581" h="1136" extrusionOk="0">
                  <a:moveTo>
                    <a:pt x="34" y="1"/>
                  </a:moveTo>
                  <a:lnTo>
                    <a:pt x="0" y="1022"/>
                  </a:lnTo>
                  <a:lnTo>
                    <a:pt x="1798" y="1041"/>
                  </a:lnTo>
                  <a:cubicBezTo>
                    <a:pt x="1805" y="714"/>
                    <a:pt x="2060" y="451"/>
                    <a:pt x="2376" y="451"/>
                  </a:cubicBezTo>
                  <a:cubicBezTo>
                    <a:pt x="2695" y="451"/>
                    <a:pt x="2953" y="720"/>
                    <a:pt x="2953" y="1054"/>
                  </a:cubicBezTo>
                  <a:lnTo>
                    <a:pt x="2953" y="1055"/>
                  </a:lnTo>
                  <a:lnTo>
                    <a:pt x="9547" y="1135"/>
                  </a:lnTo>
                  <a:lnTo>
                    <a:pt x="9581" y="116"/>
                  </a:lnTo>
                  <a:lnTo>
                    <a:pt x="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5"/>
            <p:cNvSpPr/>
            <p:nvPr/>
          </p:nvSpPr>
          <p:spPr>
            <a:xfrm>
              <a:off x="2464450" y="2493125"/>
              <a:ext cx="27550" cy="7525"/>
            </a:xfrm>
            <a:custGeom>
              <a:avLst/>
              <a:gdLst/>
              <a:ahLst/>
              <a:cxnLst/>
              <a:rect l="l" t="t" r="r" b="b"/>
              <a:pathLst>
                <a:path w="1102" h="301" fill="none" extrusionOk="0">
                  <a:moveTo>
                    <a:pt x="1101" y="0"/>
                  </a:moveTo>
                  <a:lnTo>
                    <a:pt x="1" y="300"/>
                  </a:lnTo>
                </a:path>
              </a:pathLst>
            </a:custGeom>
            <a:solidFill>
              <a:schemeClr val="lt1"/>
            </a:solidFill>
            <a:ln w="5750" cap="flat" cmpd="sng">
              <a:solidFill>
                <a:srgbClr val="FFFFFF"/>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5"/>
            <p:cNvSpPr/>
            <p:nvPr/>
          </p:nvSpPr>
          <p:spPr>
            <a:xfrm>
              <a:off x="2437575" y="2479300"/>
              <a:ext cx="27550" cy="7550"/>
            </a:xfrm>
            <a:custGeom>
              <a:avLst/>
              <a:gdLst/>
              <a:ahLst/>
              <a:cxnLst/>
              <a:rect l="l" t="t" r="r" b="b"/>
              <a:pathLst>
                <a:path w="1102" h="302" fill="none" extrusionOk="0">
                  <a:moveTo>
                    <a:pt x="1101" y="1"/>
                  </a:moveTo>
                  <a:lnTo>
                    <a:pt x="0" y="301"/>
                  </a:lnTo>
                </a:path>
              </a:pathLst>
            </a:custGeom>
            <a:solidFill>
              <a:schemeClr val="lt1"/>
            </a:solidFill>
            <a:ln w="5750" cap="flat" cmpd="sng">
              <a:solidFill>
                <a:srgbClr val="FFFFFF"/>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5"/>
            <p:cNvSpPr/>
            <p:nvPr/>
          </p:nvSpPr>
          <p:spPr>
            <a:xfrm>
              <a:off x="2350000" y="2347400"/>
              <a:ext cx="85600" cy="118375"/>
            </a:xfrm>
            <a:custGeom>
              <a:avLst/>
              <a:gdLst/>
              <a:ahLst/>
              <a:cxnLst/>
              <a:rect l="l" t="t" r="r" b="b"/>
              <a:pathLst>
                <a:path w="3424" h="4735" extrusionOk="0">
                  <a:moveTo>
                    <a:pt x="0" y="0"/>
                  </a:moveTo>
                  <a:lnTo>
                    <a:pt x="0" y="4734"/>
                  </a:lnTo>
                  <a:lnTo>
                    <a:pt x="3423" y="4734"/>
                  </a:lnTo>
                  <a:lnTo>
                    <a:pt x="34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5"/>
            <p:cNvSpPr/>
            <p:nvPr/>
          </p:nvSpPr>
          <p:spPr>
            <a:xfrm>
              <a:off x="1886675" y="2465775"/>
              <a:ext cx="238700" cy="74250"/>
            </a:xfrm>
            <a:custGeom>
              <a:avLst/>
              <a:gdLst/>
              <a:ahLst/>
              <a:cxnLst/>
              <a:rect l="l" t="t" r="r" b="b"/>
              <a:pathLst>
                <a:path w="9548" h="2970" extrusionOk="0">
                  <a:moveTo>
                    <a:pt x="5553" y="0"/>
                  </a:moveTo>
                  <a:lnTo>
                    <a:pt x="0" y="2970"/>
                  </a:lnTo>
                  <a:lnTo>
                    <a:pt x="9548" y="2856"/>
                  </a:lnTo>
                  <a:lnTo>
                    <a:pt x="89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5"/>
            <p:cNvSpPr/>
            <p:nvPr/>
          </p:nvSpPr>
          <p:spPr>
            <a:xfrm>
              <a:off x="1886675" y="2537150"/>
              <a:ext cx="239550" cy="28400"/>
            </a:xfrm>
            <a:custGeom>
              <a:avLst/>
              <a:gdLst/>
              <a:ahLst/>
              <a:cxnLst/>
              <a:rect l="l" t="t" r="r" b="b"/>
              <a:pathLst>
                <a:path w="9582" h="1136" extrusionOk="0">
                  <a:moveTo>
                    <a:pt x="9548" y="1"/>
                  </a:moveTo>
                  <a:lnTo>
                    <a:pt x="0" y="116"/>
                  </a:lnTo>
                  <a:lnTo>
                    <a:pt x="34" y="1135"/>
                  </a:lnTo>
                  <a:lnTo>
                    <a:pt x="6628" y="1055"/>
                  </a:lnTo>
                  <a:lnTo>
                    <a:pt x="6628" y="1054"/>
                  </a:lnTo>
                  <a:cubicBezTo>
                    <a:pt x="6628" y="720"/>
                    <a:pt x="6887" y="451"/>
                    <a:pt x="7206" y="451"/>
                  </a:cubicBezTo>
                  <a:lnTo>
                    <a:pt x="7207" y="451"/>
                  </a:lnTo>
                  <a:cubicBezTo>
                    <a:pt x="7521" y="451"/>
                    <a:pt x="7776" y="714"/>
                    <a:pt x="7783" y="1041"/>
                  </a:cubicBezTo>
                  <a:lnTo>
                    <a:pt x="9581" y="1022"/>
                  </a:lnTo>
                  <a:lnTo>
                    <a:pt x="9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5"/>
            <p:cNvSpPr/>
            <p:nvPr/>
          </p:nvSpPr>
          <p:spPr>
            <a:xfrm>
              <a:off x="1994375" y="2479300"/>
              <a:ext cx="18950" cy="7550"/>
            </a:xfrm>
            <a:custGeom>
              <a:avLst/>
              <a:gdLst/>
              <a:ahLst/>
              <a:cxnLst/>
              <a:rect l="l" t="t" r="r" b="b"/>
              <a:pathLst>
                <a:path w="758" h="302" fill="none" extrusionOk="0">
                  <a:moveTo>
                    <a:pt x="0" y="1"/>
                  </a:moveTo>
                  <a:lnTo>
                    <a:pt x="758" y="301"/>
                  </a:lnTo>
                </a:path>
              </a:pathLst>
            </a:custGeom>
            <a:solidFill>
              <a:schemeClr val="lt1"/>
            </a:solidFill>
            <a:ln w="5750" cap="flat" cmpd="sng">
              <a:solidFill>
                <a:srgbClr val="FFFFFF"/>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5"/>
            <p:cNvSpPr/>
            <p:nvPr/>
          </p:nvSpPr>
          <p:spPr>
            <a:xfrm>
              <a:off x="2023900" y="2347425"/>
              <a:ext cx="94725" cy="118375"/>
            </a:xfrm>
            <a:custGeom>
              <a:avLst/>
              <a:gdLst/>
              <a:ahLst/>
              <a:cxnLst/>
              <a:rect l="l" t="t" r="r" b="b"/>
              <a:pathLst>
                <a:path w="3789" h="4735" extrusionOk="0">
                  <a:moveTo>
                    <a:pt x="365" y="1"/>
                  </a:moveTo>
                  <a:lnTo>
                    <a:pt x="0" y="4734"/>
                  </a:lnTo>
                  <a:lnTo>
                    <a:pt x="3422" y="4734"/>
                  </a:lnTo>
                  <a:lnTo>
                    <a:pt x="3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5"/>
            <p:cNvSpPr/>
            <p:nvPr/>
          </p:nvSpPr>
          <p:spPr>
            <a:xfrm>
              <a:off x="2005400" y="1403600"/>
              <a:ext cx="456000" cy="1028025"/>
            </a:xfrm>
            <a:custGeom>
              <a:avLst/>
              <a:gdLst/>
              <a:ahLst/>
              <a:cxnLst/>
              <a:rect l="l" t="t" r="r" b="b"/>
              <a:pathLst>
                <a:path w="18240" h="41121" extrusionOk="0">
                  <a:moveTo>
                    <a:pt x="5889" y="1"/>
                  </a:moveTo>
                  <a:cubicBezTo>
                    <a:pt x="5631" y="2746"/>
                    <a:pt x="0" y="41121"/>
                    <a:pt x="0" y="41121"/>
                  </a:cubicBezTo>
                  <a:lnTo>
                    <a:pt x="5343" y="41121"/>
                  </a:lnTo>
                  <a:lnTo>
                    <a:pt x="11258" y="6807"/>
                  </a:lnTo>
                  <a:lnTo>
                    <a:pt x="12221" y="6825"/>
                  </a:lnTo>
                  <a:lnTo>
                    <a:pt x="12844" y="41121"/>
                  </a:lnTo>
                  <a:lnTo>
                    <a:pt x="17949" y="41121"/>
                  </a:lnTo>
                  <a:cubicBezTo>
                    <a:pt x="17949" y="41121"/>
                    <a:pt x="18240" y="5367"/>
                    <a:pt x="17929" y="85"/>
                  </a:cubicBezTo>
                  <a:lnTo>
                    <a:pt x="58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5"/>
            <p:cNvSpPr/>
            <p:nvPr/>
          </p:nvSpPr>
          <p:spPr>
            <a:xfrm>
              <a:off x="2242150" y="1574350"/>
              <a:ext cx="107125" cy="25"/>
            </a:xfrm>
            <a:custGeom>
              <a:avLst/>
              <a:gdLst/>
              <a:ahLst/>
              <a:cxnLst/>
              <a:rect l="l" t="t" r="r" b="b"/>
              <a:pathLst>
                <a:path w="4285" h="1" fill="none" extrusionOk="0">
                  <a:moveTo>
                    <a:pt x="4284" y="0"/>
                  </a:moveTo>
                  <a:lnTo>
                    <a:pt x="1" y="0"/>
                  </a:ln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75"/>
            <p:cNvSpPr/>
            <p:nvPr/>
          </p:nvSpPr>
          <p:spPr>
            <a:xfrm>
              <a:off x="2150000" y="947550"/>
              <a:ext cx="272225" cy="496525"/>
            </a:xfrm>
            <a:custGeom>
              <a:avLst/>
              <a:gdLst/>
              <a:ahLst/>
              <a:cxnLst/>
              <a:rect l="l" t="t" r="r" b="b"/>
              <a:pathLst>
                <a:path w="10889" h="19861" extrusionOk="0">
                  <a:moveTo>
                    <a:pt x="3363" y="0"/>
                  </a:moveTo>
                  <a:lnTo>
                    <a:pt x="1" y="19861"/>
                  </a:lnTo>
                  <a:lnTo>
                    <a:pt x="10889" y="19861"/>
                  </a:lnTo>
                  <a:lnTo>
                    <a:pt x="88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5"/>
            <p:cNvSpPr/>
            <p:nvPr/>
          </p:nvSpPr>
          <p:spPr>
            <a:xfrm>
              <a:off x="2234075" y="923700"/>
              <a:ext cx="137150" cy="60025"/>
            </a:xfrm>
            <a:custGeom>
              <a:avLst/>
              <a:gdLst/>
              <a:ahLst/>
              <a:cxnLst/>
              <a:rect l="l" t="t" r="r" b="b"/>
              <a:pathLst>
                <a:path w="5486" h="2401" extrusionOk="0">
                  <a:moveTo>
                    <a:pt x="2761" y="1"/>
                  </a:moveTo>
                  <a:lnTo>
                    <a:pt x="0" y="954"/>
                  </a:lnTo>
                  <a:cubicBezTo>
                    <a:pt x="0" y="954"/>
                    <a:pt x="88" y="2401"/>
                    <a:pt x="2761" y="2401"/>
                  </a:cubicBezTo>
                  <a:cubicBezTo>
                    <a:pt x="5432" y="2401"/>
                    <a:pt x="5485" y="954"/>
                    <a:pt x="5485" y="954"/>
                  </a:cubicBezTo>
                  <a:lnTo>
                    <a:pt x="2761" y="1"/>
                  </a:lnTo>
                  <a:close/>
                </a:path>
              </a:pathLst>
            </a:custGeom>
            <a:solidFill>
              <a:srgbClr val="FD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75"/>
            <p:cNvSpPr/>
            <p:nvPr/>
          </p:nvSpPr>
          <p:spPr>
            <a:xfrm>
              <a:off x="2085375" y="947550"/>
              <a:ext cx="148725" cy="744775"/>
            </a:xfrm>
            <a:custGeom>
              <a:avLst/>
              <a:gdLst/>
              <a:ahLst/>
              <a:cxnLst/>
              <a:rect l="l" t="t" r="r" b="b"/>
              <a:pathLst>
                <a:path w="5949" h="29791" extrusionOk="0">
                  <a:moveTo>
                    <a:pt x="5948" y="0"/>
                  </a:moveTo>
                  <a:lnTo>
                    <a:pt x="5948" y="0"/>
                  </a:lnTo>
                  <a:cubicBezTo>
                    <a:pt x="3188" y="953"/>
                    <a:pt x="1682" y="1961"/>
                    <a:pt x="1682" y="1961"/>
                  </a:cubicBezTo>
                  <a:lnTo>
                    <a:pt x="0" y="29791"/>
                  </a:lnTo>
                  <a:lnTo>
                    <a:pt x="4752" y="29581"/>
                  </a:lnTo>
                  <a:lnTo>
                    <a:pt x="59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75"/>
            <p:cNvSpPr/>
            <p:nvPr/>
          </p:nvSpPr>
          <p:spPr>
            <a:xfrm>
              <a:off x="2170550" y="949075"/>
              <a:ext cx="62600" cy="330925"/>
            </a:xfrm>
            <a:custGeom>
              <a:avLst/>
              <a:gdLst/>
              <a:ahLst/>
              <a:cxnLst/>
              <a:rect l="l" t="t" r="r" b="b"/>
              <a:pathLst>
                <a:path w="2504" h="13237" fill="none" extrusionOk="0">
                  <a:moveTo>
                    <a:pt x="2504" y="1"/>
                  </a:moveTo>
                  <a:lnTo>
                    <a:pt x="14" y="2868"/>
                  </a:lnTo>
                  <a:lnTo>
                    <a:pt x="1278" y="5181"/>
                  </a:lnTo>
                  <a:lnTo>
                    <a:pt x="1" y="6091"/>
                  </a:lnTo>
                  <a:lnTo>
                    <a:pt x="1983" y="13237"/>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75"/>
            <p:cNvSpPr/>
            <p:nvPr/>
          </p:nvSpPr>
          <p:spPr>
            <a:xfrm>
              <a:off x="2371200" y="947550"/>
              <a:ext cx="127875" cy="744775"/>
            </a:xfrm>
            <a:custGeom>
              <a:avLst/>
              <a:gdLst/>
              <a:ahLst/>
              <a:cxnLst/>
              <a:rect l="l" t="t" r="r" b="b"/>
              <a:pathLst>
                <a:path w="5115" h="29791" extrusionOk="0">
                  <a:moveTo>
                    <a:pt x="0" y="0"/>
                  </a:moveTo>
                  <a:lnTo>
                    <a:pt x="363" y="29581"/>
                  </a:lnTo>
                  <a:lnTo>
                    <a:pt x="5114" y="29791"/>
                  </a:lnTo>
                  <a:lnTo>
                    <a:pt x="4265" y="1961"/>
                  </a:lnTo>
                  <a:cubicBezTo>
                    <a:pt x="4265" y="1961"/>
                    <a:pt x="2760" y="95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75"/>
            <p:cNvSpPr/>
            <p:nvPr/>
          </p:nvSpPr>
          <p:spPr>
            <a:xfrm>
              <a:off x="2372525" y="949075"/>
              <a:ext cx="62600" cy="330925"/>
            </a:xfrm>
            <a:custGeom>
              <a:avLst/>
              <a:gdLst/>
              <a:ahLst/>
              <a:cxnLst/>
              <a:rect l="l" t="t" r="r" b="b"/>
              <a:pathLst>
                <a:path w="2504" h="13237" fill="none" extrusionOk="0">
                  <a:moveTo>
                    <a:pt x="1" y="1"/>
                  </a:moveTo>
                  <a:lnTo>
                    <a:pt x="2492" y="2868"/>
                  </a:lnTo>
                  <a:lnTo>
                    <a:pt x="1228" y="5181"/>
                  </a:lnTo>
                  <a:lnTo>
                    <a:pt x="2504" y="6091"/>
                  </a:lnTo>
                  <a:lnTo>
                    <a:pt x="206" y="13237"/>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75"/>
            <p:cNvSpPr/>
            <p:nvPr/>
          </p:nvSpPr>
          <p:spPr>
            <a:xfrm>
              <a:off x="2434750" y="974450"/>
              <a:ext cx="266725" cy="330425"/>
            </a:xfrm>
            <a:custGeom>
              <a:avLst/>
              <a:gdLst/>
              <a:ahLst/>
              <a:cxnLst/>
              <a:rect l="l" t="t" r="r" b="b"/>
              <a:pathLst>
                <a:path w="10669" h="13217" extrusionOk="0">
                  <a:moveTo>
                    <a:pt x="1" y="1"/>
                  </a:moveTo>
                  <a:lnTo>
                    <a:pt x="558" y="6389"/>
                  </a:lnTo>
                  <a:lnTo>
                    <a:pt x="7254" y="13217"/>
                  </a:lnTo>
                  <a:lnTo>
                    <a:pt x="10669" y="10406"/>
                  </a:lnTo>
                  <a:cubicBezTo>
                    <a:pt x="3410" y="55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75"/>
            <p:cNvSpPr/>
            <p:nvPr/>
          </p:nvSpPr>
          <p:spPr>
            <a:xfrm>
              <a:off x="2292450" y="1109075"/>
              <a:ext cx="276025" cy="341850"/>
            </a:xfrm>
            <a:custGeom>
              <a:avLst/>
              <a:gdLst/>
              <a:ahLst/>
              <a:cxnLst/>
              <a:rect l="l" t="t" r="r" b="b"/>
              <a:pathLst>
                <a:path w="11041" h="13674" extrusionOk="0">
                  <a:moveTo>
                    <a:pt x="7839" y="0"/>
                  </a:moveTo>
                  <a:lnTo>
                    <a:pt x="0" y="2057"/>
                  </a:lnTo>
                  <a:lnTo>
                    <a:pt x="3277" y="13673"/>
                  </a:lnTo>
                  <a:lnTo>
                    <a:pt x="11040" y="11808"/>
                  </a:lnTo>
                  <a:lnTo>
                    <a:pt x="7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75"/>
            <p:cNvSpPr/>
            <p:nvPr/>
          </p:nvSpPr>
          <p:spPr>
            <a:xfrm>
              <a:off x="2407450" y="1256675"/>
              <a:ext cx="159625" cy="109825"/>
            </a:xfrm>
            <a:custGeom>
              <a:avLst/>
              <a:gdLst/>
              <a:ahLst/>
              <a:cxnLst/>
              <a:rect l="l" t="t" r="r" b="b"/>
              <a:pathLst>
                <a:path w="6385" h="4393" extrusionOk="0">
                  <a:moveTo>
                    <a:pt x="5955" y="0"/>
                  </a:moveTo>
                  <a:lnTo>
                    <a:pt x="0" y="2162"/>
                  </a:lnTo>
                  <a:lnTo>
                    <a:pt x="297" y="4393"/>
                  </a:lnTo>
                  <a:lnTo>
                    <a:pt x="6384" y="3255"/>
                  </a:lnTo>
                  <a:lnTo>
                    <a:pt x="5955" y="0"/>
                  </a:lnTo>
                  <a:close/>
                </a:path>
              </a:pathLst>
            </a:custGeom>
            <a:solidFill>
              <a:srgbClr val="FD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75"/>
            <p:cNvSpPr/>
            <p:nvPr/>
          </p:nvSpPr>
          <p:spPr>
            <a:xfrm>
              <a:off x="2309750" y="1297375"/>
              <a:ext cx="105150" cy="95200"/>
            </a:xfrm>
            <a:custGeom>
              <a:avLst/>
              <a:gdLst/>
              <a:ahLst/>
              <a:cxnLst/>
              <a:rect l="l" t="t" r="r" b="b"/>
              <a:pathLst>
                <a:path w="4206" h="3808" extrusionOk="0">
                  <a:moveTo>
                    <a:pt x="1196" y="1"/>
                  </a:moveTo>
                  <a:cubicBezTo>
                    <a:pt x="565" y="1"/>
                    <a:pt x="68" y="164"/>
                    <a:pt x="46" y="673"/>
                  </a:cubicBezTo>
                  <a:cubicBezTo>
                    <a:pt x="1" y="1712"/>
                    <a:pt x="99" y="3808"/>
                    <a:pt x="1703" y="3808"/>
                  </a:cubicBezTo>
                  <a:cubicBezTo>
                    <a:pt x="2303" y="3808"/>
                    <a:pt x="3113" y="3515"/>
                    <a:pt x="4205" y="2765"/>
                  </a:cubicBezTo>
                  <a:lnTo>
                    <a:pt x="3908" y="534"/>
                  </a:lnTo>
                  <a:cubicBezTo>
                    <a:pt x="3908" y="534"/>
                    <a:pt x="2334" y="1"/>
                    <a:pt x="1196" y="1"/>
                  </a:cubicBezTo>
                  <a:close/>
                </a:path>
              </a:pathLst>
            </a:custGeom>
            <a:solidFill>
              <a:srgbClr val="FD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75"/>
            <p:cNvSpPr/>
            <p:nvPr/>
          </p:nvSpPr>
          <p:spPr>
            <a:xfrm>
              <a:off x="2337475" y="1270150"/>
              <a:ext cx="72600" cy="45050"/>
            </a:xfrm>
            <a:custGeom>
              <a:avLst/>
              <a:gdLst/>
              <a:ahLst/>
              <a:cxnLst/>
              <a:rect l="l" t="t" r="r" b="b"/>
              <a:pathLst>
                <a:path w="2904" h="1802" extrusionOk="0">
                  <a:moveTo>
                    <a:pt x="482" y="1"/>
                  </a:moveTo>
                  <a:cubicBezTo>
                    <a:pt x="343" y="1"/>
                    <a:pt x="209" y="68"/>
                    <a:pt x="126" y="187"/>
                  </a:cubicBezTo>
                  <a:cubicBezTo>
                    <a:pt x="0" y="367"/>
                    <a:pt x="29" y="612"/>
                    <a:pt x="193" y="758"/>
                  </a:cubicBezTo>
                  <a:lnTo>
                    <a:pt x="1240" y="1698"/>
                  </a:lnTo>
                  <a:lnTo>
                    <a:pt x="2904" y="1802"/>
                  </a:lnTo>
                  <a:lnTo>
                    <a:pt x="2459" y="1157"/>
                  </a:lnTo>
                  <a:cubicBezTo>
                    <a:pt x="2203" y="785"/>
                    <a:pt x="1840" y="498"/>
                    <a:pt x="1419" y="333"/>
                  </a:cubicBezTo>
                  <a:lnTo>
                    <a:pt x="640" y="31"/>
                  </a:lnTo>
                  <a:cubicBezTo>
                    <a:pt x="588" y="11"/>
                    <a:pt x="535" y="1"/>
                    <a:pt x="482" y="1"/>
                  </a:cubicBezTo>
                  <a:close/>
                </a:path>
              </a:pathLst>
            </a:custGeom>
            <a:solidFill>
              <a:srgbClr val="FD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75"/>
            <p:cNvSpPr/>
            <p:nvPr/>
          </p:nvSpPr>
          <p:spPr>
            <a:xfrm>
              <a:off x="2438425" y="1212725"/>
              <a:ext cx="283475" cy="165950"/>
            </a:xfrm>
            <a:custGeom>
              <a:avLst/>
              <a:gdLst/>
              <a:ahLst/>
              <a:cxnLst/>
              <a:rect l="l" t="t" r="r" b="b"/>
              <a:pathLst>
                <a:path w="11339" h="6638" extrusionOk="0">
                  <a:moveTo>
                    <a:pt x="8670" y="0"/>
                  </a:moveTo>
                  <a:cubicBezTo>
                    <a:pt x="8351" y="0"/>
                    <a:pt x="8028" y="67"/>
                    <a:pt x="7719" y="207"/>
                  </a:cubicBezTo>
                  <a:lnTo>
                    <a:pt x="0" y="2709"/>
                  </a:lnTo>
                  <a:lnTo>
                    <a:pt x="715" y="6638"/>
                  </a:lnTo>
                  <a:lnTo>
                    <a:pt x="9330" y="4486"/>
                  </a:lnTo>
                  <a:cubicBezTo>
                    <a:pt x="10669" y="4084"/>
                    <a:pt x="11338" y="2589"/>
                    <a:pt x="10748" y="1322"/>
                  </a:cubicBezTo>
                  <a:cubicBezTo>
                    <a:pt x="10359" y="490"/>
                    <a:pt x="9533" y="0"/>
                    <a:pt x="8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75"/>
            <p:cNvSpPr/>
            <p:nvPr/>
          </p:nvSpPr>
          <p:spPr>
            <a:xfrm>
              <a:off x="2555075" y="1225500"/>
              <a:ext cx="52925" cy="17150"/>
            </a:xfrm>
            <a:custGeom>
              <a:avLst/>
              <a:gdLst/>
              <a:ahLst/>
              <a:cxnLst/>
              <a:rect l="l" t="t" r="r" b="b"/>
              <a:pathLst>
                <a:path w="2117" h="686" fill="none" extrusionOk="0">
                  <a:moveTo>
                    <a:pt x="0" y="686"/>
                  </a:moveTo>
                  <a:lnTo>
                    <a:pt x="2116" y="0"/>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5"/>
            <p:cNvSpPr/>
            <p:nvPr/>
          </p:nvSpPr>
          <p:spPr>
            <a:xfrm>
              <a:off x="1901325" y="974450"/>
              <a:ext cx="266700" cy="330425"/>
            </a:xfrm>
            <a:custGeom>
              <a:avLst/>
              <a:gdLst/>
              <a:ahLst/>
              <a:cxnLst/>
              <a:rect l="l" t="t" r="r" b="b"/>
              <a:pathLst>
                <a:path w="10668" h="13217" extrusionOk="0">
                  <a:moveTo>
                    <a:pt x="10668" y="1"/>
                  </a:moveTo>
                  <a:cubicBezTo>
                    <a:pt x="10668" y="1"/>
                    <a:pt x="7953" y="306"/>
                    <a:pt x="0" y="10406"/>
                  </a:cubicBezTo>
                  <a:lnTo>
                    <a:pt x="3415" y="13217"/>
                  </a:lnTo>
                  <a:lnTo>
                    <a:pt x="10336" y="6159"/>
                  </a:lnTo>
                  <a:lnTo>
                    <a:pt x="10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5"/>
            <p:cNvSpPr/>
            <p:nvPr/>
          </p:nvSpPr>
          <p:spPr>
            <a:xfrm>
              <a:off x="2116800" y="1117150"/>
              <a:ext cx="3650" cy="55050"/>
            </a:xfrm>
            <a:custGeom>
              <a:avLst/>
              <a:gdLst/>
              <a:ahLst/>
              <a:cxnLst/>
              <a:rect l="l" t="t" r="r" b="b"/>
              <a:pathLst>
                <a:path w="146" h="2202" fill="none" extrusionOk="0">
                  <a:moveTo>
                    <a:pt x="0" y="2201"/>
                  </a:moveTo>
                  <a:lnTo>
                    <a:pt x="145" y="1"/>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75"/>
            <p:cNvSpPr/>
            <p:nvPr/>
          </p:nvSpPr>
          <p:spPr>
            <a:xfrm>
              <a:off x="2054250" y="1358250"/>
              <a:ext cx="87625" cy="140150"/>
            </a:xfrm>
            <a:custGeom>
              <a:avLst/>
              <a:gdLst/>
              <a:ahLst/>
              <a:cxnLst/>
              <a:rect l="l" t="t" r="r" b="b"/>
              <a:pathLst>
                <a:path w="3505" h="5606" extrusionOk="0">
                  <a:moveTo>
                    <a:pt x="802" y="0"/>
                  </a:moveTo>
                  <a:lnTo>
                    <a:pt x="0" y="1972"/>
                  </a:lnTo>
                  <a:lnTo>
                    <a:pt x="1842" y="3477"/>
                  </a:lnTo>
                  <a:lnTo>
                    <a:pt x="2729" y="5605"/>
                  </a:lnTo>
                  <a:lnTo>
                    <a:pt x="3505" y="2403"/>
                  </a:lnTo>
                  <a:lnTo>
                    <a:pt x="802" y="0"/>
                  </a:lnTo>
                  <a:close/>
                </a:path>
              </a:pathLst>
            </a:custGeom>
            <a:solidFill>
              <a:srgbClr val="FD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75"/>
            <p:cNvSpPr/>
            <p:nvPr/>
          </p:nvSpPr>
          <p:spPr>
            <a:xfrm>
              <a:off x="2119375" y="1386925"/>
              <a:ext cx="31325" cy="123875"/>
            </a:xfrm>
            <a:custGeom>
              <a:avLst/>
              <a:gdLst/>
              <a:ahLst/>
              <a:cxnLst/>
              <a:rect l="l" t="t" r="r" b="b"/>
              <a:pathLst>
                <a:path w="1253" h="4955" fill="none" extrusionOk="0">
                  <a:moveTo>
                    <a:pt x="1" y="4955"/>
                  </a:moveTo>
                  <a:lnTo>
                    <a:pt x="1252" y="1"/>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75"/>
            <p:cNvSpPr/>
            <p:nvPr/>
          </p:nvSpPr>
          <p:spPr>
            <a:xfrm>
              <a:off x="1881425" y="1214500"/>
              <a:ext cx="230750" cy="236425"/>
            </a:xfrm>
            <a:custGeom>
              <a:avLst/>
              <a:gdLst/>
              <a:ahLst/>
              <a:cxnLst/>
              <a:rect l="l" t="t" r="r" b="b"/>
              <a:pathLst>
                <a:path w="9230" h="9457" extrusionOk="0">
                  <a:moveTo>
                    <a:pt x="2484" y="1"/>
                  </a:moveTo>
                  <a:cubicBezTo>
                    <a:pt x="2041" y="1"/>
                    <a:pt x="1595" y="136"/>
                    <a:pt x="1209" y="415"/>
                  </a:cubicBezTo>
                  <a:cubicBezTo>
                    <a:pt x="134" y="1193"/>
                    <a:pt x="0" y="2744"/>
                    <a:pt x="926" y="3695"/>
                  </a:cubicBezTo>
                  <a:lnTo>
                    <a:pt x="7087" y="9456"/>
                  </a:lnTo>
                  <a:lnTo>
                    <a:pt x="9230" y="6844"/>
                  </a:lnTo>
                  <a:lnTo>
                    <a:pt x="4236" y="886"/>
                  </a:lnTo>
                  <a:cubicBezTo>
                    <a:pt x="3810" y="307"/>
                    <a:pt x="3151" y="1"/>
                    <a:pt x="2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75"/>
            <p:cNvSpPr/>
            <p:nvPr/>
          </p:nvSpPr>
          <p:spPr>
            <a:xfrm>
              <a:off x="1987325" y="1236625"/>
              <a:ext cx="30550" cy="36475"/>
            </a:xfrm>
            <a:custGeom>
              <a:avLst/>
              <a:gdLst/>
              <a:ahLst/>
              <a:cxnLst/>
              <a:rect l="l" t="t" r="r" b="b"/>
              <a:pathLst>
                <a:path w="1222" h="1459" fill="none" extrusionOk="0">
                  <a:moveTo>
                    <a:pt x="1222" y="1459"/>
                  </a:moveTo>
                  <a:lnTo>
                    <a:pt x="0" y="1"/>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5"/>
            <p:cNvSpPr/>
            <p:nvPr/>
          </p:nvSpPr>
          <p:spPr>
            <a:xfrm>
              <a:off x="2359125" y="730250"/>
              <a:ext cx="63500" cy="62675"/>
            </a:xfrm>
            <a:custGeom>
              <a:avLst/>
              <a:gdLst/>
              <a:ahLst/>
              <a:cxnLst/>
              <a:rect l="l" t="t" r="r" b="b"/>
              <a:pathLst>
                <a:path w="2540" h="2507" extrusionOk="0">
                  <a:moveTo>
                    <a:pt x="1269" y="1"/>
                  </a:moveTo>
                  <a:cubicBezTo>
                    <a:pt x="592" y="1"/>
                    <a:pt x="34" y="542"/>
                    <a:pt x="18" y="1223"/>
                  </a:cubicBezTo>
                  <a:cubicBezTo>
                    <a:pt x="1" y="1915"/>
                    <a:pt x="547" y="2489"/>
                    <a:pt x="1240" y="2507"/>
                  </a:cubicBezTo>
                  <a:cubicBezTo>
                    <a:pt x="1250" y="2507"/>
                    <a:pt x="1261" y="2507"/>
                    <a:pt x="1272" y="2507"/>
                  </a:cubicBezTo>
                  <a:cubicBezTo>
                    <a:pt x="1949" y="2507"/>
                    <a:pt x="2507" y="1966"/>
                    <a:pt x="2524" y="1285"/>
                  </a:cubicBezTo>
                  <a:cubicBezTo>
                    <a:pt x="2540" y="593"/>
                    <a:pt x="1994" y="19"/>
                    <a:pt x="1301" y="1"/>
                  </a:cubicBezTo>
                  <a:cubicBezTo>
                    <a:pt x="1290" y="1"/>
                    <a:pt x="1280" y="1"/>
                    <a:pt x="1269" y="1"/>
                  </a:cubicBezTo>
                  <a:close/>
                </a:path>
              </a:pathLst>
            </a:custGeom>
            <a:solidFill>
              <a:srgbClr val="FD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5"/>
            <p:cNvSpPr/>
            <p:nvPr/>
          </p:nvSpPr>
          <p:spPr>
            <a:xfrm>
              <a:off x="2384350" y="751075"/>
              <a:ext cx="24325" cy="21725"/>
            </a:xfrm>
            <a:custGeom>
              <a:avLst/>
              <a:gdLst/>
              <a:ahLst/>
              <a:cxnLst/>
              <a:rect l="l" t="t" r="r" b="b"/>
              <a:pathLst>
                <a:path w="973" h="869" fill="none" extrusionOk="0">
                  <a:moveTo>
                    <a:pt x="973" y="242"/>
                  </a:moveTo>
                  <a:cubicBezTo>
                    <a:pt x="973" y="242"/>
                    <a:pt x="473" y="1"/>
                    <a:pt x="1" y="869"/>
                  </a:cubicBez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5"/>
            <p:cNvSpPr/>
            <p:nvPr/>
          </p:nvSpPr>
          <p:spPr>
            <a:xfrm>
              <a:off x="2182450" y="730875"/>
              <a:ext cx="62800" cy="62700"/>
            </a:xfrm>
            <a:custGeom>
              <a:avLst/>
              <a:gdLst/>
              <a:ahLst/>
              <a:cxnLst/>
              <a:rect l="l" t="t" r="r" b="b"/>
              <a:pathLst>
                <a:path w="2512" h="2508" extrusionOk="0">
                  <a:moveTo>
                    <a:pt x="1256" y="1"/>
                  </a:moveTo>
                  <a:cubicBezTo>
                    <a:pt x="1255" y="1"/>
                    <a:pt x="1253" y="1"/>
                    <a:pt x="1252" y="1"/>
                  </a:cubicBezTo>
                  <a:cubicBezTo>
                    <a:pt x="560" y="3"/>
                    <a:pt x="0" y="567"/>
                    <a:pt x="3" y="1258"/>
                  </a:cubicBezTo>
                  <a:cubicBezTo>
                    <a:pt x="5" y="1949"/>
                    <a:pt x="566" y="2507"/>
                    <a:pt x="1256" y="2507"/>
                  </a:cubicBezTo>
                  <a:cubicBezTo>
                    <a:pt x="1257" y="2507"/>
                    <a:pt x="1259" y="2507"/>
                    <a:pt x="1260" y="2507"/>
                  </a:cubicBezTo>
                  <a:cubicBezTo>
                    <a:pt x="1953" y="2505"/>
                    <a:pt x="2512" y="1942"/>
                    <a:pt x="2509" y="1250"/>
                  </a:cubicBezTo>
                  <a:cubicBezTo>
                    <a:pt x="2507" y="559"/>
                    <a:pt x="1947" y="1"/>
                    <a:pt x="1256" y="1"/>
                  </a:cubicBezTo>
                  <a:close/>
                </a:path>
              </a:pathLst>
            </a:custGeom>
            <a:solidFill>
              <a:srgbClr val="FD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75"/>
            <p:cNvSpPr/>
            <p:nvPr/>
          </p:nvSpPr>
          <p:spPr>
            <a:xfrm>
              <a:off x="2196175" y="751600"/>
              <a:ext cx="23975" cy="21975"/>
            </a:xfrm>
            <a:custGeom>
              <a:avLst/>
              <a:gdLst/>
              <a:ahLst/>
              <a:cxnLst/>
              <a:rect l="l" t="t" r="r" b="b"/>
              <a:pathLst>
                <a:path w="959" h="879" fill="none" extrusionOk="0">
                  <a:moveTo>
                    <a:pt x="0" y="232"/>
                  </a:moveTo>
                  <a:cubicBezTo>
                    <a:pt x="0" y="232"/>
                    <a:pt x="505" y="1"/>
                    <a:pt x="958" y="879"/>
                  </a:cubicBez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75"/>
            <p:cNvSpPr/>
            <p:nvPr/>
          </p:nvSpPr>
          <p:spPr>
            <a:xfrm>
              <a:off x="2150000" y="573100"/>
              <a:ext cx="219250" cy="158675"/>
            </a:xfrm>
            <a:custGeom>
              <a:avLst/>
              <a:gdLst/>
              <a:ahLst/>
              <a:cxnLst/>
              <a:rect l="l" t="t" r="r" b="b"/>
              <a:pathLst>
                <a:path w="8770" h="6347" extrusionOk="0">
                  <a:moveTo>
                    <a:pt x="5718" y="1"/>
                  </a:moveTo>
                  <a:cubicBezTo>
                    <a:pt x="5439" y="1"/>
                    <a:pt x="5138" y="30"/>
                    <a:pt x="4813" y="97"/>
                  </a:cubicBezTo>
                  <a:cubicBezTo>
                    <a:pt x="1" y="1077"/>
                    <a:pt x="2385" y="6346"/>
                    <a:pt x="2385" y="6346"/>
                  </a:cubicBezTo>
                  <a:lnTo>
                    <a:pt x="2789" y="4350"/>
                  </a:lnTo>
                  <a:lnTo>
                    <a:pt x="4768" y="3115"/>
                  </a:lnTo>
                  <a:lnTo>
                    <a:pt x="8769" y="1978"/>
                  </a:lnTo>
                  <a:cubicBezTo>
                    <a:pt x="8769" y="1978"/>
                    <a:pt x="7998" y="1"/>
                    <a:pt x="5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75"/>
            <p:cNvSpPr/>
            <p:nvPr/>
          </p:nvSpPr>
          <p:spPr>
            <a:xfrm>
              <a:off x="2356025" y="613025"/>
              <a:ext cx="84425" cy="158350"/>
            </a:xfrm>
            <a:custGeom>
              <a:avLst/>
              <a:gdLst/>
              <a:ahLst/>
              <a:cxnLst/>
              <a:rect l="l" t="t" r="r" b="b"/>
              <a:pathLst>
                <a:path w="3377" h="6334" extrusionOk="0">
                  <a:moveTo>
                    <a:pt x="459" y="1"/>
                  </a:moveTo>
                  <a:cubicBezTo>
                    <a:pt x="185" y="1"/>
                    <a:pt x="1" y="62"/>
                    <a:pt x="1" y="62"/>
                  </a:cubicBezTo>
                  <a:lnTo>
                    <a:pt x="808" y="6334"/>
                  </a:lnTo>
                  <a:cubicBezTo>
                    <a:pt x="808" y="6334"/>
                    <a:pt x="3376" y="2973"/>
                    <a:pt x="2105" y="984"/>
                  </a:cubicBezTo>
                  <a:cubicBezTo>
                    <a:pt x="1578" y="159"/>
                    <a:pt x="90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75"/>
            <p:cNvSpPr/>
            <p:nvPr/>
          </p:nvSpPr>
          <p:spPr>
            <a:xfrm>
              <a:off x="2195225" y="605225"/>
              <a:ext cx="207700" cy="198025"/>
            </a:xfrm>
            <a:custGeom>
              <a:avLst/>
              <a:gdLst/>
              <a:ahLst/>
              <a:cxnLst/>
              <a:rect l="l" t="t" r="r" b="b"/>
              <a:pathLst>
                <a:path w="8308" h="7921" extrusionOk="0">
                  <a:moveTo>
                    <a:pt x="4348" y="1"/>
                  </a:moveTo>
                  <a:cubicBezTo>
                    <a:pt x="3334" y="1"/>
                    <a:pt x="2321" y="387"/>
                    <a:pt x="1547" y="1161"/>
                  </a:cubicBezTo>
                  <a:cubicBezTo>
                    <a:pt x="1" y="2707"/>
                    <a:pt x="1" y="5214"/>
                    <a:pt x="1547" y="6761"/>
                  </a:cubicBezTo>
                  <a:cubicBezTo>
                    <a:pt x="2291" y="7503"/>
                    <a:pt x="3297" y="7921"/>
                    <a:pt x="4347" y="7921"/>
                  </a:cubicBezTo>
                  <a:cubicBezTo>
                    <a:pt x="5398" y="7921"/>
                    <a:pt x="6405" y="7503"/>
                    <a:pt x="7147" y="6761"/>
                  </a:cubicBezTo>
                  <a:cubicBezTo>
                    <a:pt x="7890" y="6018"/>
                    <a:pt x="8307" y="5010"/>
                    <a:pt x="8307" y="3961"/>
                  </a:cubicBezTo>
                  <a:cubicBezTo>
                    <a:pt x="8307" y="2911"/>
                    <a:pt x="7890" y="1903"/>
                    <a:pt x="7147" y="1161"/>
                  </a:cubicBezTo>
                  <a:cubicBezTo>
                    <a:pt x="6374" y="387"/>
                    <a:pt x="5361" y="1"/>
                    <a:pt x="4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75"/>
            <p:cNvSpPr/>
            <p:nvPr/>
          </p:nvSpPr>
          <p:spPr>
            <a:xfrm>
              <a:off x="2256800" y="826075"/>
              <a:ext cx="93950" cy="121475"/>
            </a:xfrm>
            <a:custGeom>
              <a:avLst/>
              <a:gdLst/>
              <a:ahLst/>
              <a:cxnLst/>
              <a:rect l="l" t="t" r="r" b="b"/>
              <a:pathLst>
                <a:path w="3758" h="4859" extrusionOk="0">
                  <a:moveTo>
                    <a:pt x="3449" y="1"/>
                  </a:moveTo>
                  <a:cubicBezTo>
                    <a:pt x="3449" y="1"/>
                    <a:pt x="2863" y="679"/>
                    <a:pt x="2855" y="684"/>
                  </a:cubicBezTo>
                  <a:cubicBezTo>
                    <a:pt x="2848" y="688"/>
                    <a:pt x="2383" y="967"/>
                    <a:pt x="1842" y="967"/>
                  </a:cubicBezTo>
                  <a:cubicBezTo>
                    <a:pt x="1756" y="967"/>
                    <a:pt x="1667" y="960"/>
                    <a:pt x="1578" y="944"/>
                  </a:cubicBezTo>
                  <a:cubicBezTo>
                    <a:pt x="934" y="823"/>
                    <a:pt x="401" y="133"/>
                    <a:pt x="401" y="133"/>
                  </a:cubicBezTo>
                  <a:lnTo>
                    <a:pt x="0" y="4836"/>
                  </a:lnTo>
                  <a:lnTo>
                    <a:pt x="3757" y="4858"/>
                  </a:lnTo>
                  <a:lnTo>
                    <a:pt x="3449" y="1"/>
                  </a:lnTo>
                  <a:close/>
                </a:path>
              </a:pathLst>
            </a:custGeom>
            <a:solidFill>
              <a:srgbClr val="FD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5"/>
            <p:cNvSpPr/>
            <p:nvPr/>
          </p:nvSpPr>
          <p:spPr>
            <a:xfrm>
              <a:off x="2261700" y="829375"/>
              <a:ext cx="76700" cy="60025"/>
            </a:xfrm>
            <a:custGeom>
              <a:avLst/>
              <a:gdLst/>
              <a:ahLst/>
              <a:cxnLst/>
              <a:rect l="l" t="t" r="r" b="b"/>
              <a:pathLst>
                <a:path w="3068" h="2401" extrusionOk="0">
                  <a:moveTo>
                    <a:pt x="205" y="1"/>
                  </a:moveTo>
                  <a:lnTo>
                    <a:pt x="1" y="2401"/>
                  </a:lnTo>
                  <a:lnTo>
                    <a:pt x="3067" y="684"/>
                  </a:lnTo>
                  <a:lnTo>
                    <a:pt x="205" y="1"/>
                  </a:lnTo>
                  <a:close/>
                </a:path>
              </a:pathLst>
            </a:custGeom>
            <a:solidFill>
              <a:srgbClr val="F8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75"/>
            <p:cNvSpPr/>
            <p:nvPr/>
          </p:nvSpPr>
          <p:spPr>
            <a:xfrm>
              <a:off x="2208150" y="613700"/>
              <a:ext cx="192225" cy="241675"/>
            </a:xfrm>
            <a:custGeom>
              <a:avLst/>
              <a:gdLst/>
              <a:ahLst/>
              <a:cxnLst/>
              <a:rect l="l" t="t" r="r" b="b"/>
              <a:pathLst>
                <a:path w="7689" h="9667" extrusionOk="0">
                  <a:moveTo>
                    <a:pt x="3995" y="0"/>
                  </a:moveTo>
                  <a:cubicBezTo>
                    <a:pt x="0" y="0"/>
                    <a:pt x="377" y="3758"/>
                    <a:pt x="377" y="3758"/>
                  </a:cubicBezTo>
                  <a:cubicBezTo>
                    <a:pt x="375" y="5176"/>
                    <a:pt x="575" y="6398"/>
                    <a:pt x="776" y="7266"/>
                  </a:cubicBezTo>
                  <a:cubicBezTo>
                    <a:pt x="973" y="8116"/>
                    <a:pt x="1529" y="8710"/>
                    <a:pt x="2314" y="9189"/>
                  </a:cubicBezTo>
                  <a:lnTo>
                    <a:pt x="2457" y="9276"/>
                  </a:lnTo>
                  <a:cubicBezTo>
                    <a:pt x="2883" y="9536"/>
                    <a:pt x="3373" y="9666"/>
                    <a:pt x="3863" y="9666"/>
                  </a:cubicBezTo>
                  <a:cubicBezTo>
                    <a:pt x="4330" y="9666"/>
                    <a:pt x="4797" y="9548"/>
                    <a:pt x="5209" y="9311"/>
                  </a:cubicBezTo>
                  <a:cubicBezTo>
                    <a:pt x="6062" y="8820"/>
                    <a:pt x="6659" y="8174"/>
                    <a:pt x="6845" y="7263"/>
                  </a:cubicBezTo>
                  <a:cubicBezTo>
                    <a:pt x="7181" y="5605"/>
                    <a:pt x="7206" y="4150"/>
                    <a:pt x="7206" y="4150"/>
                  </a:cubicBezTo>
                  <a:cubicBezTo>
                    <a:pt x="7206" y="4150"/>
                    <a:pt x="7688" y="0"/>
                    <a:pt x="3997" y="0"/>
                  </a:cubicBezTo>
                  <a:cubicBezTo>
                    <a:pt x="3997" y="0"/>
                    <a:pt x="3996" y="0"/>
                    <a:pt x="3995" y="0"/>
                  </a:cubicBezTo>
                  <a:close/>
                </a:path>
              </a:pathLst>
            </a:custGeom>
            <a:solidFill>
              <a:srgbClr val="FD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75"/>
            <p:cNvSpPr/>
            <p:nvPr/>
          </p:nvSpPr>
          <p:spPr>
            <a:xfrm>
              <a:off x="2335550" y="733600"/>
              <a:ext cx="15000" cy="14950"/>
            </a:xfrm>
            <a:custGeom>
              <a:avLst/>
              <a:gdLst/>
              <a:ahLst/>
              <a:cxnLst/>
              <a:rect l="l" t="t" r="r" b="b"/>
              <a:pathLst>
                <a:path w="600" h="598" extrusionOk="0">
                  <a:moveTo>
                    <a:pt x="301" y="1"/>
                  </a:moveTo>
                  <a:cubicBezTo>
                    <a:pt x="300" y="1"/>
                    <a:pt x="300" y="1"/>
                    <a:pt x="299" y="1"/>
                  </a:cubicBezTo>
                  <a:cubicBezTo>
                    <a:pt x="133" y="1"/>
                    <a:pt x="1" y="135"/>
                    <a:pt x="1" y="300"/>
                  </a:cubicBezTo>
                  <a:cubicBezTo>
                    <a:pt x="2" y="465"/>
                    <a:pt x="135" y="598"/>
                    <a:pt x="300" y="598"/>
                  </a:cubicBezTo>
                  <a:cubicBezTo>
                    <a:pt x="466" y="597"/>
                    <a:pt x="599" y="462"/>
                    <a:pt x="598" y="297"/>
                  </a:cubicBezTo>
                  <a:cubicBezTo>
                    <a:pt x="598" y="133"/>
                    <a:pt x="465"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75"/>
            <p:cNvSpPr/>
            <p:nvPr/>
          </p:nvSpPr>
          <p:spPr>
            <a:xfrm>
              <a:off x="2262275" y="733850"/>
              <a:ext cx="15000" cy="14975"/>
            </a:xfrm>
            <a:custGeom>
              <a:avLst/>
              <a:gdLst/>
              <a:ahLst/>
              <a:cxnLst/>
              <a:rect l="l" t="t" r="r" b="b"/>
              <a:pathLst>
                <a:path w="600" h="599" extrusionOk="0">
                  <a:moveTo>
                    <a:pt x="301" y="1"/>
                  </a:moveTo>
                  <a:cubicBezTo>
                    <a:pt x="300" y="1"/>
                    <a:pt x="300" y="1"/>
                    <a:pt x="299" y="1"/>
                  </a:cubicBezTo>
                  <a:cubicBezTo>
                    <a:pt x="134" y="1"/>
                    <a:pt x="1" y="136"/>
                    <a:pt x="2" y="300"/>
                  </a:cubicBezTo>
                  <a:cubicBezTo>
                    <a:pt x="2" y="465"/>
                    <a:pt x="136" y="598"/>
                    <a:pt x="301" y="598"/>
                  </a:cubicBezTo>
                  <a:cubicBezTo>
                    <a:pt x="466" y="597"/>
                    <a:pt x="599" y="463"/>
                    <a:pt x="599" y="298"/>
                  </a:cubicBezTo>
                  <a:cubicBezTo>
                    <a:pt x="598" y="134"/>
                    <a:pt x="466"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75"/>
            <p:cNvSpPr/>
            <p:nvPr/>
          </p:nvSpPr>
          <p:spPr>
            <a:xfrm>
              <a:off x="2299975" y="753250"/>
              <a:ext cx="10725" cy="19500"/>
            </a:xfrm>
            <a:custGeom>
              <a:avLst/>
              <a:gdLst/>
              <a:ahLst/>
              <a:cxnLst/>
              <a:rect l="l" t="t" r="r" b="b"/>
              <a:pathLst>
                <a:path w="429" h="780" fill="none" extrusionOk="0">
                  <a:moveTo>
                    <a:pt x="393" y="1"/>
                  </a:moveTo>
                  <a:lnTo>
                    <a:pt x="429" y="777"/>
                  </a:lnTo>
                  <a:lnTo>
                    <a:pt x="1" y="779"/>
                  </a:ln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5"/>
            <p:cNvSpPr/>
            <p:nvPr/>
          </p:nvSpPr>
          <p:spPr>
            <a:xfrm>
              <a:off x="2241625" y="680700"/>
              <a:ext cx="48150" cy="19100"/>
            </a:xfrm>
            <a:custGeom>
              <a:avLst/>
              <a:gdLst/>
              <a:ahLst/>
              <a:cxnLst/>
              <a:rect l="l" t="t" r="r" b="b"/>
              <a:pathLst>
                <a:path w="1926" h="764" extrusionOk="0">
                  <a:moveTo>
                    <a:pt x="1217" y="0"/>
                  </a:moveTo>
                  <a:cubicBezTo>
                    <a:pt x="1203" y="0"/>
                    <a:pt x="1188" y="0"/>
                    <a:pt x="1174" y="1"/>
                  </a:cubicBezTo>
                  <a:cubicBezTo>
                    <a:pt x="712" y="11"/>
                    <a:pt x="212" y="297"/>
                    <a:pt x="77" y="421"/>
                  </a:cubicBezTo>
                  <a:cubicBezTo>
                    <a:pt x="11" y="481"/>
                    <a:pt x="1" y="569"/>
                    <a:pt x="48" y="643"/>
                  </a:cubicBezTo>
                  <a:cubicBezTo>
                    <a:pt x="96" y="718"/>
                    <a:pt x="194" y="764"/>
                    <a:pt x="296" y="764"/>
                  </a:cubicBezTo>
                  <a:cubicBezTo>
                    <a:pt x="319" y="764"/>
                    <a:pt x="341" y="762"/>
                    <a:pt x="364" y="757"/>
                  </a:cubicBezTo>
                  <a:cubicBezTo>
                    <a:pt x="583" y="711"/>
                    <a:pt x="1046" y="611"/>
                    <a:pt x="1425" y="606"/>
                  </a:cubicBezTo>
                  <a:cubicBezTo>
                    <a:pt x="1925" y="599"/>
                    <a:pt x="1837" y="277"/>
                    <a:pt x="1837" y="277"/>
                  </a:cubicBezTo>
                  <a:lnTo>
                    <a:pt x="1837" y="277"/>
                  </a:lnTo>
                  <a:cubicBezTo>
                    <a:pt x="1837" y="277"/>
                    <a:pt x="1837" y="277"/>
                    <a:pt x="1837" y="277"/>
                  </a:cubicBezTo>
                  <a:cubicBezTo>
                    <a:pt x="1837" y="277"/>
                    <a:pt x="176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75"/>
            <p:cNvSpPr/>
            <p:nvPr/>
          </p:nvSpPr>
          <p:spPr>
            <a:xfrm>
              <a:off x="2323525" y="680875"/>
              <a:ext cx="48125" cy="19125"/>
            </a:xfrm>
            <a:custGeom>
              <a:avLst/>
              <a:gdLst/>
              <a:ahLst/>
              <a:cxnLst/>
              <a:rect l="l" t="t" r="r" b="b"/>
              <a:pathLst>
                <a:path w="1925" h="765" extrusionOk="0">
                  <a:moveTo>
                    <a:pt x="711" y="0"/>
                  </a:moveTo>
                  <a:cubicBezTo>
                    <a:pt x="156" y="0"/>
                    <a:pt x="89" y="278"/>
                    <a:pt x="89" y="278"/>
                  </a:cubicBezTo>
                  <a:cubicBezTo>
                    <a:pt x="89" y="278"/>
                    <a:pt x="0" y="600"/>
                    <a:pt x="500" y="607"/>
                  </a:cubicBezTo>
                  <a:cubicBezTo>
                    <a:pt x="880" y="612"/>
                    <a:pt x="1342" y="711"/>
                    <a:pt x="1562" y="757"/>
                  </a:cubicBezTo>
                  <a:cubicBezTo>
                    <a:pt x="1585" y="762"/>
                    <a:pt x="1608" y="764"/>
                    <a:pt x="1632" y="764"/>
                  </a:cubicBezTo>
                  <a:cubicBezTo>
                    <a:pt x="1733" y="764"/>
                    <a:pt x="1830" y="719"/>
                    <a:pt x="1877" y="645"/>
                  </a:cubicBezTo>
                  <a:cubicBezTo>
                    <a:pt x="1925" y="570"/>
                    <a:pt x="1914" y="482"/>
                    <a:pt x="1848" y="421"/>
                  </a:cubicBezTo>
                  <a:cubicBezTo>
                    <a:pt x="1714" y="298"/>
                    <a:pt x="1214" y="12"/>
                    <a:pt x="752" y="1"/>
                  </a:cubicBezTo>
                  <a:cubicBezTo>
                    <a:pt x="738" y="0"/>
                    <a:pt x="725" y="0"/>
                    <a:pt x="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75"/>
            <p:cNvSpPr/>
            <p:nvPr/>
          </p:nvSpPr>
          <p:spPr>
            <a:xfrm>
              <a:off x="2293325" y="790650"/>
              <a:ext cx="36975" cy="13500"/>
            </a:xfrm>
            <a:custGeom>
              <a:avLst/>
              <a:gdLst/>
              <a:ahLst/>
              <a:cxnLst/>
              <a:rect l="l" t="t" r="r" b="b"/>
              <a:pathLst>
                <a:path w="1479" h="540" fill="none" extrusionOk="0">
                  <a:moveTo>
                    <a:pt x="1479" y="0"/>
                  </a:moveTo>
                  <a:cubicBezTo>
                    <a:pt x="1479" y="0"/>
                    <a:pt x="1038" y="539"/>
                    <a:pt x="1" y="229"/>
                  </a:cubicBez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75"/>
            <p:cNvSpPr/>
            <p:nvPr/>
          </p:nvSpPr>
          <p:spPr>
            <a:xfrm>
              <a:off x="2314425" y="706725"/>
              <a:ext cx="72825" cy="72800"/>
            </a:xfrm>
            <a:custGeom>
              <a:avLst/>
              <a:gdLst/>
              <a:ahLst/>
              <a:cxnLst/>
              <a:rect l="l" t="t" r="r" b="b"/>
              <a:pathLst>
                <a:path w="2913" h="2912" fill="none" extrusionOk="0">
                  <a:moveTo>
                    <a:pt x="0" y="1456"/>
                  </a:moveTo>
                  <a:cubicBezTo>
                    <a:pt x="0" y="2260"/>
                    <a:pt x="652" y="2912"/>
                    <a:pt x="1456" y="2912"/>
                  </a:cubicBezTo>
                  <a:cubicBezTo>
                    <a:pt x="2261" y="2912"/>
                    <a:pt x="2913" y="2260"/>
                    <a:pt x="2913" y="1456"/>
                  </a:cubicBezTo>
                  <a:cubicBezTo>
                    <a:pt x="2913" y="652"/>
                    <a:pt x="2261" y="0"/>
                    <a:pt x="1456" y="0"/>
                  </a:cubicBezTo>
                  <a:cubicBezTo>
                    <a:pt x="652" y="0"/>
                    <a:pt x="0" y="652"/>
                    <a:pt x="0" y="1456"/>
                  </a:cubicBezTo>
                  <a:close/>
                </a:path>
              </a:pathLst>
            </a:custGeom>
            <a:solidFill>
              <a:schemeClr val="lt1"/>
            </a:solidFill>
            <a:ln w="4900" cap="flat" cmpd="sng">
              <a:solidFill>
                <a:schemeClr val="lt1"/>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75"/>
            <p:cNvSpPr/>
            <p:nvPr/>
          </p:nvSpPr>
          <p:spPr>
            <a:xfrm>
              <a:off x="2223425" y="706725"/>
              <a:ext cx="72825" cy="72800"/>
            </a:xfrm>
            <a:custGeom>
              <a:avLst/>
              <a:gdLst/>
              <a:ahLst/>
              <a:cxnLst/>
              <a:rect l="l" t="t" r="r" b="b"/>
              <a:pathLst>
                <a:path w="2913" h="2912" fill="none" extrusionOk="0">
                  <a:moveTo>
                    <a:pt x="0" y="1456"/>
                  </a:moveTo>
                  <a:cubicBezTo>
                    <a:pt x="0" y="2260"/>
                    <a:pt x="652" y="2912"/>
                    <a:pt x="1457" y="2912"/>
                  </a:cubicBezTo>
                  <a:cubicBezTo>
                    <a:pt x="2261" y="2912"/>
                    <a:pt x="2913" y="2260"/>
                    <a:pt x="2913" y="1456"/>
                  </a:cubicBezTo>
                  <a:cubicBezTo>
                    <a:pt x="2913" y="652"/>
                    <a:pt x="2261" y="0"/>
                    <a:pt x="1457" y="0"/>
                  </a:cubicBezTo>
                  <a:cubicBezTo>
                    <a:pt x="652" y="0"/>
                    <a:pt x="0" y="652"/>
                    <a:pt x="0" y="1456"/>
                  </a:cubicBezTo>
                  <a:close/>
                </a:path>
              </a:pathLst>
            </a:custGeom>
            <a:solidFill>
              <a:schemeClr val="lt1"/>
            </a:solidFill>
            <a:ln w="4900" cap="flat" cmpd="sng">
              <a:solidFill>
                <a:schemeClr val="lt1"/>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75"/>
            <p:cNvSpPr/>
            <p:nvPr/>
          </p:nvSpPr>
          <p:spPr>
            <a:xfrm>
              <a:off x="2296225" y="743125"/>
              <a:ext cx="18225" cy="25"/>
            </a:xfrm>
            <a:custGeom>
              <a:avLst/>
              <a:gdLst/>
              <a:ahLst/>
              <a:cxnLst/>
              <a:rect l="l" t="t" r="r" b="b"/>
              <a:pathLst>
                <a:path w="729" h="1" fill="none" extrusionOk="0">
                  <a:moveTo>
                    <a:pt x="1" y="0"/>
                  </a:moveTo>
                  <a:lnTo>
                    <a:pt x="728" y="0"/>
                  </a:lnTo>
                </a:path>
              </a:pathLst>
            </a:custGeom>
            <a:solidFill>
              <a:schemeClr val="lt1"/>
            </a:solidFill>
            <a:ln w="4900" cap="flat" cmpd="sng">
              <a:solidFill>
                <a:schemeClr val="lt1"/>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75"/>
            <p:cNvSpPr/>
            <p:nvPr/>
          </p:nvSpPr>
          <p:spPr>
            <a:xfrm>
              <a:off x="2213525" y="605225"/>
              <a:ext cx="155725" cy="81800"/>
            </a:xfrm>
            <a:custGeom>
              <a:avLst/>
              <a:gdLst/>
              <a:ahLst/>
              <a:cxnLst/>
              <a:rect l="l" t="t" r="r" b="b"/>
              <a:pathLst>
                <a:path w="6229" h="3272" extrusionOk="0">
                  <a:moveTo>
                    <a:pt x="3742" y="0"/>
                  </a:moveTo>
                  <a:cubicBezTo>
                    <a:pt x="631" y="0"/>
                    <a:pt x="1" y="3200"/>
                    <a:pt x="1" y="3200"/>
                  </a:cubicBezTo>
                  <a:cubicBezTo>
                    <a:pt x="394" y="3249"/>
                    <a:pt x="746" y="3271"/>
                    <a:pt x="1062" y="3271"/>
                  </a:cubicBezTo>
                  <a:cubicBezTo>
                    <a:pt x="3426" y="3271"/>
                    <a:pt x="3764" y="2043"/>
                    <a:pt x="3764" y="2043"/>
                  </a:cubicBezTo>
                  <a:cubicBezTo>
                    <a:pt x="3916" y="2506"/>
                    <a:pt x="3764" y="2976"/>
                    <a:pt x="3764" y="2976"/>
                  </a:cubicBezTo>
                  <a:cubicBezTo>
                    <a:pt x="6228" y="2440"/>
                    <a:pt x="5922" y="436"/>
                    <a:pt x="5922" y="436"/>
                  </a:cubicBezTo>
                  <a:cubicBezTo>
                    <a:pt x="5086" y="128"/>
                    <a:pt x="4365" y="0"/>
                    <a:pt x="3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75"/>
            <p:cNvSpPr/>
            <p:nvPr/>
          </p:nvSpPr>
          <p:spPr>
            <a:xfrm>
              <a:off x="2358725" y="629400"/>
              <a:ext cx="37050" cy="67775"/>
            </a:xfrm>
            <a:custGeom>
              <a:avLst/>
              <a:gdLst/>
              <a:ahLst/>
              <a:cxnLst/>
              <a:rect l="l" t="t" r="r" b="b"/>
              <a:pathLst>
                <a:path w="1482" h="2711" extrusionOk="0">
                  <a:moveTo>
                    <a:pt x="1" y="1"/>
                  </a:moveTo>
                  <a:cubicBezTo>
                    <a:pt x="1" y="1"/>
                    <a:pt x="150" y="1878"/>
                    <a:pt x="1399" y="2711"/>
                  </a:cubicBezTo>
                  <a:cubicBezTo>
                    <a:pt x="1399" y="2711"/>
                    <a:pt x="1482" y="170"/>
                    <a:pt x="1"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9" name="Google Shape;2079;p75"/>
          <p:cNvGrpSpPr/>
          <p:nvPr/>
        </p:nvGrpSpPr>
        <p:grpSpPr>
          <a:xfrm flipH="1">
            <a:off x="7865756" y="1791513"/>
            <a:ext cx="565030" cy="617554"/>
            <a:chOff x="849771" y="662017"/>
            <a:chExt cx="637156" cy="696384"/>
          </a:xfrm>
        </p:grpSpPr>
        <p:sp>
          <p:nvSpPr>
            <p:cNvPr id="2080" name="Google Shape;2080;p75"/>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75"/>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75"/>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75"/>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75"/>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0" name="Google Shape;2090;p75"/>
          <p:cNvGrpSpPr/>
          <p:nvPr/>
        </p:nvGrpSpPr>
        <p:grpSpPr>
          <a:xfrm>
            <a:off x="6074306" y="1791532"/>
            <a:ext cx="232270" cy="233551"/>
            <a:chOff x="4433075" y="2974400"/>
            <a:chExt cx="267500" cy="268975"/>
          </a:xfrm>
        </p:grpSpPr>
        <p:sp>
          <p:nvSpPr>
            <p:cNvPr id="2091" name="Google Shape;2091;p75"/>
            <p:cNvSpPr/>
            <p:nvPr/>
          </p:nvSpPr>
          <p:spPr>
            <a:xfrm>
              <a:off x="4433100" y="2974400"/>
              <a:ext cx="267475" cy="268975"/>
            </a:xfrm>
            <a:custGeom>
              <a:avLst/>
              <a:gdLst/>
              <a:ahLst/>
              <a:cxnLst/>
              <a:rect l="l" t="t" r="r" b="b"/>
              <a:pathLst>
                <a:path w="10699" h="10759" extrusionOk="0">
                  <a:moveTo>
                    <a:pt x="5364" y="1"/>
                  </a:moveTo>
                  <a:cubicBezTo>
                    <a:pt x="3726" y="1"/>
                    <a:pt x="1999" y="523"/>
                    <a:pt x="1153" y="1896"/>
                  </a:cubicBezTo>
                  <a:cubicBezTo>
                    <a:pt x="552" y="2872"/>
                    <a:pt x="11" y="4319"/>
                    <a:pt x="5" y="5798"/>
                  </a:cubicBezTo>
                  <a:cubicBezTo>
                    <a:pt x="0" y="6899"/>
                    <a:pt x="278" y="8028"/>
                    <a:pt x="948" y="8904"/>
                  </a:cubicBezTo>
                  <a:cubicBezTo>
                    <a:pt x="1639" y="9807"/>
                    <a:pt x="2705" y="10378"/>
                    <a:pt x="3816" y="10624"/>
                  </a:cubicBezTo>
                  <a:cubicBezTo>
                    <a:pt x="4225" y="10714"/>
                    <a:pt x="4644" y="10759"/>
                    <a:pt x="5063" y="10759"/>
                  </a:cubicBezTo>
                  <a:cubicBezTo>
                    <a:pt x="6897" y="10759"/>
                    <a:pt x="8740" y="9913"/>
                    <a:pt x="9738" y="8381"/>
                  </a:cubicBezTo>
                  <a:cubicBezTo>
                    <a:pt x="10377" y="7399"/>
                    <a:pt x="10650" y="6212"/>
                    <a:pt x="10673" y="5040"/>
                  </a:cubicBezTo>
                  <a:cubicBezTo>
                    <a:pt x="10698" y="3802"/>
                    <a:pt x="10429" y="2502"/>
                    <a:pt x="9616" y="1570"/>
                  </a:cubicBezTo>
                  <a:cubicBezTo>
                    <a:pt x="8704" y="527"/>
                    <a:pt x="7259" y="109"/>
                    <a:pt x="5876" y="18"/>
                  </a:cubicBezTo>
                  <a:cubicBezTo>
                    <a:pt x="5707" y="6"/>
                    <a:pt x="5536" y="1"/>
                    <a:pt x="5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75"/>
            <p:cNvSpPr/>
            <p:nvPr/>
          </p:nvSpPr>
          <p:spPr>
            <a:xfrm>
              <a:off x="4433075" y="3026600"/>
              <a:ext cx="262000" cy="216775"/>
            </a:xfrm>
            <a:custGeom>
              <a:avLst/>
              <a:gdLst/>
              <a:ahLst/>
              <a:cxnLst/>
              <a:rect l="l" t="t" r="r" b="b"/>
              <a:pathLst>
                <a:path w="10480" h="8671" extrusionOk="0">
                  <a:moveTo>
                    <a:pt x="1039" y="0"/>
                  </a:moveTo>
                  <a:lnTo>
                    <a:pt x="1039" y="0"/>
                  </a:lnTo>
                  <a:cubicBezTo>
                    <a:pt x="486" y="969"/>
                    <a:pt x="12" y="2325"/>
                    <a:pt x="5" y="3710"/>
                  </a:cubicBezTo>
                  <a:cubicBezTo>
                    <a:pt x="0" y="4811"/>
                    <a:pt x="279" y="5940"/>
                    <a:pt x="949" y="6816"/>
                  </a:cubicBezTo>
                  <a:cubicBezTo>
                    <a:pt x="1640" y="7719"/>
                    <a:pt x="2706" y="8290"/>
                    <a:pt x="3817" y="8536"/>
                  </a:cubicBezTo>
                  <a:cubicBezTo>
                    <a:pt x="4226" y="8626"/>
                    <a:pt x="4645" y="8671"/>
                    <a:pt x="5064" y="8671"/>
                  </a:cubicBezTo>
                  <a:cubicBezTo>
                    <a:pt x="6898" y="8671"/>
                    <a:pt x="8741" y="7825"/>
                    <a:pt x="9739" y="6293"/>
                  </a:cubicBezTo>
                  <a:cubicBezTo>
                    <a:pt x="10090" y="5752"/>
                    <a:pt x="10330" y="5148"/>
                    <a:pt x="10480" y="4519"/>
                  </a:cubicBezTo>
                  <a:lnTo>
                    <a:pt x="10480" y="4519"/>
                  </a:lnTo>
                  <a:cubicBezTo>
                    <a:pt x="10020" y="4716"/>
                    <a:pt x="9590" y="5092"/>
                    <a:pt x="9152" y="5362"/>
                  </a:cubicBezTo>
                  <a:cubicBezTo>
                    <a:pt x="8471" y="5781"/>
                    <a:pt x="7676" y="5950"/>
                    <a:pt x="6871" y="5950"/>
                  </a:cubicBezTo>
                  <a:cubicBezTo>
                    <a:pt x="6406" y="5950"/>
                    <a:pt x="5938" y="5894"/>
                    <a:pt x="5487" y="5796"/>
                  </a:cubicBezTo>
                  <a:cubicBezTo>
                    <a:pt x="3938" y="5461"/>
                    <a:pt x="2448" y="4622"/>
                    <a:pt x="1595" y="3286"/>
                  </a:cubicBezTo>
                  <a:cubicBezTo>
                    <a:pt x="981" y="2325"/>
                    <a:pt x="763" y="1092"/>
                    <a:pt x="1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2"/>
        <p:cNvGrpSpPr/>
        <p:nvPr/>
      </p:nvGrpSpPr>
      <p:grpSpPr>
        <a:xfrm>
          <a:off x="0" y="0"/>
          <a:ext cx="0" cy="0"/>
          <a:chOff x="0" y="0"/>
          <a:chExt cx="0" cy="0"/>
        </a:xfrm>
      </p:grpSpPr>
      <p:sp>
        <p:nvSpPr>
          <p:cNvPr id="1683" name="Google Shape;1683;p68"/>
          <p:cNvSpPr txBox="1">
            <a:spLocks noGrp="1"/>
          </p:cNvSpPr>
          <p:nvPr>
            <p:ph type="subTitle" idx="1"/>
          </p:nvPr>
        </p:nvSpPr>
        <p:spPr>
          <a:xfrm>
            <a:off x="1261712" y="1553821"/>
            <a:ext cx="5111400" cy="218340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1" u="sng" dirty="0">
                <a:solidFill>
                  <a:schemeClr val="accent4">
                    <a:lumMod val="25000"/>
                  </a:schemeClr>
                </a:solidFill>
                <a:latin typeface="Dreaming Outloud Pro" panose="03050502040302030504" pitchFamily="66" charset="0"/>
                <a:cs typeface="Dreaming Outloud Pro" panose="03050502040302030504" pitchFamily="66" charset="0"/>
              </a:rPr>
              <a:t>MODULES USED:</a:t>
            </a:r>
          </a:p>
          <a:p>
            <a:pPr marL="285750" lvl="0" indent="-285750" algn="l" rtl="0">
              <a:spcBef>
                <a:spcPts val="0"/>
              </a:spcBef>
              <a:spcAft>
                <a:spcPts val="0"/>
              </a:spcAft>
              <a:buFont typeface="Arial" panose="020B0604020202020204" pitchFamily="34" charset="0"/>
              <a:buChar char="•"/>
            </a:pPr>
            <a:r>
              <a:rPr lang="en-US" sz="2000" dirty="0">
                <a:solidFill>
                  <a:schemeClr val="accent4">
                    <a:lumMod val="25000"/>
                  </a:schemeClr>
                </a:solidFill>
                <a:latin typeface="Dreaming Outloud Pro" panose="03050502040302030504" pitchFamily="66" charset="0"/>
                <a:cs typeface="Dreaming Outloud Pro" panose="03050502040302030504" pitchFamily="66" charset="0"/>
              </a:rPr>
              <a:t>MYSQL</a:t>
            </a:r>
          </a:p>
          <a:p>
            <a:pPr marL="285750" lvl="0" indent="-285750" algn="l" rtl="0">
              <a:spcBef>
                <a:spcPts val="0"/>
              </a:spcBef>
              <a:spcAft>
                <a:spcPts val="0"/>
              </a:spcAft>
              <a:buFont typeface="Arial" panose="020B0604020202020204" pitchFamily="34" charset="0"/>
              <a:buChar char="•"/>
            </a:pPr>
            <a:r>
              <a:rPr lang="en-US" sz="2000" dirty="0">
                <a:solidFill>
                  <a:schemeClr val="accent4">
                    <a:lumMod val="25000"/>
                  </a:schemeClr>
                </a:solidFill>
                <a:latin typeface="Dreaming Outloud Pro" panose="03050502040302030504" pitchFamily="66" charset="0"/>
                <a:cs typeface="Dreaming Outloud Pro" panose="03050502040302030504" pitchFamily="66" charset="0"/>
              </a:rPr>
              <a:t>TKINTER</a:t>
            </a:r>
          </a:p>
          <a:p>
            <a:pPr marL="285750" lvl="0" indent="-285750" algn="l" rtl="0">
              <a:spcBef>
                <a:spcPts val="0"/>
              </a:spcBef>
              <a:spcAft>
                <a:spcPts val="0"/>
              </a:spcAft>
              <a:buFont typeface="Arial" panose="020B0604020202020204" pitchFamily="34" charset="0"/>
              <a:buChar char="•"/>
            </a:pPr>
            <a:r>
              <a:rPr lang="en-US" sz="2000" dirty="0">
                <a:solidFill>
                  <a:schemeClr val="accent4">
                    <a:lumMod val="25000"/>
                  </a:schemeClr>
                </a:solidFill>
                <a:latin typeface="Dreaming Outloud Pro" panose="03050502040302030504" pitchFamily="66" charset="0"/>
                <a:cs typeface="Dreaming Outloud Pro" panose="03050502040302030504" pitchFamily="66" charset="0"/>
              </a:rPr>
              <a:t>PIL</a:t>
            </a:r>
          </a:p>
          <a:p>
            <a:pPr marL="0" lvl="0" indent="0" algn="l" rtl="0">
              <a:spcBef>
                <a:spcPts val="0"/>
              </a:spcBef>
              <a:spcAft>
                <a:spcPts val="0"/>
              </a:spcAft>
              <a:buNone/>
            </a:pPr>
            <a:endParaRPr lang="en-US" sz="2000" dirty="0">
              <a:latin typeface="Dreaming Outloud Pro" panose="03050502040302030504" pitchFamily="66" charset="0"/>
              <a:cs typeface="Dreaming Outloud Pro" panose="03050502040302030504" pitchFamily="66" charset="0"/>
            </a:endParaRPr>
          </a:p>
          <a:p>
            <a:pPr marL="0" lvl="0" indent="0" algn="l" rtl="0">
              <a:spcBef>
                <a:spcPts val="0"/>
              </a:spcBef>
              <a:spcAft>
                <a:spcPts val="0"/>
              </a:spcAft>
              <a:buNone/>
            </a:pPr>
            <a:endParaRPr lang="en-US" sz="2000" dirty="0">
              <a:latin typeface="Dreaming Outloud Pro" panose="03050502040302030504" pitchFamily="66" charset="0"/>
              <a:cs typeface="Dreaming Outloud Pro" panose="03050502040302030504" pitchFamily="66" charset="0"/>
            </a:endParaRPr>
          </a:p>
        </p:txBody>
      </p:sp>
      <p:sp>
        <p:nvSpPr>
          <p:cNvPr id="1685" name="Google Shape;1685;p68"/>
          <p:cNvSpPr/>
          <p:nvPr/>
        </p:nvSpPr>
        <p:spPr>
          <a:xfrm>
            <a:off x="8448550" y="144545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8"/>
          <p:cNvSpPr/>
          <p:nvPr/>
        </p:nvSpPr>
        <p:spPr>
          <a:xfrm>
            <a:off x="8551416" y="3715185"/>
            <a:ext cx="204519" cy="204519"/>
          </a:xfrm>
          <a:custGeom>
            <a:avLst/>
            <a:gdLst/>
            <a:ahLst/>
            <a:cxnLst/>
            <a:rect l="l" t="t" r="r" b="b"/>
            <a:pathLst>
              <a:path w="7579" h="7579" extrusionOk="0">
                <a:moveTo>
                  <a:pt x="2625" y="1"/>
                </a:moveTo>
                <a:cubicBezTo>
                  <a:pt x="2397" y="1"/>
                  <a:pt x="2214" y="183"/>
                  <a:pt x="2214" y="411"/>
                </a:cubicBezTo>
                <a:lnTo>
                  <a:pt x="2214" y="1781"/>
                </a:lnTo>
                <a:cubicBezTo>
                  <a:pt x="2214" y="2009"/>
                  <a:pt x="2032" y="2215"/>
                  <a:pt x="1803" y="2215"/>
                </a:cubicBezTo>
                <a:lnTo>
                  <a:pt x="411" y="2215"/>
                </a:lnTo>
                <a:cubicBezTo>
                  <a:pt x="183" y="2215"/>
                  <a:pt x="0" y="2397"/>
                  <a:pt x="0" y="2626"/>
                </a:cubicBezTo>
                <a:lnTo>
                  <a:pt x="0" y="4954"/>
                </a:lnTo>
                <a:cubicBezTo>
                  <a:pt x="0" y="5182"/>
                  <a:pt x="183" y="5365"/>
                  <a:pt x="411" y="5365"/>
                </a:cubicBezTo>
                <a:lnTo>
                  <a:pt x="1803"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47" y="5365"/>
                  <a:pt x="5775" y="5365"/>
                </a:cubicBezTo>
                <a:lnTo>
                  <a:pt x="7167" y="5365"/>
                </a:lnTo>
                <a:cubicBezTo>
                  <a:pt x="7396" y="5365"/>
                  <a:pt x="7578" y="5182"/>
                  <a:pt x="7578" y="4954"/>
                </a:cubicBezTo>
                <a:lnTo>
                  <a:pt x="7578" y="2626"/>
                </a:lnTo>
                <a:cubicBezTo>
                  <a:pt x="7578" y="2397"/>
                  <a:pt x="7396" y="2215"/>
                  <a:pt x="7167" y="2215"/>
                </a:cubicBezTo>
                <a:lnTo>
                  <a:pt x="5775" y="2215"/>
                </a:lnTo>
                <a:cubicBezTo>
                  <a:pt x="5547" y="2215"/>
                  <a:pt x="5364" y="2009"/>
                  <a:pt x="5364" y="1781"/>
                </a:cubicBezTo>
                <a:lnTo>
                  <a:pt x="5364" y="411"/>
                </a:lnTo>
                <a:cubicBezTo>
                  <a:pt x="5364" y="183"/>
                  <a:pt x="5182" y="1"/>
                  <a:pt x="4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0" name="Google Shape;1690;p68"/>
          <p:cNvGrpSpPr/>
          <p:nvPr/>
        </p:nvGrpSpPr>
        <p:grpSpPr>
          <a:xfrm>
            <a:off x="6396629" y="1002707"/>
            <a:ext cx="2640563" cy="4000121"/>
            <a:chOff x="6147404" y="1002707"/>
            <a:chExt cx="2640563" cy="4000121"/>
          </a:xfrm>
        </p:grpSpPr>
        <p:sp>
          <p:nvSpPr>
            <p:cNvPr id="1691" name="Google Shape;1691;p68"/>
            <p:cNvSpPr/>
            <p:nvPr/>
          </p:nvSpPr>
          <p:spPr>
            <a:xfrm>
              <a:off x="6510784" y="1346685"/>
              <a:ext cx="2277183" cy="1691096"/>
            </a:xfrm>
            <a:custGeom>
              <a:avLst/>
              <a:gdLst/>
              <a:ahLst/>
              <a:cxnLst/>
              <a:rect l="l" t="t" r="r" b="b"/>
              <a:pathLst>
                <a:path w="84387" h="62668" extrusionOk="0">
                  <a:moveTo>
                    <a:pt x="33132" y="0"/>
                  </a:moveTo>
                  <a:cubicBezTo>
                    <a:pt x="31910" y="0"/>
                    <a:pt x="30705" y="646"/>
                    <a:pt x="30062" y="1675"/>
                  </a:cubicBezTo>
                  <a:cubicBezTo>
                    <a:pt x="29788" y="2131"/>
                    <a:pt x="29605" y="2633"/>
                    <a:pt x="29446" y="3158"/>
                  </a:cubicBezTo>
                  <a:cubicBezTo>
                    <a:pt x="29331" y="3546"/>
                    <a:pt x="29240" y="3912"/>
                    <a:pt x="29103" y="4300"/>
                  </a:cubicBezTo>
                  <a:cubicBezTo>
                    <a:pt x="28829" y="5167"/>
                    <a:pt x="28327" y="6080"/>
                    <a:pt x="27483" y="6468"/>
                  </a:cubicBezTo>
                  <a:cubicBezTo>
                    <a:pt x="27163" y="6605"/>
                    <a:pt x="26707" y="6833"/>
                    <a:pt x="26844" y="7153"/>
                  </a:cubicBezTo>
                  <a:cubicBezTo>
                    <a:pt x="26889" y="7335"/>
                    <a:pt x="27072" y="7404"/>
                    <a:pt x="27232" y="7495"/>
                  </a:cubicBezTo>
                  <a:cubicBezTo>
                    <a:pt x="28099" y="7975"/>
                    <a:pt x="28282" y="9139"/>
                    <a:pt x="28145" y="10120"/>
                  </a:cubicBezTo>
                  <a:cubicBezTo>
                    <a:pt x="28008" y="11079"/>
                    <a:pt x="27620" y="12037"/>
                    <a:pt x="27734" y="13019"/>
                  </a:cubicBezTo>
                  <a:cubicBezTo>
                    <a:pt x="27939" y="14731"/>
                    <a:pt x="29628" y="15941"/>
                    <a:pt x="31340" y="16192"/>
                  </a:cubicBezTo>
                  <a:cubicBezTo>
                    <a:pt x="31629" y="16230"/>
                    <a:pt x="31921" y="16247"/>
                    <a:pt x="32214" y="16247"/>
                  </a:cubicBezTo>
                  <a:cubicBezTo>
                    <a:pt x="32801" y="16247"/>
                    <a:pt x="33394" y="16176"/>
                    <a:pt x="33988" y="16055"/>
                  </a:cubicBezTo>
                  <a:lnTo>
                    <a:pt x="33988" y="16055"/>
                  </a:lnTo>
                  <a:cubicBezTo>
                    <a:pt x="33965" y="16374"/>
                    <a:pt x="33965" y="16671"/>
                    <a:pt x="33942" y="16991"/>
                  </a:cubicBezTo>
                  <a:cubicBezTo>
                    <a:pt x="33897" y="17698"/>
                    <a:pt x="33805" y="18428"/>
                    <a:pt x="33714" y="19136"/>
                  </a:cubicBezTo>
                  <a:cubicBezTo>
                    <a:pt x="33691" y="19273"/>
                    <a:pt x="33668" y="19410"/>
                    <a:pt x="33645" y="19547"/>
                  </a:cubicBezTo>
                  <a:cubicBezTo>
                    <a:pt x="34330" y="20251"/>
                    <a:pt x="35317" y="20603"/>
                    <a:pt x="36303" y="20603"/>
                  </a:cubicBezTo>
                  <a:cubicBezTo>
                    <a:pt x="36468" y="20603"/>
                    <a:pt x="36632" y="20594"/>
                    <a:pt x="36795" y="20574"/>
                  </a:cubicBezTo>
                  <a:cubicBezTo>
                    <a:pt x="38119" y="20414"/>
                    <a:pt x="39283" y="19730"/>
                    <a:pt x="40265" y="18839"/>
                  </a:cubicBezTo>
                  <a:cubicBezTo>
                    <a:pt x="40721" y="18428"/>
                    <a:pt x="41155" y="17949"/>
                    <a:pt x="41429" y="17424"/>
                  </a:cubicBezTo>
                  <a:cubicBezTo>
                    <a:pt x="41406" y="17287"/>
                    <a:pt x="41360" y="17150"/>
                    <a:pt x="41315" y="17013"/>
                  </a:cubicBezTo>
                  <a:cubicBezTo>
                    <a:pt x="41109" y="16899"/>
                    <a:pt x="40904" y="16785"/>
                    <a:pt x="40698" y="16625"/>
                  </a:cubicBezTo>
                  <a:cubicBezTo>
                    <a:pt x="39124" y="15507"/>
                    <a:pt x="38393" y="13316"/>
                    <a:pt x="38964" y="11444"/>
                  </a:cubicBezTo>
                  <a:cubicBezTo>
                    <a:pt x="38987" y="11375"/>
                    <a:pt x="39009" y="11284"/>
                    <a:pt x="39032" y="11216"/>
                  </a:cubicBezTo>
                  <a:cubicBezTo>
                    <a:pt x="39968" y="11193"/>
                    <a:pt x="40950" y="10987"/>
                    <a:pt x="41657" y="10394"/>
                  </a:cubicBezTo>
                  <a:cubicBezTo>
                    <a:pt x="42388" y="9801"/>
                    <a:pt x="42753" y="8728"/>
                    <a:pt x="42319" y="7906"/>
                  </a:cubicBezTo>
                  <a:cubicBezTo>
                    <a:pt x="42052" y="7361"/>
                    <a:pt x="41456" y="7087"/>
                    <a:pt x="40858" y="7087"/>
                  </a:cubicBezTo>
                  <a:cubicBezTo>
                    <a:pt x="40280" y="7087"/>
                    <a:pt x="39701" y="7344"/>
                    <a:pt x="39420" y="7860"/>
                  </a:cubicBezTo>
                  <a:cubicBezTo>
                    <a:pt x="38119" y="7450"/>
                    <a:pt x="37343" y="6377"/>
                    <a:pt x="37069" y="5327"/>
                  </a:cubicBezTo>
                  <a:cubicBezTo>
                    <a:pt x="36795" y="4254"/>
                    <a:pt x="36841" y="3136"/>
                    <a:pt x="36407" y="2131"/>
                  </a:cubicBezTo>
                  <a:cubicBezTo>
                    <a:pt x="35882" y="944"/>
                    <a:pt x="34673" y="100"/>
                    <a:pt x="33372" y="9"/>
                  </a:cubicBezTo>
                  <a:cubicBezTo>
                    <a:pt x="33292" y="3"/>
                    <a:pt x="33212" y="0"/>
                    <a:pt x="33132" y="0"/>
                  </a:cubicBezTo>
                  <a:close/>
                  <a:moveTo>
                    <a:pt x="4825" y="10755"/>
                  </a:moveTo>
                  <a:cubicBezTo>
                    <a:pt x="4747" y="10755"/>
                    <a:pt x="4674" y="10811"/>
                    <a:pt x="4635" y="10851"/>
                  </a:cubicBezTo>
                  <a:cubicBezTo>
                    <a:pt x="4406" y="11124"/>
                    <a:pt x="4361" y="11512"/>
                    <a:pt x="4338" y="11855"/>
                  </a:cubicBezTo>
                  <a:lnTo>
                    <a:pt x="4338" y="11878"/>
                  </a:lnTo>
                  <a:cubicBezTo>
                    <a:pt x="4315" y="12517"/>
                    <a:pt x="4292" y="13179"/>
                    <a:pt x="4315" y="13841"/>
                  </a:cubicBezTo>
                  <a:cubicBezTo>
                    <a:pt x="2900" y="15689"/>
                    <a:pt x="1462" y="17515"/>
                    <a:pt x="1" y="19319"/>
                  </a:cubicBezTo>
                  <a:cubicBezTo>
                    <a:pt x="275" y="19935"/>
                    <a:pt x="549" y="20551"/>
                    <a:pt x="800" y="21168"/>
                  </a:cubicBezTo>
                  <a:cubicBezTo>
                    <a:pt x="2010" y="20643"/>
                    <a:pt x="3242" y="20140"/>
                    <a:pt x="4452" y="19638"/>
                  </a:cubicBezTo>
                  <a:cubicBezTo>
                    <a:pt x="4269" y="19068"/>
                    <a:pt x="4110" y="18520"/>
                    <a:pt x="4041" y="17949"/>
                  </a:cubicBezTo>
                  <a:cubicBezTo>
                    <a:pt x="3973" y="17333"/>
                    <a:pt x="4041" y="16694"/>
                    <a:pt x="4315" y="16146"/>
                  </a:cubicBezTo>
                  <a:cubicBezTo>
                    <a:pt x="4657" y="15461"/>
                    <a:pt x="5319" y="14913"/>
                    <a:pt x="5433" y="14160"/>
                  </a:cubicBezTo>
                  <a:cubicBezTo>
                    <a:pt x="5479" y="13863"/>
                    <a:pt x="5433" y="13544"/>
                    <a:pt x="5365" y="13247"/>
                  </a:cubicBezTo>
                  <a:cubicBezTo>
                    <a:pt x="5342" y="13065"/>
                    <a:pt x="5296" y="12859"/>
                    <a:pt x="5274" y="12677"/>
                  </a:cubicBezTo>
                  <a:cubicBezTo>
                    <a:pt x="5182" y="12197"/>
                    <a:pt x="5114" y="11718"/>
                    <a:pt x="5023" y="11239"/>
                  </a:cubicBezTo>
                  <a:cubicBezTo>
                    <a:pt x="5000" y="11147"/>
                    <a:pt x="5000" y="11056"/>
                    <a:pt x="4977" y="10987"/>
                  </a:cubicBezTo>
                  <a:cubicBezTo>
                    <a:pt x="4954" y="10896"/>
                    <a:pt x="4931" y="10805"/>
                    <a:pt x="4863" y="10759"/>
                  </a:cubicBezTo>
                  <a:cubicBezTo>
                    <a:pt x="4850" y="10756"/>
                    <a:pt x="4838" y="10755"/>
                    <a:pt x="4825" y="10755"/>
                  </a:cubicBezTo>
                  <a:close/>
                  <a:moveTo>
                    <a:pt x="81191" y="53739"/>
                  </a:moveTo>
                  <a:lnTo>
                    <a:pt x="81191" y="53739"/>
                  </a:lnTo>
                  <a:cubicBezTo>
                    <a:pt x="80255" y="53899"/>
                    <a:pt x="79319" y="54059"/>
                    <a:pt x="78246" y="54196"/>
                  </a:cubicBezTo>
                  <a:cubicBezTo>
                    <a:pt x="78360" y="54858"/>
                    <a:pt x="78429" y="55520"/>
                    <a:pt x="78315" y="56159"/>
                  </a:cubicBezTo>
                  <a:cubicBezTo>
                    <a:pt x="78246" y="56615"/>
                    <a:pt x="78064" y="57026"/>
                    <a:pt x="77927" y="57437"/>
                  </a:cubicBezTo>
                  <a:cubicBezTo>
                    <a:pt x="77539" y="58487"/>
                    <a:pt x="77265" y="59582"/>
                    <a:pt x="77059" y="60678"/>
                  </a:cubicBezTo>
                  <a:cubicBezTo>
                    <a:pt x="77036" y="60838"/>
                    <a:pt x="77059" y="61043"/>
                    <a:pt x="77196" y="61089"/>
                  </a:cubicBezTo>
                  <a:cubicBezTo>
                    <a:pt x="77208" y="61091"/>
                    <a:pt x="77220" y="61092"/>
                    <a:pt x="77232" y="61092"/>
                  </a:cubicBezTo>
                  <a:cubicBezTo>
                    <a:pt x="77329" y="61092"/>
                    <a:pt x="77409" y="61011"/>
                    <a:pt x="77470" y="60929"/>
                  </a:cubicBezTo>
                  <a:cubicBezTo>
                    <a:pt x="77972" y="60290"/>
                    <a:pt x="78086" y="59423"/>
                    <a:pt x="78611" y="58829"/>
                  </a:cubicBezTo>
                  <a:cubicBezTo>
                    <a:pt x="78634" y="58784"/>
                    <a:pt x="78703" y="58715"/>
                    <a:pt x="78748" y="58715"/>
                  </a:cubicBezTo>
                  <a:cubicBezTo>
                    <a:pt x="78763" y="58710"/>
                    <a:pt x="78777" y="58708"/>
                    <a:pt x="78792" y="58708"/>
                  </a:cubicBezTo>
                  <a:cubicBezTo>
                    <a:pt x="78909" y="58708"/>
                    <a:pt x="79004" y="58864"/>
                    <a:pt x="79045" y="58966"/>
                  </a:cubicBezTo>
                  <a:cubicBezTo>
                    <a:pt x="79479" y="60062"/>
                    <a:pt x="79684" y="61226"/>
                    <a:pt x="79912" y="62367"/>
                  </a:cubicBezTo>
                  <a:cubicBezTo>
                    <a:pt x="79933" y="62450"/>
                    <a:pt x="79992" y="62553"/>
                    <a:pt x="80071" y="62553"/>
                  </a:cubicBezTo>
                  <a:cubicBezTo>
                    <a:pt x="80079" y="62553"/>
                    <a:pt x="80087" y="62552"/>
                    <a:pt x="80095" y="62550"/>
                  </a:cubicBezTo>
                  <a:cubicBezTo>
                    <a:pt x="80118" y="62527"/>
                    <a:pt x="80141" y="62504"/>
                    <a:pt x="80163" y="62481"/>
                  </a:cubicBezTo>
                  <a:cubicBezTo>
                    <a:pt x="80346" y="62230"/>
                    <a:pt x="80346" y="61888"/>
                    <a:pt x="80323" y="61568"/>
                  </a:cubicBezTo>
                  <a:cubicBezTo>
                    <a:pt x="80323" y="61020"/>
                    <a:pt x="80369" y="60473"/>
                    <a:pt x="80483" y="59948"/>
                  </a:cubicBezTo>
                  <a:cubicBezTo>
                    <a:pt x="80483" y="59879"/>
                    <a:pt x="80529" y="59788"/>
                    <a:pt x="80597" y="59788"/>
                  </a:cubicBezTo>
                  <a:cubicBezTo>
                    <a:pt x="80666" y="59788"/>
                    <a:pt x="80688" y="59834"/>
                    <a:pt x="80711" y="59879"/>
                  </a:cubicBezTo>
                  <a:cubicBezTo>
                    <a:pt x="80985" y="60336"/>
                    <a:pt x="81168" y="60838"/>
                    <a:pt x="81282" y="61363"/>
                  </a:cubicBezTo>
                  <a:cubicBezTo>
                    <a:pt x="81373" y="61751"/>
                    <a:pt x="81442" y="62162"/>
                    <a:pt x="81624" y="62504"/>
                  </a:cubicBezTo>
                  <a:cubicBezTo>
                    <a:pt x="81686" y="62586"/>
                    <a:pt x="81765" y="62667"/>
                    <a:pt x="81846" y="62667"/>
                  </a:cubicBezTo>
                  <a:cubicBezTo>
                    <a:pt x="81856" y="62667"/>
                    <a:pt x="81866" y="62666"/>
                    <a:pt x="81875" y="62664"/>
                  </a:cubicBezTo>
                  <a:cubicBezTo>
                    <a:pt x="81967" y="62641"/>
                    <a:pt x="81989" y="62527"/>
                    <a:pt x="82012" y="62436"/>
                  </a:cubicBezTo>
                  <a:cubicBezTo>
                    <a:pt x="82104" y="61796"/>
                    <a:pt x="82058" y="61157"/>
                    <a:pt x="81921" y="60564"/>
                  </a:cubicBezTo>
                  <a:cubicBezTo>
                    <a:pt x="81853" y="60313"/>
                    <a:pt x="81807" y="60062"/>
                    <a:pt x="81944" y="59856"/>
                  </a:cubicBezTo>
                  <a:cubicBezTo>
                    <a:pt x="82332" y="60473"/>
                    <a:pt x="82720" y="61066"/>
                    <a:pt x="83108" y="61682"/>
                  </a:cubicBezTo>
                  <a:cubicBezTo>
                    <a:pt x="83199" y="61796"/>
                    <a:pt x="83291" y="61933"/>
                    <a:pt x="83450" y="61933"/>
                  </a:cubicBezTo>
                  <a:cubicBezTo>
                    <a:pt x="83564" y="61933"/>
                    <a:pt x="83656" y="61796"/>
                    <a:pt x="83679" y="61682"/>
                  </a:cubicBezTo>
                  <a:cubicBezTo>
                    <a:pt x="83701" y="61545"/>
                    <a:pt x="83656" y="61431"/>
                    <a:pt x="83610" y="61317"/>
                  </a:cubicBezTo>
                  <a:cubicBezTo>
                    <a:pt x="83405" y="60632"/>
                    <a:pt x="83176" y="59925"/>
                    <a:pt x="82948" y="59240"/>
                  </a:cubicBezTo>
                  <a:cubicBezTo>
                    <a:pt x="82963" y="59239"/>
                    <a:pt x="82977" y="59238"/>
                    <a:pt x="82991" y="59238"/>
                  </a:cubicBezTo>
                  <a:cubicBezTo>
                    <a:pt x="83228" y="59238"/>
                    <a:pt x="83459" y="59410"/>
                    <a:pt x="83610" y="59582"/>
                  </a:cubicBezTo>
                  <a:cubicBezTo>
                    <a:pt x="83793" y="59788"/>
                    <a:pt x="83930" y="60016"/>
                    <a:pt x="84135" y="60153"/>
                  </a:cubicBezTo>
                  <a:cubicBezTo>
                    <a:pt x="84158" y="60176"/>
                    <a:pt x="84204" y="60199"/>
                    <a:pt x="84249" y="60199"/>
                  </a:cubicBezTo>
                  <a:cubicBezTo>
                    <a:pt x="84386" y="60199"/>
                    <a:pt x="84386" y="59993"/>
                    <a:pt x="84340" y="59856"/>
                  </a:cubicBezTo>
                  <a:cubicBezTo>
                    <a:pt x="83838" y="58418"/>
                    <a:pt x="82925" y="57117"/>
                    <a:pt x="81716" y="56181"/>
                  </a:cubicBezTo>
                  <a:cubicBezTo>
                    <a:pt x="81510" y="55999"/>
                    <a:pt x="81282" y="55839"/>
                    <a:pt x="81213" y="55588"/>
                  </a:cubicBezTo>
                  <a:cubicBezTo>
                    <a:pt x="81168" y="55451"/>
                    <a:pt x="81168" y="55314"/>
                    <a:pt x="81168" y="55177"/>
                  </a:cubicBezTo>
                  <a:cubicBezTo>
                    <a:pt x="81168" y="54698"/>
                    <a:pt x="81168" y="54219"/>
                    <a:pt x="81191" y="5373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8"/>
            <p:cNvSpPr/>
            <p:nvPr/>
          </p:nvSpPr>
          <p:spPr>
            <a:xfrm>
              <a:off x="6157512" y="1602079"/>
              <a:ext cx="470591" cy="337555"/>
            </a:xfrm>
            <a:custGeom>
              <a:avLst/>
              <a:gdLst/>
              <a:ahLst/>
              <a:cxnLst/>
              <a:rect l="l" t="t" r="r" b="b"/>
              <a:pathLst>
                <a:path w="17439" h="12509" extrusionOk="0">
                  <a:moveTo>
                    <a:pt x="2169" y="1"/>
                  </a:moveTo>
                  <a:cubicBezTo>
                    <a:pt x="1484" y="777"/>
                    <a:pt x="799" y="1553"/>
                    <a:pt x="114" y="2329"/>
                  </a:cubicBezTo>
                  <a:cubicBezTo>
                    <a:pt x="69" y="2374"/>
                    <a:pt x="0" y="2443"/>
                    <a:pt x="23" y="2511"/>
                  </a:cubicBezTo>
                  <a:cubicBezTo>
                    <a:pt x="23" y="2580"/>
                    <a:pt x="69" y="2625"/>
                    <a:pt x="114" y="2648"/>
                  </a:cubicBezTo>
                  <a:cubicBezTo>
                    <a:pt x="3721" y="5981"/>
                    <a:pt x="7350" y="9268"/>
                    <a:pt x="11002" y="12509"/>
                  </a:cubicBezTo>
                  <a:cubicBezTo>
                    <a:pt x="11710" y="11641"/>
                    <a:pt x="12417" y="10774"/>
                    <a:pt x="13102" y="9907"/>
                  </a:cubicBezTo>
                  <a:cubicBezTo>
                    <a:pt x="14563" y="8103"/>
                    <a:pt x="16001" y="6277"/>
                    <a:pt x="17416" y="4429"/>
                  </a:cubicBezTo>
                  <a:cubicBezTo>
                    <a:pt x="17393" y="3767"/>
                    <a:pt x="17416" y="3105"/>
                    <a:pt x="17439" y="2466"/>
                  </a:cubicBezTo>
                  <a:lnTo>
                    <a:pt x="17439" y="2466"/>
                  </a:lnTo>
                  <a:cubicBezTo>
                    <a:pt x="17142" y="2717"/>
                    <a:pt x="16822" y="2991"/>
                    <a:pt x="16480" y="3242"/>
                  </a:cubicBezTo>
                  <a:cubicBezTo>
                    <a:pt x="14974" y="5844"/>
                    <a:pt x="13033" y="8172"/>
                    <a:pt x="11093" y="10500"/>
                  </a:cubicBezTo>
                  <a:cubicBezTo>
                    <a:pt x="7921" y="7784"/>
                    <a:pt x="4748" y="5045"/>
                    <a:pt x="1575" y="2329"/>
                  </a:cubicBezTo>
                  <a:cubicBezTo>
                    <a:pt x="1986" y="1827"/>
                    <a:pt x="2397" y="1302"/>
                    <a:pt x="2808" y="777"/>
                  </a:cubicBezTo>
                  <a:cubicBezTo>
                    <a:pt x="2602" y="526"/>
                    <a:pt x="2374" y="274"/>
                    <a:pt x="2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8"/>
            <p:cNvSpPr/>
            <p:nvPr/>
          </p:nvSpPr>
          <p:spPr>
            <a:xfrm>
              <a:off x="6646302" y="1481178"/>
              <a:ext cx="158321" cy="207596"/>
            </a:xfrm>
            <a:custGeom>
              <a:avLst/>
              <a:gdLst/>
              <a:ahLst/>
              <a:cxnLst/>
              <a:rect l="l" t="t" r="r" b="b"/>
              <a:pathLst>
                <a:path w="5867" h="7693" extrusionOk="0">
                  <a:moveTo>
                    <a:pt x="5250" y="0"/>
                  </a:moveTo>
                  <a:cubicBezTo>
                    <a:pt x="3630" y="2192"/>
                    <a:pt x="1895" y="4269"/>
                    <a:pt x="46" y="6255"/>
                  </a:cubicBezTo>
                  <a:lnTo>
                    <a:pt x="1" y="6255"/>
                  </a:lnTo>
                  <a:cubicBezTo>
                    <a:pt x="92" y="6734"/>
                    <a:pt x="160" y="7213"/>
                    <a:pt x="252" y="7693"/>
                  </a:cubicBezTo>
                  <a:cubicBezTo>
                    <a:pt x="2123" y="5273"/>
                    <a:pt x="3995" y="2876"/>
                    <a:pt x="5867" y="457"/>
                  </a:cubicBezTo>
                  <a:cubicBezTo>
                    <a:pt x="5661" y="297"/>
                    <a:pt x="5456" y="16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8"/>
            <p:cNvSpPr/>
            <p:nvPr/>
          </p:nvSpPr>
          <p:spPr>
            <a:xfrm>
              <a:off x="6590255" y="1304399"/>
              <a:ext cx="134304" cy="123834"/>
            </a:xfrm>
            <a:custGeom>
              <a:avLst/>
              <a:gdLst/>
              <a:ahLst/>
              <a:cxnLst/>
              <a:rect l="l" t="t" r="r" b="b"/>
              <a:pathLst>
                <a:path w="4977" h="4589" extrusionOk="0">
                  <a:moveTo>
                    <a:pt x="1028" y="1"/>
                  </a:moveTo>
                  <a:cubicBezTo>
                    <a:pt x="936" y="1"/>
                    <a:pt x="868" y="46"/>
                    <a:pt x="799" y="92"/>
                  </a:cubicBezTo>
                  <a:cubicBezTo>
                    <a:pt x="685" y="160"/>
                    <a:pt x="548" y="274"/>
                    <a:pt x="434" y="389"/>
                  </a:cubicBezTo>
                  <a:cubicBezTo>
                    <a:pt x="274" y="548"/>
                    <a:pt x="137" y="731"/>
                    <a:pt x="0" y="914"/>
                  </a:cubicBezTo>
                  <a:cubicBezTo>
                    <a:pt x="1187" y="2260"/>
                    <a:pt x="2511" y="3493"/>
                    <a:pt x="3972" y="4543"/>
                  </a:cubicBezTo>
                  <a:cubicBezTo>
                    <a:pt x="4018" y="4566"/>
                    <a:pt x="4041" y="4588"/>
                    <a:pt x="4086" y="4588"/>
                  </a:cubicBezTo>
                  <a:cubicBezTo>
                    <a:pt x="4132" y="4588"/>
                    <a:pt x="4177" y="4566"/>
                    <a:pt x="4223" y="4543"/>
                  </a:cubicBezTo>
                  <a:cubicBezTo>
                    <a:pt x="4360" y="4429"/>
                    <a:pt x="4497" y="4315"/>
                    <a:pt x="4634" y="4200"/>
                  </a:cubicBezTo>
                  <a:cubicBezTo>
                    <a:pt x="4702" y="4109"/>
                    <a:pt x="4794" y="4041"/>
                    <a:pt x="4862" y="3972"/>
                  </a:cubicBezTo>
                  <a:cubicBezTo>
                    <a:pt x="4908" y="3904"/>
                    <a:pt x="4976" y="3835"/>
                    <a:pt x="4976" y="3767"/>
                  </a:cubicBezTo>
                  <a:cubicBezTo>
                    <a:pt x="4976" y="3675"/>
                    <a:pt x="4908" y="3607"/>
                    <a:pt x="4839" y="3538"/>
                  </a:cubicBezTo>
                  <a:cubicBezTo>
                    <a:pt x="3630" y="2397"/>
                    <a:pt x="2443" y="1256"/>
                    <a:pt x="1233" y="138"/>
                  </a:cubicBezTo>
                  <a:cubicBezTo>
                    <a:pt x="1165" y="69"/>
                    <a:pt x="1096" y="1"/>
                    <a:pt x="10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8"/>
            <p:cNvSpPr/>
            <p:nvPr/>
          </p:nvSpPr>
          <p:spPr>
            <a:xfrm>
              <a:off x="6200014" y="1623019"/>
              <a:ext cx="402238" cy="262429"/>
            </a:xfrm>
            <a:custGeom>
              <a:avLst/>
              <a:gdLst/>
              <a:ahLst/>
              <a:cxnLst/>
              <a:rect l="l" t="t" r="r" b="b"/>
              <a:pathLst>
                <a:path w="14906" h="9725" extrusionOk="0">
                  <a:moveTo>
                    <a:pt x="1233" y="1"/>
                  </a:moveTo>
                  <a:cubicBezTo>
                    <a:pt x="822" y="526"/>
                    <a:pt x="411" y="1051"/>
                    <a:pt x="0" y="1553"/>
                  </a:cubicBezTo>
                  <a:cubicBezTo>
                    <a:pt x="3173" y="4269"/>
                    <a:pt x="6346" y="7008"/>
                    <a:pt x="9518" y="9724"/>
                  </a:cubicBezTo>
                  <a:cubicBezTo>
                    <a:pt x="11458" y="7396"/>
                    <a:pt x="13399" y="5068"/>
                    <a:pt x="14905" y="2466"/>
                  </a:cubicBezTo>
                  <a:lnTo>
                    <a:pt x="14905" y="2466"/>
                  </a:lnTo>
                  <a:cubicBezTo>
                    <a:pt x="12896" y="4063"/>
                    <a:pt x="10682" y="5433"/>
                    <a:pt x="8354" y="6506"/>
                  </a:cubicBezTo>
                  <a:cubicBezTo>
                    <a:pt x="8172" y="6597"/>
                    <a:pt x="7989" y="6666"/>
                    <a:pt x="7806" y="6666"/>
                  </a:cubicBezTo>
                  <a:cubicBezTo>
                    <a:pt x="7624" y="6643"/>
                    <a:pt x="7464" y="6529"/>
                    <a:pt x="7304" y="6414"/>
                  </a:cubicBezTo>
                  <a:cubicBezTo>
                    <a:pt x="4908" y="4703"/>
                    <a:pt x="3082" y="2352"/>
                    <a:pt x="1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8"/>
            <p:cNvSpPr/>
            <p:nvPr/>
          </p:nvSpPr>
          <p:spPr>
            <a:xfrm>
              <a:off x="6147404" y="1253290"/>
              <a:ext cx="640597" cy="548200"/>
            </a:xfrm>
            <a:custGeom>
              <a:avLst/>
              <a:gdLst/>
              <a:ahLst/>
              <a:cxnLst/>
              <a:rect l="l" t="t" r="r" b="b"/>
              <a:pathLst>
                <a:path w="23739" h="20315" extrusionOk="0">
                  <a:moveTo>
                    <a:pt x="14585" y="0"/>
                  </a:moveTo>
                  <a:cubicBezTo>
                    <a:pt x="11162" y="4953"/>
                    <a:pt x="5866" y="8582"/>
                    <a:pt x="0" y="10020"/>
                  </a:cubicBezTo>
                  <a:cubicBezTo>
                    <a:pt x="913" y="10911"/>
                    <a:pt x="1735" y="11892"/>
                    <a:pt x="2534" y="12874"/>
                  </a:cubicBezTo>
                  <a:cubicBezTo>
                    <a:pt x="2739" y="13147"/>
                    <a:pt x="2967" y="13399"/>
                    <a:pt x="3173" y="13650"/>
                  </a:cubicBezTo>
                  <a:cubicBezTo>
                    <a:pt x="5022" y="16001"/>
                    <a:pt x="6848" y="18352"/>
                    <a:pt x="9244" y="20063"/>
                  </a:cubicBezTo>
                  <a:cubicBezTo>
                    <a:pt x="9404" y="20178"/>
                    <a:pt x="9564" y="20292"/>
                    <a:pt x="9746" y="20315"/>
                  </a:cubicBezTo>
                  <a:cubicBezTo>
                    <a:pt x="9929" y="20315"/>
                    <a:pt x="10112" y="20246"/>
                    <a:pt x="10294" y="20155"/>
                  </a:cubicBezTo>
                  <a:cubicBezTo>
                    <a:pt x="12622" y="19082"/>
                    <a:pt x="14836" y="17712"/>
                    <a:pt x="16845" y="16115"/>
                  </a:cubicBezTo>
                  <a:cubicBezTo>
                    <a:pt x="17187" y="15864"/>
                    <a:pt x="17507" y="15613"/>
                    <a:pt x="17804" y="15339"/>
                  </a:cubicBezTo>
                  <a:lnTo>
                    <a:pt x="17804" y="15316"/>
                  </a:lnTo>
                  <a:cubicBezTo>
                    <a:pt x="17827" y="14973"/>
                    <a:pt x="17872" y="14585"/>
                    <a:pt x="18101" y="14312"/>
                  </a:cubicBezTo>
                  <a:cubicBezTo>
                    <a:pt x="18140" y="14272"/>
                    <a:pt x="18213" y="14216"/>
                    <a:pt x="18291" y="14216"/>
                  </a:cubicBezTo>
                  <a:cubicBezTo>
                    <a:pt x="18304" y="14216"/>
                    <a:pt x="18316" y="14217"/>
                    <a:pt x="18329" y="14220"/>
                  </a:cubicBezTo>
                  <a:cubicBezTo>
                    <a:pt x="18397" y="14266"/>
                    <a:pt x="18420" y="14357"/>
                    <a:pt x="18443" y="14448"/>
                  </a:cubicBezTo>
                  <a:cubicBezTo>
                    <a:pt x="18466" y="14517"/>
                    <a:pt x="18466" y="14608"/>
                    <a:pt x="18489" y="14700"/>
                  </a:cubicBezTo>
                  <a:lnTo>
                    <a:pt x="18534" y="14700"/>
                  </a:lnTo>
                  <a:cubicBezTo>
                    <a:pt x="20383" y="12714"/>
                    <a:pt x="22118" y="10637"/>
                    <a:pt x="23738" y="8445"/>
                  </a:cubicBezTo>
                  <a:cubicBezTo>
                    <a:pt x="22848" y="7647"/>
                    <a:pt x="21935" y="6870"/>
                    <a:pt x="21045" y="6094"/>
                  </a:cubicBezTo>
                  <a:cubicBezTo>
                    <a:pt x="20908" y="6209"/>
                    <a:pt x="20771" y="6323"/>
                    <a:pt x="20634" y="6437"/>
                  </a:cubicBezTo>
                  <a:cubicBezTo>
                    <a:pt x="20588" y="6460"/>
                    <a:pt x="20543" y="6482"/>
                    <a:pt x="20497" y="6482"/>
                  </a:cubicBezTo>
                  <a:cubicBezTo>
                    <a:pt x="20452" y="6482"/>
                    <a:pt x="20429" y="6460"/>
                    <a:pt x="20383" y="6437"/>
                  </a:cubicBezTo>
                  <a:cubicBezTo>
                    <a:pt x="18922" y="5387"/>
                    <a:pt x="17598" y="4154"/>
                    <a:pt x="16411" y="2808"/>
                  </a:cubicBezTo>
                  <a:cubicBezTo>
                    <a:pt x="16548" y="2625"/>
                    <a:pt x="16685" y="2442"/>
                    <a:pt x="16845" y="2283"/>
                  </a:cubicBezTo>
                  <a:cubicBezTo>
                    <a:pt x="16092" y="1529"/>
                    <a:pt x="15339" y="753"/>
                    <a:pt x="14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8"/>
            <p:cNvSpPr/>
            <p:nvPr/>
          </p:nvSpPr>
          <p:spPr>
            <a:xfrm>
              <a:off x="6821219" y="1816871"/>
              <a:ext cx="1562054" cy="2972506"/>
            </a:xfrm>
            <a:custGeom>
              <a:avLst/>
              <a:gdLst/>
              <a:ahLst/>
              <a:cxnLst/>
              <a:rect l="l" t="t" r="r" b="b"/>
              <a:pathLst>
                <a:path w="57886" h="110154" extrusionOk="0">
                  <a:moveTo>
                    <a:pt x="29925" y="0"/>
                  </a:moveTo>
                  <a:cubicBezTo>
                    <a:pt x="29651" y="525"/>
                    <a:pt x="29217" y="1004"/>
                    <a:pt x="28761" y="1415"/>
                  </a:cubicBezTo>
                  <a:cubicBezTo>
                    <a:pt x="27779" y="2306"/>
                    <a:pt x="26615" y="2990"/>
                    <a:pt x="25291" y="3150"/>
                  </a:cubicBezTo>
                  <a:cubicBezTo>
                    <a:pt x="25128" y="3170"/>
                    <a:pt x="24964" y="3179"/>
                    <a:pt x="24799" y="3179"/>
                  </a:cubicBezTo>
                  <a:cubicBezTo>
                    <a:pt x="23813" y="3179"/>
                    <a:pt x="22826" y="2827"/>
                    <a:pt x="22141" y="2123"/>
                  </a:cubicBezTo>
                  <a:cubicBezTo>
                    <a:pt x="21982" y="3127"/>
                    <a:pt x="21776" y="4154"/>
                    <a:pt x="21571" y="5159"/>
                  </a:cubicBezTo>
                  <a:cubicBezTo>
                    <a:pt x="19334" y="16731"/>
                    <a:pt x="18284" y="28692"/>
                    <a:pt x="20270" y="40310"/>
                  </a:cubicBezTo>
                  <a:cubicBezTo>
                    <a:pt x="18855" y="42387"/>
                    <a:pt x="17234" y="44372"/>
                    <a:pt x="15568" y="46358"/>
                  </a:cubicBezTo>
                  <a:cubicBezTo>
                    <a:pt x="13240" y="49075"/>
                    <a:pt x="10774" y="51745"/>
                    <a:pt x="8538" y="54575"/>
                  </a:cubicBezTo>
                  <a:cubicBezTo>
                    <a:pt x="4566" y="59551"/>
                    <a:pt x="1119" y="65258"/>
                    <a:pt x="435" y="71580"/>
                  </a:cubicBezTo>
                  <a:cubicBezTo>
                    <a:pt x="1" y="75689"/>
                    <a:pt x="777" y="79843"/>
                    <a:pt x="1736" y="83860"/>
                  </a:cubicBezTo>
                  <a:cubicBezTo>
                    <a:pt x="3904" y="92831"/>
                    <a:pt x="7077" y="101573"/>
                    <a:pt x="11208" y="109881"/>
                  </a:cubicBezTo>
                  <a:cubicBezTo>
                    <a:pt x="11459" y="109972"/>
                    <a:pt x="11710" y="110041"/>
                    <a:pt x="11961" y="110086"/>
                  </a:cubicBezTo>
                  <a:cubicBezTo>
                    <a:pt x="12228" y="110131"/>
                    <a:pt x="12499" y="110154"/>
                    <a:pt x="12772" y="110154"/>
                  </a:cubicBezTo>
                  <a:cubicBezTo>
                    <a:pt x="14022" y="110154"/>
                    <a:pt x="15310" y="109688"/>
                    <a:pt x="16321" y="108808"/>
                  </a:cubicBezTo>
                  <a:cubicBezTo>
                    <a:pt x="16435" y="108717"/>
                    <a:pt x="16549" y="108603"/>
                    <a:pt x="16663" y="108511"/>
                  </a:cubicBezTo>
                  <a:cubicBezTo>
                    <a:pt x="13856" y="100842"/>
                    <a:pt x="16116" y="92009"/>
                    <a:pt x="13125" y="84431"/>
                  </a:cubicBezTo>
                  <a:cubicBezTo>
                    <a:pt x="12852" y="83723"/>
                    <a:pt x="12532" y="83038"/>
                    <a:pt x="12486" y="82285"/>
                  </a:cubicBezTo>
                  <a:cubicBezTo>
                    <a:pt x="12464" y="81509"/>
                    <a:pt x="12737" y="80733"/>
                    <a:pt x="13103" y="80026"/>
                  </a:cubicBezTo>
                  <a:cubicBezTo>
                    <a:pt x="14244" y="77720"/>
                    <a:pt x="16070" y="75803"/>
                    <a:pt x="17942" y="74045"/>
                  </a:cubicBezTo>
                  <a:cubicBezTo>
                    <a:pt x="19174" y="72881"/>
                    <a:pt x="20452" y="71786"/>
                    <a:pt x="21731" y="70667"/>
                  </a:cubicBezTo>
                  <a:cubicBezTo>
                    <a:pt x="22141" y="74570"/>
                    <a:pt x="23009" y="78496"/>
                    <a:pt x="25816" y="81121"/>
                  </a:cubicBezTo>
                  <a:cubicBezTo>
                    <a:pt x="27117" y="82308"/>
                    <a:pt x="28715" y="83107"/>
                    <a:pt x="30336" y="83860"/>
                  </a:cubicBezTo>
                  <a:cubicBezTo>
                    <a:pt x="38621" y="87672"/>
                    <a:pt x="47523" y="90183"/>
                    <a:pt x="56585" y="91324"/>
                  </a:cubicBezTo>
                  <a:cubicBezTo>
                    <a:pt x="56653" y="91233"/>
                    <a:pt x="56722" y="91141"/>
                    <a:pt x="56767" y="91050"/>
                  </a:cubicBezTo>
                  <a:cubicBezTo>
                    <a:pt x="57407" y="90069"/>
                    <a:pt x="57795" y="88927"/>
                    <a:pt x="57863" y="87786"/>
                  </a:cubicBezTo>
                  <a:cubicBezTo>
                    <a:pt x="57886" y="87581"/>
                    <a:pt x="57886" y="87375"/>
                    <a:pt x="57863" y="87170"/>
                  </a:cubicBezTo>
                  <a:cubicBezTo>
                    <a:pt x="52910" y="85504"/>
                    <a:pt x="48801" y="82194"/>
                    <a:pt x="44145" y="80071"/>
                  </a:cubicBezTo>
                  <a:cubicBezTo>
                    <a:pt x="42182" y="79181"/>
                    <a:pt x="40105" y="78519"/>
                    <a:pt x="38256" y="77423"/>
                  </a:cubicBezTo>
                  <a:cubicBezTo>
                    <a:pt x="37822" y="77150"/>
                    <a:pt x="37389" y="76853"/>
                    <a:pt x="37183" y="76396"/>
                  </a:cubicBezTo>
                  <a:cubicBezTo>
                    <a:pt x="37024" y="76008"/>
                    <a:pt x="37046" y="75552"/>
                    <a:pt x="37115" y="75118"/>
                  </a:cubicBezTo>
                  <a:cubicBezTo>
                    <a:pt x="37868" y="68453"/>
                    <a:pt x="40607" y="62108"/>
                    <a:pt x="41429" y="55466"/>
                  </a:cubicBezTo>
                  <a:lnTo>
                    <a:pt x="41429" y="55466"/>
                  </a:lnTo>
                  <a:cubicBezTo>
                    <a:pt x="41109" y="55580"/>
                    <a:pt x="40790" y="55694"/>
                    <a:pt x="40470" y="55808"/>
                  </a:cubicBezTo>
                  <a:cubicBezTo>
                    <a:pt x="35974" y="50855"/>
                    <a:pt x="32801" y="44829"/>
                    <a:pt x="31112" y="38461"/>
                  </a:cubicBezTo>
                  <a:cubicBezTo>
                    <a:pt x="29879" y="33759"/>
                    <a:pt x="29468" y="28874"/>
                    <a:pt x="29948" y="24058"/>
                  </a:cubicBezTo>
                  <a:cubicBezTo>
                    <a:pt x="30290" y="20429"/>
                    <a:pt x="31135" y="16868"/>
                    <a:pt x="31409" y="13262"/>
                  </a:cubicBezTo>
                  <a:cubicBezTo>
                    <a:pt x="31751" y="8788"/>
                    <a:pt x="31249" y="4269"/>
                    <a:pt x="299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98" name="Google Shape;1698;p68"/>
            <p:cNvSpPr/>
            <p:nvPr/>
          </p:nvSpPr>
          <p:spPr>
            <a:xfrm>
              <a:off x="6985693" y="4185777"/>
              <a:ext cx="1513400" cy="817052"/>
            </a:xfrm>
            <a:custGeom>
              <a:avLst/>
              <a:gdLst/>
              <a:ahLst/>
              <a:cxnLst/>
              <a:rect l="l" t="t" r="r" b="b"/>
              <a:pathLst>
                <a:path w="56083" h="30278" extrusionOk="0">
                  <a:moveTo>
                    <a:pt x="51768" y="0"/>
                  </a:moveTo>
                  <a:cubicBezTo>
                    <a:pt x="51700" y="1141"/>
                    <a:pt x="51312" y="2283"/>
                    <a:pt x="50672" y="3264"/>
                  </a:cubicBezTo>
                  <a:cubicBezTo>
                    <a:pt x="50992" y="3470"/>
                    <a:pt x="51266" y="3789"/>
                    <a:pt x="51426" y="4132"/>
                  </a:cubicBezTo>
                  <a:cubicBezTo>
                    <a:pt x="51654" y="4679"/>
                    <a:pt x="51700" y="5273"/>
                    <a:pt x="51677" y="5843"/>
                  </a:cubicBezTo>
                  <a:cubicBezTo>
                    <a:pt x="51654" y="7373"/>
                    <a:pt x="51334" y="8993"/>
                    <a:pt x="52065" y="10340"/>
                  </a:cubicBezTo>
                  <a:cubicBezTo>
                    <a:pt x="52156" y="10523"/>
                    <a:pt x="52293" y="10682"/>
                    <a:pt x="52476" y="10751"/>
                  </a:cubicBezTo>
                  <a:cubicBezTo>
                    <a:pt x="52513" y="10760"/>
                    <a:pt x="52549" y="10764"/>
                    <a:pt x="52585" y="10764"/>
                  </a:cubicBezTo>
                  <a:cubicBezTo>
                    <a:pt x="52920" y="10764"/>
                    <a:pt x="53176" y="10398"/>
                    <a:pt x="53320" y="10089"/>
                  </a:cubicBezTo>
                  <a:cubicBezTo>
                    <a:pt x="54644" y="7304"/>
                    <a:pt x="55991" y="4405"/>
                    <a:pt x="56059" y="1324"/>
                  </a:cubicBezTo>
                  <a:cubicBezTo>
                    <a:pt x="56082" y="1187"/>
                    <a:pt x="56059" y="1027"/>
                    <a:pt x="55991" y="913"/>
                  </a:cubicBezTo>
                  <a:cubicBezTo>
                    <a:pt x="55899" y="799"/>
                    <a:pt x="55740" y="776"/>
                    <a:pt x="55580" y="753"/>
                  </a:cubicBezTo>
                  <a:cubicBezTo>
                    <a:pt x="54325" y="502"/>
                    <a:pt x="53046" y="251"/>
                    <a:pt x="51768" y="0"/>
                  </a:cubicBezTo>
                  <a:close/>
                  <a:moveTo>
                    <a:pt x="10226" y="21022"/>
                  </a:moveTo>
                  <a:cubicBezTo>
                    <a:pt x="9215" y="21902"/>
                    <a:pt x="7927" y="22368"/>
                    <a:pt x="6677" y="22368"/>
                  </a:cubicBezTo>
                  <a:cubicBezTo>
                    <a:pt x="6404" y="22368"/>
                    <a:pt x="6133" y="22345"/>
                    <a:pt x="5866" y="22300"/>
                  </a:cubicBezTo>
                  <a:lnTo>
                    <a:pt x="5866" y="22300"/>
                  </a:lnTo>
                  <a:cubicBezTo>
                    <a:pt x="5935" y="23282"/>
                    <a:pt x="5387" y="24241"/>
                    <a:pt x="4679" y="24948"/>
                  </a:cubicBezTo>
                  <a:cubicBezTo>
                    <a:pt x="3881" y="25747"/>
                    <a:pt x="2853" y="26295"/>
                    <a:pt x="1963" y="26980"/>
                  </a:cubicBezTo>
                  <a:cubicBezTo>
                    <a:pt x="1073" y="27664"/>
                    <a:pt x="229" y="28532"/>
                    <a:pt x="46" y="29650"/>
                  </a:cubicBezTo>
                  <a:cubicBezTo>
                    <a:pt x="0" y="29787"/>
                    <a:pt x="0" y="29947"/>
                    <a:pt x="69" y="30084"/>
                  </a:cubicBezTo>
                  <a:cubicBezTo>
                    <a:pt x="183" y="30221"/>
                    <a:pt x="388" y="30266"/>
                    <a:pt x="571" y="30266"/>
                  </a:cubicBezTo>
                  <a:cubicBezTo>
                    <a:pt x="692" y="30274"/>
                    <a:pt x="812" y="30278"/>
                    <a:pt x="933" y="30278"/>
                  </a:cubicBezTo>
                  <a:cubicBezTo>
                    <a:pt x="1885" y="30278"/>
                    <a:pt x="2832" y="30050"/>
                    <a:pt x="3744" y="29787"/>
                  </a:cubicBezTo>
                  <a:cubicBezTo>
                    <a:pt x="6163" y="29125"/>
                    <a:pt x="8514" y="28258"/>
                    <a:pt x="10774" y="27162"/>
                  </a:cubicBezTo>
                  <a:cubicBezTo>
                    <a:pt x="11253" y="26934"/>
                    <a:pt x="11778" y="26660"/>
                    <a:pt x="11961" y="26158"/>
                  </a:cubicBezTo>
                  <a:cubicBezTo>
                    <a:pt x="12166" y="25633"/>
                    <a:pt x="11938" y="25085"/>
                    <a:pt x="11732" y="24560"/>
                  </a:cubicBezTo>
                  <a:cubicBezTo>
                    <a:pt x="11230" y="23396"/>
                    <a:pt x="10728" y="22209"/>
                    <a:pt x="10226" y="210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8"/>
            <p:cNvSpPr/>
            <p:nvPr/>
          </p:nvSpPr>
          <p:spPr>
            <a:xfrm>
              <a:off x="7292431" y="1002707"/>
              <a:ext cx="1278091" cy="808525"/>
            </a:xfrm>
            <a:custGeom>
              <a:avLst/>
              <a:gdLst/>
              <a:ahLst/>
              <a:cxnLst/>
              <a:rect l="l" t="t" r="r" b="b"/>
              <a:pathLst>
                <a:path w="47363" h="29962" extrusionOk="0">
                  <a:moveTo>
                    <a:pt x="25764" y="0"/>
                  </a:moveTo>
                  <a:cubicBezTo>
                    <a:pt x="23996" y="0"/>
                    <a:pt x="22183" y="892"/>
                    <a:pt x="20931" y="2210"/>
                  </a:cubicBezTo>
                  <a:cubicBezTo>
                    <a:pt x="20315" y="2849"/>
                    <a:pt x="19767" y="3603"/>
                    <a:pt x="18945" y="3945"/>
                  </a:cubicBezTo>
                  <a:cubicBezTo>
                    <a:pt x="18502" y="4145"/>
                    <a:pt x="18021" y="4193"/>
                    <a:pt x="17528" y="4193"/>
                  </a:cubicBezTo>
                  <a:cubicBezTo>
                    <a:pt x="17057" y="4193"/>
                    <a:pt x="16575" y="4149"/>
                    <a:pt x="16106" y="4149"/>
                  </a:cubicBezTo>
                  <a:cubicBezTo>
                    <a:pt x="16055" y="4149"/>
                    <a:pt x="16005" y="4149"/>
                    <a:pt x="15955" y="4150"/>
                  </a:cubicBezTo>
                  <a:cubicBezTo>
                    <a:pt x="14563" y="4173"/>
                    <a:pt x="13170" y="4721"/>
                    <a:pt x="12121" y="5611"/>
                  </a:cubicBezTo>
                  <a:cubicBezTo>
                    <a:pt x="11048" y="6524"/>
                    <a:pt x="10272" y="7825"/>
                    <a:pt x="8993" y="8396"/>
                  </a:cubicBezTo>
                  <a:cubicBezTo>
                    <a:pt x="7624" y="9012"/>
                    <a:pt x="6026" y="8647"/>
                    <a:pt x="4543" y="8921"/>
                  </a:cubicBezTo>
                  <a:cubicBezTo>
                    <a:pt x="2945" y="9195"/>
                    <a:pt x="1507" y="10268"/>
                    <a:pt x="754" y="11706"/>
                  </a:cubicBezTo>
                  <a:cubicBezTo>
                    <a:pt x="114" y="12984"/>
                    <a:pt x="0" y="14559"/>
                    <a:pt x="480" y="15905"/>
                  </a:cubicBezTo>
                  <a:cubicBezTo>
                    <a:pt x="639" y="15380"/>
                    <a:pt x="822" y="14878"/>
                    <a:pt x="1096" y="14422"/>
                  </a:cubicBezTo>
                  <a:cubicBezTo>
                    <a:pt x="1739" y="13393"/>
                    <a:pt x="2944" y="12747"/>
                    <a:pt x="4166" y="12747"/>
                  </a:cubicBezTo>
                  <a:cubicBezTo>
                    <a:pt x="4246" y="12747"/>
                    <a:pt x="4326" y="12750"/>
                    <a:pt x="4406" y="12756"/>
                  </a:cubicBezTo>
                  <a:cubicBezTo>
                    <a:pt x="5707" y="12847"/>
                    <a:pt x="6916" y="13691"/>
                    <a:pt x="7441" y="14878"/>
                  </a:cubicBezTo>
                  <a:cubicBezTo>
                    <a:pt x="7875" y="15883"/>
                    <a:pt x="7829" y="17001"/>
                    <a:pt x="8103" y="18074"/>
                  </a:cubicBezTo>
                  <a:cubicBezTo>
                    <a:pt x="8377" y="19124"/>
                    <a:pt x="9153" y="20197"/>
                    <a:pt x="10454" y="20607"/>
                  </a:cubicBezTo>
                  <a:cubicBezTo>
                    <a:pt x="10735" y="20091"/>
                    <a:pt x="11314" y="19834"/>
                    <a:pt x="11892" y="19834"/>
                  </a:cubicBezTo>
                  <a:cubicBezTo>
                    <a:pt x="12490" y="19834"/>
                    <a:pt x="13086" y="20108"/>
                    <a:pt x="13353" y="20653"/>
                  </a:cubicBezTo>
                  <a:cubicBezTo>
                    <a:pt x="13787" y="21475"/>
                    <a:pt x="13422" y="22548"/>
                    <a:pt x="12691" y="23141"/>
                  </a:cubicBezTo>
                  <a:cubicBezTo>
                    <a:pt x="11984" y="23734"/>
                    <a:pt x="11002" y="23940"/>
                    <a:pt x="10066" y="23963"/>
                  </a:cubicBezTo>
                  <a:cubicBezTo>
                    <a:pt x="10043" y="24031"/>
                    <a:pt x="10021" y="24122"/>
                    <a:pt x="9998" y="24191"/>
                  </a:cubicBezTo>
                  <a:cubicBezTo>
                    <a:pt x="9884" y="26314"/>
                    <a:pt x="11732" y="28208"/>
                    <a:pt x="13787" y="28802"/>
                  </a:cubicBezTo>
                  <a:cubicBezTo>
                    <a:pt x="14572" y="29033"/>
                    <a:pt x="15378" y="29124"/>
                    <a:pt x="16191" y="29124"/>
                  </a:cubicBezTo>
                  <a:cubicBezTo>
                    <a:pt x="17626" y="29124"/>
                    <a:pt x="19085" y="28842"/>
                    <a:pt x="20497" y="28551"/>
                  </a:cubicBezTo>
                  <a:cubicBezTo>
                    <a:pt x="21990" y="28243"/>
                    <a:pt x="23534" y="27925"/>
                    <a:pt x="25053" y="27925"/>
                  </a:cubicBezTo>
                  <a:cubicBezTo>
                    <a:pt x="25787" y="27925"/>
                    <a:pt x="26516" y="27999"/>
                    <a:pt x="27231" y="28185"/>
                  </a:cubicBezTo>
                  <a:cubicBezTo>
                    <a:pt x="28692" y="28573"/>
                    <a:pt x="30016" y="29395"/>
                    <a:pt x="31499" y="29760"/>
                  </a:cubicBezTo>
                  <a:cubicBezTo>
                    <a:pt x="32035" y="29896"/>
                    <a:pt x="32586" y="29962"/>
                    <a:pt x="33139" y="29962"/>
                  </a:cubicBezTo>
                  <a:cubicBezTo>
                    <a:pt x="34542" y="29962"/>
                    <a:pt x="35952" y="29536"/>
                    <a:pt x="37114" y="28733"/>
                  </a:cubicBezTo>
                  <a:cubicBezTo>
                    <a:pt x="38735" y="27638"/>
                    <a:pt x="39830" y="25834"/>
                    <a:pt x="40104" y="23894"/>
                  </a:cubicBezTo>
                  <a:cubicBezTo>
                    <a:pt x="40218" y="23050"/>
                    <a:pt x="40173" y="22182"/>
                    <a:pt x="40538" y="21429"/>
                  </a:cubicBezTo>
                  <a:cubicBezTo>
                    <a:pt x="41109" y="20219"/>
                    <a:pt x="42524" y="19672"/>
                    <a:pt x="43642" y="18896"/>
                  </a:cubicBezTo>
                  <a:cubicBezTo>
                    <a:pt x="46244" y="17069"/>
                    <a:pt x="47363" y="13395"/>
                    <a:pt x="46222" y="10427"/>
                  </a:cubicBezTo>
                  <a:cubicBezTo>
                    <a:pt x="45742" y="9172"/>
                    <a:pt x="44829" y="8008"/>
                    <a:pt x="43574" y="7529"/>
                  </a:cubicBezTo>
                  <a:cubicBezTo>
                    <a:pt x="42364" y="7072"/>
                    <a:pt x="40949" y="7232"/>
                    <a:pt x="39853" y="6547"/>
                  </a:cubicBezTo>
                  <a:cubicBezTo>
                    <a:pt x="38278" y="5543"/>
                    <a:pt x="38027" y="3078"/>
                    <a:pt x="36361" y="2187"/>
                  </a:cubicBezTo>
                  <a:cubicBezTo>
                    <a:pt x="35881" y="1934"/>
                    <a:pt x="35366" y="1852"/>
                    <a:pt x="34833" y="1852"/>
                  </a:cubicBezTo>
                  <a:cubicBezTo>
                    <a:pt x="33850" y="1852"/>
                    <a:pt x="32803" y="2130"/>
                    <a:pt x="31790" y="2130"/>
                  </a:cubicBezTo>
                  <a:cubicBezTo>
                    <a:pt x="31468" y="2130"/>
                    <a:pt x="31149" y="2102"/>
                    <a:pt x="30837" y="2028"/>
                  </a:cubicBezTo>
                  <a:cubicBezTo>
                    <a:pt x="29673" y="1754"/>
                    <a:pt x="28760" y="864"/>
                    <a:pt x="27665" y="384"/>
                  </a:cubicBezTo>
                  <a:cubicBezTo>
                    <a:pt x="27057" y="120"/>
                    <a:pt x="26414" y="0"/>
                    <a:pt x="25764" y="0"/>
                  </a:cubicBezTo>
                  <a:close/>
                </a:path>
              </a:pathLst>
            </a:custGeom>
            <a:solidFill>
              <a:srgbClr val="EE5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8"/>
            <p:cNvSpPr/>
            <p:nvPr/>
          </p:nvSpPr>
          <p:spPr>
            <a:xfrm>
              <a:off x="7365102" y="2854715"/>
              <a:ext cx="315401" cy="73777"/>
            </a:xfrm>
            <a:custGeom>
              <a:avLst/>
              <a:gdLst/>
              <a:ahLst/>
              <a:cxnLst/>
              <a:rect l="l" t="t" r="r" b="b"/>
              <a:pathLst>
                <a:path w="11688" h="2734" extrusionOk="0">
                  <a:moveTo>
                    <a:pt x="10957" y="1"/>
                  </a:moveTo>
                  <a:cubicBezTo>
                    <a:pt x="9171" y="939"/>
                    <a:pt x="7144" y="1439"/>
                    <a:pt x="5134" y="1439"/>
                  </a:cubicBezTo>
                  <a:cubicBezTo>
                    <a:pt x="5089" y="1439"/>
                    <a:pt x="5044" y="1439"/>
                    <a:pt x="4999" y="1439"/>
                  </a:cubicBezTo>
                  <a:cubicBezTo>
                    <a:pt x="4077" y="1439"/>
                    <a:pt x="3148" y="1345"/>
                    <a:pt x="2233" y="1345"/>
                  </a:cubicBezTo>
                  <a:cubicBezTo>
                    <a:pt x="1585" y="1345"/>
                    <a:pt x="945" y="1392"/>
                    <a:pt x="320" y="1553"/>
                  </a:cubicBezTo>
                  <a:cubicBezTo>
                    <a:pt x="252" y="1644"/>
                    <a:pt x="183" y="1735"/>
                    <a:pt x="115" y="1850"/>
                  </a:cubicBezTo>
                  <a:cubicBezTo>
                    <a:pt x="69" y="1895"/>
                    <a:pt x="46" y="1941"/>
                    <a:pt x="1" y="2009"/>
                  </a:cubicBezTo>
                  <a:cubicBezTo>
                    <a:pt x="260" y="1975"/>
                    <a:pt x="576" y="1950"/>
                    <a:pt x="943" y="1950"/>
                  </a:cubicBezTo>
                  <a:cubicBezTo>
                    <a:pt x="1545" y="1950"/>
                    <a:pt x="2286" y="2016"/>
                    <a:pt x="3151" y="2215"/>
                  </a:cubicBezTo>
                  <a:cubicBezTo>
                    <a:pt x="4519" y="2514"/>
                    <a:pt x="6681" y="2734"/>
                    <a:pt x="8628" y="2734"/>
                  </a:cubicBezTo>
                  <a:cubicBezTo>
                    <a:pt x="9798" y="2734"/>
                    <a:pt x="10891" y="2654"/>
                    <a:pt x="11687" y="2466"/>
                  </a:cubicBezTo>
                  <a:cubicBezTo>
                    <a:pt x="11436" y="1667"/>
                    <a:pt x="11185" y="822"/>
                    <a:pt x="10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8"/>
            <p:cNvSpPr/>
            <p:nvPr/>
          </p:nvSpPr>
          <p:spPr>
            <a:xfrm>
              <a:off x="6524951" y="1805781"/>
              <a:ext cx="2189104" cy="1517070"/>
            </a:xfrm>
            <a:custGeom>
              <a:avLst/>
              <a:gdLst/>
              <a:ahLst/>
              <a:cxnLst/>
              <a:rect l="l" t="t" r="r" b="b"/>
              <a:pathLst>
                <a:path w="81123" h="56219" extrusionOk="0">
                  <a:moveTo>
                    <a:pt x="33189" y="2077"/>
                  </a:moveTo>
                  <a:lnTo>
                    <a:pt x="32869" y="2351"/>
                  </a:lnTo>
                  <a:cubicBezTo>
                    <a:pt x="29948" y="4474"/>
                    <a:pt x="27414" y="7145"/>
                    <a:pt x="24493" y="9267"/>
                  </a:cubicBezTo>
                  <a:cubicBezTo>
                    <a:pt x="21853" y="11166"/>
                    <a:pt x="18693" y="12654"/>
                    <a:pt x="15510" y="12654"/>
                  </a:cubicBezTo>
                  <a:cubicBezTo>
                    <a:pt x="14867" y="12654"/>
                    <a:pt x="14223" y="12593"/>
                    <a:pt x="13582" y="12463"/>
                  </a:cubicBezTo>
                  <a:cubicBezTo>
                    <a:pt x="11231" y="11961"/>
                    <a:pt x="9131" y="10568"/>
                    <a:pt x="7556" y="8742"/>
                  </a:cubicBezTo>
                  <a:cubicBezTo>
                    <a:pt x="6461" y="7464"/>
                    <a:pt x="5616" y="5981"/>
                    <a:pt x="4954" y="4428"/>
                  </a:cubicBezTo>
                  <a:cubicBezTo>
                    <a:pt x="4680" y="3789"/>
                    <a:pt x="4452" y="3127"/>
                    <a:pt x="4224" y="2488"/>
                  </a:cubicBezTo>
                  <a:cubicBezTo>
                    <a:pt x="4132" y="2534"/>
                    <a:pt x="4018" y="2580"/>
                    <a:pt x="3927" y="2625"/>
                  </a:cubicBezTo>
                  <a:cubicBezTo>
                    <a:pt x="2717" y="3127"/>
                    <a:pt x="1485" y="3630"/>
                    <a:pt x="275" y="4155"/>
                  </a:cubicBezTo>
                  <a:cubicBezTo>
                    <a:pt x="184" y="4200"/>
                    <a:pt x="92" y="4246"/>
                    <a:pt x="1" y="4291"/>
                  </a:cubicBezTo>
                  <a:cubicBezTo>
                    <a:pt x="115" y="4908"/>
                    <a:pt x="252" y="5524"/>
                    <a:pt x="366" y="6140"/>
                  </a:cubicBezTo>
                  <a:cubicBezTo>
                    <a:pt x="1005" y="9039"/>
                    <a:pt x="1781" y="11892"/>
                    <a:pt x="3333" y="14380"/>
                  </a:cubicBezTo>
                  <a:cubicBezTo>
                    <a:pt x="4018" y="15499"/>
                    <a:pt x="4840" y="16503"/>
                    <a:pt x="5776" y="17416"/>
                  </a:cubicBezTo>
                  <a:cubicBezTo>
                    <a:pt x="8629" y="20178"/>
                    <a:pt x="12372" y="21913"/>
                    <a:pt x="16275" y="22643"/>
                  </a:cubicBezTo>
                  <a:cubicBezTo>
                    <a:pt x="17901" y="22953"/>
                    <a:pt x="19551" y="23093"/>
                    <a:pt x="21203" y="23093"/>
                  </a:cubicBezTo>
                  <a:cubicBezTo>
                    <a:pt x="23077" y="23093"/>
                    <a:pt x="24954" y="22913"/>
                    <a:pt x="26798" y="22597"/>
                  </a:cubicBezTo>
                  <a:lnTo>
                    <a:pt x="26798" y="22597"/>
                  </a:lnTo>
                  <a:cubicBezTo>
                    <a:pt x="25223" y="30541"/>
                    <a:pt x="25132" y="38780"/>
                    <a:pt x="26547" y="46769"/>
                  </a:cubicBezTo>
                  <a:cubicBezTo>
                    <a:pt x="28213" y="44783"/>
                    <a:pt x="29834" y="42798"/>
                    <a:pt x="31249" y="40721"/>
                  </a:cubicBezTo>
                  <a:cubicBezTo>
                    <a:pt x="29263" y="29103"/>
                    <a:pt x="30313" y="17142"/>
                    <a:pt x="32550" y="5570"/>
                  </a:cubicBezTo>
                  <a:cubicBezTo>
                    <a:pt x="32755" y="4565"/>
                    <a:pt x="32961" y="3538"/>
                    <a:pt x="33120" y="2534"/>
                  </a:cubicBezTo>
                  <a:lnTo>
                    <a:pt x="33189" y="2077"/>
                  </a:lnTo>
                  <a:close/>
                  <a:moveTo>
                    <a:pt x="40790" y="0"/>
                  </a:moveTo>
                  <a:lnTo>
                    <a:pt x="40927" y="411"/>
                  </a:lnTo>
                  <a:cubicBezTo>
                    <a:pt x="42228" y="4680"/>
                    <a:pt x="42730" y="9199"/>
                    <a:pt x="42388" y="13673"/>
                  </a:cubicBezTo>
                  <a:cubicBezTo>
                    <a:pt x="42114" y="17279"/>
                    <a:pt x="41269" y="20840"/>
                    <a:pt x="40927" y="24469"/>
                  </a:cubicBezTo>
                  <a:cubicBezTo>
                    <a:pt x="40447" y="29285"/>
                    <a:pt x="40858" y="34170"/>
                    <a:pt x="42091" y="38872"/>
                  </a:cubicBezTo>
                  <a:cubicBezTo>
                    <a:pt x="43780" y="45240"/>
                    <a:pt x="46953" y="51266"/>
                    <a:pt x="51449" y="56219"/>
                  </a:cubicBezTo>
                  <a:cubicBezTo>
                    <a:pt x="51769" y="56105"/>
                    <a:pt x="52088" y="55991"/>
                    <a:pt x="52408" y="55877"/>
                  </a:cubicBezTo>
                  <a:cubicBezTo>
                    <a:pt x="59758" y="53206"/>
                    <a:pt x="66377" y="48527"/>
                    <a:pt x="71262" y="42478"/>
                  </a:cubicBezTo>
                  <a:cubicBezTo>
                    <a:pt x="69824" y="37662"/>
                    <a:pt x="65441" y="34421"/>
                    <a:pt x="62634" y="30267"/>
                  </a:cubicBezTo>
                  <a:cubicBezTo>
                    <a:pt x="60351" y="26866"/>
                    <a:pt x="59141" y="22757"/>
                    <a:pt x="59210" y="18671"/>
                  </a:cubicBezTo>
                  <a:lnTo>
                    <a:pt x="59210" y="18671"/>
                  </a:lnTo>
                  <a:cubicBezTo>
                    <a:pt x="62268" y="19265"/>
                    <a:pt x="65213" y="20452"/>
                    <a:pt x="67815" y="22164"/>
                  </a:cubicBezTo>
                  <a:cubicBezTo>
                    <a:pt x="72471" y="25245"/>
                    <a:pt x="75964" y="30107"/>
                    <a:pt x="77150" y="35539"/>
                  </a:cubicBezTo>
                  <a:cubicBezTo>
                    <a:pt x="77265" y="36110"/>
                    <a:pt x="77356" y="36658"/>
                    <a:pt x="77424" y="37228"/>
                  </a:cubicBezTo>
                  <a:cubicBezTo>
                    <a:pt x="77539" y="37206"/>
                    <a:pt x="77630" y="37206"/>
                    <a:pt x="77721" y="37183"/>
                  </a:cubicBezTo>
                  <a:cubicBezTo>
                    <a:pt x="78794" y="37046"/>
                    <a:pt x="79730" y="36886"/>
                    <a:pt x="80666" y="36726"/>
                  </a:cubicBezTo>
                  <a:cubicBezTo>
                    <a:pt x="80734" y="36726"/>
                    <a:pt x="80825" y="36703"/>
                    <a:pt x="80894" y="36681"/>
                  </a:cubicBezTo>
                  <a:cubicBezTo>
                    <a:pt x="80939" y="36087"/>
                    <a:pt x="80985" y="35471"/>
                    <a:pt x="80985" y="34855"/>
                  </a:cubicBezTo>
                  <a:cubicBezTo>
                    <a:pt x="81122" y="28349"/>
                    <a:pt x="79250" y="21844"/>
                    <a:pt x="75690" y="16435"/>
                  </a:cubicBezTo>
                  <a:cubicBezTo>
                    <a:pt x="71787" y="10500"/>
                    <a:pt x="65898" y="5912"/>
                    <a:pt x="59187" y="3584"/>
                  </a:cubicBezTo>
                  <a:cubicBezTo>
                    <a:pt x="54576" y="1986"/>
                    <a:pt x="49669" y="1438"/>
                    <a:pt x="44807" y="936"/>
                  </a:cubicBezTo>
                  <a:cubicBezTo>
                    <a:pt x="43552" y="799"/>
                    <a:pt x="42251" y="662"/>
                    <a:pt x="41109" y="137"/>
                  </a:cubicBezTo>
                  <a:lnTo>
                    <a:pt x="407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8"/>
            <p:cNvSpPr/>
            <p:nvPr/>
          </p:nvSpPr>
          <p:spPr>
            <a:xfrm>
              <a:off x="7351555" y="1468738"/>
              <a:ext cx="35134" cy="52756"/>
            </a:xfrm>
            <a:custGeom>
              <a:avLst/>
              <a:gdLst/>
              <a:ahLst/>
              <a:cxnLst/>
              <a:rect l="l" t="t" r="r" b="b"/>
              <a:pathLst>
                <a:path w="1302" h="1955" extrusionOk="0">
                  <a:moveTo>
                    <a:pt x="940" y="1"/>
                  </a:moveTo>
                  <a:cubicBezTo>
                    <a:pt x="835" y="1"/>
                    <a:pt x="724" y="40"/>
                    <a:pt x="640" y="96"/>
                  </a:cubicBezTo>
                  <a:cubicBezTo>
                    <a:pt x="389" y="279"/>
                    <a:pt x="252" y="553"/>
                    <a:pt x="137" y="849"/>
                  </a:cubicBezTo>
                  <a:cubicBezTo>
                    <a:pt x="46" y="1123"/>
                    <a:pt x="1" y="1397"/>
                    <a:pt x="69" y="1694"/>
                  </a:cubicBezTo>
                  <a:cubicBezTo>
                    <a:pt x="69" y="1785"/>
                    <a:pt x="115" y="1877"/>
                    <a:pt x="183" y="1922"/>
                  </a:cubicBezTo>
                  <a:cubicBezTo>
                    <a:pt x="232" y="1938"/>
                    <a:pt x="280" y="1955"/>
                    <a:pt x="320" y="1955"/>
                  </a:cubicBezTo>
                  <a:cubicBezTo>
                    <a:pt x="337" y="1955"/>
                    <a:pt x="352" y="1952"/>
                    <a:pt x="366" y="1945"/>
                  </a:cubicBezTo>
                  <a:cubicBezTo>
                    <a:pt x="617" y="1945"/>
                    <a:pt x="799" y="1740"/>
                    <a:pt x="914" y="1534"/>
                  </a:cubicBezTo>
                  <a:cubicBezTo>
                    <a:pt x="1050" y="1352"/>
                    <a:pt x="1119" y="1146"/>
                    <a:pt x="1187" y="941"/>
                  </a:cubicBezTo>
                  <a:cubicBezTo>
                    <a:pt x="1210" y="941"/>
                    <a:pt x="1256" y="735"/>
                    <a:pt x="1279" y="553"/>
                  </a:cubicBezTo>
                  <a:cubicBezTo>
                    <a:pt x="1302" y="370"/>
                    <a:pt x="1279" y="142"/>
                    <a:pt x="1119" y="51"/>
                  </a:cubicBezTo>
                  <a:cubicBezTo>
                    <a:pt x="1067" y="16"/>
                    <a:pt x="1004" y="1"/>
                    <a:pt x="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8"/>
            <p:cNvSpPr/>
            <p:nvPr/>
          </p:nvSpPr>
          <p:spPr>
            <a:xfrm>
              <a:off x="7371254" y="1390481"/>
              <a:ext cx="67786" cy="39695"/>
            </a:xfrm>
            <a:custGeom>
              <a:avLst/>
              <a:gdLst/>
              <a:ahLst/>
              <a:cxnLst/>
              <a:rect l="l" t="t" r="r" b="b"/>
              <a:pathLst>
                <a:path w="2512" h="1471" extrusionOk="0">
                  <a:moveTo>
                    <a:pt x="1242" y="0"/>
                  </a:moveTo>
                  <a:cubicBezTo>
                    <a:pt x="1039" y="0"/>
                    <a:pt x="834" y="40"/>
                    <a:pt x="640" y="120"/>
                  </a:cubicBezTo>
                  <a:cubicBezTo>
                    <a:pt x="343" y="234"/>
                    <a:pt x="69" y="463"/>
                    <a:pt x="1" y="782"/>
                  </a:cubicBezTo>
                  <a:cubicBezTo>
                    <a:pt x="1" y="851"/>
                    <a:pt x="1" y="942"/>
                    <a:pt x="47" y="988"/>
                  </a:cubicBezTo>
                  <a:cubicBezTo>
                    <a:pt x="74" y="1029"/>
                    <a:pt x="118" y="1037"/>
                    <a:pt x="163" y="1037"/>
                  </a:cubicBezTo>
                  <a:cubicBezTo>
                    <a:pt x="194" y="1037"/>
                    <a:pt x="225" y="1033"/>
                    <a:pt x="252" y="1033"/>
                  </a:cubicBezTo>
                  <a:cubicBezTo>
                    <a:pt x="480" y="988"/>
                    <a:pt x="709" y="919"/>
                    <a:pt x="937" y="919"/>
                  </a:cubicBezTo>
                  <a:cubicBezTo>
                    <a:pt x="1165" y="919"/>
                    <a:pt x="1416" y="965"/>
                    <a:pt x="1576" y="1125"/>
                  </a:cubicBezTo>
                  <a:cubicBezTo>
                    <a:pt x="1690" y="1239"/>
                    <a:pt x="1827" y="1398"/>
                    <a:pt x="2010" y="1444"/>
                  </a:cubicBezTo>
                  <a:cubicBezTo>
                    <a:pt x="2056" y="1462"/>
                    <a:pt x="2107" y="1470"/>
                    <a:pt x="2158" y="1470"/>
                  </a:cubicBezTo>
                  <a:cubicBezTo>
                    <a:pt x="2307" y="1470"/>
                    <a:pt x="2455" y="1397"/>
                    <a:pt x="2489" y="1261"/>
                  </a:cubicBezTo>
                  <a:cubicBezTo>
                    <a:pt x="2512" y="1193"/>
                    <a:pt x="2512" y="1125"/>
                    <a:pt x="2512" y="1079"/>
                  </a:cubicBezTo>
                  <a:cubicBezTo>
                    <a:pt x="2466" y="668"/>
                    <a:pt x="2192" y="303"/>
                    <a:pt x="1827" y="120"/>
                  </a:cubicBezTo>
                  <a:cubicBezTo>
                    <a:pt x="1644" y="40"/>
                    <a:pt x="1445" y="0"/>
                    <a:pt x="1242" y="0"/>
                  </a:cubicBezTo>
                  <a:close/>
                </a:path>
              </a:pathLst>
            </a:custGeom>
            <a:solidFill>
              <a:srgbClr val="EE5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8"/>
            <p:cNvSpPr/>
            <p:nvPr/>
          </p:nvSpPr>
          <p:spPr>
            <a:xfrm>
              <a:off x="6366063" y="1276956"/>
              <a:ext cx="2347992" cy="2852180"/>
            </a:xfrm>
            <a:custGeom>
              <a:avLst/>
              <a:gdLst/>
              <a:ahLst/>
              <a:cxnLst/>
              <a:rect l="l" t="t" r="r" b="b"/>
              <a:pathLst>
                <a:path w="87011" h="105695" extrusionOk="0">
                  <a:moveTo>
                    <a:pt x="63908" y="0"/>
                  </a:moveTo>
                  <a:cubicBezTo>
                    <a:pt x="63313" y="0"/>
                    <a:pt x="62673" y="144"/>
                    <a:pt x="62039" y="424"/>
                  </a:cubicBezTo>
                  <a:cubicBezTo>
                    <a:pt x="61240" y="766"/>
                    <a:pt x="60533" y="1291"/>
                    <a:pt x="59825" y="1816"/>
                  </a:cubicBezTo>
                  <a:cubicBezTo>
                    <a:pt x="59643" y="1953"/>
                    <a:pt x="59460" y="2090"/>
                    <a:pt x="59277" y="2227"/>
                  </a:cubicBezTo>
                  <a:cubicBezTo>
                    <a:pt x="58456" y="2798"/>
                    <a:pt x="57474" y="3414"/>
                    <a:pt x="56379" y="3551"/>
                  </a:cubicBezTo>
                  <a:cubicBezTo>
                    <a:pt x="56200" y="3576"/>
                    <a:pt x="56022" y="3587"/>
                    <a:pt x="55844" y="3587"/>
                  </a:cubicBezTo>
                  <a:cubicBezTo>
                    <a:pt x="54709" y="3587"/>
                    <a:pt x="53621" y="3121"/>
                    <a:pt x="52772" y="2707"/>
                  </a:cubicBezTo>
                  <a:cubicBezTo>
                    <a:pt x="52498" y="2570"/>
                    <a:pt x="52224" y="2433"/>
                    <a:pt x="51950" y="2296"/>
                  </a:cubicBezTo>
                  <a:cubicBezTo>
                    <a:pt x="51106" y="1839"/>
                    <a:pt x="50216" y="1383"/>
                    <a:pt x="49257" y="1132"/>
                  </a:cubicBezTo>
                  <a:cubicBezTo>
                    <a:pt x="48750" y="1004"/>
                    <a:pt x="48230" y="942"/>
                    <a:pt x="47710" y="942"/>
                  </a:cubicBezTo>
                  <a:cubicBezTo>
                    <a:pt x="46004" y="942"/>
                    <a:pt x="44301" y="1608"/>
                    <a:pt x="43094" y="2798"/>
                  </a:cubicBezTo>
                  <a:cubicBezTo>
                    <a:pt x="43049" y="2844"/>
                    <a:pt x="43049" y="2935"/>
                    <a:pt x="43094" y="2958"/>
                  </a:cubicBezTo>
                  <a:cubicBezTo>
                    <a:pt x="43121" y="2984"/>
                    <a:pt x="43156" y="2996"/>
                    <a:pt x="43189" y="2996"/>
                  </a:cubicBezTo>
                  <a:cubicBezTo>
                    <a:pt x="43212" y="2996"/>
                    <a:pt x="43235" y="2990"/>
                    <a:pt x="43254" y="2981"/>
                  </a:cubicBezTo>
                  <a:cubicBezTo>
                    <a:pt x="44420" y="1815"/>
                    <a:pt x="46049" y="1167"/>
                    <a:pt x="47678" y="1167"/>
                  </a:cubicBezTo>
                  <a:cubicBezTo>
                    <a:pt x="48186" y="1167"/>
                    <a:pt x="48695" y="1230"/>
                    <a:pt x="49189" y="1360"/>
                  </a:cubicBezTo>
                  <a:cubicBezTo>
                    <a:pt x="50124" y="1588"/>
                    <a:pt x="50992" y="2045"/>
                    <a:pt x="51836" y="2501"/>
                  </a:cubicBezTo>
                  <a:cubicBezTo>
                    <a:pt x="52110" y="2638"/>
                    <a:pt x="52384" y="2775"/>
                    <a:pt x="52658" y="2912"/>
                  </a:cubicBezTo>
                  <a:cubicBezTo>
                    <a:pt x="53548" y="3346"/>
                    <a:pt x="54689" y="3825"/>
                    <a:pt x="55876" y="3825"/>
                  </a:cubicBezTo>
                  <a:cubicBezTo>
                    <a:pt x="56036" y="3825"/>
                    <a:pt x="56219" y="3802"/>
                    <a:pt x="56401" y="3779"/>
                  </a:cubicBezTo>
                  <a:cubicBezTo>
                    <a:pt x="57565" y="3642"/>
                    <a:pt x="58570" y="3003"/>
                    <a:pt x="59414" y="2410"/>
                  </a:cubicBezTo>
                  <a:cubicBezTo>
                    <a:pt x="59597" y="2273"/>
                    <a:pt x="59780" y="2136"/>
                    <a:pt x="59962" y="1999"/>
                  </a:cubicBezTo>
                  <a:cubicBezTo>
                    <a:pt x="60647" y="1497"/>
                    <a:pt x="61354" y="972"/>
                    <a:pt x="62153" y="630"/>
                  </a:cubicBezTo>
                  <a:cubicBezTo>
                    <a:pt x="62747" y="363"/>
                    <a:pt x="63340" y="232"/>
                    <a:pt x="63889" y="232"/>
                  </a:cubicBezTo>
                  <a:cubicBezTo>
                    <a:pt x="64375" y="232"/>
                    <a:pt x="64826" y="335"/>
                    <a:pt x="65212" y="538"/>
                  </a:cubicBezTo>
                  <a:cubicBezTo>
                    <a:pt x="65623" y="744"/>
                    <a:pt x="65942" y="1063"/>
                    <a:pt x="66285" y="1360"/>
                  </a:cubicBezTo>
                  <a:cubicBezTo>
                    <a:pt x="66627" y="1680"/>
                    <a:pt x="66969" y="1999"/>
                    <a:pt x="67380" y="2227"/>
                  </a:cubicBezTo>
                  <a:cubicBezTo>
                    <a:pt x="67805" y="2452"/>
                    <a:pt x="68291" y="2561"/>
                    <a:pt x="68805" y="2561"/>
                  </a:cubicBezTo>
                  <a:cubicBezTo>
                    <a:pt x="69230" y="2561"/>
                    <a:pt x="69675" y="2486"/>
                    <a:pt x="70119" y="2341"/>
                  </a:cubicBezTo>
                  <a:cubicBezTo>
                    <a:pt x="71010" y="2045"/>
                    <a:pt x="71763" y="1497"/>
                    <a:pt x="72470" y="972"/>
                  </a:cubicBezTo>
                  <a:cubicBezTo>
                    <a:pt x="72516" y="926"/>
                    <a:pt x="72516" y="858"/>
                    <a:pt x="72470" y="789"/>
                  </a:cubicBezTo>
                  <a:cubicBezTo>
                    <a:pt x="72459" y="766"/>
                    <a:pt x="72436" y="755"/>
                    <a:pt x="72408" y="755"/>
                  </a:cubicBezTo>
                  <a:cubicBezTo>
                    <a:pt x="72379" y="755"/>
                    <a:pt x="72345" y="766"/>
                    <a:pt x="72311" y="789"/>
                  </a:cubicBezTo>
                  <a:cubicBezTo>
                    <a:pt x="71649" y="1314"/>
                    <a:pt x="70895" y="1839"/>
                    <a:pt x="70028" y="2136"/>
                  </a:cubicBezTo>
                  <a:cubicBezTo>
                    <a:pt x="69627" y="2267"/>
                    <a:pt x="69225" y="2331"/>
                    <a:pt x="68841" y="2331"/>
                  </a:cubicBezTo>
                  <a:cubicBezTo>
                    <a:pt x="68352" y="2331"/>
                    <a:pt x="67891" y="2226"/>
                    <a:pt x="67494" y="2022"/>
                  </a:cubicBezTo>
                  <a:cubicBezTo>
                    <a:pt x="67106" y="1816"/>
                    <a:pt x="66764" y="1497"/>
                    <a:pt x="66422" y="1200"/>
                  </a:cubicBezTo>
                  <a:cubicBezTo>
                    <a:pt x="66102" y="881"/>
                    <a:pt x="65737" y="561"/>
                    <a:pt x="65326" y="333"/>
                  </a:cubicBezTo>
                  <a:cubicBezTo>
                    <a:pt x="64911" y="109"/>
                    <a:pt x="64427" y="0"/>
                    <a:pt x="63908" y="0"/>
                  </a:cubicBezTo>
                  <a:close/>
                  <a:moveTo>
                    <a:pt x="63164" y="2519"/>
                  </a:moveTo>
                  <a:cubicBezTo>
                    <a:pt x="63116" y="2519"/>
                    <a:pt x="63068" y="2521"/>
                    <a:pt x="63021" y="2524"/>
                  </a:cubicBezTo>
                  <a:cubicBezTo>
                    <a:pt x="61994" y="2593"/>
                    <a:pt x="61218" y="3300"/>
                    <a:pt x="60441" y="3985"/>
                  </a:cubicBezTo>
                  <a:cubicBezTo>
                    <a:pt x="60145" y="4236"/>
                    <a:pt x="59825" y="4533"/>
                    <a:pt x="59506" y="4761"/>
                  </a:cubicBezTo>
                  <a:cubicBezTo>
                    <a:pt x="58557" y="5442"/>
                    <a:pt x="57366" y="5824"/>
                    <a:pt x="56101" y="5824"/>
                  </a:cubicBezTo>
                  <a:cubicBezTo>
                    <a:pt x="55966" y="5824"/>
                    <a:pt x="55830" y="5820"/>
                    <a:pt x="55694" y="5811"/>
                  </a:cubicBezTo>
                  <a:cubicBezTo>
                    <a:pt x="54416" y="5742"/>
                    <a:pt x="53092" y="5309"/>
                    <a:pt x="51859" y="4578"/>
                  </a:cubicBezTo>
                  <a:cubicBezTo>
                    <a:pt x="51631" y="4441"/>
                    <a:pt x="51380" y="4282"/>
                    <a:pt x="51174" y="4145"/>
                  </a:cubicBezTo>
                  <a:cubicBezTo>
                    <a:pt x="50649" y="3802"/>
                    <a:pt x="50124" y="3460"/>
                    <a:pt x="49531" y="3232"/>
                  </a:cubicBezTo>
                  <a:cubicBezTo>
                    <a:pt x="48981" y="3008"/>
                    <a:pt x="48385" y="2898"/>
                    <a:pt x="47789" y="2898"/>
                  </a:cubicBezTo>
                  <a:cubicBezTo>
                    <a:pt x="46925" y="2898"/>
                    <a:pt x="46060" y="3128"/>
                    <a:pt x="45331" y="3574"/>
                  </a:cubicBezTo>
                  <a:cubicBezTo>
                    <a:pt x="45285" y="3620"/>
                    <a:pt x="45263" y="3688"/>
                    <a:pt x="45285" y="3734"/>
                  </a:cubicBezTo>
                  <a:cubicBezTo>
                    <a:pt x="45319" y="3767"/>
                    <a:pt x="45365" y="3788"/>
                    <a:pt x="45404" y="3788"/>
                  </a:cubicBezTo>
                  <a:cubicBezTo>
                    <a:pt x="45419" y="3788"/>
                    <a:pt x="45433" y="3786"/>
                    <a:pt x="45445" y="3779"/>
                  </a:cubicBezTo>
                  <a:cubicBezTo>
                    <a:pt x="46149" y="3347"/>
                    <a:pt x="46972" y="3130"/>
                    <a:pt x="47792" y="3130"/>
                  </a:cubicBezTo>
                  <a:cubicBezTo>
                    <a:pt x="48356" y="3130"/>
                    <a:pt x="48919" y="3232"/>
                    <a:pt x="49440" y="3437"/>
                  </a:cubicBezTo>
                  <a:cubicBezTo>
                    <a:pt x="50010" y="3665"/>
                    <a:pt x="50535" y="4008"/>
                    <a:pt x="51037" y="4327"/>
                  </a:cubicBezTo>
                  <a:cubicBezTo>
                    <a:pt x="51266" y="4464"/>
                    <a:pt x="51494" y="4624"/>
                    <a:pt x="51745" y="4761"/>
                  </a:cubicBezTo>
                  <a:cubicBezTo>
                    <a:pt x="53000" y="5537"/>
                    <a:pt x="54370" y="5971"/>
                    <a:pt x="55671" y="6039"/>
                  </a:cubicBezTo>
                  <a:cubicBezTo>
                    <a:pt x="55808" y="6062"/>
                    <a:pt x="55922" y="6062"/>
                    <a:pt x="56036" y="6062"/>
                  </a:cubicBezTo>
                  <a:cubicBezTo>
                    <a:pt x="57383" y="6062"/>
                    <a:pt x="58638" y="5674"/>
                    <a:pt x="59643" y="4944"/>
                  </a:cubicBezTo>
                  <a:cubicBezTo>
                    <a:pt x="59985" y="4715"/>
                    <a:pt x="60304" y="4419"/>
                    <a:pt x="60601" y="4145"/>
                  </a:cubicBezTo>
                  <a:cubicBezTo>
                    <a:pt x="61354" y="3460"/>
                    <a:pt x="62085" y="2821"/>
                    <a:pt x="63021" y="2752"/>
                  </a:cubicBezTo>
                  <a:cubicBezTo>
                    <a:pt x="63049" y="2751"/>
                    <a:pt x="63077" y="2751"/>
                    <a:pt x="63105" y="2751"/>
                  </a:cubicBezTo>
                  <a:cubicBezTo>
                    <a:pt x="63699" y="2751"/>
                    <a:pt x="64358" y="2981"/>
                    <a:pt x="65121" y="3483"/>
                  </a:cubicBezTo>
                  <a:cubicBezTo>
                    <a:pt x="65303" y="3620"/>
                    <a:pt x="65509" y="3779"/>
                    <a:pt x="65714" y="3916"/>
                  </a:cubicBezTo>
                  <a:cubicBezTo>
                    <a:pt x="66125" y="4236"/>
                    <a:pt x="66559" y="4555"/>
                    <a:pt x="67061" y="4807"/>
                  </a:cubicBezTo>
                  <a:cubicBezTo>
                    <a:pt x="67631" y="5077"/>
                    <a:pt x="68263" y="5211"/>
                    <a:pt x="68895" y="5211"/>
                  </a:cubicBezTo>
                  <a:cubicBezTo>
                    <a:pt x="69704" y="5211"/>
                    <a:pt x="70513" y="4991"/>
                    <a:pt x="71192" y="4555"/>
                  </a:cubicBezTo>
                  <a:cubicBezTo>
                    <a:pt x="71238" y="4533"/>
                    <a:pt x="71261" y="4464"/>
                    <a:pt x="71238" y="4396"/>
                  </a:cubicBezTo>
                  <a:cubicBezTo>
                    <a:pt x="71210" y="4367"/>
                    <a:pt x="71173" y="4348"/>
                    <a:pt x="71138" y="4348"/>
                  </a:cubicBezTo>
                  <a:cubicBezTo>
                    <a:pt x="71116" y="4348"/>
                    <a:pt x="71095" y="4355"/>
                    <a:pt x="71078" y="4373"/>
                  </a:cubicBezTo>
                  <a:cubicBezTo>
                    <a:pt x="70426" y="4782"/>
                    <a:pt x="69659" y="4991"/>
                    <a:pt x="68894" y="4991"/>
                  </a:cubicBezTo>
                  <a:cubicBezTo>
                    <a:pt x="68294" y="4991"/>
                    <a:pt x="67694" y="4862"/>
                    <a:pt x="67152" y="4601"/>
                  </a:cubicBezTo>
                  <a:cubicBezTo>
                    <a:pt x="66696" y="4373"/>
                    <a:pt x="66262" y="4053"/>
                    <a:pt x="65851" y="3734"/>
                  </a:cubicBezTo>
                  <a:cubicBezTo>
                    <a:pt x="65646" y="3597"/>
                    <a:pt x="65440" y="3437"/>
                    <a:pt x="65235" y="3300"/>
                  </a:cubicBezTo>
                  <a:cubicBezTo>
                    <a:pt x="64472" y="2792"/>
                    <a:pt x="63788" y="2519"/>
                    <a:pt x="63164" y="2519"/>
                  </a:cubicBezTo>
                  <a:close/>
                  <a:moveTo>
                    <a:pt x="5803" y="3086"/>
                  </a:moveTo>
                  <a:cubicBezTo>
                    <a:pt x="5764" y="3086"/>
                    <a:pt x="5723" y="3107"/>
                    <a:pt x="5706" y="3140"/>
                  </a:cubicBezTo>
                  <a:cubicBezTo>
                    <a:pt x="5684" y="3209"/>
                    <a:pt x="5706" y="3277"/>
                    <a:pt x="5752" y="3300"/>
                  </a:cubicBezTo>
                  <a:cubicBezTo>
                    <a:pt x="6140" y="3460"/>
                    <a:pt x="6437" y="3825"/>
                    <a:pt x="6733" y="4190"/>
                  </a:cubicBezTo>
                  <a:cubicBezTo>
                    <a:pt x="7076" y="4647"/>
                    <a:pt x="7464" y="5103"/>
                    <a:pt x="8057" y="5172"/>
                  </a:cubicBezTo>
                  <a:cubicBezTo>
                    <a:pt x="8080" y="5195"/>
                    <a:pt x="8126" y="5195"/>
                    <a:pt x="8171" y="5195"/>
                  </a:cubicBezTo>
                  <a:cubicBezTo>
                    <a:pt x="8286" y="5217"/>
                    <a:pt x="8400" y="5217"/>
                    <a:pt x="8468" y="5286"/>
                  </a:cubicBezTo>
                  <a:cubicBezTo>
                    <a:pt x="8560" y="5354"/>
                    <a:pt x="8560" y="5491"/>
                    <a:pt x="8560" y="5651"/>
                  </a:cubicBezTo>
                  <a:cubicBezTo>
                    <a:pt x="8582" y="5720"/>
                    <a:pt x="8582" y="5788"/>
                    <a:pt x="8582" y="5879"/>
                  </a:cubicBezTo>
                  <a:cubicBezTo>
                    <a:pt x="8651" y="6267"/>
                    <a:pt x="8970" y="6541"/>
                    <a:pt x="9290" y="6770"/>
                  </a:cubicBezTo>
                  <a:lnTo>
                    <a:pt x="11983" y="8892"/>
                  </a:lnTo>
                  <a:cubicBezTo>
                    <a:pt x="12006" y="8915"/>
                    <a:pt x="12029" y="8915"/>
                    <a:pt x="12052" y="8915"/>
                  </a:cubicBezTo>
                  <a:cubicBezTo>
                    <a:pt x="12075" y="8915"/>
                    <a:pt x="12120" y="8915"/>
                    <a:pt x="12143" y="8892"/>
                  </a:cubicBezTo>
                  <a:cubicBezTo>
                    <a:pt x="12189" y="8824"/>
                    <a:pt x="12166" y="8755"/>
                    <a:pt x="12120" y="8710"/>
                  </a:cubicBezTo>
                  <a:lnTo>
                    <a:pt x="9427" y="6610"/>
                  </a:lnTo>
                  <a:cubicBezTo>
                    <a:pt x="9130" y="6382"/>
                    <a:pt x="8879" y="6130"/>
                    <a:pt x="8811" y="5834"/>
                  </a:cubicBezTo>
                  <a:cubicBezTo>
                    <a:pt x="8811" y="5765"/>
                    <a:pt x="8811" y="5697"/>
                    <a:pt x="8788" y="5628"/>
                  </a:cubicBezTo>
                  <a:cubicBezTo>
                    <a:pt x="8788" y="5446"/>
                    <a:pt x="8788" y="5240"/>
                    <a:pt x="8605" y="5103"/>
                  </a:cubicBezTo>
                  <a:cubicBezTo>
                    <a:pt x="8491" y="4989"/>
                    <a:pt x="8331" y="4989"/>
                    <a:pt x="8194" y="4966"/>
                  </a:cubicBezTo>
                  <a:lnTo>
                    <a:pt x="8080" y="4966"/>
                  </a:lnTo>
                  <a:cubicBezTo>
                    <a:pt x="7578" y="4898"/>
                    <a:pt x="7258" y="4487"/>
                    <a:pt x="6893" y="4031"/>
                  </a:cubicBezTo>
                  <a:cubicBezTo>
                    <a:pt x="6597" y="3665"/>
                    <a:pt x="6300" y="3277"/>
                    <a:pt x="5843" y="3095"/>
                  </a:cubicBezTo>
                  <a:cubicBezTo>
                    <a:pt x="5831" y="3089"/>
                    <a:pt x="5817" y="3086"/>
                    <a:pt x="5803" y="3086"/>
                  </a:cubicBezTo>
                  <a:close/>
                  <a:moveTo>
                    <a:pt x="4332" y="4752"/>
                  </a:moveTo>
                  <a:cubicBezTo>
                    <a:pt x="4283" y="4752"/>
                    <a:pt x="4240" y="4778"/>
                    <a:pt x="4223" y="4829"/>
                  </a:cubicBezTo>
                  <a:cubicBezTo>
                    <a:pt x="4200" y="4875"/>
                    <a:pt x="4223" y="4944"/>
                    <a:pt x="4268" y="4966"/>
                  </a:cubicBezTo>
                  <a:cubicBezTo>
                    <a:pt x="4634" y="5149"/>
                    <a:pt x="4930" y="5423"/>
                    <a:pt x="5159" y="5765"/>
                  </a:cubicBezTo>
                  <a:cubicBezTo>
                    <a:pt x="5204" y="5811"/>
                    <a:pt x="5227" y="5857"/>
                    <a:pt x="5250" y="5902"/>
                  </a:cubicBezTo>
                  <a:cubicBezTo>
                    <a:pt x="5432" y="6176"/>
                    <a:pt x="5615" y="6496"/>
                    <a:pt x="5957" y="6564"/>
                  </a:cubicBezTo>
                  <a:lnTo>
                    <a:pt x="6277" y="6564"/>
                  </a:lnTo>
                  <a:cubicBezTo>
                    <a:pt x="6334" y="6553"/>
                    <a:pt x="6385" y="6547"/>
                    <a:pt x="6434" y="6547"/>
                  </a:cubicBezTo>
                  <a:cubicBezTo>
                    <a:pt x="6482" y="6547"/>
                    <a:pt x="6528" y="6553"/>
                    <a:pt x="6574" y="6564"/>
                  </a:cubicBezTo>
                  <a:cubicBezTo>
                    <a:pt x="6779" y="6655"/>
                    <a:pt x="6870" y="6906"/>
                    <a:pt x="6939" y="7135"/>
                  </a:cubicBezTo>
                  <a:cubicBezTo>
                    <a:pt x="6939" y="7180"/>
                    <a:pt x="6962" y="7203"/>
                    <a:pt x="6985" y="7249"/>
                  </a:cubicBezTo>
                  <a:cubicBezTo>
                    <a:pt x="7167" y="7842"/>
                    <a:pt x="7601" y="8322"/>
                    <a:pt x="8012" y="8778"/>
                  </a:cubicBezTo>
                  <a:cubicBezTo>
                    <a:pt x="8354" y="9166"/>
                    <a:pt x="8719" y="9577"/>
                    <a:pt x="8925" y="10034"/>
                  </a:cubicBezTo>
                  <a:cubicBezTo>
                    <a:pt x="8948" y="10079"/>
                    <a:pt x="8993" y="10102"/>
                    <a:pt x="9039" y="10102"/>
                  </a:cubicBezTo>
                  <a:lnTo>
                    <a:pt x="9084" y="10102"/>
                  </a:lnTo>
                  <a:cubicBezTo>
                    <a:pt x="9153" y="10079"/>
                    <a:pt x="9176" y="10011"/>
                    <a:pt x="9153" y="9942"/>
                  </a:cubicBezTo>
                  <a:cubicBezTo>
                    <a:pt x="8925" y="9440"/>
                    <a:pt x="8537" y="9029"/>
                    <a:pt x="8171" y="8618"/>
                  </a:cubicBezTo>
                  <a:cubicBezTo>
                    <a:pt x="7761" y="8162"/>
                    <a:pt x="7373" y="7728"/>
                    <a:pt x="7190" y="7180"/>
                  </a:cubicBezTo>
                  <a:cubicBezTo>
                    <a:pt x="7167" y="7135"/>
                    <a:pt x="7167" y="7112"/>
                    <a:pt x="7167" y="7066"/>
                  </a:cubicBezTo>
                  <a:cubicBezTo>
                    <a:pt x="7053" y="6792"/>
                    <a:pt x="6962" y="6473"/>
                    <a:pt x="6665" y="6359"/>
                  </a:cubicBezTo>
                  <a:cubicBezTo>
                    <a:pt x="6585" y="6332"/>
                    <a:pt x="6505" y="6321"/>
                    <a:pt x="6424" y="6321"/>
                  </a:cubicBezTo>
                  <a:cubicBezTo>
                    <a:pt x="6368" y="6321"/>
                    <a:pt x="6311" y="6326"/>
                    <a:pt x="6254" y="6336"/>
                  </a:cubicBezTo>
                  <a:lnTo>
                    <a:pt x="6003" y="6336"/>
                  </a:lnTo>
                  <a:cubicBezTo>
                    <a:pt x="5752" y="6290"/>
                    <a:pt x="5615" y="6039"/>
                    <a:pt x="5455" y="5788"/>
                  </a:cubicBezTo>
                  <a:cubicBezTo>
                    <a:pt x="5410" y="5720"/>
                    <a:pt x="5387" y="5674"/>
                    <a:pt x="5341" y="5628"/>
                  </a:cubicBezTo>
                  <a:cubicBezTo>
                    <a:pt x="5113" y="5263"/>
                    <a:pt x="4771" y="4966"/>
                    <a:pt x="4382" y="4761"/>
                  </a:cubicBezTo>
                  <a:cubicBezTo>
                    <a:pt x="4365" y="4755"/>
                    <a:pt x="4348" y="4752"/>
                    <a:pt x="4332" y="4752"/>
                  </a:cubicBezTo>
                  <a:close/>
                  <a:moveTo>
                    <a:pt x="2638" y="6608"/>
                  </a:moveTo>
                  <a:cubicBezTo>
                    <a:pt x="2617" y="6608"/>
                    <a:pt x="2597" y="6615"/>
                    <a:pt x="2579" y="6633"/>
                  </a:cubicBezTo>
                  <a:cubicBezTo>
                    <a:pt x="2511" y="6655"/>
                    <a:pt x="2488" y="6724"/>
                    <a:pt x="2534" y="6792"/>
                  </a:cubicBezTo>
                  <a:lnTo>
                    <a:pt x="3127" y="7797"/>
                  </a:lnTo>
                  <a:cubicBezTo>
                    <a:pt x="3196" y="7911"/>
                    <a:pt x="3333" y="8116"/>
                    <a:pt x="3538" y="8139"/>
                  </a:cubicBezTo>
                  <a:cubicBezTo>
                    <a:pt x="3675" y="8139"/>
                    <a:pt x="3812" y="8071"/>
                    <a:pt x="3926" y="8025"/>
                  </a:cubicBezTo>
                  <a:cubicBezTo>
                    <a:pt x="4025" y="7976"/>
                    <a:pt x="4088" y="7938"/>
                    <a:pt x="4132" y="7938"/>
                  </a:cubicBezTo>
                  <a:cubicBezTo>
                    <a:pt x="4150" y="7938"/>
                    <a:pt x="4164" y="7944"/>
                    <a:pt x="4177" y="7956"/>
                  </a:cubicBezTo>
                  <a:cubicBezTo>
                    <a:pt x="4223" y="8002"/>
                    <a:pt x="4200" y="8071"/>
                    <a:pt x="4154" y="8230"/>
                  </a:cubicBezTo>
                  <a:cubicBezTo>
                    <a:pt x="4109" y="8367"/>
                    <a:pt x="4063" y="8573"/>
                    <a:pt x="4154" y="8710"/>
                  </a:cubicBezTo>
                  <a:cubicBezTo>
                    <a:pt x="4246" y="8824"/>
                    <a:pt x="4360" y="8869"/>
                    <a:pt x="4451" y="8892"/>
                  </a:cubicBezTo>
                  <a:cubicBezTo>
                    <a:pt x="4474" y="8892"/>
                    <a:pt x="4519" y="8915"/>
                    <a:pt x="4542" y="8915"/>
                  </a:cubicBezTo>
                  <a:cubicBezTo>
                    <a:pt x="4702" y="8984"/>
                    <a:pt x="4793" y="9143"/>
                    <a:pt x="4907" y="9303"/>
                  </a:cubicBezTo>
                  <a:lnTo>
                    <a:pt x="4976" y="9372"/>
                  </a:lnTo>
                  <a:cubicBezTo>
                    <a:pt x="5204" y="9714"/>
                    <a:pt x="5524" y="10011"/>
                    <a:pt x="5820" y="10307"/>
                  </a:cubicBezTo>
                  <a:lnTo>
                    <a:pt x="8217" y="12636"/>
                  </a:lnTo>
                  <a:cubicBezTo>
                    <a:pt x="8240" y="12658"/>
                    <a:pt x="8286" y="12658"/>
                    <a:pt x="8308" y="12658"/>
                  </a:cubicBezTo>
                  <a:cubicBezTo>
                    <a:pt x="8331" y="12658"/>
                    <a:pt x="8354" y="12658"/>
                    <a:pt x="8377" y="12636"/>
                  </a:cubicBezTo>
                  <a:cubicBezTo>
                    <a:pt x="8423" y="12590"/>
                    <a:pt x="8423" y="12499"/>
                    <a:pt x="8377" y="12476"/>
                  </a:cubicBezTo>
                  <a:lnTo>
                    <a:pt x="5980" y="10125"/>
                  </a:lnTo>
                  <a:cubicBezTo>
                    <a:pt x="5684" y="9851"/>
                    <a:pt x="5387" y="9577"/>
                    <a:pt x="5159" y="9235"/>
                  </a:cubicBezTo>
                  <a:lnTo>
                    <a:pt x="5113" y="9166"/>
                  </a:lnTo>
                  <a:cubicBezTo>
                    <a:pt x="4976" y="9006"/>
                    <a:pt x="4839" y="8801"/>
                    <a:pt x="4634" y="8710"/>
                  </a:cubicBezTo>
                  <a:cubicBezTo>
                    <a:pt x="4588" y="8687"/>
                    <a:pt x="4565" y="8687"/>
                    <a:pt x="4519" y="8664"/>
                  </a:cubicBezTo>
                  <a:cubicBezTo>
                    <a:pt x="4451" y="8641"/>
                    <a:pt x="4382" y="8641"/>
                    <a:pt x="4360" y="8596"/>
                  </a:cubicBezTo>
                  <a:cubicBezTo>
                    <a:pt x="4314" y="8527"/>
                    <a:pt x="4337" y="8413"/>
                    <a:pt x="4382" y="8299"/>
                  </a:cubicBezTo>
                  <a:cubicBezTo>
                    <a:pt x="4428" y="8116"/>
                    <a:pt x="4497" y="7911"/>
                    <a:pt x="4314" y="7774"/>
                  </a:cubicBezTo>
                  <a:cubicBezTo>
                    <a:pt x="4259" y="7727"/>
                    <a:pt x="4202" y="7710"/>
                    <a:pt x="4145" y="7710"/>
                  </a:cubicBezTo>
                  <a:cubicBezTo>
                    <a:pt x="4035" y="7710"/>
                    <a:pt x="3925" y="7774"/>
                    <a:pt x="3835" y="7819"/>
                  </a:cubicBezTo>
                  <a:cubicBezTo>
                    <a:pt x="3743" y="7865"/>
                    <a:pt x="3652" y="7911"/>
                    <a:pt x="3561" y="7911"/>
                  </a:cubicBezTo>
                  <a:cubicBezTo>
                    <a:pt x="3469" y="7888"/>
                    <a:pt x="3401" y="7797"/>
                    <a:pt x="3333" y="7683"/>
                  </a:cubicBezTo>
                  <a:lnTo>
                    <a:pt x="2716" y="6655"/>
                  </a:lnTo>
                  <a:cubicBezTo>
                    <a:pt x="2702" y="6627"/>
                    <a:pt x="2671" y="6608"/>
                    <a:pt x="2638" y="6608"/>
                  </a:cubicBezTo>
                  <a:close/>
                  <a:moveTo>
                    <a:pt x="38164" y="11586"/>
                  </a:moveTo>
                  <a:cubicBezTo>
                    <a:pt x="38095" y="11586"/>
                    <a:pt x="38027" y="11631"/>
                    <a:pt x="38027" y="11677"/>
                  </a:cubicBezTo>
                  <a:cubicBezTo>
                    <a:pt x="37959" y="12042"/>
                    <a:pt x="37730" y="12362"/>
                    <a:pt x="37388" y="12522"/>
                  </a:cubicBezTo>
                  <a:cubicBezTo>
                    <a:pt x="37228" y="12601"/>
                    <a:pt x="37051" y="12641"/>
                    <a:pt x="36874" y="12641"/>
                  </a:cubicBezTo>
                  <a:cubicBezTo>
                    <a:pt x="36697" y="12641"/>
                    <a:pt x="36521" y="12601"/>
                    <a:pt x="36361" y="12522"/>
                  </a:cubicBezTo>
                  <a:cubicBezTo>
                    <a:pt x="36342" y="12515"/>
                    <a:pt x="36324" y="12513"/>
                    <a:pt x="36307" y="12513"/>
                  </a:cubicBezTo>
                  <a:cubicBezTo>
                    <a:pt x="36259" y="12513"/>
                    <a:pt x="36218" y="12534"/>
                    <a:pt x="36201" y="12567"/>
                  </a:cubicBezTo>
                  <a:cubicBezTo>
                    <a:pt x="36178" y="12613"/>
                    <a:pt x="36201" y="12704"/>
                    <a:pt x="36247" y="12727"/>
                  </a:cubicBezTo>
                  <a:cubicBezTo>
                    <a:pt x="36452" y="12818"/>
                    <a:pt x="36657" y="12864"/>
                    <a:pt x="36886" y="12864"/>
                  </a:cubicBezTo>
                  <a:cubicBezTo>
                    <a:pt x="37091" y="12864"/>
                    <a:pt x="37319" y="12818"/>
                    <a:pt x="37502" y="12727"/>
                  </a:cubicBezTo>
                  <a:cubicBezTo>
                    <a:pt x="37890" y="12544"/>
                    <a:pt x="38164" y="12156"/>
                    <a:pt x="38255" y="11723"/>
                  </a:cubicBezTo>
                  <a:cubicBezTo>
                    <a:pt x="38255" y="11654"/>
                    <a:pt x="38232" y="11608"/>
                    <a:pt x="38164" y="11586"/>
                  </a:cubicBezTo>
                  <a:close/>
                  <a:moveTo>
                    <a:pt x="468" y="13423"/>
                  </a:moveTo>
                  <a:cubicBezTo>
                    <a:pt x="439" y="13423"/>
                    <a:pt x="411" y="13435"/>
                    <a:pt x="388" y="13457"/>
                  </a:cubicBezTo>
                  <a:cubicBezTo>
                    <a:pt x="342" y="13480"/>
                    <a:pt x="342" y="13571"/>
                    <a:pt x="365" y="13617"/>
                  </a:cubicBezTo>
                  <a:cubicBezTo>
                    <a:pt x="639" y="13937"/>
                    <a:pt x="936" y="14256"/>
                    <a:pt x="1255" y="14553"/>
                  </a:cubicBezTo>
                  <a:cubicBezTo>
                    <a:pt x="1278" y="14576"/>
                    <a:pt x="1301" y="14576"/>
                    <a:pt x="1324" y="14576"/>
                  </a:cubicBezTo>
                  <a:cubicBezTo>
                    <a:pt x="1347" y="14576"/>
                    <a:pt x="1392" y="14553"/>
                    <a:pt x="1415" y="14530"/>
                  </a:cubicBezTo>
                  <a:cubicBezTo>
                    <a:pt x="1461" y="14484"/>
                    <a:pt x="1438" y="14416"/>
                    <a:pt x="1392" y="14370"/>
                  </a:cubicBezTo>
                  <a:cubicBezTo>
                    <a:pt x="1096" y="14096"/>
                    <a:pt x="822" y="13800"/>
                    <a:pt x="548" y="13457"/>
                  </a:cubicBezTo>
                  <a:cubicBezTo>
                    <a:pt x="525" y="13435"/>
                    <a:pt x="496" y="13423"/>
                    <a:pt x="468" y="13423"/>
                  </a:cubicBezTo>
                  <a:close/>
                  <a:moveTo>
                    <a:pt x="134" y="8307"/>
                  </a:moveTo>
                  <a:cubicBezTo>
                    <a:pt x="110" y="8307"/>
                    <a:pt x="87" y="8312"/>
                    <a:pt x="69" y="8322"/>
                  </a:cubicBezTo>
                  <a:cubicBezTo>
                    <a:pt x="23" y="8367"/>
                    <a:pt x="0" y="8436"/>
                    <a:pt x="46" y="8481"/>
                  </a:cubicBezTo>
                  <a:cubicBezTo>
                    <a:pt x="1735" y="10513"/>
                    <a:pt x="3355" y="12613"/>
                    <a:pt x="4839" y="14758"/>
                  </a:cubicBezTo>
                  <a:cubicBezTo>
                    <a:pt x="4862" y="14781"/>
                    <a:pt x="4907" y="14804"/>
                    <a:pt x="4930" y="14804"/>
                  </a:cubicBezTo>
                  <a:cubicBezTo>
                    <a:pt x="4953" y="14804"/>
                    <a:pt x="4976" y="14781"/>
                    <a:pt x="4999" y="14781"/>
                  </a:cubicBezTo>
                  <a:cubicBezTo>
                    <a:pt x="5044" y="14736"/>
                    <a:pt x="5067" y="14667"/>
                    <a:pt x="5022" y="14621"/>
                  </a:cubicBezTo>
                  <a:cubicBezTo>
                    <a:pt x="3538" y="12476"/>
                    <a:pt x="1917" y="10353"/>
                    <a:pt x="228" y="8344"/>
                  </a:cubicBezTo>
                  <a:cubicBezTo>
                    <a:pt x="202" y="8318"/>
                    <a:pt x="167" y="8307"/>
                    <a:pt x="134" y="8307"/>
                  </a:cubicBezTo>
                  <a:close/>
                  <a:moveTo>
                    <a:pt x="1609" y="14975"/>
                  </a:moveTo>
                  <a:cubicBezTo>
                    <a:pt x="1581" y="14975"/>
                    <a:pt x="1552" y="14987"/>
                    <a:pt x="1529" y="15009"/>
                  </a:cubicBezTo>
                  <a:cubicBezTo>
                    <a:pt x="1484" y="15032"/>
                    <a:pt x="1484" y="15124"/>
                    <a:pt x="1506" y="15169"/>
                  </a:cubicBezTo>
                  <a:lnTo>
                    <a:pt x="2031" y="15740"/>
                  </a:lnTo>
                  <a:cubicBezTo>
                    <a:pt x="2054" y="15763"/>
                    <a:pt x="2077" y="15763"/>
                    <a:pt x="2100" y="15763"/>
                  </a:cubicBezTo>
                  <a:cubicBezTo>
                    <a:pt x="2146" y="15763"/>
                    <a:pt x="2168" y="15763"/>
                    <a:pt x="2191" y="15740"/>
                  </a:cubicBezTo>
                  <a:cubicBezTo>
                    <a:pt x="2237" y="15694"/>
                    <a:pt x="2237" y="15626"/>
                    <a:pt x="2191" y="15580"/>
                  </a:cubicBezTo>
                  <a:lnTo>
                    <a:pt x="1689" y="15009"/>
                  </a:lnTo>
                  <a:cubicBezTo>
                    <a:pt x="1666" y="14987"/>
                    <a:pt x="1638" y="14975"/>
                    <a:pt x="1609" y="14975"/>
                  </a:cubicBezTo>
                  <a:close/>
                  <a:moveTo>
                    <a:pt x="5892" y="23768"/>
                  </a:moveTo>
                  <a:cubicBezTo>
                    <a:pt x="5883" y="23768"/>
                    <a:pt x="5874" y="23770"/>
                    <a:pt x="5866" y="23774"/>
                  </a:cubicBezTo>
                  <a:cubicBezTo>
                    <a:pt x="5798" y="23774"/>
                    <a:pt x="5752" y="23843"/>
                    <a:pt x="5775" y="23911"/>
                  </a:cubicBezTo>
                  <a:cubicBezTo>
                    <a:pt x="5889" y="24459"/>
                    <a:pt x="6003" y="25121"/>
                    <a:pt x="6163" y="25760"/>
                  </a:cubicBezTo>
                  <a:cubicBezTo>
                    <a:pt x="6756" y="28568"/>
                    <a:pt x="7532" y="31489"/>
                    <a:pt x="9107" y="34046"/>
                  </a:cubicBezTo>
                  <a:cubicBezTo>
                    <a:pt x="9792" y="35119"/>
                    <a:pt x="10614" y="36146"/>
                    <a:pt x="11595" y="37104"/>
                  </a:cubicBezTo>
                  <a:cubicBezTo>
                    <a:pt x="14334" y="39752"/>
                    <a:pt x="17964" y="41578"/>
                    <a:pt x="22141" y="42354"/>
                  </a:cubicBezTo>
                  <a:cubicBezTo>
                    <a:pt x="23716" y="42651"/>
                    <a:pt x="25382" y="42811"/>
                    <a:pt x="27094" y="42811"/>
                  </a:cubicBezTo>
                  <a:cubicBezTo>
                    <a:pt x="28897" y="42811"/>
                    <a:pt x="30769" y="42651"/>
                    <a:pt x="32709" y="42308"/>
                  </a:cubicBezTo>
                  <a:cubicBezTo>
                    <a:pt x="33120" y="42240"/>
                    <a:pt x="33553" y="42149"/>
                    <a:pt x="33987" y="42057"/>
                  </a:cubicBezTo>
                  <a:cubicBezTo>
                    <a:pt x="34055" y="42057"/>
                    <a:pt x="34101" y="41989"/>
                    <a:pt x="34078" y="41920"/>
                  </a:cubicBezTo>
                  <a:cubicBezTo>
                    <a:pt x="34078" y="41875"/>
                    <a:pt x="34010" y="41829"/>
                    <a:pt x="33941" y="41829"/>
                  </a:cubicBezTo>
                  <a:cubicBezTo>
                    <a:pt x="33508" y="41920"/>
                    <a:pt x="33074" y="42012"/>
                    <a:pt x="32663" y="42080"/>
                  </a:cubicBezTo>
                  <a:cubicBezTo>
                    <a:pt x="30752" y="42408"/>
                    <a:pt x="28889" y="42574"/>
                    <a:pt x="27093" y="42574"/>
                  </a:cubicBezTo>
                  <a:cubicBezTo>
                    <a:pt x="25392" y="42574"/>
                    <a:pt x="23752" y="42426"/>
                    <a:pt x="22186" y="42126"/>
                  </a:cubicBezTo>
                  <a:cubicBezTo>
                    <a:pt x="18055" y="41350"/>
                    <a:pt x="14448" y="39547"/>
                    <a:pt x="11755" y="36922"/>
                  </a:cubicBezTo>
                  <a:cubicBezTo>
                    <a:pt x="10796" y="36009"/>
                    <a:pt x="9975" y="34982"/>
                    <a:pt x="9313" y="33932"/>
                  </a:cubicBezTo>
                  <a:cubicBezTo>
                    <a:pt x="7761" y="31444"/>
                    <a:pt x="6985" y="28568"/>
                    <a:pt x="6391" y="25829"/>
                  </a:cubicBezTo>
                  <a:cubicBezTo>
                    <a:pt x="7144" y="25600"/>
                    <a:pt x="7898" y="25372"/>
                    <a:pt x="8696" y="25098"/>
                  </a:cubicBezTo>
                  <a:cubicBezTo>
                    <a:pt x="9381" y="24870"/>
                    <a:pt x="10226" y="24596"/>
                    <a:pt x="10911" y="24117"/>
                  </a:cubicBezTo>
                  <a:cubicBezTo>
                    <a:pt x="10956" y="24094"/>
                    <a:pt x="10979" y="24003"/>
                    <a:pt x="10933" y="23957"/>
                  </a:cubicBezTo>
                  <a:cubicBezTo>
                    <a:pt x="10919" y="23929"/>
                    <a:pt x="10888" y="23909"/>
                    <a:pt x="10849" y="23909"/>
                  </a:cubicBezTo>
                  <a:cubicBezTo>
                    <a:pt x="10826" y="23909"/>
                    <a:pt x="10800" y="23917"/>
                    <a:pt x="10774" y="23934"/>
                  </a:cubicBezTo>
                  <a:cubicBezTo>
                    <a:pt x="10112" y="24391"/>
                    <a:pt x="9290" y="24665"/>
                    <a:pt x="8628" y="24893"/>
                  </a:cubicBezTo>
                  <a:cubicBezTo>
                    <a:pt x="7829" y="25144"/>
                    <a:pt x="7076" y="25372"/>
                    <a:pt x="6345" y="25600"/>
                  </a:cubicBezTo>
                  <a:cubicBezTo>
                    <a:pt x="6209" y="24984"/>
                    <a:pt x="6094" y="24391"/>
                    <a:pt x="5980" y="23866"/>
                  </a:cubicBezTo>
                  <a:cubicBezTo>
                    <a:pt x="5980" y="23809"/>
                    <a:pt x="5934" y="23768"/>
                    <a:pt x="5892" y="23768"/>
                  </a:cubicBezTo>
                  <a:close/>
                  <a:moveTo>
                    <a:pt x="59859" y="37633"/>
                  </a:moveTo>
                  <a:cubicBezTo>
                    <a:pt x="58594" y="37633"/>
                    <a:pt x="57324" y="37722"/>
                    <a:pt x="56059" y="37903"/>
                  </a:cubicBezTo>
                  <a:cubicBezTo>
                    <a:pt x="55991" y="37903"/>
                    <a:pt x="55968" y="37972"/>
                    <a:pt x="55968" y="38040"/>
                  </a:cubicBezTo>
                  <a:cubicBezTo>
                    <a:pt x="55968" y="38086"/>
                    <a:pt x="56036" y="38131"/>
                    <a:pt x="56105" y="38131"/>
                  </a:cubicBezTo>
                  <a:cubicBezTo>
                    <a:pt x="57351" y="37951"/>
                    <a:pt x="58605" y="37861"/>
                    <a:pt x="59858" y="37861"/>
                  </a:cubicBezTo>
                  <a:cubicBezTo>
                    <a:pt x="61610" y="37861"/>
                    <a:pt x="63358" y="38036"/>
                    <a:pt x="65075" y="38383"/>
                  </a:cubicBezTo>
                  <a:cubicBezTo>
                    <a:pt x="68225" y="38999"/>
                    <a:pt x="71101" y="40163"/>
                    <a:pt x="73657" y="41852"/>
                  </a:cubicBezTo>
                  <a:cubicBezTo>
                    <a:pt x="78382" y="44979"/>
                    <a:pt x="81760" y="49841"/>
                    <a:pt x="82924" y="55159"/>
                  </a:cubicBezTo>
                  <a:cubicBezTo>
                    <a:pt x="83038" y="55707"/>
                    <a:pt x="83130" y="56278"/>
                    <a:pt x="83198" y="56825"/>
                  </a:cubicBezTo>
                  <a:cubicBezTo>
                    <a:pt x="83221" y="56894"/>
                    <a:pt x="83267" y="56939"/>
                    <a:pt x="83312" y="56939"/>
                  </a:cubicBezTo>
                  <a:lnTo>
                    <a:pt x="83335" y="56939"/>
                  </a:lnTo>
                  <a:cubicBezTo>
                    <a:pt x="83404" y="56917"/>
                    <a:pt x="83449" y="56871"/>
                    <a:pt x="83427" y="56803"/>
                  </a:cubicBezTo>
                  <a:cubicBezTo>
                    <a:pt x="83358" y="56278"/>
                    <a:pt x="83267" y="55753"/>
                    <a:pt x="83175" y="55228"/>
                  </a:cubicBezTo>
                  <a:cubicBezTo>
                    <a:pt x="84431" y="55068"/>
                    <a:pt x="85686" y="54840"/>
                    <a:pt x="86896" y="54566"/>
                  </a:cubicBezTo>
                  <a:cubicBezTo>
                    <a:pt x="86964" y="54543"/>
                    <a:pt x="87010" y="54474"/>
                    <a:pt x="86987" y="54429"/>
                  </a:cubicBezTo>
                  <a:cubicBezTo>
                    <a:pt x="86987" y="54372"/>
                    <a:pt x="86941" y="54331"/>
                    <a:pt x="86886" y="54331"/>
                  </a:cubicBezTo>
                  <a:cubicBezTo>
                    <a:pt x="86875" y="54331"/>
                    <a:pt x="86862" y="54333"/>
                    <a:pt x="86850" y="54337"/>
                  </a:cubicBezTo>
                  <a:cubicBezTo>
                    <a:pt x="85641" y="54611"/>
                    <a:pt x="84385" y="54840"/>
                    <a:pt x="83107" y="55022"/>
                  </a:cubicBezTo>
                  <a:cubicBezTo>
                    <a:pt x="81920" y="49658"/>
                    <a:pt x="78519" y="44796"/>
                    <a:pt x="73771" y="41669"/>
                  </a:cubicBezTo>
                  <a:cubicBezTo>
                    <a:pt x="71192" y="39957"/>
                    <a:pt x="68293" y="38771"/>
                    <a:pt x="65121" y="38154"/>
                  </a:cubicBezTo>
                  <a:cubicBezTo>
                    <a:pt x="63390" y="37808"/>
                    <a:pt x="61629" y="37633"/>
                    <a:pt x="59859" y="37633"/>
                  </a:cubicBezTo>
                  <a:close/>
                  <a:moveTo>
                    <a:pt x="51391" y="77354"/>
                  </a:moveTo>
                  <a:cubicBezTo>
                    <a:pt x="51356" y="77354"/>
                    <a:pt x="51317" y="77370"/>
                    <a:pt x="51288" y="77414"/>
                  </a:cubicBezTo>
                  <a:cubicBezTo>
                    <a:pt x="48298" y="82184"/>
                    <a:pt x="43916" y="85950"/>
                    <a:pt x="39670" y="89602"/>
                  </a:cubicBezTo>
                  <a:cubicBezTo>
                    <a:pt x="39282" y="89922"/>
                    <a:pt x="38894" y="90264"/>
                    <a:pt x="38529" y="90584"/>
                  </a:cubicBezTo>
                  <a:cubicBezTo>
                    <a:pt x="38483" y="90630"/>
                    <a:pt x="38461" y="90698"/>
                    <a:pt x="38506" y="90744"/>
                  </a:cubicBezTo>
                  <a:cubicBezTo>
                    <a:pt x="38529" y="90766"/>
                    <a:pt x="38575" y="90789"/>
                    <a:pt x="38598" y="90789"/>
                  </a:cubicBezTo>
                  <a:cubicBezTo>
                    <a:pt x="38620" y="90789"/>
                    <a:pt x="38643" y="90789"/>
                    <a:pt x="38666" y="90766"/>
                  </a:cubicBezTo>
                  <a:cubicBezTo>
                    <a:pt x="39054" y="90424"/>
                    <a:pt x="39442" y="90105"/>
                    <a:pt x="39807" y="89785"/>
                  </a:cubicBezTo>
                  <a:cubicBezTo>
                    <a:pt x="44076" y="86110"/>
                    <a:pt x="48481" y="82344"/>
                    <a:pt x="51494" y="77528"/>
                  </a:cubicBezTo>
                  <a:cubicBezTo>
                    <a:pt x="51517" y="77482"/>
                    <a:pt x="51517" y="77414"/>
                    <a:pt x="51448" y="77368"/>
                  </a:cubicBezTo>
                  <a:cubicBezTo>
                    <a:pt x="51432" y="77360"/>
                    <a:pt x="51412" y="77354"/>
                    <a:pt x="51391" y="77354"/>
                  </a:cubicBezTo>
                  <a:close/>
                  <a:moveTo>
                    <a:pt x="21611" y="76971"/>
                  </a:moveTo>
                  <a:cubicBezTo>
                    <a:pt x="21561" y="76971"/>
                    <a:pt x="21519" y="76997"/>
                    <a:pt x="21501" y="77049"/>
                  </a:cubicBezTo>
                  <a:cubicBezTo>
                    <a:pt x="19858" y="80244"/>
                    <a:pt x="18146" y="83691"/>
                    <a:pt x="17005" y="87251"/>
                  </a:cubicBezTo>
                  <a:cubicBezTo>
                    <a:pt x="15749" y="91223"/>
                    <a:pt x="15339" y="94921"/>
                    <a:pt x="15772" y="98276"/>
                  </a:cubicBezTo>
                  <a:cubicBezTo>
                    <a:pt x="15772" y="98344"/>
                    <a:pt x="15818" y="98390"/>
                    <a:pt x="15886" y="98390"/>
                  </a:cubicBezTo>
                  <a:cubicBezTo>
                    <a:pt x="15955" y="98367"/>
                    <a:pt x="16001" y="98322"/>
                    <a:pt x="16001" y="98253"/>
                  </a:cubicBezTo>
                  <a:cubicBezTo>
                    <a:pt x="15567" y="94921"/>
                    <a:pt x="15978" y="91246"/>
                    <a:pt x="17233" y="87320"/>
                  </a:cubicBezTo>
                  <a:cubicBezTo>
                    <a:pt x="18374" y="83759"/>
                    <a:pt x="20063" y="80335"/>
                    <a:pt x="21707" y="77140"/>
                  </a:cubicBezTo>
                  <a:cubicBezTo>
                    <a:pt x="21730" y="77094"/>
                    <a:pt x="21707" y="77026"/>
                    <a:pt x="21661" y="76980"/>
                  </a:cubicBezTo>
                  <a:cubicBezTo>
                    <a:pt x="21644" y="76974"/>
                    <a:pt x="21627" y="76971"/>
                    <a:pt x="21611" y="76971"/>
                  </a:cubicBezTo>
                  <a:close/>
                  <a:moveTo>
                    <a:pt x="57003" y="89411"/>
                  </a:moveTo>
                  <a:cubicBezTo>
                    <a:pt x="56963" y="89411"/>
                    <a:pt x="56921" y="89437"/>
                    <a:pt x="56904" y="89488"/>
                  </a:cubicBezTo>
                  <a:cubicBezTo>
                    <a:pt x="56424" y="90538"/>
                    <a:pt x="55922" y="91748"/>
                    <a:pt x="55945" y="93003"/>
                  </a:cubicBezTo>
                  <a:cubicBezTo>
                    <a:pt x="55945" y="94396"/>
                    <a:pt x="56607" y="95834"/>
                    <a:pt x="57725" y="96998"/>
                  </a:cubicBezTo>
                  <a:cubicBezTo>
                    <a:pt x="58615" y="97911"/>
                    <a:pt x="59825" y="98687"/>
                    <a:pt x="61446" y="99349"/>
                  </a:cubicBezTo>
                  <a:cubicBezTo>
                    <a:pt x="61446" y="99372"/>
                    <a:pt x="61469" y="99372"/>
                    <a:pt x="61491" y="99372"/>
                  </a:cubicBezTo>
                  <a:cubicBezTo>
                    <a:pt x="61514" y="99372"/>
                    <a:pt x="61560" y="99349"/>
                    <a:pt x="61583" y="99303"/>
                  </a:cubicBezTo>
                  <a:cubicBezTo>
                    <a:pt x="61606" y="99235"/>
                    <a:pt x="61583" y="99166"/>
                    <a:pt x="61514" y="99143"/>
                  </a:cubicBezTo>
                  <a:cubicBezTo>
                    <a:pt x="59962" y="98481"/>
                    <a:pt x="58775" y="97728"/>
                    <a:pt x="57885" y="96838"/>
                  </a:cubicBezTo>
                  <a:cubicBezTo>
                    <a:pt x="56812" y="95720"/>
                    <a:pt x="56173" y="94327"/>
                    <a:pt x="56173" y="93003"/>
                  </a:cubicBezTo>
                  <a:cubicBezTo>
                    <a:pt x="56150" y="91794"/>
                    <a:pt x="56652" y="90607"/>
                    <a:pt x="57109" y="89580"/>
                  </a:cubicBezTo>
                  <a:cubicBezTo>
                    <a:pt x="57132" y="89511"/>
                    <a:pt x="57109" y="89443"/>
                    <a:pt x="57040" y="89420"/>
                  </a:cubicBezTo>
                  <a:cubicBezTo>
                    <a:pt x="57029" y="89414"/>
                    <a:pt x="57016" y="89411"/>
                    <a:pt x="57003" y="89411"/>
                  </a:cubicBezTo>
                  <a:close/>
                  <a:moveTo>
                    <a:pt x="63310" y="99689"/>
                  </a:moveTo>
                  <a:cubicBezTo>
                    <a:pt x="63272" y="99689"/>
                    <a:pt x="63240" y="99709"/>
                    <a:pt x="63226" y="99737"/>
                  </a:cubicBezTo>
                  <a:cubicBezTo>
                    <a:pt x="63180" y="99805"/>
                    <a:pt x="63203" y="99874"/>
                    <a:pt x="63249" y="99897"/>
                  </a:cubicBezTo>
                  <a:cubicBezTo>
                    <a:pt x="64025" y="100444"/>
                    <a:pt x="64870" y="100947"/>
                    <a:pt x="65714" y="101380"/>
                  </a:cubicBezTo>
                  <a:cubicBezTo>
                    <a:pt x="65737" y="101380"/>
                    <a:pt x="65737" y="101403"/>
                    <a:pt x="65760" y="101403"/>
                  </a:cubicBezTo>
                  <a:cubicBezTo>
                    <a:pt x="65805" y="101403"/>
                    <a:pt x="65851" y="101380"/>
                    <a:pt x="65874" y="101335"/>
                  </a:cubicBezTo>
                  <a:cubicBezTo>
                    <a:pt x="65897" y="101266"/>
                    <a:pt x="65874" y="101198"/>
                    <a:pt x="65828" y="101175"/>
                  </a:cubicBezTo>
                  <a:cubicBezTo>
                    <a:pt x="64984" y="100741"/>
                    <a:pt x="64162" y="100239"/>
                    <a:pt x="63386" y="99714"/>
                  </a:cubicBezTo>
                  <a:cubicBezTo>
                    <a:pt x="63360" y="99697"/>
                    <a:pt x="63334" y="99689"/>
                    <a:pt x="63310" y="99689"/>
                  </a:cubicBezTo>
                  <a:close/>
                  <a:moveTo>
                    <a:pt x="16092" y="100193"/>
                  </a:moveTo>
                  <a:cubicBezTo>
                    <a:pt x="16023" y="100193"/>
                    <a:pt x="15978" y="100239"/>
                    <a:pt x="15978" y="100307"/>
                  </a:cubicBezTo>
                  <a:cubicBezTo>
                    <a:pt x="16001" y="102133"/>
                    <a:pt x="16320" y="103914"/>
                    <a:pt x="16936" y="105626"/>
                  </a:cubicBezTo>
                  <a:cubicBezTo>
                    <a:pt x="16936" y="105671"/>
                    <a:pt x="16982" y="105694"/>
                    <a:pt x="17028" y="105694"/>
                  </a:cubicBezTo>
                  <a:lnTo>
                    <a:pt x="17073" y="105694"/>
                  </a:lnTo>
                  <a:cubicBezTo>
                    <a:pt x="17142" y="105671"/>
                    <a:pt x="17165" y="105603"/>
                    <a:pt x="17142" y="105557"/>
                  </a:cubicBezTo>
                  <a:cubicBezTo>
                    <a:pt x="16548" y="103868"/>
                    <a:pt x="16229" y="102111"/>
                    <a:pt x="16206" y="100307"/>
                  </a:cubicBezTo>
                  <a:cubicBezTo>
                    <a:pt x="16206" y="100239"/>
                    <a:pt x="16160" y="100193"/>
                    <a:pt x="16092" y="1001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8"/>
            <p:cNvSpPr/>
            <p:nvPr/>
          </p:nvSpPr>
          <p:spPr>
            <a:xfrm>
              <a:off x="7426709" y="1567071"/>
              <a:ext cx="206354" cy="238116"/>
            </a:xfrm>
            <a:custGeom>
              <a:avLst/>
              <a:gdLst/>
              <a:ahLst/>
              <a:cxnLst/>
              <a:rect l="l" t="t" r="r" b="b"/>
              <a:pathLst>
                <a:path w="7647" h="8824" extrusionOk="0">
                  <a:moveTo>
                    <a:pt x="7030" y="0"/>
                  </a:moveTo>
                  <a:cubicBezTo>
                    <a:pt x="6970" y="0"/>
                    <a:pt x="6909" y="5"/>
                    <a:pt x="6848" y="13"/>
                  </a:cubicBezTo>
                  <a:cubicBezTo>
                    <a:pt x="6300" y="104"/>
                    <a:pt x="5821" y="538"/>
                    <a:pt x="5684" y="1086"/>
                  </a:cubicBezTo>
                  <a:cubicBezTo>
                    <a:pt x="5684" y="1059"/>
                    <a:pt x="5682" y="1048"/>
                    <a:pt x="5679" y="1048"/>
                  </a:cubicBezTo>
                  <a:cubicBezTo>
                    <a:pt x="5672" y="1048"/>
                    <a:pt x="5661" y="1112"/>
                    <a:pt x="5661" y="1177"/>
                  </a:cubicBezTo>
                  <a:cubicBezTo>
                    <a:pt x="5638" y="1268"/>
                    <a:pt x="5684" y="1382"/>
                    <a:pt x="5775" y="1428"/>
                  </a:cubicBezTo>
                  <a:cubicBezTo>
                    <a:pt x="5814" y="1454"/>
                    <a:pt x="5855" y="1465"/>
                    <a:pt x="5896" y="1465"/>
                  </a:cubicBezTo>
                  <a:cubicBezTo>
                    <a:pt x="6000" y="1465"/>
                    <a:pt x="6104" y="1396"/>
                    <a:pt x="6186" y="1314"/>
                  </a:cubicBezTo>
                  <a:cubicBezTo>
                    <a:pt x="6277" y="1200"/>
                    <a:pt x="6323" y="1063"/>
                    <a:pt x="6414" y="949"/>
                  </a:cubicBezTo>
                  <a:cubicBezTo>
                    <a:pt x="6574" y="766"/>
                    <a:pt x="6802" y="629"/>
                    <a:pt x="7030" y="629"/>
                  </a:cubicBezTo>
                  <a:cubicBezTo>
                    <a:pt x="7158" y="629"/>
                    <a:pt x="7271" y="658"/>
                    <a:pt x="7393" y="658"/>
                  </a:cubicBezTo>
                  <a:cubicBezTo>
                    <a:pt x="7424" y="658"/>
                    <a:pt x="7455" y="657"/>
                    <a:pt x="7487" y="652"/>
                  </a:cubicBezTo>
                  <a:cubicBezTo>
                    <a:pt x="7533" y="652"/>
                    <a:pt x="7601" y="629"/>
                    <a:pt x="7624" y="584"/>
                  </a:cubicBezTo>
                  <a:cubicBezTo>
                    <a:pt x="7647" y="561"/>
                    <a:pt x="7647" y="515"/>
                    <a:pt x="7647" y="492"/>
                  </a:cubicBezTo>
                  <a:cubicBezTo>
                    <a:pt x="7647" y="310"/>
                    <a:pt x="7533" y="150"/>
                    <a:pt x="7373" y="81"/>
                  </a:cubicBezTo>
                  <a:cubicBezTo>
                    <a:pt x="7266" y="21"/>
                    <a:pt x="7150" y="0"/>
                    <a:pt x="7030" y="0"/>
                  </a:cubicBezTo>
                  <a:close/>
                  <a:moveTo>
                    <a:pt x="2123" y="7363"/>
                  </a:moveTo>
                  <a:cubicBezTo>
                    <a:pt x="1438" y="7568"/>
                    <a:pt x="731" y="7751"/>
                    <a:pt x="46" y="7888"/>
                  </a:cubicBezTo>
                  <a:cubicBezTo>
                    <a:pt x="23" y="8207"/>
                    <a:pt x="23" y="8504"/>
                    <a:pt x="0" y="8824"/>
                  </a:cubicBezTo>
                  <a:cubicBezTo>
                    <a:pt x="776" y="8435"/>
                    <a:pt x="1529" y="7979"/>
                    <a:pt x="2123" y="7363"/>
                  </a:cubicBez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8"/>
            <p:cNvSpPr/>
            <p:nvPr/>
          </p:nvSpPr>
          <p:spPr>
            <a:xfrm>
              <a:off x="7813512" y="2690268"/>
              <a:ext cx="282128" cy="242568"/>
            </a:xfrm>
            <a:custGeom>
              <a:avLst/>
              <a:gdLst/>
              <a:ahLst/>
              <a:cxnLst/>
              <a:rect l="l" t="t" r="r" b="b"/>
              <a:pathLst>
                <a:path w="10455" h="8989" extrusionOk="0">
                  <a:moveTo>
                    <a:pt x="8492" y="0"/>
                  </a:moveTo>
                  <a:cubicBezTo>
                    <a:pt x="5547" y="1644"/>
                    <a:pt x="2740" y="3333"/>
                    <a:pt x="0" y="5159"/>
                  </a:cubicBezTo>
                  <a:cubicBezTo>
                    <a:pt x="571" y="6163"/>
                    <a:pt x="1096" y="7236"/>
                    <a:pt x="1986" y="7966"/>
                  </a:cubicBezTo>
                  <a:cubicBezTo>
                    <a:pt x="2836" y="8679"/>
                    <a:pt x="3925" y="8989"/>
                    <a:pt x="5030" y="8989"/>
                  </a:cubicBezTo>
                  <a:cubicBezTo>
                    <a:pt x="5764" y="8989"/>
                    <a:pt x="6507" y="8852"/>
                    <a:pt x="7190" y="8606"/>
                  </a:cubicBezTo>
                  <a:cubicBezTo>
                    <a:pt x="8035" y="8286"/>
                    <a:pt x="8834" y="7807"/>
                    <a:pt x="9405" y="7122"/>
                  </a:cubicBezTo>
                  <a:cubicBezTo>
                    <a:pt x="10226" y="6118"/>
                    <a:pt x="10454" y="4702"/>
                    <a:pt x="10203" y="3447"/>
                  </a:cubicBezTo>
                  <a:cubicBezTo>
                    <a:pt x="9975" y="2169"/>
                    <a:pt x="9313" y="1005"/>
                    <a:pt x="84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8"/>
            <p:cNvSpPr/>
            <p:nvPr/>
          </p:nvSpPr>
          <p:spPr>
            <a:xfrm>
              <a:off x="7284417" y="1925891"/>
              <a:ext cx="530957" cy="391768"/>
            </a:xfrm>
            <a:custGeom>
              <a:avLst/>
              <a:gdLst/>
              <a:ahLst/>
              <a:cxnLst/>
              <a:rect l="l" t="t" r="r" b="b"/>
              <a:pathLst>
                <a:path w="19676" h="14518" extrusionOk="0">
                  <a:moveTo>
                    <a:pt x="3310" y="1096"/>
                  </a:moveTo>
                  <a:lnTo>
                    <a:pt x="3310" y="1096"/>
                  </a:lnTo>
                  <a:cubicBezTo>
                    <a:pt x="2283" y="2488"/>
                    <a:pt x="1256" y="3812"/>
                    <a:pt x="206" y="5113"/>
                  </a:cubicBezTo>
                  <a:cubicBezTo>
                    <a:pt x="662" y="5570"/>
                    <a:pt x="1119" y="6026"/>
                    <a:pt x="1576" y="6460"/>
                  </a:cubicBezTo>
                  <a:cubicBezTo>
                    <a:pt x="1644" y="6528"/>
                    <a:pt x="1690" y="6574"/>
                    <a:pt x="1690" y="6642"/>
                  </a:cubicBezTo>
                  <a:cubicBezTo>
                    <a:pt x="1690" y="6711"/>
                    <a:pt x="1644" y="6757"/>
                    <a:pt x="1621" y="6802"/>
                  </a:cubicBezTo>
                  <a:cubicBezTo>
                    <a:pt x="1142" y="7418"/>
                    <a:pt x="640" y="8058"/>
                    <a:pt x="160" y="8697"/>
                  </a:cubicBezTo>
                  <a:cubicBezTo>
                    <a:pt x="92" y="8788"/>
                    <a:pt x="23" y="8902"/>
                    <a:pt x="1" y="9016"/>
                  </a:cubicBezTo>
                  <a:cubicBezTo>
                    <a:pt x="1" y="9108"/>
                    <a:pt x="46" y="9199"/>
                    <a:pt x="92" y="9267"/>
                  </a:cubicBezTo>
                  <a:cubicBezTo>
                    <a:pt x="731" y="10705"/>
                    <a:pt x="1393" y="12143"/>
                    <a:pt x="2055" y="13558"/>
                  </a:cubicBezTo>
                  <a:cubicBezTo>
                    <a:pt x="1735" y="12280"/>
                    <a:pt x="1439" y="10979"/>
                    <a:pt x="1119" y="9701"/>
                  </a:cubicBezTo>
                  <a:cubicBezTo>
                    <a:pt x="1073" y="9564"/>
                    <a:pt x="1051" y="9427"/>
                    <a:pt x="1073" y="9290"/>
                  </a:cubicBezTo>
                  <a:cubicBezTo>
                    <a:pt x="1096" y="9108"/>
                    <a:pt x="1187" y="8948"/>
                    <a:pt x="1279" y="8788"/>
                  </a:cubicBezTo>
                  <a:lnTo>
                    <a:pt x="2854" y="6300"/>
                  </a:lnTo>
                  <a:cubicBezTo>
                    <a:pt x="2899" y="6254"/>
                    <a:pt x="2922" y="6186"/>
                    <a:pt x="2922" y="6117"/>
                  </a:cubicBezTo>
                  <a:cubicBezTo>
                    <a:pt x="2922" y="6026"/>
                    <a:pt x="2831" y="5980"/>
                    <a:pt x="2762" y="5912"/>
                  </a:cubicBezTo>
                  <a:cubicBezTo>
                    <a:pt x="2466" y="5707"/>
                    <a:pt x="2146" y="5501"/>
                    <a:pt x="1849" y="5273"/>
                  </a:cubicBezTo>
                  <a:cubicBezTo>
                    <a:pt x="1781" y="5227"/>
                    <a:pt x="1712" y="5182"/>
                    <a:pt x="1690" y="5090"/>
                  </a:cubicBezTo>
                  <a:cubicBezTo>
                    <a:pt x="1667" y="5022"/>
                    <a:pt x="1690" y="4931"/>
                    <a:pt x="1735" y="4862"/>
                  </a:cubicBezTo>
                  <a:cubicBezTo>
                    <a:pt x="2260" y="3607"/>
                    <a:pt x="2785" y="2351"/>
                    <a:pt x="3310" y="1096"/>
                  </a:cubicBezTo>
                  <a:close/>
                  <a:moveTo>
                    <a:pt x="16229" y="0"/>
                  </a:moveTo>
                  <a:lnTo>
                    <a:pt x="16229" y="0"/>
                  </a:lnTo>
                  <a:cubicBezTo>
                    <a:pt x="16823" y="845"/>
                    <a:pt x="17439" y="1667"/>
                    <a:pt x="18055" y="2488"/>
                  </a:cubicBezTo>
                  <a:cubicBezTo>
                    <a:pt x="18101" y="2557"/>
                    <a:pt x="18147" y="2625"/>
                    <a:pt x="18147" y="2716"/>
                  </a:cubicBezTo>
                  <a:cubicBezTo>
                    <a:pt x="18170" y="2808"/>
                    <a:pt x="18101" y="2899"/>
                    <a:pt x="18055" y="2990"/>
                  </a:cubicBezTo>
                  <a:cubicBezTo>
                    <a:pt x="17576" y="3744"/>
                    <a:pt x="17074" y="4497"/>
                    <a:pt x="16595" y="5227"/>
                  </a:cubicBezTo>
                  <a:lnTo>
                    <a:pt x="18421" y="6893"/>
                  </a:lnTo>
                  <a:cubicBezTo>
                    <a:pt x="18443" y="6916"/>
                    <a:pt x="18466" y="6939"/>
                    <a:pt x="18489" y="6985"/>
                  </a:cubicBezTo>
                  <a:cubicBezTo>
                    <a:pt x="18512" y="7053"/>
                    <a:pt x="18466" y="7122"/>
                    <a:pt x="18421" y="7190"/>
                  </a:cubicBezTo>
                  <a:cubicBezTo>
                    <a:pt x="16891" y="9313"/>
                    <a:pt x="16047" y="11915"/>
                    <a:pt x="16024" y="14517"/>
                  </a:cubicBezTo>
                  <a:cubicBezTo>
                    <a:pt x="16389" y="13193"/>
                    <a:pt x="16754" y="11847"/>
                    <a:pt x="17325" y="10591"/>
                  </a:cubicBezTo>
                  <a:cubicBezTo>
                    <a:pt x="17873" y="9313"/>
                    <a:pt x="18626" y="8126"/>
                    <a:pt x="19676" y="7213"/>
                  </a:cubicBezTo>
                  <a:cubicBezTo>
                    <a:pt x="19083" y="6688"/>
                    <a:pt x="18512" y="6117"/>
                    <a:pt x="17987" y="5524"/>
                  </a:cubicBezTo>
                  <a:cubicBezTo>
                    <a:pt x="17850" y="5364"/>
                    <a:pt x="17690" y="5204"/>
                    <a:pt x="17713" y="4999"/>
                  </a:cubicBezTo>
                  <a:cubicBezTo>
                    <a:pt x="17713" y="4839"/>
                    <a:pt x="17804" y="4702"/>
                    <a:pt x="17896" y="4565"/>
                  </a:cubicBezTo>
                  <a:lnTo>
                    <a:pt x="18740" y="3333"/>
                  </a:lnTo>
                  <a:cubicBezTo>
                    <a:pt x="18831" y="3219"/>
                    <a:pt x="18923" y="3082"/>
                    <a:pt x="18900" y="2922"/>
                  </a:cubicBezTo>
                  <a:cubicBezTo>
                    <a:pt x="18900" y="2808"/>
                    <a:pt x="18809" y="2694"/>
                    <a:pt x="18740" y="2580"/>
                  </a:cubicBezTo>
                  <a:cubicBezTo>
                    <a:pt x="18033" y="1667"/>
                    <a:pt x="17234" y="845"/>
                    <a:pt x="16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8"/>
            <p:cNvSpPr/>
            <p:nvPr/>
          </p:nvSpPr>
          <p:spPr>
            <a:xfrm>
              <a:off x="7944092" y="2013349"/>
              <a:ext cx="240868" cy="223004"/>
            </a:xfrm>
            <a:custGeom>
              <a:avLst/>
              <a:gdLst/>
              <a:ahLst/>
              <a:cxnLst/>
              <a:rect l="l" t="t" r="r" b="b"/>
              <a:pathLst>
                <a:path w="8926" h="8264" extrusionOk="0">
                  <a:moveTo>
                    <a:pt x="2443" y="0"/>
                  </a:moveTo>
                  <a:lnTo>
                    <a:pt x="2443" y="320"/>
                  </a:lnTo>
                  <a:cubicBezTo>
                    <a:pt x="4041" y="388"/>
                    <a:pt x="5638" y="617"/>
                    <a:pt x="7190" y="1050"/>
                  </a:cubicBezTo>
                  <a:cubicBezTo>
                    <a:pt x="7601" y="1165"/>
                    <a:pt x="8012" y="1301"/>
                    <a:pt x="8263" y="1598"/>
                  </a:cubicBezTo>
                  <a:cubicBezTo>
                    <a:pt x="8537" y="1918"/>
                    <a:pt x="8606" y="2397"/>
                    <a:pt x="8469" y="2899"/>
                  </a:cubicBezTo>
                  <a:cubicBezTo>
                    <a:pt x="8355" y="3356"/>
                    <a:pt x="8081" y="3767"/>
                    <a:pt x="7807" y="4177"/>
                  </a:cubicBezTo>
                  <a:lnTo>
                    <a:pt x="8058" y="4337"/>
                  </a:lnTo>
                  <a:cubicBezTo>
                    <a:pt x="8332" y="3926"/>
                    <a:pt x="8628" y="3493"/>
                    <a:pt x="8765" y="2968"/>
                  </a:cubicBezTo>
                  <a:cubicBezTo>
                    <a:pt x="8925" y="2374"/>
                    <a:pt x="8834" y="1781"/>
                    <a:pt x="8514" y="1393"/>
                  </a:cubicBezTo>
                  <a:cubicBezTo>
                    <a:pt x="8195" y="1028"/>
                    <a:pt x="7693" y="868"/>
                    <a:pt x="7259" y="754"/>
                  </a:cubicBezTo>
                  <a:cubicBezTo>
                    <a:pt x="5707" y="320"/>
                    <a:pt x="4086" y="69"/>
                    <a:pt x="2443" y="0"/>
                  </a:cubicBezTo>
                  <a:close/>
                  <a:moveTo>
                    <a:pt x="229" y="4429"/>
                  </a:moveTo>
                  <a:lnTo>
                    <a:pt x="0" y="4611"/>
                  </a:lnTo>
                  <a:cubicBezTo>
                    <a:pt x="1028" y="5821"/>
                    <a:pt x="2237" y="6871"/>
                    <a:pt x="3561" y="7715"/>
                  </a:cubicBezTo>
                  <a:cubicBezTo>
                    <a:pt x="3995" y="7989"/>
                    <a:pt x="4474" y="8263"/>
                    <a:pt x="4976" y="8263"/>
                  </a:cubicBezTo>
                  <a:cubicBezTo>
                    <a:pt x="5068" y="8263"/>
                    <a:pt x="5159" y="8240"/>
                    <a:pt x="5250" y="8218"/>
                  </a:cubicBezTo>
                  <a:cubicBezTo>
                    <a:pt x="5958" y="8103"/>
                    <a:pt x="6392" y="7487"/>
                    <a:pt x="6757" y="6894"/>
                  </a:cubicBezTo>
                  <a:lnTo>
                    <a:pt x="6506" y="6711"/>
                  </a:lnTo>
                  <a:cubicBezTo>
                    <a:pt x="6163" y="7282"/>
                    <a:pt x="5775" y="7807"/>
                    <a:pt x="5205" y="7921"/>
                  </a:cubicBezTo>
                  <a:cubicBezTo>
                    <a:pt x="5125" y="7939"/>
                    <a:pt x="5044" y="7947"/>
                    <a:pt x="4964" y="7947"/>
                  </a:cubicBezTo>
                  <a:cubicBezTo>
                    <a:pt x="4537" y="7947"/>
                    <a:pt x="4105" y="7714"/>
                    <a:pt x="3721" y="7464"/>
                  </a:cubicBezTo>
                  <a:cubicBezTo>
                    <a:pt x="2420" y="6620"/>
                    <a:pt x="1233" y="5615"/>
                    <a:pt x="229" y="44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8"/>
            <p:cNvSpPr/>
            <p:nvPr/>
          </p:nvSpPr>
          <p:spPr>
            <a:xfrm>
              <a:off x="7139048" y="1752188"/>
              <a:ext cx="784751" cy="492044"/>
            </a:xfrm>
            <a:custGeom>
              <a:avLst/>
              <a:gdLst/>
              <a:ahLst/>
              <a:cxnLst/>
              <a:rect l="l" t="t" r="r" b="b"/>
              <a:pathLst>
                <a:path w="29081" h="18234" extrusionOk="0">
                  <a:moveTo>
                    <a:pt x="16047" y="1"/>
                  </a:moveTo>
                  <a:lnTo>
                    <a:pt x="16047" y="1"/>
                  </a:lnTo>
                  <a:cubicBezTo>
                    <a:pt x="16138" y="183"/>
                    <a:pt x="16252" y="343"/>
                    <a:pt x="16367" y="526"/>
                  </a:cubicBezTo>
                  <a:cubicBezTo>
                    <a:pt x="17074" y="662"/>
                    <a:pt x="17759" y="1028"/>
                    <a:pt x="18352" y="1370"/>
                  </a:cubicBezTo>
                  <a:cubicBezTo>
                    <a:pt x="19859" y="2283"/>
                    <a:pt x="21274" y="3356"/>
                    <a:pt x="22507" y="4611"/>
                  </a:cubicBezTo>
                  <a:cubicBezTo>
                    <a:pt x="23214" y="5296"/>
                    <a:pt x="23853" y="6049"/>
                    <a:pt x="24492" y="6780"/>
                  </a:cubicBezTo>
                  <a:cubicBezTo>
                    <a:pt x="25793" y="8263"/>
                    <a:pt x="27140" y="9793"/>
                    <a:pt x="28829" y="10888"/>
                  </a:cubicBezTo>
                  <a:lnTo>
                    <a:pt x="29080" y="10500"/>
                  </a:lnTo>
                  <a:cubicBezTo>
                    <a:pt x="27437" y="9427"/>
                    <a:pt x="26136" y="7921"/>
                    <a:pt x="24858" y="6483"/>
                  </a:cubicBezTo>
                  <a:cubicBezTo>
                    <a:pt x="24196" y="5730"/>
                    <a:pt x="23534" y="4976"/>
                    <a:pt x="22826" y="4292"/>
                  </a:cubicBezTo>
                  <a:cubicBezTo>
                    <a:pt x="21548" y="3013"/>
                    <a:pt x="20133" y="1895"/>
                    <a:pt x="18581" y="982"/>
                  </a:cubicBezTo>
                  <a:cubicBezTo>
                    <a:pt x="17850" y="548"/>
                    <a:pt x="16983" y="115"/>
                    <a:pt x="16047" y="1"/>
                  </a:cubicBezTo>
                  <a:close/>
                  <a:moveTo>
                    <a:pt x="10546" y="3128"/>
                  </a:moveTo>
                  <a:cubicBezTo>
                    <a:pt x="8857" y="4086"/>
                    <a:pt x="7305" y="5547"/>
                    <a:pt x="5958" y="7419"/>
                  </a:cubicBezTo>
                  <a:cubicBezTo>
                    <a:pt x="4520" y="9450"/>
                    <a:pt x="3447" y="11756"/>
                    <a:pt x="2420" y="14107"/>
                  </a:cubicBezTo>
                  <a:cubicBezTo>
                    <a:pt x="2260" y="14107"/>
                    <a:pt x="2124" y="14129"/>
                    <a:pt x="1964" y="14175"/>
                  </a:cubicBezTo>
                  <a:cubicBezTo>
                    <a:pt x="1507" y="14266"/>
                    <a:pt x="1096" y="14540"/>
                    <a:pt x="754" y="14883"/>
                  </a:cubicBezTo>
                  <a:cubicBezTo>
                    <a:pt x="320" y="15316"/>
                    <a:pt x="1" y="15910"/>
                    <a:pt x="1" y="16526"/>
                  </a:cubicBezTo>
                  <a:cubicBezTo>
                    <a:pt x="24" y="17348"/>
                    <a:pt x="731" y="18078"/>
                    <a:pt x="1553" y="18215"/>
                  </a:cubicBezTo>
                  <a:cubicBezTo>
                    <a:pt x="1641" y="18227"/>
                    <a:pt x="1730" y="18233"/>
                    <a:pt x="1818" y="18233"/>
                  </a:cubicBezTo>
                  <a:cubicBezTo>
                    <a:pt x="2556" y="18233"/>
                    <a:pt x="3291" y="17822"/>
                    <a:pt x="3698" y="17211"/>
                  </a:cubicBezTo>
                  <a:cubicBezTo>
                    <a:pt x="3995" y="16777"/>
                    <a:pt x="4109" y="15978"/>
                    <a:pt x="3881" y="15271"/>
                  </a:cubicBezTo>
                  <a:cubicBezTo>
                    <a:pt x="3790" y="14928"/>
                    <a:pt x="3607" y="14632"/>
                    <a:pt x="3333" y="14403"/>
                  </a:cubicBezTo>
                  <a:cubicBezTo>
                    <a:pt x="3196" y="14312"/>
                    <a:pt x="3037" y="14243"/>
                    <a:pt x="2900" y="14198"/>
                  </a:cubicBezTo>
                  <a:cubicBezTo>
                    <a:pt x="3904" y="11892"/>
                    <a:pt x="4931" y="9656"/>
                    <a:pt x="6323" y="7693"/>
                  </a:cubicBezTo>
                  <a:cubicBezTo>
                    <a:pt x="7556" y="5981"/>
                    <a:pt x="8971" y="4611"/>
                    <a:pt x="10478" y="3698"/>
                  </a:cubicBezTo>
                  <a:cubicBezTo>
                    <a:pt x="10500" y="3493"/>
                    <a:pt x="10523" y="3310"/>
                    <a:pt x="10546" y="31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8"/>
            <p:cNvSpPr/>
            <p:nvPr/>
          </p:nvSpPr>
          <p:spPr>
            <a:xfrm>
              <a:off x="7171080" y="2007520"/>
              <a:ext cx="994019" cy="197827"/>
            </a:xfrm>
            <a:custGeom>
              <a:avLst/>
              <a:gdLst/>
              <a:ahLst/>
              <a:cxnLst/>
              <a:rect l="l" t="t" r="r" b="b"/>
              <a:pathLst>
                <a:path w="36836" h="7331" extrusionOk="0">
                  <a:moveTo>
                    <a:pt x="30538" y="1"/>
                  </a:moveTo>
                  <a:cubicBezTo>
                    <a:pt x="29715" y="1"/>
                    <a:pt x="28890" y="272"/>
                    <a:pt x="28213" y="764"/>
                  </a:cubicBezTo>
                  <a:cubicBezTo>
                    <a:pt x="27893" y="1015"/>
                    <a:pt x="27596" y="1312"/>
                    <a:pt x="27437" y="1700"/>
                  </a:cubicBezTo>
                  <a:cubicBezTo>
                    <a:pt x="27072" y="2499"/>
                    <a:pt x="27391" y="3458"/>
                    <a:pt x="27848" y="4211"/>
                  </a:cubicBezTo>
                  <a:cubicBezTo>
                    <a:pt x="28053" y="4576"/>
                    <a:pt x="28304" y="4918"/>
                    <a:pt x="28692" y="5101"/>
                  </a:cubicBezTo>
                  <a:cubicBezTo>
                    <a:pt x="28757" y="5133"/>
                    <a:pt x="28842" y="5156"/>
                    <a:pt x="28925" y="5156"/>
                  </a:cubicBezTo>
                  <a:cubicBezTo>
                    <a:pt x="29019" y="5156"/>
                    <a:pt x="29111" y="5128"/>
                    <a:pt x="29171" y="5055"/>
                  </a:cubicBezTo>
                  <a:cubicBezTo>
                    <a:pt x="29263" y="4918"/>
                    <a:pt x="29194" y="4736"/>
                    <a:pt x="29126" y="4599"/>
                  </a:cubicBezTo>
                  <a:cubicBezTo>
                    <a:pt x="28806" y="3960"/>
                    <a:pt x="28190" y="3412"/>
                    <a:pt x="28167" y="2704"/>
                  </a:cubicBezTo>
                  <a:cubicBezTo>
                    <a:pt x="28167" y="2316"/>
                    <a:pt x="28373" y="1951"/>
                    <a:pt x="28646" y="1677"/>
                  </a:cubicBezTo>
                  <a:cubicBezTo>
                    <a:pt x="28943" y="1403"/>
                    <a:pt x="29286" y="1221"/>
                    <a:pt x="29651" y="1084"/>
                  </a:cubicBezTo>
                  <a:cubicBezTo>
                    <a:pt x="30221" y="878"/>
                    <a:pt x="30815" y="764"/>
                    <a:pt x="31408" y="764"/>
                  </a:cubicBezTo>
                  <a:cubicBezTo>
                    <a:pt x="31659" y="559"/>
                    <a:pt x="31568" y="308"/>
                    <a:pt x="31408" y="171"/>
                  </a:cubicBezTo>
                  <a:cubicBezTo>
                    <a:pt x="31249" y="57"/>
                    <a:pt x="31043" y="11"/>
                    <a:pt x="30815" y="11"/>
                  </a:cubicBezTo>
                  <a:cubicBezTo>
                    <a:pt x="30723" y="4"/>
                    <a:pt x="30630" y="1"/>
                    <a:pt x="30538" y="1"/>
                  </a:cubicBezTo>
                  <a:close/>
                  <a:moveTo>
                    <a:pt x="36419" y="4393"/>
                  </a:moveTo>
                  <a:cubicBezTo>
                    <a:pt x="36355" y="4393"/>
                    <a:pt x="36292" y="4418"/>
                    <a:pt x="36247" y="4462"/>
                  </a:cubicBezTo>
                  <a:cubicBezTo>
                    <a:pt x="36202" y="4508"/>
                    <a:pt x="36202" y="4576"/>
                    <a:pt x="36156" y="4622"/>
                  </a:cubicBezTo>
                  <a:cubicBezTo>
                    <a:pt x="36110" y="4667"/>
                    <a:pt x="36019" y="4690"/>
                    <a:pt x="35951" y="4690"/>
                  </a:cubicBezTo>
                  <a:cubicBezTo>
                    <a:pt x="35882" y="4713"/>
                    <a:pt x="35814" y="4759"/>
                    <a:pt x="35791" y="4827"/>
                  </a:cubicBezTo>
                  <a:cubicBezTo>
                    <a:pt x="35768" y="4896"/>
                    <a:pt x="35836" y="4964"/>
                    <a:pt x="35882" y="5010"/>
                  </a:cubicBezTo>
                  <a:cubicBezTo>
                    <a:pt x="36042" y="5147"/>
                    <a:pt x="36247" y="5192"/>
                    <a:pt x="36430" y="5238"/>
                  </a:cubicBezTo>
                  <a:cubicBezTo>
                    <a:pt x="36462" y="5254"/>
                    <a:pt x="36494" y="5270"/>
                    <a:pt x="36527" y="5270"/>
                  </a:cubicBezTo>
                  <a:cubicBezTo>
                    <a:pt x="36540" y="5270"/>
                    <a:pt x="36553" y="5268"/>
                    <a:pt x="36567" y="5261"/>
                  </a:cubicBezTo>
                  <a:cubicBezTo>
                    <a:pt x="36612" y="5261"/>
                    <a:pt x="36658" y="5215"/>
                    <a:pt x="36681" y="5170"/>
                  </a:cubicBezTo>
                  <a:cubicBezTo>
                    <a:pt x="36681" y="5124"/>
                    <a:pt x="36658" y="5101"/>
                    <a:pt x="36658" y="5055"/>
                  </a:cubicBezTo>
                  <a:cubicBezTo>
                    <a:pt x="36658" y="4987"/>
                    <a:pt x="36727" y="4964"/>
                    <a:pt x="36749" y="4896"/>
                  </a:cubicBezTo>
                  <a:cubicBezTo>
                    <a:pt x="36836" y="4787"/>
                    <a:pt x="36799" y="4597"/>
                    <a:pt x="36776" y="4597"/>
                  </a:cubicBezTo>
                  <a:lnTo>
                    <a:pt x="36776" y="4597"/>
                  </a:lnTo>
                  <a:cubicBezTo>
                    <a:pt x="36775" y="4597"/>
                    <a:pt x="36773" y="4598"/>
                    <a:pt x="36772" y="4599"/>
                  </a:cubicBezTo>
                  <a:cubicBezTo>
                    <a:pt x="36704" y="4508"/>
                    <a:pt x="36612" y="4439"/>
                    <a:pt x="36521" y="4416"/>
                  </a:cubicBezTo>
                  <a:cubicBezTo>
                    <a:pt x="36489" y="4400"/>
                    <a:pt x="36454" y="4393"/>
                    <a:pt x="36419" y="4393"/>
                  </a:cubicBezTo>
                  <a:close/>
                  <a:moveTo>
                    <a:pt x="35220" y="6174"/>
                  </a:moveTo>
                  <a:cubicBezTo>
                    <a:pt x="35175" y="6174"/>
                    <a:pt x="35106" y="6174"/>
                    <a:pt x="35083" y="6219"/>
                  </a:cubicBezTo>
                  <a:cubicBezTo>
                    <a:pt x="35083" y="6265"/>
                    <a:pt x="35129" y="6311"/>
                    <a:pt x="35152" y="6334"/>
                  </a:cubicBezTo>
                  <a:cubicBezTo>
                    <a:pt x="35175" y="6402"/>
                    <a:pt x="35152" y="6493"/>
                    <a:pt x="35129" y="6562"/>
                  </a:cubicBezTo>
                  <a:cubicBezTo>
                    <a:pt x="35083" y="6608"/>
                    <a:pt x="35038" y="6676"/>
                    <a:pt x="35015" y="6744"/>
                  </a:cubicBezTo>
                  <a:cubicBezTo>
                    <a:pt x="34992" y="6813"/>
                    <a:pt x="35015" y="6904"/>
                    <a:pt x="35060" y="6904"/>
                  </a:cubicBezTo>
                  <a:cubicBezTo>
                    <a:pt x="35129" y="6973"/>
                    <a:pt x="35197" y="7018"/>
                    <a:pt x="35289" y="7064"/>
                  </a:cubicBezTo>
                  <a:cubicBezTo>
                    <a:pt x="35326" y="7073"/>
                    <a:pt x="35364" y="7079"/>
                    <a:pt x="35400" y="7079"/>
                  </a:cubicBezTo>
                  <a:cubicBezTo>
                    <a:pt x="35452" y="7079"/>
                    <a:pt x="35500" y="7068"/>
                    <a:pt x="35540" y="7041"/>
                  </a:cubicBezTo>
                  <a:cubicBezTo>
                    <a:pt x="35608" y="6996"/>
                    <a:pt x="35631" y="6927"/>
                    <a:pt x="35677" y="6881"/>
                  </a:cubicBezTo>
                  <a:cubicBezTo>
                    <a:pt x="35745" y="6790"/>
                    <a:pt x="35814" y="6767"/>
                    <a:pt x="35905" y="6722"/>
                  </a:cubicBezTo>
                  <a:cubicBezTo>
                    <a:pt x="35928" y="6699"/>
                    <a:pt x="35973" y="6676"/>
                    <a:pt x="35996" y="6630"/>
                  </a:cubicBezTo>
                  <a:cubicBezTo>
                    <a:pt x="35996" y="6585"/>
                    <a:pt x="35996" y="6539"/>
                    <a:pt x="35973" y="6493"/>
                  </a:cubicBezTo>
                  <a:cubicBezTo>
                    <a:pt x="35928" y="6448"/>
                    <a:pt x="35905" y="6425"/>
                    <a:pt x="35859" y="6402"/>
                  </a:cubicBezTo>
                  <a:cubicBezTo>
                    <a:pt x="35677" y="6288"/>
                    <a:pt x="35448" y="6197"/>
                    <a:pt x="35220" y="6174"/>
                  </a:cubicBezTo>
                  <a:close/>
                  <a:moveTo>
                    <a:pt x="815" y="5918"/>
                  </a:moveTo>
                  <a:cubicBezTo>
                    <a:pt x="616" y="5918"/>
                    <a:pt x="414" y="5999"/>
                    <a:pt x="275" y="6151"/>
                  </a:cubicBezTo>
                  <a:cubicBezTo>
                    <a:pt x="69" y="6356"/>
                    <a:pt x="1" y="6699"/>
                    <a:pt x="115" y="6950"/>
                  </a:cubicBezTo>
                  <a:cubicBezTo>
                    <a:pt x="211" y="7181"/>
                    <a:pt x="454" y="7331"/>
                    <a:pt x="705" y="7331"/>
                  </a:cubicBezTo>
                  <a:cubicBezTo>
                    <a:pt x="752" y="7331"/>
                    <a:pt x="799" y="7326"/>
                    <a:pt x="845" y="7315"/>
                  </a:cubicBezTo>
                  <a:cubicBezTo>
                    <a:pt x="1073" y="7269"/>
                    <a:pt x="1233" y="7087"/>
                    <a:pt x="1393" y="6904"/>
                  </a:cubicBezTo>
                  <a:cubicBezTo>
                    <a:pt x="1507" y="6767"/>
                    <a:pt x="1553" y="6311"/>
                    <a:pt x="1256" y="6083"/>
                  </a:cubicBezTo>
                  <a:cubicBezTo>
                    <a:pt x="1134" y="5971"/>
                    <a:pt x="975" y="5918"/>
                    <a:pt x="815" y="59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8"/>
            <p:cNvSpPr/>
            <p:nvPr/>
          </p:nvSpPr>
          <p:spPr>
            <a:xfrm>
              <a:off x="7412541" y="1502118"/>
              <a:ext cx="80712" cy="80712"/>
            </a:xfrm>
            <a:custGeom>
              <a:avLst/>
              <a:gdLst/>
              <a:ahLst/>
              <a:cxnLst/>
              <a:rect l="l" t="t" r="r" b="b"/>
              <a:pathLst>
                <a:path w="2991" h="2991" extrusionOk="0">
                  <a:moveTo>
                    <a:pt x="1507" y="0"/>
                  </a:moveTo>
                  <a:cubicBezTo>
                    <a:pt x="662" y="0"/>
                    <a:pt x="0" y="662"/>
                    <a:pt x="0" y="1507"/>
                  </a:cubicBezTo>
                  <a:cubicBezTo>
                    <a:pt x="0" y="2329"/>
                    <a:pt x="662" y="2991"/>
                    <a:pt x="1507" y="2991"/>
                  </a:cubicBezTo>
                  <a:cubicBezTo>
                    <a:pt x="2328" y="2991"/>
                    <a:pt x="2990" y="2329"/>
                    <a:pt x="2990" y="1507"/>
                  </a:cubicBezTo>
                  <a:cubicBezTo>
                    <a:pt x="2990"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8"/>
            <p:cNvSpPr/>
            <p:nvPr/>
          </p:nvSpPr>
          <p:spPr>
            <a:xfrm>
              <a:off x="7431620" y="1525730"/>
              <a:ext cx="42528" cy="29387"/>
            </a:xfrm>
            <a:custGeom>
              <a:avLst/>
              <a:gdLst/>
              <a:ahLst/>
              <a:cxnLst/>
              <a:rect l="l" t="t" r="r" b="b"/>
              <a:pathLst>
                <a:path w="1576" h="1089" extrusionOk="0">
                  <a:moveTo>
                    <a:pt x="1174" y="1"/>
                  </a:moveTo>
                  <a:cubicBezTo>
                    <a:pt x="1157" y="1"/>
                    <a:pt x="1138" y="6"/>
                    <a:pt x="1119" y="16"/>
                  </a:cubicBezTo>
                  <a:cubicBezTo>
                    <a:pt x="731" y="244"/>
                    <a:pt x="366" y="541"/>
                    <a:pt x="24" y="883"/>
                  </a:cubicBezTo>
                  <a:cubicBezTo>
                    <a:pt x="1" y="906"/>
                    <a:pt x="1" y="952"/>
                    <a:pt x="24" y="974"/>
                  </a:cubicBezTo>
                  <a:cubicBezTo>
                    <a:pt x="46" y="997"/>
                    <a:pt x="69" y="997"/>
                    <a:pt x="92" y="997"/>
                  </a:cubicBezTo>
                  <a:cubicBezTo>
                    <a:pt x="92" y="997"/>
                    <a:pt x="115" y="997"/>
                    <a:pt x="138" y="974"/>
                  </a:cubicBezTo>
                  <a:cubicBezTo>
                    <a:pt x="457" y="655"/>
                    <a:pt x="823" y="381"/>
                    <a:pt x="1211" y="130"/>
                  </a:cubicBezTo>
                  <a:cubicBezTo>
                    <a:pt x="1233" y="107"/>
                    <a:pt x="1256" y="61"/>
                    <a:pt x="1233" y="38"/>
                  </a:cubicBezTo>
                  <a:cubicBezTo>
                    <a:pt x="1220" y="12"/>
                    <a:pt x="1199" y="1"/>
                    <a:pt x="1174" y="1"/>
                  </a:cubicBezTo>
                  <a:close/>
                  <a:moveTo>
                    <a:pt x="1494" y="320"/>
                  </a:moveTo>
                  <a:cubicBezTo>
                    <a:pt x="1477" y="320"/>
                    <a:pt x="1458" y="326"/>
                    <a:pt x="1439" y="335"/>
                  </a:cubicBezTo>
                  <a:lnTo>
                    <a:pt x="617" y="952"/>
                  </a:lnTo>
                  <a:cubicBezTo>
                    <a:pt x="571" y="974"/>
                    <a:pt x="571" y="1020"/>
                    <a:pt x="594" y="1066"/>
                  </a:cubicBezTo>
                  <a:cubicBezTo>
                    <a:pt x="617" y="1088"/>
                    <a:pt x="640" y="1088"/>
                    <a:pt x="663" y="1088"/>
                  </a:cubicBezTo>
                  <a:cubicBezTo>
                    <a:pt x="663" y="1088"/>
                    <a:pt x="686" y="1088"/>
                    <a:pt x="708" y="1066"/>
                  </a:cubicBezTo>
                  <a:lnTo>
                    <a:pt x="1530" y="449"/>
                  </a:lnTo>
                  <a:cubicBezTo>
                    <a:pt x="1576" y="427"/>
                    <a:pt x="1576" y="381"/>
                    <a:pt x="1553" y="358"/>
                  </a:cubicBezTo>
                  <a:cubicBezTo>
                    <a:pt x="1540" y="331"/>
                    <a:pt x="1518" y="320"/>
                    <a:pt x="1494" y="320"/>
                  </a:cubicBez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3" name="Google Shape;1713;p68"/>
          <p:cNvSpPr/>
          <p:nvPr/>
        </p:nvSpPr>
        <p:spPr>
          <a:xfrm>
            <a:off x="3578198" y="7723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4" name="Google Shape;1714;p68"/>
          <p:cNvGrpSpPr/>
          <p:nvPr/>
        </p:nvGrpSpPr>
        <p:grpSpPr>
          <a:xfrm>
            <a:off x="5610012" y="3715182"/>
            <a:ext cx="186655" cy="149254"/>
            <a:chOff x="2858987" y="3108507"/>
            <a:chExt cx="186655" cy="149254"/>
          </a:xfrm>
        </p:grpSpPr>
        <p:sp>
          <p:nvSpPr>
            <p:cNvPr id="1715" name="Google Shape;1715;p68"/>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8"/>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8"/>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68"/>
          <p:cNvGrpSpPr/>
          <p:nvPr/>
        </p:nvGrpSpPr>
        <p:grpSpPr>
          <a:xfrm flipH="1">
            <a:off x="3090045" y="4184499"/>
            <a:ext cx="488155" cy="457809"/>
            <a:chOff x="3089978" y="4184399"/>
            <a:chExt cx="388071" cy="363947"/>
          </a:xfrm>
        </p:grpSpPr>
        <p:sp>
          <p:nvSpPr>
            <p:cNvPr id="1719" name="Google Shape;1719;p68"/>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8"/>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8"/>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grpSp>
        <p:nvGrpSpPr>
          <p:cNvPr id="1449" name="Google Shape;1449;p64"/>
          <p:cNvGrpSpPr/>
          <p:nvPr/>
        </p:nvGrpSpPr>
        <p:grpSpPr>
          <a:xfrm>
            <a:off x="321467" y="276255"/>
            <a:ext cx="637156" cy="696384"/>
            <a:chOff x="849771" y="662017"/>
            <a:chExt cx="637156" cy="696384"/>
          </a:xfrm>
        </p:grpSpPr>
        <p:sp>
          <p:nvSpPr>
            <p:cNvPr id="1450" name="Google Shape;1450;p64"/>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4"/>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4"/>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4"/>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4"/>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descr="Graphical user interface, text, application, email&#10;&#10;Description automatically generated">
            <a:extLst>
              <a:ext uri="{FF2B5EF4-FFF2-40B4-BE49-F238E27FC236}">
                <a16:creationId xmlns:a16="http://schemas.microsoft.com/office/drawing/2014/main" id="{CBD01E93-8BFC-6ED8-CAC7-3547C2352B30}"/>
              </a:ext>
            </a:extLst>
          </p:cNvPr>
          <p:cNvPicPr>
            <a:picLocks noChangeAspect="1"/>
          </p:cNvPicPr>
          <p:nvPr/>
        </p:nvPicPr>
        <p:blipFill>
          <a:blip r:embed="rId3"/>
          <a:stretch>
            <a:fillRect/>
          </a:stretch>
        </p:blipFill>
        <p:spPr>
          <a:xfrm>
            <a:off x="267890" y="698457"/>
            <a:ext cx="8608219" cy="4267434"/>
          </a:xfrm>
          <a:prstGeom prst="rect">
            <a:avLst/>
          </a:prstGeom>
        </p:spPr>
      </p:pic>
      <p:sp>
        <p:nvSpPr>
          <p:cNvPr id="2" name="TextBox 1">
            <a:extLst>
              <a:ext uri="{FF2B5EF4-FFF2-40B4-BE49-F238E27FC236}">
                <a16:creationId xmlns:a16="http://schemas.microsoft.com/office/drawing/2014/main" id="{28543A8C-60E0-0832-62D7-45CE2EC9959B}"/>
              </a:ext>
            </a:extLst>
          </p:cNvPr>
          <p:cNvSpPr txBox="1"/>
          <p:nvPr/>
        </p:nvSpPr>
        <p:spPr>
          <a:xfrm>
            <a:off x="3021806" y="78581"/>
            <a:ext cx="2257425" cy="461665"/>
          </a:xfrm>
          <a:prstGeom prst="rect">
            <a:avLst/>
          </a:prstGeom>
          <a:noFill/>
        </p:spPr>
        <p:txBody>
          <a:bodyPr wrap="square" rtlCol="0">
            <a:spAutoFit/>
          </a:bodyPr>
          <a:lstStyle/>
          <a:p>
            <a:pPr algn="ctr"/>
            <a:r>
              <a:rPr lang="en-US" sz="2400" b="1" u="sng" dirty="0">
                <a:latin typeface="Dreaming Outloud Pro" panose="03050502040302030504" pitchFamily="66" charset="0"/>
                <a:cs typeface="Dreaming Outloud Pro" panose="03050502040302030504" pitchFamily="66" charset="0"/>
              </a:rPr>
              <a:t>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grpSp>
        <p:nvGrpSpPr>
          <p:cNvPr id="1449" name="Google Shape;1449;p64"/>
          <p:cNvGrpSpPr/>
          <p:nvPr/>
        </p:nvGrpSpPr>
        <p:grpSpPr>
          <a:xfrm>
            <a:off x="321467" y="276255"/>
            <a:ext cx="637156" cy="696384"/>
            <a:chOff x="849771" y="662017"/>
            <a:chExt cx="637156" cy="696384"/>
          </a:xfrm>
        </p:grpSpPr>
        <p:sp>
          <p:nvSpPr>
            <p:cNvPr id="1450" name="Google Shape;1450;p64"/>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4"/>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4"/>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4"/>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4"/>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Text&#10;&#10;Description automatically generated with low confidence">
            <a:extLst>
              <a:ext uri="{FF2B5EF4-FFF2-40B4-BE49-F238E27FC236}">
                <a16:creationId xmlns:a16="http://schemas.microsoft.com/office/drawing/2014/main" id="{B12818D6-13E6-C363-5DA5-B7ACE6B3C042}"/>
              </a:ext>
            </a:extLst>
          </p:cNvPr>
          <p:cNvPicPr>
            <a:picLocks noChangeAspect="1"/>
          </p:cNvPicPr>
          <p:nvPr/>
        </p:nvPicPr>
        <p:blipFill>
          <a:blip r:embed="rId3"/>
          <a:stretch>
            <a:fillRect/>
          </a:stretch>
        </p:blipFill>
        <p:spPr>
          <a:xfrm>
            <a:off x="91744" y="712016"/>
            <a:ext cx="8852231" cy="3323491"/>
          </a:xfrm>
          <a:prstGeom prst="rect">
            <a:avLst/>
          </a:prstGeom>
        </p:spPr>
      </p:pic>
    </p:spTree>
    <p:extLst>
      <p:ext uri="{BB962C8B-B14F-4D97-AF65-F5344CB8AC3E}">
        <p14:creationId xmlns:p14="http://schemas.microsoft.com/office/powerpoint/2010/main" val="272962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3B68A04E-6D18-E43A-D99A-0BD92CCF64BA}"/>
              </a:ext>
            </a:extLst>
          </p:cNvPr>
          <p:cNvPicPr>
            <a:picLocks noChangeAspect="1"/>
          </p:cNvPicPr>
          <p:nvPr/>
        </p:nvPicPr>
        <p:blipFill>
          <a:blip r:embed="rId2"/>
          <a:stretch>
            <a:fillRect/>
          </a:stretch>
        </p:blipFill>
        <p:spPr>
          <a:xfrm>
            <a:off x="692945" y="872279"/>
            <a:ext cx="7607516" cy="4080721"/>
          </a:xfrm>
          <a:prstGeom prst="rect">
            <a:avLst/>
          </a:prstGeom>
        </p:spPr>
      </p:pic>
      <p:sp>
        <p:nvSpPr>
          <p:cNvPr id="2" name="TextBox 1">
            <a:extLst>
              <a:ext uri="{FF2B5EF4-FFF2-40B4-BE49-F238E27FC236}">
                <a16:creationId xmlns:a16="http://schemas.microsoft.com/office/drawing/2014/main" id="{092A3673-E59C-B638-FB40-42461DB9BD03}"/>
              </a:ext>
            </a:extLst>
          </p:cNvPr>
          <p:cNvSpPr txBox="1"/>
          <p:nvPr/>
        </p:nvSpPr>
        <p:spPr>
          <a:xfrm>
            <a:off x="3021806" y="185738"/>
            <a:ext cx="2786063" cy="523220"/>
          </a:xfrm>
          <a:prstGeom prst="rect">
            <a:avLst/>
          </a:prstGeom>
          <a:noFill/>
        </p:spPr>
        <p:txBody>
          <a:bodyPr wrap="square" rtlCol="0">
            <a:spAutoFit/>
          </a:bodyPr>
          <a:lstStyle/>
          <a:p>
            <a:pPr algn="ctr"/>
            <a:r>
              <a:rPr lang="en-US" sz="2800" b="1" u="sng" dirty="0">
                <a:solidFill>
                  <a:schemeClr val="accent6">
                    <a:lumMod val="50000"/>
                  </a:schemeClr>
                </a:solidFill>
                <a:latin typeface="Dreaming Outloud Pro" panose="03050502040302030504" pitchFamily="66" charset="0"/>
                <a:cs typeface="Dreaming Outloud Pro" panose="03050502040302030504" pitchFamily="66" charset="0"/>
              </a:rPr>
              <a:t>OUTPUT</a:t>
            </a:r>
          </a:p>
        </p:txBody>
      </p:sp>
    </p:spTree>
    <p:extLst>
      <p:ext uri="{BB962C8B-B14F-4D97-AF65-F5344CB8AC3E}">
        <p14:creationId xmlns:p14="http://schemas.microsoft.com/office/powerpoint/2010/main" val="1381532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72"/>
        <p:cNvGrpSpPr/>
        <p:nvPr/>
      </p:nvGrpSpPr>
      <p:grpSpPr>
        <a:xfrm>
          <a:off x="0" y="0"/>
          <a:ext cx="0" cy="0"/>
          <a:chOff x="0" y="0"/>
          <a:chExt cx="0" cy="0"/>
        </a:xfrm>
      </p:grpSpPr>
      <p:grpSp>
        <p:nvGrpSpPr>
          <p:cNvPr id="4375" name="Google Shape;4375;p118"/>
          <p:cNvGrpSpPr/>
          <p:nvPr/>
        </p:nvGrpSpPr>
        <p:grpSpPr>
          <a:xfrm>
            <a:off x="6442023" y="1802252"/>
            <a:ext cx="1176920" cy="2601614"/>
            <a:chOff x="3899807" y="1489174"/>
            <a:chExt cx="1176920" cy="2601614"/>
          </a:xfrm>
        </p:grpSpPr>
        <p:grpSp>
          <p:nvGrpSpPr>
            <p:cNvPr id="4376" name="Google Shape;4376;p118"/>
            <p:cNvGrpSpPr/>
            <p:nvPr/>
          </p:nvGrpSpPr>
          <p:grpSpPr>
            <a:xfrm>
              <a:off x="3899807" y="1489174"/>
              <a:ext cx="1176920" cy="2601614"/>
              <a:chOff x="1457100" y="3793650"/>
              <a:chExt cx="732325" cy="1618825"/>
            </a:xfrm>
          </p:grpSpPr>
          <p:sp>
            <p:nvSpPr>
              <p:cNvPr id="4377" name="Google Shape;4377;p118"/>
              <p:cNvSpPr/>
              <p:nvPr/>
            </p:nvSpPr>
            <p:spPr>
              <a:xfrm>
                <a:off x="1745825" y="4115250"/>
                <a:ext cx="124000" cy="298900"/>
              </a:xfrm>
              <a:custGeom>
                <a:avLst/>
                <a:gdLst/>
                <a:ahLst/>
                <a:cxnLst/>
                <a:rect l="l" t="t" r="r" b="b"/>
                <a:pathLst>
                  <a:path w="4960" h="11956" extrusionOk="0">
                    <a:moveTo>
                      <a:pt x="3284" y="1"/>
                    </a:moveTo>
                    <a:cubicBezTo>
                      <a:pt x="2829" y="1"/>
                      <a:pt x="2321" y="269"/>
                      <a:pt x="1897" y="1173"/>
                    </a:cubicBezTo>
                    <a:cubicBezTo>
                      <a:pt x="943" y="3206"/>
                      <a:pt x="737" y="7277"/>
                      <a:pt x="145" y="10120"/>
                    </a:cubicBezTo>
                    <a:cubicBezTo>
                      <a:pt x="1" y="10815"/>
                      <a:pt x="284" y="11528"/>
                      <a:pt x="879" y="11829"/>
                    </a:cubicBezTo>
                    <a:cubicBezTo>
                      <a:pt x="1031" y="11906"/>
                      <a:pt x="1200" y="11955"/>
                      <a:pt x="1384" y="11955"/>
                    </a:cubicBezTo>
                    <a:cubicBezTo>
                      <a:pt x="1679" y="11955"/>
                      <a:pt x="2012" y="11830"/>
                      <a:pt x="2376" y="11497"/>
                    </a:cubicBezTo>
                    <a:cubicBezTo>
                      <a:pt x="2583" y="11308"/>
                      <a:pt x="2735" y="11063"/>
                      <a:pt x="2825" y="10794"/>
                    </a:cubicBezTo>
                    <a:cubicBezTo>
                      <a:pt x="3297" y="9395"/>
                      <a:pt x="4960" y="4202"/>
                      <a:pt x="4649" y="1354"/>
                    </a:cubicBezTo>
                    <a:cubicBezTo>
                      <a:pt x="4579" y="719"/>
                      <a:pt x="4173" y="181"/>
                      <a:pt x="3584" y="38"/>
                    </a:cubicBezTo>
                    <a:cubicBezTo>
                      <a:pt x="3488" y="15"/>
                      <a:pt x="3387" y="1"/>
                      <a:pt x="3284"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118"/>
              <p:cNvSpPr/>
              <p:nvPr/>
            </p:nvSpPr>
            <p:spPr>
              <a:xfrm>
                <a:off x="1745825" y="4115250"/>
                <a:ext cx="124000" cy="298900"/>
              </a:xfrm>
              <a:custGeom>
                <a:avLst/>
                <a:gdLst/>
                <a:ahLst/>
                <a:cxnLst/>
                <a:rect l="l" t="t" r="r" b="b"/>
                <a:pathLst>
                  <a:path w="4960" h="11956" extrusionOk="0">
                    <a:moveTo>
                      <a:pt x="3284" y="1"/>
                    </a:moveTo>
                    <a:cubicBezTo>
                      <a:pt x="2829" y="1"/>
                      <a:pt x="2321" y="269"/>
                      <a:pt x="1897" y="1173"/>
                    </a:cubicBezTo>
                    <a:cubicBezTo>
                      <a:pt x="943" y="3206"/>
                      <a:pt x="737" y="7277"/>
                      <a:pt x="145" y="10120"/>
                    </a:cubicBezTo>
                    <a:cubicBezTo>
                      <a:pt x="1" y="10815"/>
                      <a:pt x="284" y="11528"/>
                      <a:pt x="879" y="11829"/>
                    </a:cubicBezTo>
                    <a:cubicBezTo>
                      <a:pt x="1031" y="11906"/>
                      <a:pt x="1200" y="11955"/>
                      <a:pt x="1384" y="11955"/>
                    </a:cubicBezTo>
                    <a:cubicBezTo>
                      <a:pt x="1679" y="11955"/>
                      <a:pt x="2012" y="11830"/>
                      <a:pt x="2376" y="11497"/>
                    </a:cubicBezTo>
                    <a:cubicBezTo>
                      <a:pt x="2583" y="11308"/>
                      <a:pt x="2735" y="11063"/>
                      <a:pt x="2825" y="10794"/>
                    </a:cubicBezTo>
                    <a:cubicBezTo>
                      <a:pt x="3297" y="9395"/>
                      <a:pt x="4960" y="4202"/>
                      <a:pt x="4649" y="1354"/>
                    </a:cubicBezTo>
                    <a:cubicBezTo>
                      <a:pt x="4579" y="719"/>
                      <a:pt x="4173" y="181"/>
                      <a:pt x="3584" y="38"/>
                    </a:cubicBezTo>
                    <a:cubicBezTo>
                      <a:pt x="3488" y="15"/>
                      <a:pt x="3387" y="1"/>
                      <a:pt x="3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118"/>
              <p:cNvSpPr/>
              <p:nvPr/>
            </p:nvSpPr>
            <p:spPr>
              <a:xfrm>
                <a:off x="1538025" y="4266750"/>
                <a:ext cx="259175" cy="139450"/>
              </a:xfrm>
              <a:custGeom>
                <a:avLst/>
                <a:gdLst/>
                <a:ahLst/>
                <a:cxnLst/>
                <a:rect l="l" t="t" r="r" b="b"/>
                <a:pathLst>
                  <a:path w="10367" h="5578" extrusionOk="0">
                    <a:moveTo>
                      <a:pt x="851" y="1"/>
                    </a:moveTo>
                    <a:cubicBezTo>
                      <a:pt x="622" y="1"/>
                      <a:pt x="400" y="107"/>
                      <a:pt x="257" y="298"/>
                    </a:cubicBezTo>
                    <a:cubicBezTo>
                      <a:pt x="1" y="637"/>
                      <a:pt x="81" y="1123"/>
                      <a:pt x="435" y="1360"/>
                    </a:cubicBezTo>
                    <a:cubicBezTo>
                      <a:pt x="3656" y="3529"/>
                      <a:pt x="6641" y="4781"/>
                      <a:pt x="8287" y="5459"/>
                    </a:cubicBezTo>
                    <a:cubicBezTo>
                      <a:pt x="8481" y="5539"/>
                      <a:pt x="8673" y="5578"/>
                      <a:pt x="8855" y="5578"/>
                    </a:cubicBezTo>
                    <a:cubicBezTo>
                      <a:pt x="9379" y="5578"/>
                      <a:pt x="9826" y="5261"/>
                      <a:pt x="10052" y="4701"/>
                    </a:cubicBezTo>
                    <a:cubicBezTo>
                      <a:pt x="10367" y="3919"/>
                      <a:pt x="10012" y="3186"/>
                      <a:pt x="9213" y="2916"/>
                    </a:cubicBezTo>
                    <a:lnTo>
                      <a:pt x="1089" y="40"/>
                    </a:lnTo>
                    <a:cubicBezTo>
                      <a:pt x="1011" y="14"/>
                      <a:pt x="931" y="1"/>
                      <a:pt x="851"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118"/>
              <p:cNvSpPr/>
              <p:nvPr/>
            </p:nvSpPr>
            <p:spPr>
              <a:xfrm>
                <a:off x="1497850" y="4251800"/>
                <a:ext cx="83375" cy="52100"/>
              </a:xfrm>
              <a:custGeom>
                <a:avLst/>
                <a:gdLst/>
                <a:ahLst/>
                <a:cxnLst/>
                <a:rect l="l" t="t" r="r" b="b"/>
                <a:pathLst>
                  <a:path w="3335" h="2084" extrusionOk="0">
                    <a:moveTo>
                      <a:pt x="1469" y="1"/>
                    </a:moveTo>
                    <a:cubicBezTo>
                      <a:pt x="876" y="1"/>
                      <a:pt x="0" y="658"/>
                      <a:pt x="0" y="658"/>
                    </a:cubicBezTo>
                    <a:lnTo>
                      <a:pt x="1433" y="2035"/>
                    </a:lnTo>
                    <a:cubicBezTo>
                      <a:pt x="1542" y="2071"/>
                      <a:pt x="1716" y="2084"/>
                      <a:pt x="1905" y="2084"/>
                    </a:cubicBezTo>
                    <a:cubicBezTo>
                      <a:pt x="2147" y="2084"/>
                      <a:pt x="2414" y="2063"/>
                      <a:pt x="2597" y="2046"/>
                    </a:cubicBezTo>
                    <a:cubicBezTo>
                      <a:pt x="2768" y="2029"/>
                      <a:pt x="2927" y="1947"/>
                      <a:pt x="3039" y="1815"/>
                    </a:cubicBezTo>
                    <a:cubicBezTo>
                      <a:pt x="3187" y="1643"/>
                      <a:pt x="3334" y="1380"/>
                      <a:pt x="3196" y="1114"/>
                    </a:cubicBezTo>
                    <a:cubicBezTo>
                      <a:pt x="2958" y="652"/>
                      <a:pt x="2278" y="343"/>
                      <a:pt x="1730" y="58"/>
                    </a:cubicBezTo>
                    <a:cubicBezTo>
                      <a:pt x="1654" y="18"/>
                      <a:pt x="1565" y="1"/>
                      <a:pt x="1469"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118"/>
              <p:cNvSpPr/>
              <p:nvPr/>
            </p:nvSpPr>
            <p:spPr>
              <a:xfrm>
                <a:off x="1489800" y="4286675"/>
                <a:ext cx="53275" cy="16875"/>
              </a:xfrm>
              <a:custGeom>
                <a:avLst/>
                <a:gdLst/>
                <a:ahLst/>
                <a:cxnLst/>
                <a:rect l="l" t="t" r="r" b="b"/>
                <a:pathLst>
                  <a:path w="2131" h="675" extrusionOk="0">
                    <a:moveTo>
                      <a:pt x="1479" y="1"/>
                    </a:moveTo>
                    <a:cubicBezTo>
                      <a:pt x="1479" y="1"/>
                      <a:pt x="1115" y="32"/>
                      <a:pt x="724" y="32"/>
                    </a:cubicBezTo>
                    <a:cubicBezTo>
                      <a:pt x="602" y="32"/>
                      <a:pt x="477" y="29"/>
                      <a:pt x="359" y="21"/>
                    </a:cubicBezTo>
                    <a:cubicBezTo>
                      <a:pt x="353" y="20"/>
                      <a:pt x="346" y="20"/>
                      <a:pt x="340" y="20"/>
                    </a:cubicBezTo>
                    <a:cubicBezTo>
                      <a:pt x="74" y="20"/>
                      <a:pt x="1" y="405"/>
                      <a:pt x="262" y="494"/>
                    </a:cubicBezTo>
                    <a:cubicBezTo>
                      <a:pt x="304" y="508"/>
                      <a:pt x="354" y="522"/>
                      <a:pt x="408" y="533"/>
                    </a:cubicBezTo>
                    <a:cubicBezTo>
                      <a:pt x="1059" y="670"/>
                      <a:pt x="1829" y="674"/>
                      <a:pt x="1916" y="674"/>
                    </a:cubicBezTo>
                    <a:cubicBezTo>
                      <a:pt x="1922" y="674"/>
                      <a:pt x="1924" y="674"/>
                      <a:pt x="1924" y="674"/>
                    </a:cubicBezTo>
                    <a:cubicBezTo>
                      <a:pt x="1924" y="674"/>
                      <a:pt x="2130" y="252"/>
                      <a:pt x="1479"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118"/>
              <p:cNvSpPr/>
              <p:nvPr/>
            </p:nvSpPr>
            <p:spPr>
              <a:xfrm>
                <a:off x="1457100" y="4244050"/>
                <a:ext cx="64525" cy="25975"/>
              </a:xfrm>
              <a:custGeom>
                <a:avLst/>
                <a:gdLst/>
                <a:ahLst/>
                <a:cxnLst/>
                <a:rect l="l" t="t" r="r" b="b"/>
                <a:pathLst>
                  <a:path w="2581" h="1039" extrusionOk="0">
                    <a:moveTo>
                      <a:pt x="437" y="1"/>
                    </a:moveTo>
                    <a:cubicBezTo>
                      <a:pt x="379" y="1"/>
                      <a:pt x="333" y="10"/>
                      <a:pt x="304" y="30"/>
                    </a:cubicBezTo>
                    <a:cubicBezTo>
                      <a:pt x="0" y="235"/>
                      <a:pt x="308" y="422"/>
                      <a:pt x="308" y="422"/>
                    </a:cubicBezTo>
                    <a:cubicBezTo>
                      <a:pt x="1041" y="617"/>
                      <a:pt x="1733" y="1039"/>
                      <a:pt x="1733" y="1039"/>
                    </a:cubicBezTo>
                    <a:lnTo>
                      <a:pt x="2580" y="768"/>
                    </a:lnTo>
                    <a:cubicBezTo>
                      <a:pt x="2580" y="768"/>
                      <a:pt x="974" y="1"/>
                      <a:pt x="437"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118"/>
              <p:cNvSpPr/>
              <p:nvPr/>
            </p:nvSpPr>
            <p:spPr>
              <a:xfrm>
                <a:off x="1473475" y="4232425"/>
                <a:ext cx="64525" cy="26000"/>
              </a:xfrm>
              <a:custGeom>
                <a:avLst/>
                <a:gdLst/>
                <a:ahLst/>
                <a:cxnLst/>
                <a:rect l="l" t="t" r="r" b="b"/>
                <a:pathLst>
                  <a:path w="2581" h="1040" extrusionOk="0">
                    <a:moveTo>
                      <a:pt x="438" y="0"/>
                    </a:moveTo>
                    <a:cubicBezTo>
                      <a:pt x="380" y="0"/>
                      <a:pt x="334" y="9"/>
                      <a:pt x="304" y="29"/>
                    </a:cubicBezTo>
                    <a:cubicBezTo>
                      <a:pt x="1" y="234"/>
                      <a:pt x="309" y="422"/>
                      <a:pt x="309" y="422"/>
                    </a:cubicBezTo>
                    <a:cubicBezTo>
                      <a:pt x="1041" y="617"/>
                      <a:pt x="1734" y="1040"/>
                      <a:pt x="1734" y="1040"/>
                    </a:cubicBezTo>
                    <a:lnTo>
                      <a:pt x="2581" y="768"/>
                    </a:lnTo>
                    <a:cubicBezTo>
                      <a:pt x="2581" y="768"/>
                      <a:pt x="975" y="0"/>
                      <a:pt x="438"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118"/>
              <p:cNvSpPr/>
              <p:nvPr/>
            </p:nvSpPr>
            <p:spPr>
              <a:xfrm>
                <a:off x="1457950" y="4234600"/>
                <a:ext cx="75025" cy="30200"/>
              </a:xfrm>
              <a:custGeom>
                <a:avLst/>
                <a:gdLst/>
                <a:ahLst/>
                <a:cxnLst/>
                <a:rect l="l" t="t" r="r" b="b"/>
                <a:pathLst>
                  <a:path w="3001" h="1208" extrusionOk="0">
                    <a:moveTo>
                      <a:pt x="509" y="0"/>
                    </a:moveTo>
                    <a:cubicBezTo>
                      <a:pt x="441" y="0"/>
                      <a:pt x="388" y="11"/>
                      <a:pt x="354" y="34"/>
                    </a:cubicBezTo>
                    <a:cubicBezTo>
                      <a:pt x="0" y="272"/>
                      <a:pt x="358" y="489"/>
                      <a:pt x="358" y="489"/>
                    </a:cubicBezTo>
                    <a:cubicBezTo>
                      <a:pt x="1210" y="717"/>
                      <a:pt x="2016" y="1208"/>
                      <a:pt x="2016" y="1208"/>
                    </a:cubicBezTo>
                    <a:lnTo>
                      <a:pt x="3000" y="892"/>
                    </a:lnTo>
                    <a:cubicBezTo>
                      <a:pt x="3000" y="892"/>
                      <a:pt x="1134" y="0"/>
                      <a:pt x="509"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118"/>
              <p:cNvSpPr/>
              <p:nvPr/>
            </p:nvSpPr>
            <p:spPr>
              <a:xfrm>
                <a:off x="1601100" y="4285675"/>
                <a:ext cx="214900" cy="128475"/>
              </a:xfrm>
              <a:custGeom>
                <a:avLst/>
                <a:gdLst/>
                <a:ahLst/>
                <a:cxnLst/>
                <a:rect l="l" t="t" r="r" b="b"/>
                <a:pathLst>
                  <a:path w="8596" h="5139" extrusionOk="0">
                    <a:moveTo>
                      <a:pt x="936" y="0"/>
                    </a:moveTo>
                    <a:lnTo>
                      <a:pt x="0" y="2054"/>
                    </a:lnTo>
                    <a:cubicBezTo>
                      <a:pt x="3249" y="4242"/>
                      <a:pt x="4838" y="4335"/>
                      <a:pt x="6497" y="5019"/>
                    </a:cubicBezTo>
                    <a:cubicBezTo>
                      <a:pt x="6693" y="5099"/>
                      <a:pt x="6886" y="5138"/>
                      <a:pt x="7070" y="5138"/>
                    </a:cubicBezTo>
                    <a:cubicBezTo>
                      <a:pt x="7599" y="5138"/>
                      <a:pt x="8050" y="4819"/>
                      <a:pt x="8278" y="4254"/>
                    </a:cubicBezTo>
                    <a:cubicBezTo>
                      <a:pt x="8595" y="3465"/>
                      <a:pt x="8236" y="2727"/>
                      <a:pt x="7432" y="2454"/>
                    </a:cubicBezTo>
                    <a:lnTo>
                      <a:pt x="9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118"/>
              <p:cNvSpPr/>
              <p:nvPr/>
            </p:nvSpPr>
            <p:spPr>
              <a:xfrm>
                <a:off x="1769600" y="3793650"/>
                <a:ext cx="360300" cy="311125"/>
              </a:xfrm>
              <a:custGeom>
                <a:avLst/>
                <a:gdLst/>
                <a:ahLst/>
                <a:cxnLst/>
                <a:rect l="l" t="t" r="r" b="b"/>
                <a:pathLst>
                  <a:path w="14412" h="12445" extrusionOk="0">
                    <a:moveTo>
                      <a:pt x="7289" y="0"/>
                    </a:moveTo>
                    <a:cubicBezTo>
                      <a:pt x="7273" y="0"/>
                      <a:pt x="7257" y="0"/>
                      <a:pt x="7242" y="0"/>
                    </a:cubicBezTo>
                    <a:cubicBezTo>
                      <a:pt x="4547" y="32"/>
                      <a:pt x="2660" y="2362"/>
                      <a:pt x="2691" y="5058"/>
                    </a:cubicBezTo>
                    <a:cubicBezTo>
                      <a:pt x="2722" y="7753"/>
                      <a:pt x="0" y="11401"/>
                      <a:pt x="3512" y="12281"/>
                    </a:cubicBezTo>
                    <a:cubicBezTo>
                      <a:pt x="3915" y="12382"/>
                      <a:pt x="5363" y="12444"/>
                      <a:pt x="6968" y="12444"/>
                    </a:cubicBezTo>
                    <a:cubicBezTo>
                      <a:pt x="9214" y="12444"/>
                      <a:pt x="11768" y="12323"/>
                      <a:pt x="12196" y="12021"/>
                    </a:cubicBezTo>
                    <a:cubicBezTo>
                      <a:pt x="14411" y="10456"/>
                      <a:pt x="12196" y="7507"/>
                      <a:pt x="12013" y="5328"/>
                    </a:cubicBezTo>
                    <a:cubicBezTo>
                      <a:pt x="11788" y="2657"/>
                      <a:pt x="9958" y="0"/>
                      <a:pt x="7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118"/>
              <p:cNvSpPr/>
              <p:nvPr/>
            </p:nvSpPr>
            <p:spPr>
              <a:xfrm>
                <a:off x="1975375" y="4060075"/>
                <a:ext cx="24000" cy="10250"/>
              </a:xfrm>
              <a:custGeom>
                <a:avLst/>
                <a:gdLst/>
                <a:ahLst/>
                <a:cxnLst/>
                <a:rect l="l" t="t" r="r" b="b"/>
                <a:pathLst>
                  <a:path w="960" h="410" extrusionOk="0">
                    <a:moveTo>
                      <a:pt x="126" y="1"/>
                    </a:moveTo>
                    <a:cubicBezTo>
                      <a:pt x="62" y="1"/>
                      <a:pt x="13" y="47"/>
                      <a:pt x="7" y="108"/>
                    </a:cubicBezTo>
                    <a:cubicBezTo>
                      <a:pt x="1" y="174"/>
                      <a:pt x="50" y="233"/>
                      <a:pt x="115" y="238"/>
                    </a:cubicBezTo>
                    <a:cubicBezTo>
                      <a:pt x="119" y="239"/>
                      <a:pt x="544" y="279"/>
                      <a:pt x="768" y="395"/>
                    </a:cubicBezTo>
                    <a:cubicBezTo>
                      <a:pt x="786" y="405"/>
                      <a:pt x="805" y="409"/>
                      <a:pt x="823" y="409"/>
                    </a:cubicBezTo>
                    <a:cubicBezTo>
                      <a:pt x="867" y="409"/>
                      <a:pt x="908" y="386"/>
                      <a:pt x="929" y="345"/>
                    </a:cubicBezTo>
                    <a:cubicBezTo>
                      <a:pt x="959" y="286"/>
                      <a:pt x="937" y="215"/>
                      <a:pt x="879" y="183"/>
                    </a:cubicBezTo>
                    <a:cubicBezTo>
                      <a:pt x="613" y="45"/>
                      <a:pt x="156" y="2"/>
                      <a:pt x="137" y="1"/>
                    </a:cubicBezTo>
                    <a:cubicBezTo>
                      <a:pt x="133" y="1"/>
                      <a:pt x="130" y="1"/>
                      <a:pt x="126" y="1"/>
                    </a:cubicBezTo>
                    <a:close/>
                  </a:path>
                </a:pathLst>
              </a:custGeom>
              <a:solidFill>
                <a:srgbClr val="0C1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118"/>
              <p:cNvSpPr/>
              <p:nvPr/>
            </p:nvSpPr>
            <p:spPr>
              <a:xfrm>
                <a:off x="1912125" y="4062075"/>
                <a:ext cx="25575" cy="9475"/>
              </a:xfrm>
              <a:custGeom>
                <a:avLst/>
                <a:gdLst/>
                <a:ahLst/>
                <a:cxnLst/>
                <a:rect l="l" t="t" r="r" b="b"/>
                <a:pathLst>
                  <a:path w="1023" h="379" extrusionOk="0">
                    <a:moveTo>
                      <a:pt x="841" y="0"/>
                    </a:moveTo>
                    <a:cubicBezTo>
                      <a:pt x="542" y="0"/>
                      <a:pt x="116" y="139"/>
                      <a:pt x="96" y="146"/>
                    </a:cubicBezTo>
                    <a:cubicBezTo>
                      <a:pt x="34" y="166"/>
                      <a:pt x="0" y="233"/>
                      <a:pt x="20" y="296"/>
                    </a:cubicBezTo>
                    <a:cubicBezTo>
                      <a:pt x="37" y="346"/>
                      <a:pt x="84" y="379"/>
                      <a:pt x="133" y="379"/>
                    </a:cubicBezTo>
                    <a:cubicBezTo>
                      <a:pt x="146" y="379"/>
                      <a:pt x="159" y="376"/>
                      <a:pt x="171" y="372"/>
                    </a:cubicBezTo>
                    <a:cubicBezTo>
                      <a:pt x="291" y="332"/>
                      <a:pt x="628" y="238"/>
                      <a:pt x="843" y="238"/>
                    </a:cubicBezTo>
                    <a:cubicBezTo>
                      <a:pt x="859" y="238"/>
                      <a:pt x="874" y="239"/>
                      <a:pt x="888" y="240"/>
                    </a:cubicBezTo>
                    <a:cubicBezTo>
                      <a:pt x="893" y="240"/>
                      <a:pt x="897" y="241"/>
                      <a:pt x="900" y="241"/>
                    </a:cubicBezTo>
                    <a:cubicBezTo>
                      <a:pt x="962" y="241"/>
                      <a:pt x="1013" y="192"/>
                      <a:pt x="1017" y="131"/>
                    </a:cubicBezTo>
                    <a:cubicBezTo>
                      <a:pt x="1023" y="65"/>
                      <a:pt x="973" y="7"/>
                      <a:pt x="907" y="3"/>
                    </a:cubicBezTo>
                    <a:cubicBezTo>
                      <a:pt x="886" y="1"/>
                      <a:pt x="864" y="0"/>
                      <a:pt x="841" y="0"/>
                    </a:cubicBezTo>
                    <a:close/>
                  </a:path>
                </a:pathLst>
              </a:custGeom>
              <a:solidFill>
                <a:srgbClr val="0C1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118"/>
              <p:cNvSpPr/>
              <p:nvPr/>
            </p:nvSpPr>
            <p:spPr>
              <a:xfrm>
                <a:off x="2003575" y="5285225"/>
                <a:ext cx="58450" cy="48825"/>
              </a:xfrm>
              <a:custGeom>
                <a:avLst/>
                <a:gdLst/>
                <a:ahLst/>
                <a:cxnLst/>
                <a:rect l="l" t="t" r="r" b="b"/>
                <a:pathLst>
                  <a:path w="2338" h="1953" extrusionOk="0">
                    <a:moveTo>
                      <a:pt x="0" y="1"/>
                    </a:moveTo>
                    <a:lnTo>
                      <a:pt x="0" y="1953"/>
                    </a:lnTo>
                    <a:lnTo>
                      <a:pt x="2337" y="1953"/>
                    </a:lnTo>
                    <a:lnTo>
                      <a:pt x="2337" y="1"/>
                    </a:ln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118"/>
              <p:cNvSpPr/>
              <p:nvPr/>
            </p:nvSpPr>
            <p:spPr>
              <a:xfrm>
                <a:off x="1832350" y="5285175"/>
                <a:ext cx="58450" cy="48800"/>
              </a:xfrm>
              <a:custGeom>
                <a:avLst/>
                <a:gdLst/>
                <a:ahLst/>
                <a:cxnLst/>
                <a:rect l="l" t="t" r="r" b="b"/>
                <a:pathLst>
                  <a:path w="2338" h="1952" extrusionOk="0">
                    <a:moveTo>
                      <a:pt x="1" y="1"/>
                    </a:moveTo>
                    <a:lnTo>
                      <a:pt x="1" y="1952"/>
                    </a:lnTo>
                    <a:lnTo>
                      <a:pt x="2338" y="1952"/>
                    </a:lnTo>
                    <a:lnTo>
                      <a:pt x="2338" y="1"/>
                    </a:ln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118"/>
              <p:cNvSpPr/>
              <p:nvPr/>
            </p:nvSpPr>
            <p:spPr>
              <a:xfrm>
                <a:off x="1810900" y="4461625"/>
                <a:ext cx="151675" cy="426725"/>
              </a:xfrm>
              <a:custGeom>
                <a:avLst/>
                <a:gdLst/>
                <a:ahLst/>
                <a:cxnLst/>
                <a:rect l="l" t="t" r="r" b="b"/>
                <a:pathLst>
                  <a:path w="6067" h="17069" extrusionOk="0">
                    <a:moveTo>
                      <a:pt x="2947" y="1"/>
                    </a:moveTo>
                    <a:cubicBezTo>
                      <a:pt x="1333" y="1"/>
                      <a:pt x="1" y="1406"/>
                      <a:pt x="1" y="3166"/>
                    </a:cubicBezTo>
                    <a:lnTo>
                      <a:pt x="1" y="14529"/>
                    </a:lnTo>
                    <a:cubicBezTo>
                      <a:pt x="1" y="15839"/>
                      <a:pt x="929" y="16933"/>
                      <a:pt x="2144" y="17057"/>
                    </a:cubicBezTo>
                    <a:cubicBezTo>
                      <a:pt x="2220" y="17065"/>
                      <a:pt x="2295" y="17069"/>
                      <a:pt x="2370" y="17069"/>
                    </a:cubicBezTo>
                    <a:cubicBezTo>
                      <a:pt x="3562" y="17069"/>
                      <a:pt x="4586" y="16106"/>
                      <a:pt x="4719" y="14808"/>
                    </a:cubicBezTo>
                    <a:lnTo>
                      <a:pt x="5883" y="3513"/>
                    </a:lnTo>
                    <a:cubicBezTo>
                      <a:pt x="6066" y="1728"/>
                      <a:pt x="4830" y="138"/>
                      <a:pt x="3161" y="9"/>
                    </a:cubicBezTo>
                    <a:cubicBezTo>
                      <a:pt x="3089" y="3"/>
                      <a:pt x="3018" y="1"/>
                      <a:pt x="29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118"/>
              <p:cNvSpPr/>
              <p:nvPr/>
            </p:nvSpPr>
            <p:spPr>
              <a:xfrm>
                <a:off x="1810200" y="4778350"/>
                <a:ext cx="120800" cy="527400"/>
              </a:xfrm>
              <a:custGeom>
                <a:avLst/>
                <a:gdLst/>
                <a:ahLst/>
                <a:cxnLst/>
                <a:rect l="l" t="t" r="r" b="b"/>
                <a:pathLst>
                  <a:path w="4832" h="21096" extrusionOk="0">
                    <a:moveTo>
                      <a:pt x="2390" y="1"/>
                    </a:moveTo>
                    <a:cubicBezTo>
                      <a:pt x="1076" y="1"/>
                      <a:pt x="1" y="1160"/>
                      <a:pt x="30" y="2590"/>
                    </a:cubicBezTo>
                    <a:lnTo>
                      <a:pt x="371" y="21096"/>
                    </a:lnTo>
                    <a:lnTo>
                      <a:pt x="3752" y="21096"/>
                    </a:lnTo>
                    <a:lnTo>
                      <a:pt x="4751" y="2693"/>
                    </a:lnTo>
                    <a:cubicBezTo>
                      <a:pt x="4831" y="1295"/>
                      <a:pt x="3841" y="93"/>
                      <a:pt x="2539" y="5"/>
                    </a:cubicBezTo>
                    <a:cubicBezTo>
                      <a:pt x="2489" y="2"/>
                      <a:pt x="2439" y="1"/>
                      <a:pt x="2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118"/>
              <p:cNvSpPr/>
              <p:nvPr/>
            </p:nvSpPr>
            <p:spPr>
              <a:xfrm>
                <a:off x="1934075" y="4457575"/>
                <a:ext cx="151650" cy="426725"/>
              </a:xfrm>
              <a:custGeom>
                <a:avLst/>
                <a:gdLst/>
                <a:ahLst/>
                <a:cxnLst/>
                <a:rect l="l" t="t" r="r" b="b"/>
                <a:pathLst>
                  <a:path w="6066" h="17069" extrusionOk="0">
                    <a:moveTo>
                      <a:pt x="3119" y="0"/>
                    </a:moveTo>
                    <a:cubicBezTo>
                      <a:pt x="3049" y="0"/>
                      <a:pt x="2977" y="3"/>
                      <a:pt x="2906" y="9"/>
                    </a:cubicBezTo>
                    <a:cubicBezTo>
                      <a:pt x="1237" y="137"/>
                      <a:pt x="0" y="1728"/>
                      <a:pt x="184" y="3512"/>
                    </a:cubicBezTo>
                    <a:lnTo>
                      <a:pt x="1347" y="14808"/>
                    </a:lnTo>
                    <a:cubicBezTo>
                      <a:pt x="1480" y="16106"/>
                      <a:pt x="2504" y="17069"/>
                      <a:pt x="3697" y="17069"/>
                    </a:cubicBezTo>
                    <a:cubicBezTo>
                      <a:pt x="3771" y="17069"/>
                      <a:pt x="3847" y="17065"/>
                      <a:pt x="3922" y="17057"/>
                    </a:cubicBezTo>
                    <a:cubicBezTo>
                      <a:pt x="5137" y="16933"/>
                      <a:pt x="6066" y="15839"/>
                      <a:pt x="6066" y="14530"/>
                    </a:cubicBezTo>
                    <a:lnTo>
                      <a:pt x="6066" y="3166"/>
                    </a:lnTo>
                    <a:cubicBezTo>
                      <a:pt x="6066" y="1406"/>
                      <a:pt x="4732" y="0"/>
                      <a:pt x="3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118"/>
              <p:cNvSpPr/>
              <p:nvPr/>
            </p:nvSpPr>
            <p:spPr>
              <a:xfrm>
                <a:off x="1965625" y="4774300"/>
                <a:ext cx="120775" cy="527400"/>
              </a:xfrm>
              <a:custGeom>
                <a:avLst/>
                <a:gdLst/>
                <a:ahLst/>
                <a:cxnLst/>
                <a:rect l="l" t="t" r="r" b="b"/>
                <a:pathLst>
                  <a:path w="4831" h="21096" extrusionOk="0">
                    <a:moveTo>
                      <a:pt x="2443" y="0"/>
                    </a:moveTo>
                    <a:cubicBezTo>
                      <a:pt x="2393" y="0"/>
                      <a:pt x="2344" y="2"/>
                      <a:pt x="2294" y="5"/>
                    </a:cubicBezTo>
                    <a:cubicBezTo>
                      <a:pt x="991" y="93"/>
                      <a:pt x="0" y="1295"/>
                      <a:pt x="82" y="2692"/>
                    </a:cubicBezTo>
                    <a:lnTo>
                      <a:pt x="1081" y="21096"/>
                    </a:lnTo>
                    <a:lnTo>
                      <a:pt x="4462" y="21096"/>
                    </a:lnTo>
                    <a:lnTo>
                      <a:pt x="4803" y="2589"/>
                    </a:lnTo>
                    <a:cubicBezTo>
                      <a:pt x="4831" y="1160"/>
                      <a:pt x="3756"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118"/>
              <p:cNvSpPr/>
              <p:nvPr/>
            </p:nvSpPr>
            <p:spPr>
              <a:xfrm>
                <a:off x="1702775" y="5317725"/>
                <a:ext cx="200925" cy="94750"/>
              </a:xfrm>
              <a:custGeom>
                <a:avLst/>
                <a:gdLst/>
                <a:ahLst/>
                <a:cxnLst/>
                <a:rect l="l" t="t" r="r" b="b"/>
                <a:pathLst>
                  <a:path w="8037" h="3790" extrusionOk="0">
                    <a:moveTo>
                      <a:pt x="5025" y="0"/>
                    </a:moveTo>
                    <a:cubicBezTo>
                      <a:pt x="4975" y="0"/>
                      <a:pt x="4936" y="14"/>
                      <a:pt x="4909" y="48"/>
                    </a:cubicBezTo>
                    <a:cubicBezTo>
                      <a:pt x="4909" y="48"/>
                      <a:pt x="4769" y="209"/>
                      <a:pt x="4152" y="764"/>
                    </a:cubicBezTo>
                    <a:cubicBezTo>
                      <a:pt x="3536" y="1320"/>
                      <a:pt x="2487" y="1687"/>
                      <a:pt x="1594" y="2061"/>
                    </a:cubicBezTo>
                    <a:cubicBezTo>
                      <a:pt x="441" y="2545"/>
                      <a:pt x="114" y="3027"/>
                      <a:pt x="50" y="3358"/>
                    </a:cubicBezTo>
                    <a:cubicBezTo>
                      <a:pt x="1" y="3621"/>
                      <a:pt x="115" y="3790"/>
                      <a:pt x="115" y="3790"/>
                    </a:cubicBezTo>
                    <a:lnTo>
                      <a:pt x="7887" y="3783"/>
                    </a:lnTo>
                    <a:cubicBezTo>
                      <a:pt x="7945" y="3678"/>
                      <a:pt x="7976" y="3529"/>
                      <a:pt x="7988" y="3351"/>
                    </a:cubicBezTo>
                    <a:cubicBezTo>
                      <a:pt x="8036" y="2695"/>
                      <a:pt x="7838" y="566"/>
                      <a:pt x="7838" y="499"/>
                    </a:cubicBezTo>
                    <a:cubicBezTo>
                      <a:pt x="7838" y="98"/>
                      <a:pt x="7713" y="46"/>
                      <a:pt x="7649" y="46"/>
                    </a:cubicBezTo>
                    <a:cubicBezTo>
                      <a:pt x="7626" y="46"/>
                      <a:pt x="7611" y="52"/>
                      <a:pt x="7611" y="52"/>
                    </a:cubicBezTo>
                    <a:cubicBezTo>
                      <a:pt x="7209" y="274"/>
                      <a:pt x="6839" y="350"/>
                      <a:pt x="6508" y="350"/>
                    </a:cubicBezTo>
                    <a:cubicBezTo>
                      <a:pt x="5798" y="350"/>
                      <a:pt x="5274" y="0"/>
                      <a:pt x="5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118"/>
              <p:cNvSpPr/>
              <p:nvPr/>
            </p:nvSpPr>
            <p:spPr>
              <a:xfrm>
                <a:off x="1702775" y="5401500"/>
                <a:ext cx="199725" cy="10975"/>
              </a:xfrm>
              <a:custGeom>
                <a:avLst/>
                <a:gdLst/>
                <a:ahLst/>
                <a:cxnLst/>
                <a:rect l="l" t="t" r="r" b="b"/>
                <a:pathLst>
                  <a:path w="7989" h="439" extrusionOk="0">
                    <a:moveTo>
                      <a:pt x="7988" y="0"/>
                    </a:moveTo>
                    <a:lnTo>
                      <a:pt x="50" y="7"/>
                    </a:lnTo>
                    <a:cubicBezTo>
                      <a:pt x="1" y="270"/>
                      <a:pt x="115" y="439"/>
                      <a:pt x="115" y="439"/>
                    </a:cubicBezTo>
                    <a:lnTo>
                      <a:pt x="7887" y="432"/>
                    </a:lnTo>
                    <a:cubicBezTo>
                      <a:pt x="7945" y="327"/>
                      <a:pt x="7976" y="178"/>
                      <a:pt x="79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118"/>
              <p:cNvSpPr/>
              <p:nvPr/>
            </p:nvSpPr>
            <p:spPr>
              <a:xfrm>
                <a:off x="1803100" y="5331775"/>
                <a:ext cx="24175" cy="21775"/>
              </a:xfrm>
              <a:custGeom>
                <a:avLst/>
                <a:gdLst/>
                <a:ahLst/>
                <a:cxnLst/>
                <a:rect l="l" t="t" r="r" b="b"/>
                <a:pathLst>
                  <a:path w="967" h="871" extrusionOk="0">
                    <a:moveTo>
                      <a:pt x="362" y="0"/>
                    </a:moveTo>
                    <a:lnTo>
                      <a:pt x="1" y="318"/>
                    </a:lnTo>
                    <a:lnTo>
                      <a:pt x="542" y="809"/>
                    </a:lnTo>
                    <a:cubicBezTo>
                      <a:pt x="588" y="850"/>
                      <a:pt x="645" y="871"/>
                      <a:pt x="702" y="871"/>
                    </a:cubicBezTo>
                    <a:cubicBezTo>
                      <a:pt x="761" y="871"/>
                      <a:pt x="820" y="849"/>
                      <a:pt x="865" y="805"/>
                    </a:cubicBezTo>
                    <a:cubicBezTo>
                      <a:pt x="966" y="710"/>
                      <a:pt x="964" y="551"/>
                      <a:pt x="862" y="458"/>
                    </a:cubicBez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118"/>
              <p:cNvSpPr/>
              <p:nvPr/>
            </p:nvSpPr>
            <p:spPr>
              <a:xfrm>
                <a:off x="1788025" y="5343200"/>
                <a:ext cx="23175" cy="23275"/>
              </a:xfrm>
              <a:custGeom>
                <a:avLst/>
                <a:gdLst/>
                <a:ahLst/>
                <a:cxnLst/>
                <a:rect l="l" t="t" r="r" b="b"/>
                <a:pathLst>
                  <a:path w="927" h="931" extrusionOk="0">
                    <a:moveTo>
                      <a:pt x="411" y="1"/>
                    </a:moveTo>
                    <a:lnTo>
                      <a:pt x="1" y="247"/>
                    </a:lnTo>
                    <a:lnTo>
                      <a:pt x="469" y="841"/>
                    </a:lnTo>
                    <a:cubicBezTo>
                      <a:pt x="517" y="900"/>
                      <a:pt x="586" y="931"/>
                      <a:pt x="656" y="931"/>
                    </a:cubicBezTo>
                    <a:cubicBezTo>
                      <a:pt x="702" y="931"/>
                      <a:pt x="748" y="917"/>
                      <a:pt x="789" y="889"/>
                    </a:cubicBezTo>
                    <a:cubicBezTo>
                      <a:pt x="903" y="811"/>
                      <a:pt x="927" y="653"/>
                      <a:pt x="842" y="546"/>
                    </a:cubicBezTo>
                    <a:lnTo>
                      <a:pt x="4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118"/>
              <p:cNvSpPr/>
              <p:nvPr/>
            </p:nvSpPr>
            <p:spPr>
              <a:xfrm>
                <a:off x="1771350" y="5352350"/>
                <a:ext cx="23700" cy="23225"/>
              </a:xfrm>
              <a:custGeom>
                <a:avLst/>
                <a:gdLst/>
                <a:ahLst/>
                <a:cxnLst/>
                <a:rect l="l" t="t" r="r" b="b"/>
                <a:pathLst>
                  <a:path w="948" h="929" extrusionOk="0">
                    <a:moveTo>
                      <a:pt x="433" y="1"/>
                    </a:moveTo>
                    <a:lnTo>
                      <a:pt x="1" y="200"/>
                    </a:lnTo>
                    <a:lnTo>
                      <a:pt x="490" y="839"/>
                    </a:lnTo>
                    <a:cubicBezTo>
                      <a:pt x="536" y="897"/>
                      <a:pt x="606" y="928"/>
                      <a:pt x="676" y="928"/>
                    </a:cubicBezTo>
                    <a:cubicBezTo>
                      <a:pt x="722" y="928"/>
                      <a:pt x="769" y="915"/>
                      <a:pt x="810" y="887"/>
                    </a:cubicBezTo>
                    <a:cubicBezTo>
                      <a:pt x="923" y="809"/>
                      <a:pt x="947" y="652"/>
                      <a:pt x="862" y="543"/>
                    </a:cubicBezTo>
                    <a:lnTo>
                      <a:pt x="4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118"/>
              <p:cNvSpPr/>
              <p:nvPr/>
            </p:nvSpPr>
            <p:spPr>
              <a:xfrm>
                <a:off x="1967275" y="5317475"/>
                <a:ext cx="109375" cy="95000"/>
              </a:xfrm>
              <a:custGeom>
                <a:avLst/>
                <a:gdLst/>
                <a:ahLst/>
                <a:cxnLst/>
                <a:rect l="l" t="t" r="r" b="b"/>
                <a:pathLst>
                  <a:path w="4375" h="3800" extrusionOk="0">
                    <a:moveTo>
                      <a:pt x="2684" y="1"/>
                    </a:moveTo>
                    <a:cubicBezTo>
                      <a:pt x="1910" y="1"/>
                      <a:pt x="1616" y="143"/>
                      <a:pt x="1475" y="441"/>
                    </a:cubicBezTo>
                    <a:cubicBezTo>
                      <a:pt x="1459" y="475"/>
                      <a:pt x="1403" y="993"/>
                      <a:pt x="1403" y="993"/>
                    </a:cubicBezTo>
                    <a:cubicBezTo>
                      <a:pt x="1403" y="993"/>
                      <a:pt x="1363" y="1189"/>
                      <a:pt x="789" y="1784"/>
                    </a:cubicBezTo>
                    <a:cubicBezTo>
                      <a:pt x="267" y="2328"/>
                      <a:pt x="46" y="2943"/>
                      <a:pt x="17" y="3385"/>
                    </a:cubicBezTo>
                    <a:cubicBezTo>
                      <a:pt x="0" y="3633"/>
                      <a:pt x="23" y="3800"/>
                      <a:pt x="23" y="3800"/>
                    </a:cubicBezTo>
                    <a:lnTo>
                      <a:pt x="4344" y="3800"/>
                    </a:lnTo>
                    <a:cubicBezTo>
                      <a:pt x="4344" y="3800"/>
                      <a:pt x="4354" y="3719"/>
                      <a:pt x="4362" y="3589"/>
                    </a:cubicBezTo>
                    <a:cubicBezTo>
                      <a:pt x="4365" y="3530"/>
                      <a:pt x="4369" y="3461"/>
                      <a:pt x="4370" y="3385"/>
                    </a:cubicBezTo>
                    <a:cubicBezTo>
                      <a:pt x="4370" y="3368"/>
                      <a:pt x="4371" y="3351"/>
                      <a:pt x="4371" y="3334"/>
                    </a:cubicBezTo>
                    <a:cubicBezTo>
                      <a:pt x="4374" y="3113"/>
                      <a:pt x="4365" y="2839"/>
                      <a:pt x="4322" y="2574"/>
                    </a:cubicBezTo>
                    <a:cubicBezTo>
                      <a:pt x="4281" y="2325"/>
                      <a:pt x="4222" y="2014"/>
                      <a:pt x="4159" y="1717"/>
                    </a:cubicBezTo>
                    <a:cubicBezTo>
                      <a:pt x="4134" y="1598"/>
                      <a:pt x="4108" y="1481"/>
                      <a:pt x="4082" y="1372"/>
                    </a:cubicBezTo>
                    <a:cubicBezTo>
                      <a:pt x="4019" y="1099"/>
                      <a:pt x="3957" y="870"/>
                      <a:pt x="3911" y="761"/>
                    </a:cubicBezTo>
                    <a:cubicBezTo>
                      <a:pt x="3802" y="500"/>
                      <a:pt x="3711" y="1"/>
                      <a:pt x="2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118"/>
              <p:cNvSpPr/>
              <p:nvPr/>
            </p:nvSpPr>
            <p:spPr>
              <a:xfrm>
                <a:off x="1967275" y="5402075"/>
                <a:ext cx="109250" cy="10400"/>
              </a:xfrm>
              <a:custGeom>
                <a:avLst/>
                <a:gdLst/>
                <a:ahLst/>
                <a:cxnLst/>
                <a:rect l="l" t="t" r="r" b="b"/>
                <a:pathLst>
                  <a:path w="4370" h="416" extrusionOk="0">
                    <a:moveTo>
                      <a:pt x="17" y="1"/>
                    </a:moveTo>
                    <a:cubicBezTo>
                      <a:pt x="0" y="249"/>
                      <a:pt x="22" y="416"/>
                      <a:pt x="22" y="416"/>
                    </a:cubicBezTo>
                    <a:lnTo>
                      <a:pt x="4344" y="416"/>
                    </a:lnTo>
                    <a:cubicBezTo>
                      <a:pt x="4344" y="416"/>
                      <a:pt x="4364" y="247"/>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118"/>
              <p:cNvSpPr/>
              <p:nvPr/>
            </p:nvSpPr>
            <p:spPr>
              <a:xfrm>
                <a:off x="2014400" y="5333850"/>
                <a:ext cx="32975" cy="14500"/>
              </a:xfrm>
              <a:custGeom>
                <a:avLst/>
                <a:gdLst/>
                <a:ahLst/>
                <a:cxnLst/>
                <a:rect l="l" t="t" r="r" b="b"/>
                <a:pathLst>
                  <a:path w="1319" h="580" extrusionOk="0">
                    <a:moveTo>
                      <a:pt x="515" y="0"/>
                    </a:moveTo>
                    <a:cubicBezTo>
                      <a:pt x="281" y="0"/>
                      <a:pt x="125" y="56"/>
                      <a:pt x="113" y="61"/>
                    </a:cubicBezTo>
                    <a:cubicBezTo>
                      <a:pt x="46" y="86"/>
                      <a:pt x="0" y="196"/>
                      <a:pt x="9" y="306"/>
                    </a:cubicBezTo>
                    <a:cubicBezTo>
                      <a:pt x="18" y="400"/>
                      <a:pt x="64" y="464"/>
                      <a:pt x="120" y="464"/>
                    </a:cubicBezTo>
                    <a:cubicBezTo>
                      <a:pt x="129" y="464"/>
                      <a:pt x="138" y="462"/>
                      <a:pt x="148" y="459"/>
                    </a:cubicBezTo>
                    <a:cubicBezTo>
                      <a:pt x="150" y="458"/>
                      <a:pt x="286" y="409"/>
                      <a:pt x="494" y="409"/>
                    </a:cubicBezTo>
                    <a:cubicBezTo>
                      <a:pt x="669" y="409"/>
                      <a:pt x="894" y="444"/>
                      <a:pt x="1133" y="571"/>
                    </a:cubicBezTo>
                    <a:cubicBezTo>
                      <a:pt x="1144" y="576"/>
                      <a:pt x="1154" y="578"/>
                      <a:pt x="1164" y="580"/>
                    </a:cubicBezTo>
                    <a:cubicBezTo>
                      <a:pt x="1166" y="580"/>
                      <a:pt x="1168" y="580"/>
                      <a:pt x="1170" y="580"/>
                    </a:cubicBezTo>
                    <a:cubicBezTo>
                      <a:pt x="1221" y="580"/>
                      <a:pt x="1272" y="524"/>
                      <a:pt x="1292" y="436"/>
                    </a:cubicBezTo>
                    <a:cubicBezTo>
                      <a:pt x="1318" y="328"/>
                      <a:pt x="1288" y="214"/>
                      <a:pt x="1225" y="180"/>
                    </a:cubicBezTo>
                    <a:cubicBezTo>
                      <a:pt x="960" y="39"/>
                      <a:pt x="710" y="0"/>
                      <a:pt x="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118"/>
              <p:cNvSpPr/>
              <p:nvPr/>
            </p:nvSpPr>
            <p:spPr>
              <a:xfrm>
                <a:off x="2008425" y="5349050"/>
                <a:ext cx="33100" cy="13900"/>
              </a:xfrm>
              <a:custGeom>
                <a:avLst/>
                <a:gdLst/>
                <a:ahLst/>
                <a:cxnLst/>
                <a:rect l="l" t="t" r="r" b="b"/>
                <a:pathLst>
                  <a:path w="1324" h="556" extrusionOk="0">
                    <a:moveTo>
                      <a:pt x="563" y="1"/>
                    </a:moveTo>
                    <a:cubicBezTo>
                      <a:pt x="298" y="1"/>
                      <a:pt x="121" y="73"/>
                      <a:pt x="109" y="78"/>
                    </a:cubicBezTo>
                    <a:cubicBezTo>
                      <a:pt x="43" y="105"/>
                      <a:pt x="1" y="217"/>
                      <a:pt x="14" y="325"/>
                    </a:cubicBezTo>
                    <a:cubicBezTo>
                      <a:pt x="26" y="418"/>
                      <a:pt x="73" y="480"/>
                      <a:pt x="128" y="480"/>
                    </a:cubicBezTo>
                    <a:cubicBezTo>
                      <a:pt x="138" y="480"/>
                      <a:pt x="148" y="478"/>
                      <a:pt x="159" y="474"/>
                    </a:cubicBezTo>
                    <a:cubicBezTo>
                      <a:pt x="161" y="473"/>
                      <a:pt x="317" y="410"/>
                      <a:pt x="553" y="410"/>
                    </a:cubicBezTo>
                    <a:cubicBezTo>
                      <a:pt x="719" y="410"/>
                      <a:pt x="926" y="441"/>
                      <a:pt x="1148" y="548"/>
                    </a:cubicBezTo>
                    <a:cubicBezTo>
                      <a:pt x="1158" y="553"/>
                      <a:pt x="1168" y="556"/>
                      <a:pt x="1178" y="556"/>
                    </a:cubicBezTo>
                    <a:cubicBezTo>
                      <a:pt x="1179" y="556"/>
                      <a:pt x="1180" y="556"/>
                      <a:pt x="1181" y="556"/>
                    </a:cubicBezTo>
                    <a:cubicBezTo>
                      <a:pt x="1233" y="556"/>
                      <a:pt x="1284" y="497"/>
                      <a:pt x="1302" y="407"/>
                    </a:cubicBezTo>
                    <a:cubicBezTo>
                      <a:pt x="1323" y="298"/>
                      <a:pt x="1289" y="185"/>
                      <a:pt x="1225" y="155"/>
                    </a:cubicBezTo>
                    <a:cubicBezTo>
                      <a:pt x="979" y="36"/>
                      <a:pt x="749" y="1"/>
                      <a:pt x="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118"/>
              <p:cNvSpPr/>
              <p:nvPr/>
            </p:nvSpPr>
            <p:spPr>
              <a:xfrm>
                <a:off x="2001400" y="5364600"/>
                <a:ext cx="33100" cy="13750"/>
              </a:xfrm>
              <a:custGeom>
                <a:avLst/>
                <a:gdLst/>
                <a:ahLst/>
                <a:cxnLst/>
                <a:rect l="l" t="t" r="r" b="b"/>
                <a:pathLst>
                  <a:path w="1324" h="550" extrusionOk="0">
                    <a:moveTo>
                      <a:pt x="576" y="1"/>
                    </a:moveTo>
                    <a:cubicBezTo>
                      <a:pt x="303" y="1"/>
                      <a:pt x="119" y="77"/>
                      <a:pt x="107" y="82"/>
                    </a:cubicBezTo>
                    <a:cubicBezTo>
                      <a:pt x="41" y="110"/>
                      <a:pt x="0" y="222"/>
                      <a:pt x="15" y="332"/>
                    </a:cubicBezTo>
                    <a:cubicBezTo>
                      <a:pt x="27" y="424"/>
                      <a:pt x="75" y="485"/>
                      <a:pt x="129" y="485"/>
                    </a:cubicBezTo>
                    <a:cubicBezTo>
                      <a:pt x="139" y="485"/>
                      <a:pt x="149" y="483"/>
                      <a:pt x="160" y="478"/>
                    </a:cubicBezTo>
                    <a:cubicBezTo>
                      <a:pt x="163" y="478"/>
                      <a:pt x="325" y="411"/>
                      <a:pt x="569" y="411"/>
                    </a:cubicBezTo>
                    <a:cubicBezTo>
                      <a:pt x="733" y="411"/>
                      <a:pt x="935" y="441"/>
                      <a:pt x="1150" y="542"/>
                    </a:cubicBezTo>
                    <a:cubicBezTo>
                      <a:pt x="1160" y="548"/>
                      <a:pt x="1170" y="550"/>
                      <a:pt x="1180" y="550"/>
                    </a:cubicBezTo>
                    <a:cubicBezTo>
                      <a:pt x="1181" y="550"/>
                      <a:pt x="1182" y="550"/>
                      <a:pt x="1183" y="550"/>
                    </a:cubicBezTo>
                    <a:cubicBezTo>
                      <a:pt x="1237" y="550"/>
                      <a:pt x="1287" y="490"/>
                      <a:pt x="1303" y="400"/>
                    </a:cubicBezTo>
                    <a:cubicBezTo>
                      <a:pt x="1323" y="292"/>
                      <a:pt x="1288" y="179"/>
                      <a:pt x="1223" y="148"/>
                    </a:cubicBezTo>
                    <a:cubicBezTo>
                      <a:pt x="983" y="35"/>
                      <a:pt x="759" y="1"/>
                      <a:pt x="5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118"/>
              <p:cNvSpPr/>
              <p:nvPr/>
            </p:nvSpPr>
            <p:spPr>
              <a:xfrm>
                <a:off x="1813050" y="4403750"/>
                <a:ext cx="271500" cy="190750"/>
              </a:xfrm>
              <a:custGeom>
                <a:avLst/>
                <a:gdLst/>
                <a:ahLst/>
                <a:cxnLst/>
                <a:rect l="l" t="t" r="r" b="b"/>
                <a:pathLst>
                  <a:path w="10860" h="7630" extrusionOk="0">
                    <a:moveTo>
                      <a:pt x="2153" y="0"/>
                    </a:moveTo>
                    <a:cubicBezTo>
                      <a:pt x="2153" y="0"/>
                      <a:pt x="957" y="1231"/>
                      <a:pt x="1" y="4683"/>
                    </a:cubicBezTo>
                    <a:lnTo>
                      <a:pt x="4382" y="7382"/>
                    </a:lnTo>
                    <a:cubicBezTo>
                      <a:pt x="4656" y="7547"/>
                      <a:pt x="4963" y="7629"/>
                      <a:pt x="5269" y="7629"/>
                    </a:cubicBezTo>
                    <a:cubicBezTo>
                      <a:pt x="5576" y="7629"/>
                      <a:pt x="5883" y="7547"/>
                      <a:pt x="6157" y="7382"/>
                    </a:cubicBezTo>
                    <a:lnTo>
                      <a:pt x="10860" y="4702"/>
                    </a:lnTo>
                    <a:cubicBezTo>
                      <a:pt x="9969" y="1144"/>
                      <a:pt x="8379" y="0"/>
                      <a:pt x="8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118"/>
              <p:cNvSpPr/>
              <p:nvPr/>
            </p:nvSpPr>
            <p:spPr>
              <a:xfrm>
                <a:off x="1805475" y="4064450"/>
                <a:ext cx="284950" cy="462925"/>
              </a:xfrm>
              <a:custGeom>
                <a:avLst/>
                <a:gdLst/>
                <a:ahLst/>
                <a:cxnLst/>
                <a:rect l="l" t="t" r="r" b="b"/>
                <a:pathLst>
                  <a:path w="11398" h="18517" extrusionOk="0">
                    <a:moveTo>
                      <a:pt x="5999" y="1"/>
                    </a:moveTo>
                    <a:lnTo>
                      <a:pt x="1575" y="1635"/>
                    </a:lnTo>
                    <a:cubicBezTo>
                      <a:pt x="1230" y="1758"/>
                      <a:pt x="871" y="2011"/>
                      <a:pt x="871" y="2377"/>
                    </a:cubicBezTo>
                    <a:cubicBezTo>
                      <a:pt x="871" y="4668"/>
                      <a:pt x="1" y="18517"/>
                      <a:pt x="1" y="18517"/>
                    </a:cubicBezTo>
                    <a:lnTo>
                      <a:pt x="11398" y="18517"/>
                    </a:lnTo>
                    <a:lnTo>
                      <a:pt x="11129" y="2871"/>
                    </a:lnTo>
                    <a:cubicBezTo>
                      <a:pt x="11138" y="2257"/>
                      <a:pt x="11069" y="2011"/>
                      <a:pt x="10854" y="1965"/>
                    </a:cubicBezTo>
                    <a:lnTo>
                      <a:pt x="59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118"/>
              <p:cNvSpPr/>
              <p:nvPr/>
            </p:nvSpPr>
            <p:spPr>
              <a:xfrm>
                <a:off x="1862975" y="4064450"/>
                <a:ext cx="174350" cy="59425"/>
              </a:xfrm>
              <a:custGeom>
                <a:avLst/>
                <a:gdLst/>
                <a:ahLst/>
                <a:cxnLst/>
                <a:rect l="l" t="t" r="r" b="b"/>
                <a:pathLst>
                  <a:path w="6974" h="2377" extrusionOk="0">
                    <a:moveTo>
                      <a:pt x="3699" y="1"/>
                    </a:moveTo>
                    <a:lnTo>
                      <a:pt x="1" y="1367"/>
                    </a:lnTo>
                    <a:cubicBezTo>
                      <a:pt x="1" y="1367"/>
                      <a:pt x="297" y="2125"/>
                      <a:pt x="2903" y="2340"/>
                    </a:cubicBezTo>
                    <a:cubicBezTo>
                      <a:pt x="3212" y="2365"/>
                      <a:pt x="3499" y="2377"/>
                      <a:pt x="3766" y="2377"/>
                    </a:cubicBezTo>
                    <a:cubicBezTo>
                      <a:pt x="6313" y="2377"/>
                      <a:pt x="6973" y="1325"/>
                      <a:pt x="6973" y="1325"/>
                    </a:cubicBezTo>
                    <a:lnTo>
                      <a:pt x="3699" y="1"/>
                    </a:lnTo>
                    <a:close/>
                  </a:path>
                </a:pathLst>
              </a:custGeom>
              <a:solidFill>
                <a:srgbClr val="FA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118"/>
              <p:cNvSpPr/>
              <p:nvPr/>
            </p:nvSpPr>
            <p:spPr>
              <a:xfrm>
                <a:off x="1852175" y="3928800"/>
                <a:ext cx="46325" cy="50300"/>
              </a:xfrm>
              <a:custGeom>
                <a:avLst/>
                <a:gdLst/>
                <a:ahLst/>
                <a:cxnLst/>
                <a:rect l="l" t="t" r="r" b="b"/>
                <a:pathLst>
                  <a:path w="1853" h="2012" extrusionOk="0">
                    <a:moveTo>
                      <a:pt x="843" y="0"/>
                    </a:moveTo>
                    <a:cubicBezTo>
                      <a:pt x="752" y="0"/>
                      <a:pt x="658" y="18"/>
                      <a:pt x="564" y="55"/>
                    </a:cubicBezTo>
                    <a:cubicBezTo>
                      <a:pt x="124" y="226"/>
                      <a:pt x="1" y="632"/>
                      <a:pt x="215" y="1095"/>
                    </a:cubicBezTo>
                    <a:cubicBezTo>
                      <a:pt x="403" y="1503"/>
                      <a:pt x="839" y="2011"/>
                      <a:pt x="1241" y="2011"/>
                    </a:cubicBezTo>
                    <a:cubicBezTo>
                      <a:pt x="1295" y="2011"/>
                      <a:pt x="1350" y="2002"/>
                      <a:pt x="1403" y="1981"/>
                    </a:cubicBezTo>
                    <a:cubicBezTo>
                      <a:pt x="1843" y="1810"/>
                      <a:pt x="1852" y="1058"/>
                      <a:pt x="1638" y="595"/>
                    </a:cubicBezTo>
                    <a:cubicBezTo>
                      <a:pt x="1470" y="232"/>
                      <a:pt x="1175" y="0"/>
                      <a:pt x="843" y="0"/>
                    </a:cubicBezTo>
                    <a:close/>
                  </a:path>
                </a:pathLst>
              </a:custGeom>
              <a:solidFill>
                <a:srgbClr val="E48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118"/>
              <p:cNvSpPr/>
              <p:nvPr/>
            </p:nvSpPr>
            <p:spPr>
              <a:xfrm>
                <a:off x="2012425" y="3926825"/>
                <a:ext cx="50275" cy="50475"/>
              </a:xfrm>
              <a:custGeom>
                <a:avLst/>
                <a:gdLst/>
                <a:ahLst/>
                <a:cxnLst/>
                <a:rect l="l" t="t" r="r" b="b"/>
                <a:pathLst>
                  <a:path w="2011" h="2019" extrusionOk="0">
                    <a:moveTo>
                      <a:pt x="1170" y="1"/>
                    </a:moveTo>
                    <a:cubicBezTo>
                      <a:pt x="831" y="1"/>
                      <a:pt x="535" y="240"/>
                      <a:pt x="373" y="614"/>
                    </a:cubicBezTo>
                    <a:cubicBezTo>
                      <a:pt x="170" y="1081"/>
                      <a:pt x="1" y="1774"/>
                      <a:pt x="641" y="1994"/>
                    </a:cubicBezTo>
                    <a:cubicBezTo>
                      <a:pt x="689" y="2011"/>
                      <a:pt x="739" y="2019"/>
                      <a:pt x="789" y="2019"/>
                    </a:cubicBezTo>
                    <a:cubicBezTo>
                      <a:pt x="1196" y="2019"/>
                      <a:pt x="1627" y="1498"/>
                      <a:pt x="1808" y="1081"/>
                    </a:cubicBezTo>
                    <a:cubicBezTo>
                      <a:pt x="2010" y="613"/>
                      <a:pt x="1878" y="210"/>
                      <a:pt x="1435" y="49"/>
                    </a:cubicBezTo>
                    <a:cubicBezTo>
                      <a:pt x="1345" y="16"/>
                      <a:pt x="1256" y="1"/>
                      <a:pt x="1170" y="1"/>
                    </a:cubicBezTo>
                    <a:close/>
                  </a:path>
                </a:pathLst>
              </a:custGeom>
              <a:solidFill>
                <a:srgbClr val="FA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118"/>
              <p:cNvSpPr/>
              <p:nvPr/>
            </p:nvSpPr>
            <p:spPr>
              <a:xfrm>
                <a:off x="2031175" y="3940800"/>
                <a:ext cx="17650" cy="18525"/>
              </a:xfrm>
              <a:custGeom>
                <a:avLst/>
                <a:gdLst/>
                <a:ahLst/>
                <a:cxnLst/>
                <a:rect l="l" t="t" r="r" b="b"/>
                <a:pathLst>
                  <a:path w="706" h="741" fill="none" extrusionOk="0">
                    <a:moveTo>
                      <a:pt x="705" y="49"/>
                    </a:moveTo>
                    <a:cubicBezTo>
                      <a:pt x="705" y="49"/>
                      <a:pt x="164" y="1"/>
                      <a:pt x="0" y="740"/>
                    </a:cubicBezTo>
                  </a:path>
                </a:pathLst>
              </a:custGeom>
              <a:noFill/>
              <a:ln w="2125" cap="rnd" cmpd="sng">
                <a:solidFill>
                  <a:srgbClr val="E482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118"/>
              <p:cNvSpPr/>
              <p:nvPr/>
            </p:nvSpPr>
            <p:spPr>
              <a:xfrm>
                <a:off x="1854625" y="3808775"/>
                <a:ext cx="190625" cy="178775"/>
              </a:xfrm>
              <a:custGeom>
                <a:avLst/>
                <a:gdLst/>
                <a:ahLst/>
                <a:cxnLst/>
                <a:rect l="l" t="t" r="r" b="b"/>
                <a:pathLst>
                  <a:path w="7625" h="7151" extrusionOk="0">
                    <a:moveTo>
                      <a:pt x="3710" y="0"/>
                    </a:moveTo>
                    <a:cubicBezTo>
                      <a:pt x="3694" y="0"/>
                      <a:pt x="3679" y="1"/>
                      <a:pt x="3663" y="1"/>
                    </a:cubicBezTo>
                    <a:cubicBezTo>
                      <a:pt x="1629" y="24"/>
                      <a:pt x="0" y="1644"/>
                      <a:pt x="23" y="3618"/>
                    </a:cubicBezTo>
                    <a:cubicBezTo>
                      <a:pt x="46" y="5578"/>
                      <a:pt x="1689" y="7150"/>
                      <a:pt x="3702" y="7150"/>
                    </a:cubicBezTo>
                    <a:cubicBezTo>
                      <a:pt x="3717" y="7150"/>
                      <a:pt x="3732" y="7150"/>
                      <a:pt x="3747" y="7150"/>
                    </a:cubicBezTo>
                    <a:cubicBezTo>
                      <a:pt x="5779" y="7127"/>
                      <a:pt x="7624" y="5423"/>
                      <a:pt x="7601" y="3448"/>
                    </a:cubicBezTo>
                    <a:cubicBezTo>
                      <a:pt x="7577" y="1490"/>
                      <a:pt x="5724" y="0"/>
                      <a:pt x="3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118"/>
              <p:cNvSpPr/>
              <p:nvPr/>
            </p:nvSpPr>
            <p:spPr>
              <a:xfrm>
                <a:off x="1924825" y="3990725"/>
                <a:ext cx="59950" cy="97525"/>
              </a:xfrm>
              <a:custGeom>
                <a:avLst/>
                <a:gdLst/>
                <a:ahLst/>
                <a:cxnLst/>
                <a:rect l="l" t="t" r="r" b="b"/>
                <a:pathLst>
                  <a:path w="2398" h="3901" extrusionOk="0">
                    <a:moveTo>
                      <a:pt x="184" y="1"/>
                    </a:moveTo>
                    <a:lnTo>
                      <a:pt x="0" y="3900"/>
                    </a:lnTo>
                    <a:lnTo>
                      <a:pt x="2397" y="3900"/>
                    </a:lnTo>
                    <a:lnTo>
                      <a:pt x="2239" y="52"/>
                    </a:lnTo>
                    <a:lnTo>
                      <a:pt x="184" y="1"/>
                    </a:lnTo>
                    <a:close/>
                  </a:path>
                </a:pathLst>
              </a:custGeom>
              <a:solidFill>
                <a:srgbClr val="FA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18"/>
              <p:cNvSpPr/>
              <p:nvPr/>
            </p:nvSpPr>
            <p:spPr>
              <a:xfrm>
                <a:off x="1926850" y="3995575"/>
                <a:ext cx="55575" cy="49450"/>
              </a:xfrm>
              <a:custGeom>
                <a:avLst/>
                <a:gdLst/>
                <a:ahLst/>
                <a:cxnLst/>
                <a:rect l="l" t="t" r="r" b="b"/>
                <a:pathLst>
                  <a:path w="2223" h="1978" extrusionOk="0">
                    <a:moveTo>
                      <a:pt x="94" y="0"/>
                    </a:moveTo>
                    <a:lnTo>
                      <a:pt x="1" y="1977"/>
                    </a:lnTo>
                    <a:lnTo>
                      <a:pt x="2222" y="1441"/>
                    </a:lnTo>
                    <a:lnTo>
                      <a:pt x="2186" y="474"/>
                    </a:lnTo>
                    <a:lnTo>
                      <a:pt x="94" y="0"/>
                    </a:lnTo>
                    <a:close/>
                  </a:path>
                </a:pathLst>
              </a:custGeom>
              <a:solidFill>
                <a:srgbClr val="E48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18"/>
              <p:cNvSpPr/>
              <p:nvPr/>
            </p:nvSpPr>
            <p:spPr>
              <a:xfrm>
                <a:off x="1864475" y="3819225"/>
                <a:ext cx="162650" cy="216600"/>
              </a:xfrm>
              <a:custGeom>
                <a:avLst/>
                <a:gdLst/>
                <a:ahLst/>
                <a:cxnLst/>
                <a:rect l="l" t="t" r="r" b="b"/>
                <a:pathLst>
                  <a:path w="6506" h="8664" extrusionOk="0">
                    <a:moveTo>
                      <a:pt x="3266" y="1"/>
                    </a:moveTo>
                    <a:cubicBezTo>
                      <a:pt x="3253" y="1"/>
                      <a:pt x="3240" y="1"/>
                      <a:pt x="3227" y="1"/>
                    </a:cubicBezTo>
                    <a:cubicBezTo>
                      <a:pt x="1506" y="21"/>
                      <a:pt x="0" y="1371"/>
                      <a:pt x="20" y="3014"/>
                    </a:cubicBezTo>
                    <a:lnTo>
                      <a:pt x="142" y="4985"/>
                    </a:lnTo>
                    <a:cubicBezTo>
                      <a:pt x="142" y="4985"/>
                      <a:pt x="210" y="7779"/>
                      <a:pt x="2874" y="8598"/>
                    </a:cubicBezTo>
                    <a:cubicBezTo>
                      <a:pt x="3016" y="8642"/>
                      <a:pt x="3165" y="8664"/>
                      <a:pt x="3313" y="8664"/>
                    </a:cubicBezTo>
                    <a:cubicBezTo>
                      <a:pt x="3472" y="8664"/>
                      <a:pt x="3631" y="8638"/>
                      <a:pt x="3782" y="8588"/>
                    </a:cubicBezTo>
                    <a:cubicBezTo>
                      <a:pt x="6426" y="7707"/>
                      <a:pt x="6429" y="4911"/>
                      <a:pt x="6429" y="4911"/>
                    </a:cubicBezTo>
                    <a:lnTo>
                      <a:pt x="6505" y="2938"/>
                    </a:lnTo>
                    <a:cubicBezTo>
                      <a:pt x="6486" y="1308"/>
                      <a:pt x="4972" y="1"/>
                      <a:pt x="3266" y="1"/>
                    </a:cubicBezTo>
                    <a:close/>
                  </a:path>
                </a:pathLst>
              </a:custGeom>
              <a:solidFill>
                <a:srgbClr val="FA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18"/>
              <p:cNvSpPr/>
              <p:nvPr/>
            </p:nvSpPr>
            <p:spPr>
              <a:xfrm>
                <a:off x="1974317" y="3952253"/>
                <a:ext cx="31203" cy="31899"/>
              </a:xfrm>
              <a:custGeom>
                <a:avLst/>
                <a:gdLst/>
                <a:ahLst/>
                <a:cxnLst/>
                <a:rect l="l" t="t" r="r" b="b"/>
                <a:pathLst>
                  <a:path w="1248" h="954" extrusionOk="0">
                    <a:moveTo>
                      <a:pt x="640" y="0"/>
                    </a:moveTo>
                    <a:cubicBezTo>
                      <a:pt x="627" y="0"/>
                      <a:pt x="613" y="1"/>
                      <a:pt x="600" y="1"/>
                    </a:cubicBezTo>
                    <a:cubicBezTo>
                      <a:pt x="263" y="18"/>
                      <a:pt x="1" y="245"/>
                      <a:pt x="13" y="507"/>
                    </a:cubicBezTo>
                    <a:cubicBezTo>
                      <a:pt x="26" y="760"/>
                      <a:pt x="288" y="953"/>
                      <a:pt x="609" y="953"/>
                    </a:cubicBezTo>
                    <a:cubicBezTo>
                      <a:pt x="622" y="953"/>
                      <a:pt x="635" y="953"/>
                      <a:pt x="648" y="952"/>
                    </a:cubicBezTo>
                    <a:cubicBezTo>
                      <a:pt x="985" y="936"/>
                      <a:pt x="1248" y="708"/>
                      <a:pt x="1236" y="447"/>
                    </a:cubicBezTo>
                    <a:cubicBezTo>
                      <a:pt x="1223" y="194"/>
                      <a:pt x="960" y="0"/>
                      <a:pt x="640" y="0"/>
                    </a:cubicBezTo>
                    <a:close/>
                  </a:path>
                </a:pathLst>
              </a:custGeom>
              <a:solidFill>
                <a:srgbClr val="E48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18"/>
              <p:cNvSpPr/>
              <p:nvPr/>
            </p:nvSpPr>
            <p:spPr>
              <a:xfrm>
                <a:off x="1880918" y="3952253"/>
                <a:ext cx="31228" cy="31899"/>
              </a:xfrm>
              <a:custGeom>
                <a:avLst/>
                <a:gdLst/>
                <a:ahLst/>
                <a:cxnLst/>
                <a:rect l="l" t="t" r="r" b="b"/>
                <a:pathLst>
                  <a:path w="1249" h="954" extrusionOk="0">
                    <a:moveTo>
                      <a:pt x="640" y="0"/>
                    </a:moveTo>
                    <a:cubicBezTo>
                      <a:pt x="627" y="0"/>
                      <a:pt x="614" y="1"/>
                      <a:pt x="601" y="1"/>
                    </a:cubicBezTo>
                    <a:cubicBezTo>
                      <a:pt x="264" y="18"/>
                      <a:pt x="1" y="245"/>
                      <a:pt x="13" y="507"/>
                    </a:cubicBezTo>
                    <a:cubicBezTo>
                      <a:pt x="26" y="759"/>
                      <a:pt x="289" y="953"/>
                      <a:pt x="609" y="953"/>
                    </a:cubicBezTo>
                    <a:cubicBezTo>
                      <a:pt x="622" y="953"/>
                      <a:pt x="635" y="953"/>
                      <a:pt x="649" y="952"/>
                    </a:cubicBezTo>
                    <a:cubicBezTo>
                      <a:pt x="985" y="935"/>
                      <a:pt x="1248" y="708"/>
                      <a:pt x="1236" y="446"/>
                    </a:cubicBezTo>
                    <a:cubicBezTo>
                      <a:pt x="1223" y="194"/>
                      <a:pt x="960" y="0"/>
                      <a:pt x="640" y="0"/>
                    </a:cubicBezTo>
                    <a:close/>
                  </a:path>
                </a:pathLst>
              </a:custGeom>
              <a:solidFill>
                <a:srgbClr val="E48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18"/>
              <p:cNvSpPr/>
              <p:nvPr/>
            </p:nvSpPr>
            <p:spPr>
              <a:xfrm>
                <a:off x="1956275" y="3902075"/>
                <a:ext cx="36000" cy="9325"/>
              </a:xfrm>
              <a:custGeom>
                <a:avLst/>
                <a:gdLst/>
                <a:ahLst/>
                <a:cxnLst/>
                <a:rect l="l" t="t" r="r" b="b"/>
                <a:pathLst>
                  <a:path w="1440" h="373" extrusionOk="0">
                    <a:moveTo>
                      <a:pt x="729" y="1"/>
                    </a:moveTo>
                    <a:cubicBezTo>
                      <a:pt x="506" y="1"/>
                      <a:pt x="311" y="64"/>
                      <a:pt x="186" y="135"/>
                    </a:cubicBezTo>
                    <a:cubicBezTo>
                      <a:pt x="59" y="208"/>
                      <a:pt x="1" y="281"/>
                      <a:pt x="16" y="307"/>
                    </a:cubicBezTo>
                    <a:cubicBezTo>
                      <a:pt x="22" y="316"/>
                      <a:pt x="35" y="320"/>
                      <a:pt x="54" y="320"/>
                    </a:cubicBezTo>
                    <a:cubicBezTo>
                      <a:pt x="148" y="320"/>
                      <a:pt x="398" y="228"/>
                      <a:pt x="707" y="228"/>
                    </a:cubicBezTo>
                    <a:cubicBezTo>
                      <a:pt x="717" y="228"/>
                      <a:pt x="727" y="229"/>
                      <a:pt x="738" y="229"/>
                    </a:cubicBezTo>
                    <a:cubicBezTo>
                      <a:pt x="928" y="230"/>
                      <a:pt x="1107" y="262"/>
                      <a:pt x="1221" y="297"/>
                    </a:cubicBezTo>
                    <a:cubicBezTo>
                      <a:pt x="1322" y="327"/>
                      <a:pt x="1379" y="373"/>
                      <a:pt x="1412" y="373"/>
                    </a:cubicBezTo>
                    <a:cubicBezTo>
                      <a:pt x="1416" y="373"/>
                      <a:pt x="1420" y="372"/>
                      <a:pt x="1424" y="370"/>
                    </a:cubicBezTo>
                    <a:cubicBezTo>
                      <a:pt x="1436" y="362"/>
                      <a:pt x="1439" y="334"/>
                      <a:pt x="1420" y="293"/>
                    </a:cubicBezTo>
                    <a:cubicBezTo>
                      <a:pt x="1402" y="251"/>
                      <a:pt x="1360" y="199"/>
                      <a:pt x="1295" y="155"/>
                    </a:cubicBezTo>
                    <a:cubicBezTo>
                      <a:pt x="1165" y="65"/>
                      <a:pt x="967" y="4"/>
                      <a:pt x="740" y="1"/>
                    </a:cubicBezTo>
                    <a:cubicBezTo>
                      <a:pt x="736" y="1"/>
                      <a:pt x="732" y="1"/>
                      <a:pt x="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18"/>
              <p:cNvSpPr/>
              <p:nvPr/>
            </p:nvSpPr>
            <p:spPr>
              <a:xfrm>
                <a:off x="1887800" y="3901950"/>
                <a:ext cx="35950" cy="9575"/>
              </a:xfrm>
              <a:custGeom>
                <a:avLst/>
                <a:gdLst/>
                <a:ahLst/>
                <a:cxnLst/>
                <a:rect l="l" t="t" r="r" b="b"/>
                <a:pathLst>
                  <a:path w="1438" h="383" extrusionOk="0">
                    <a:moveTo>
                      <a:pt x="715" y="1"/>
                    </a:moveTo>
                    <a:cubicBezTo>
                      <a:pt x="500" y="1"/>
                      <a:pt x="311" y="60"/>
                      <a:pt x="188" y="128"/>
                    </a:cubicBezTo>
                    <a:cubicBezTo>
                      <a:pt x="59" y="198"/>
                      <a:pt x="0" y="272"/>
                      <a:pt x="16" y="298"/>
                    </a:cubicBezTo>
                    <a:cubicBezTo>
                      <a:pt x="21" y="307"/>
                      <a:pt x="35" y="311"/>
                      <a:pt x="55" y="311"/>
                    </a:cubicBezTo>
                    <a:cubicBezTo>
                      <a:pt x="148" y="311"/>
                      <a:pt x="388" y="228"/>
                      <a:pt x="684" y="228"/>
                    </a:cubicBezTo>
                    <a:cubicBezTo>
                      <a:pt x="702" y="228"/>
                      <a:pt x="720" y="229"/>
                      <a:pt x="738" y="229"/>
                    </a:cubicBezTo>
                    <a:cubicBezTo>
                      <a:pt x="929" y="234"/>
                      <a:pt x="1107" y="268"/>
                      <a:pt x="1220" y="304"/>
                    </a:cubicBezTo>
                    <a:cubicBezTo>
                      <a:pt x="1323" y="336"/>
                      <a:pt x="1379" y="383"/>
                      <a:pt x="1411" y="383"/>
                    </a:cubicBezTo>
                    <a:cubicBezTo>
                      <a:pt x="1415" y="383"/>
                      <a:pt x="1419" y="382"/>
                      <a:pt x="1422" y="380"/>
                    </a:cubicBezTo>
                    <a:cubicBezTo>
                      <a:pt x="1435" y="373"/>
                      <a:pt x="1437" y="345"/>
                      <a:pt x="1420" y="303"/>
                    </a:cubicBezTo>
                    <a:cubicBezTo>
                      <a:pt x="1403" y="261"/>
                      <a:pt x="1360" y="208"/>
                      <a:pt x="1297" y="162"/>
                    </a:cubicBezTo>
                    <a:cubicBezTo>
                      <a:pt x="1168" y="73"/>
                      <a:pt x="971" y="8"/>
                      <a:pt x="744" y="1"/>
                    </a:cubicBezTo>
                    <a:cubicBezTo>
                      <a:pt x="734" y="1"/>
                      <a:pt x="725"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18"/>
              <p:cNvSpPr/>
              <p:nvPr/>
            </p:nvSpPr>
            <p:spPr>
              <a:xfrm>
                <a:off x="2046550" y="4114300"/>
                <a:ext cx="139300" cy="292100"/>
              </a:xfrm>
              <a:custGeom>
                <a:avLst/>
                <a:gdLst/>
                <a:ahLst/>
                <a:cxnLst/>
                <a:rect l="l" t="t" r="r" b="b"/>
                <a:pathLst>
                  <a:path w="5572" h="11684" extrusionOk="0">
                    <a:moveTo>
                      <a:pt x="1346" y="1"/>
                    </a:moveTo>
                    <a:cubicBezTo>
                      <a:pt x="1234" y="1"/>
                      <a:pt x="1122" y="15"/>
                      <a:pt x="1011" y="45"/>
                    </a:cubicBezTo>
                    <a:cubicBezTo>
                      <a:pt x="496" y="185"/>
                      <a:pt x="1" y="629"/>
                      <a:pt x="78" y="1852"/>
                    </a:cubicBezTo>
                    <a:cubicBezTo>
                      <a:pt x="220" y="4093"/>
                      <a:pt x="1999" y="7760"/>
                      <a:pt x="2848" y="10537"/>
                    </a:cubicBezTo>
                    <a:cubicBezTo>
                      <a:pt x="3052" y="11202"/>
                      <a:pt x="3622" y="11683"/>
                      <a:pt x="4269" y="11683"/>
                    </a:cubicBezTo>
                    <a:cubicBezTo>
                      <a:pt x="4284" y="11683"/>
                      <a:pt x="4298" y="11683"/>
                      <a:pt x="4313" y="11682"/>
                    </a:cubicBezTo>
                    <a:cubicBezTo>
                      <a:pt x="4756" y="11668"/>
                      <a:pt x="5208" y="11431"/>
                      <a:pt x="5467" y="10671"/>
                    </a:cubicBezTo>
                    <a:cubicBezTo>
                      <a:pt x="5556" y="10406"/>
                      <a:pt x="5572" y="10117"/>
                      <a:pt x="5522" y="9838"/>
                    </a:cubicBezTo>
                    <a:cubicBezTo>
                      <a:pt x="5262" y="8385"/>
                      <a:pt x="4220" y="3033"/>
                      <a:pt x="2577" y="686"/>
                    </a:cubicBezTo>
                    <a:cubicBezTo>
                      <a:pt x="2281" y="262"/>
                      <a:pt x="1821" y="1"/>
                      <a:pt x="1346"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18"/>
              <p:cNvSpPr/>
              <p:nvPr/>
            </p:nvSpPr>
            <p:spPr>
              <a:xfrm>
                <a:off x="2046550" y="4114300"/>
                <a:ext cx="139300" cy="292100"/>
              </a:xfrm>
              <a:custGeom>
                <a:avLst/>
                <a:gdLst/>
                <a:ahLst/>
                <a:cxnLst/>
                <a:rect l="l" t="t" r="r" b="b"/>
                <a:pathLst>
                  <a:path w="5572" h="11684" extrusionOk="0">
                    <a:moveTo>
                      <a:pt x="1346" y="1"/>
                    </a:moveTo>
                    <a:cubicBezTo>
                      <a:pt x="1234" y="1"/>
                      <a:pt x="1122" y="15"/>
                      <a:pt x="1011" y="45"/>
                    </a:cubicBezTo>
                    <a:cubicBezTo>
                      <a:pt x="496" y="185"/>
                      <a:pt x="1" y="629"/>
                      <a:pt x="78" y="1852"/>
                    </a:cubicBezTo>
                    <a:cubicBezTo>
                      <a:pt x="220" y="4093"/>
                      <a:pt x="1999" y="7760"/>
                      <a:pt x="2848" y="10537"/>
                    </a:cubicBezTo>
                    <a:cubicBezTo>
                      <a:pt x="3052" y="11202"/>
                      <a:pt x="3622" y="11683"/>
                      <a:pt x="4269" y="11683"/>
                    </a:cubicBezTo>
                    <a:cubicBezTo>
                      <a:pt x="4284" y="11683"/>
                      <a:pt x="4298" y="11683"/>
                      <a:pt x="4313" y="11682"/>
                    </a:cubicBezTo>
                    <a:cubicBezTo>
                      <a:pt x="4756" y="11668"/>
                      <a:pt x="5208" y="11431"/>
                      <a:pt x="5467" y="10671"/>
                    </a:cubicBezTo>
                    <a:cubicBezTo>
                      <a:pt x="5556" y="10406"/>
                      <a:pt x="5572" y="10117"/>
                      <a:pt x="5522" y="9838"/>
                    </a:cubicBezTo>
                    <a:cubicBezTo>
                      <a:pt x="5262" y="8385"/>
                      <a:pt x="4220" y="3033"/>
                      <a:pt x="2577" y="686"/>
                    </a:cubicBezTo>
                    <a:cubicBezTo>
                      <a:pt x="2281" y="262"/>
                      <a:pt x="18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18"/>
              <p:cNvSpPr/>
              <p:nvPr/>
            </p:nvSpPr>
            <p:spPr>
              <a:xfrm>
                <a:off x="1860875" y="3808775"/>
                <a:ext cx="174775" cy="81950"/>
              </a:xfrm>
              <a:custGeom>
                <a:avLst/>
                <a:gdLst/>
                <a:ahLst/>
                <a:cxnLst/>
                <a:rect l="l" t="t" r="r" b="b"/>
                <a:pathLst>
                  <a:path w="6991" h="3278" extrusionOk="0">
                    <a:moveTo>
                      <a:pt x="2584" y="1"/>
                    </a:moveTo>
                    <a:lnTo>
                      <a:pt x="377" y="1556"/>
                    </a:lnTo>
                    <a:lnTo>
                      <a:pt x="1" y="3277"/>
                    </a:lnTo>
                    <a:cubicBezTo>
                      <a:pt x="1131" y="3007"/>
                      <a:pt x="2272" y="2917"/>
                      <a:pt x="3292" y="2917"/>
                    </a:cubicBezTo>
                    <a:cubicBezTo>
                      <a:pt x="5333" y="2917"/>
                      <a:pt x="6886" y="3277"/>
                      <a:pt x="6886" y="3277"/>
                    </a:cubicBezTo>
                    <a:lnTo>
                      <a:pt x="6990" y="2491"/>
                    </a:lnTo>
                    <a:lnTo>
                      <a:pt x="5472" y="465"/>
                    </a:lnTo>
                    <a:lnTo>
                      <a:pt x="2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18"/>
              <p:cNvSpPr/>
              <p:nvPr/>
            </p:nvSpPr>
            <p:spPr>
              <a:xfrm>
                <a:off x="1791500" y="4075525"/>
                <a:ext cx="133925" cy="902125"/>
              </a:xfrm>
              <a:custGeom>
                <a:avLst/>
                <a:gdLst/>
                <a:ahLst/>
                <a:cxnLst/>
                <a:rect l="l" t="t" r="r" b="b"/>
                <a:pathLst>
                  <a:path w="5357" h="36085" extrusionOk="0">
                    <a:moveTo>
                      <a:pt x="5357" y="1"/>
                    </a:moveTo>
                    <a:cubicBezTo>
                      <a:pt x="3669" y="244"/>
                      <a:pt x="1173" y="1628"/>
                      <a:pt x="1173" y="1628"/>
                    </a:cubicBezTo>
                    <a:lnTo>
                      <a:pt x="0" y="36085"/>
                    </a:lnTo>
                    <a:lnTo>
                      <a:pt x="4490" y="36085"/>
                    </a:lnTo>
                    <a:lnTo>
                      <a:pt x="53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18"/>
              <p:cNvSpPr/>
              <p:nvPr/>
            </p:nvSpPr>
            <p:spPr>
              <a:xfrm>
                <a:off x="1984275" y="4075825"/>
                <a:ext cx="118550" cy="901825"/>
              </a:xfrm>
              <a:custGeom>
                <a:avLst/>
                <a:gdLst/>
                <a:ahLst/>
                <a:cxnLst/>
                <a:rect l="l" t="t" r="r" b="b"/>
                <a:pathLst>
                  <a:path w="4742" h="36073" extrusionOk="0">
                    <a:moveTo>
                      <a:pt x="0" y="1"/>
                    </a:moveTo>
                    <a:lnTo>
                      <a:pt x="214" y="36073"/>
                    </a:lnTo>
                    <a:lnTo>
                      <a:pt x="4741" y="36073"/>
                    </a:lnTo>
                    <a:lnTo>
                      <a:pt x="4207" y="1598"/>
                    </a:lnTo>
                    <a:cubicBezTo>
                      <a:pt x="4207" y="1598"/>
                      <a:pt x="2236" y="49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18"/>
              <p:cNvSpPr/>
              <p:nvPr/>
            </p:nvSpPr>
            <p:spPr>
              <a:xfrm>
                <a:off x="1851550" y="4334975"/>
                <a:ext cx="43200" cy="37825"/>
              </a:xfrm>
              <a:custGeom>
                <a:avLst/>
                <a:gdLst/>
                <a:ahLst/>
                <a:cxnLst/>
                <a:rect l="l" t="t" r="r" b="b"/>
                <a:pathLst>
                  <a:path w="1728" h="1513" extrusionOk="0">
                    <a:moveTo>
                      <a:pt x="863" y="0"/>
                    </a:moveTo>
                    <a:cubicBezTo>
                      <a:pt x="733" y="0"/>
                      <a:pt x="601" y="34"/>
                      <a:pt x="480" y="105"/>
                    </a:cubicBezTo>
                    <a:cubicBezTo>
                      <a:pt x="120" y="316"/>
                      <a:pt x="0" y="780"/>
                      <a:pt x="213" y="1140"/>
                    </a:cubicBezTo>
                    <a:cubicBezTo>
                      <a:pt x="353" y="1379"/>
                      <a:pt x="606" y="1512"/>
                      <a:pt x="865" y="1512"/>
                    </a:cubicBezTo>
                    <a:cubicBezTo>
                      <a:pt x="995" y="1512"/>
                      <a:pt x="1127" y="1479"/>
                      <a:pt x="1248" y="1408"/>
                    </a:cubicBezTo>
                    <a:cubicBezTo>
                      <a:pt x="1608" y="1195"/>
                      <a:pt x="1727" y="732"/>
                      <a:pt x="1516" y="372"/>
                    </a:cubicBezTo>
                    <a:cubicBezTo>
                      <a:pt x="1375" y="133"/>
                      <a:pt x="1122" y="0"/>
                      <a:pt x="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18"/>
              <p:cNvSpPr/>
              <p:nvPr/>
            </p:nvSpPr>
            <p:spPr>
              <a:xfrm>
                <a:off x="1860725" y="4342975"/>
                <a:ext cx="24850" cy="21800"/>
              </a:xfrm>
              <a:custGeom>
                <a:avLst/>
                <a:gdLst/>
                <a:ahLst/>
                <a:cxnLst/>
                <a:rect l="l" t="t" r="r" b="b"/>
                <a:pathLst>
                  <a:path w="994" h="872" extrusionOk="0">
                    <a:moveTo>
                      <a:pt x="496" y="1"/>
                    </a:moveTo>
                    <a:cubicBezTo>
                      <a:pt x="421" y="1"/>
                      <a:pt x="345" y="20"/>
                      <a:pt x="275" y="61"/>
                    </a:cubicBezTo>
                    <a:cubicBezTo>
                      <a:pt x="68" y="183"/>
                      <a:pt x="0" y="450"/>
                      <a:pt x="122" y="657"/>
                    </a:cubicBezTo>
                    <a:cubicBezTo>
                      <a:pt x="203" y="795"/>
                      <a:pt x="348" y="872"/>
                      <a:pt x="498" y="872"/>
                    </a:cubicBezTo>
                    <a:cubicBezTo>
                      <a:pt x="573" y="872"/>
                      <a:pt x="649" y="852"/>
                      <a:pt x="718" y="812"/>
                    </a:cubicBezTo>
                    <a:cubicBezTo>
                      <a:pt x="925" y="690"/>
                      <a:pt x="994" y="422"/>
                      <a:pt x="872" y="215"/>
                    </a:cubicBezTo>
                    <a:cubicBezTo>
                      <a:pt x="790" y="78"/>
                      <a:pt x="645" y="1"/>
                      <a:pt x="496" y="1"/>
                    </a:cubicBezTo>
                    <a:close/>
                  </a:path>
                </a:pathLst>
              </a:custGeom>
              <a:solidFill>
                <a:schemeClr val="dk1">
                  <a:alpha val="14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18"/>
              <p:cNvSpPr/>
              <p:nvPr/>
            </p:nvSpPr>
            <p:spPr>
              <a:xfrm>
                <a:off x="1905725" y="4056775"/>
                <a:ext cx="37175" cy="99625"/>
              </a:xfrm>
              <a:custGeom>
                <a:avLst/>
                <a:gdLst/>
                <a:ahLst/>
                <a:cxnLst/>
                <a:rect l="l" t="t" r="r" b="b"/>
                <a:pathLst>
                  <a:path w="1487" h="3985" extrusionOk="0">
                    <a:moveTo>
                      <a:pt x="669" y="1"/>
                    </a:moveTo>
                    <a:cubicBezTo>
                      <a:pt x="482" y="1"/>
                      <a:pt x="306" y="94"/>
                      <a:pt x="182" y="258"/>
                    </a:cubicBezTo>
                    <a:cubicBezTo>
                      <a:pt x="54" y="430"/>
                      <a:pt x="0" y="654"/>
                      <a:pt x="34" y="876"/>
                    </a:cubicBezTo>
                    <a:lnTo>
                      <a:pt x="231" y="2161"/>
                    </a:lnTo>
                    <a:cubicBezTo>
                      <a:pt x="291" y="2549"/>
                      <a:pt x="430" y="2921"/>
                      <a:pt x="633" y="3236"/>
                    </a:cubicBezTo>
                    <a:cubicBezTo>
                      <a:pt x="837" y="3551"/>
                      <a:pt x="1105" y="3810"/>
                      <a:pt x="1411" y="3985"/>
                    </a:cubicBezTo>
                    <a:lnTo>
                      <a:pt x="1487" y="3810"/>
                    </a:lnTo>
                    <a:cubicBezTo>
                      <a:pt x="916" y="3481"/>
                      <a:pt x="509" y="2851"/>
                      <a:pt x="397" y="2124"/>
                    </a:cubicBezTo>
                    <a:lnTo>
                      <a:pt x="200" y="840"/>
                    </a:lnTo>
                    <a:cubicBezTo>
                      <a:pt x="176" y="677"/>
                      <a:pt x="215" y="511"/>
                      <a:pt x="310" y="386"/>
                    </a:cubicBezTo>
                    <a:cubicBezTo>
                      <a:pt x="400" y="264"/>
                      <a:pt x="530" y="197"/>
                      <a:pt x="668" y="197"/>
                    </a:cubicBezTo>
                    <a:cubicBezTo>
                      <a:pt x="674" y="197"/>
                      <a:pt x="679" y="197"/>
                      <a:pt x="685" y="197"/>
                    </a:cubicBezTo>
                    <a:lnTo>
                      <a:pt x="813" y="201"/>
                    </a:lnTo>
                    <a:lnTo>
                      <a:pt x="822" y="7"/>
                    </a:lnTo>
                    <a:lnTo>
                      <a:pt x="691" y="1"/>
                    </a:lnTo>
                    <a:cubicBezTo>
                      <a:pt x="684" y="1"/>
                      <a:pt x="676"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18"/>
              <p:cNvSpPr/>
              <p:nvPr/>
            </p:nvSpPr>
            <p:spPr>
              <a:xfrm>
                <a:off x="1960800" y="4059075"/>
                <a:ext cx="43250" cy="98175"/>
              </a:xfrm>
              <a:custGeom>
                <a:avLst/>
                <a:gdLst/>
                <a:ahLst/>
                <a:cxnLst/>
                <a:rect l="l" t="t" r="r" b="b"/>
                <a:pathLst>
                  <a:path w="1730" h="3927" extrusionOk="0">
                    <a:moveTo>
                      <a:pt x="910" y="1"/>
                    </a:moveTo>
                    <a:lnTo>
                      <a:pt x="918" y="195"/>
                    </a:lnTo>
                    <a:lnTo>
                      <a:pt x="1083" y="207"/>
                    </a:lnTo>
                    <a:cubicBezTo>
                      <a:pt x="1227" y="212"/>
                      <a:pt x="1357" y="291"/>
                      <a:pt x="1442" y="424"/>
                    </a:cubicBezTo>
                    <a:cubicBezTo>
                      <a:pt x="1527" y="557"/>
                      <a:pt x="1554" y="725"/>
                      <a:pt x="1516" y="886"/>
                    </a:cubicBezTo>
                    <a:lnTo>
                      <a:pt x="1219" y="2151"/>
                    </a:lnTo>
                    <a:cubicBezTo>
                      <a:pt x="1050" y="2867"/>
                      <a:pt x="595" y="3463"/>
                      <a:pt x="1" y="3746"/>
                    </a:cubicBezTo>
                    <a:lnTo>
                      <a:pt x="64" y="3926"/>
                    </a:lnTo>
                    <a:cubicBezTo>
                      <a:pt x="381" y="3775"/>
                      <a:pt x="669" y="3538"/>
                      <a:pt x="897" y="3241"/>
                    </a:cubicBezTo>
                    <a:cubicBezTo>
                      <a:pt x="1124" y="2942"/>
                      <a:pt x="1292" y="2583"/>
                      <a:pt x="1381" y="2200"/>
                    </a:cubicBezTo>
                    <a:lnTo>
                      <a:pt x="1679" y="935"/>
                    </a:lnTo>
                    <a:cubicBezTo>
                      <a:pt x="1729" y="717"/>
                      <a:pt x="1693" y="487"/>
                      <a:pt x="1578" y="307"/>
                    </a:cubicBezTo>
                    <a:cubicBezTo>
                      <a:pt x="1463" y="126"/>
                      <a:pt x="1285" y="19"/>
                      <a:pt x="1090" y="11"/>
                    </a:cubicBezTo>
                    <a:lnTo>
                      <a:pt x="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18"/>
              <p:cNvSpPr/>
              <p:nvPr/>
            </p:nvSpPr>
            <p:spPr>
              <a:xfrm>
                <a:off x="1890400" y="4125050"/>
                <a:ext cx="100025" cy="234850"/>
              </a:xfrm>
              <a:custGeom>
                <a:avLst/>
                <a:gdLst/>
                <a:ahLst/>
                <a:cxnLst/>
                <a:rect l="l" t="t" r="r" b="b"/>
                <a:pathLst>
                  <a:path w="4001" h="9394" extrusionOk="0">
                    <a:moveTo>
                      <a:pt x="1256" y="1"/>
                    </a:moveTo>
                    <a:lnTo>
                      <a:pt x="992" y="75"/>
                    </a:lnTo>
                    <a:cubicBezTo>
                      <a:pt x="992" y="77"/>
                      <a:pt x="1006" y="114"/>
                      <a:pt x="1031" y="174"/>
                    </a:cubicBezTo>
                    <a:cubicBezTo>
                      <a:pt x="1148" y="447"/>
                      <a:pt x="1320" y="694"/>
                      <a:pt x="1542" y="907"/>
                    </a:cubicBezTo>
                    <a:cubicBezTo>
                      <a:pt x="1761" y="1117"/>
                      <a:pt x="2018" y="1284"/>
                      <a:pt x="2307" y="1405"/>
                    </a:cubicBezTo>
                    <a:lnTo>
                      <a:pt x="2292" y="5794"/>
                    </a:lnTo>
                    <a:cubicBezTo>
                      <a:pt x="2292" y="5817"/>
                      <a:pt x="2265" y="8059"/>
                      <a:pt x="1273" y="8847"/>
                    </a:cubicBezTo>
                    <a:cubicBezTo>
                      <a:pt x="1045" y="9029"/>
                      <a:pt x="784" y="9119"/>
                      <a:pt x="486" y="9119"/>
                    </a:cubicBezTo>
                    <a:cubicBezTo>
                      <a:pt x="353" y="9119"/>
                      <a:pt x="212" y="9101"/>
                      <a:pt x="64" y="9065"/>
                    </a:cubicBezTo>
                    <a:lnTo>
                      <a:pt x="0" y="9333"/>
                    </a:lnTo>
                    <a:cubicBezTo>
                      <a:pt x="168" y="9373"/>
                      <a:pt x="330" y="9393"/>
                      <a:pt x="483" y="9393"/>
                    </a:cubicBezTo>
                    <a:cubicBezTo>
                      <a:pt x="846" y="9393"/>
                      <a:pt x="1168" y="9282"/>
                      <a:pt x="1445" y="9062"/>
                    </a:cubicBezTo>
                    <a:cubicBezTo>
                      <a:pt x="2542" y="8191"/>
                      <a:pt x="2539" y="5902"/>
                      <a:pt x="2538" y="5804"/>
                    </a:cubicBezTo>
                    <a:lnTo>
                      <a:pt x="2585" y="1415"/>
                    </a:lnTo>
                    <a:cubicBezTo>
                      <a:pt x="2883" y="1319"/>
                      <a:pt x="3152" y="1172"/>
                      <a:pt x="3387" y="979"/>
                    </a:cubicBezTo>
                    <a:cubicBezTo>
                      <a:pt x="3625" y="784"/>
                      <a:pt x="3816" y="552"/>
                      <a:pt x="3953" y="288"/>
                    </a:cubicBezTo>
                    <a:cubicBezTo>
                      <a:pt x="3984" y="230"/>
                      <a:pt x="3999" y="193"/>
                      <a:pt x="4000" y="192"/>
                    </a:cubicBezTo>
                    <a:lnTo>
                      <a:pt x="3743" y="98"/>
                    </a:lnTo>
                    <a:cubicBezTo>
                      <a:pt x="3743" y="98"/>
                      <a:pt x="3730" y="128"/>
                      <a:pt x="3704" y="176"/>
                    </a:cubicBezTo>
                    <a:cubicBezTo>
                      <a:pt x="3458" y="648"/>
                      <a:pt x="3024" y="1004"/>
                      <a:pt x="2483" y="1178"/>
                    </a:cubicBezTo>
                    <a:cubicBezTo>
                      <a:pt x="2476" y="1181"/>
                      <a:pt x="2467" y="1182"/>
                      <a:pt x="2459" y="1182"/>
                    </a:cubicBezTo>
                    <a:cubicBezTo>
                      <a:pt x="2448" y="1182"/>
                      <a:pt x="2437" y="1180"/>
                      <a:pt x="2426" y="1175"/>
                    </a:cubicBezTo>
                    <a:cubicBezTo>
                      <a:pt x="1902" y="961"/>
                      <a:pt x="1498" y="572"/>
                      <a:pt x="1288" y="82"/>
                    </a:cubicBezTo>
                    <a:cubicBezTo>
                      <a:pt x="1266" y="31"/>
                      <a:pt x="1256" y="1"/>
                      <a:pt x="12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18"/>
              <p:cNvSpPr/>
              <p:nvPr/>
            </p:nvSpPr>
            <p:spPr>
              <a:xfrm>
                <a:off x="1874850" y="4321025"/>
                <a:ext cx="50175" cy="50725"/>
              </a:xfrm>
              <a:custGeom>
                <a:avLst/>
                <a:gdLst/>
                <a:ahLst/>
                <a:cxnLst/>
                <a:rect l="l" t="t" r="r" b="b"/>
                <a:pathLst>
                  <a:path w="2007" h="2029" extrusionOk="0">
                    <a:moveTo>
                      <a:pt x="514" y="0"/>
                    </a:moveTo>
                    <a:cubicBezTo>
                      <a:pt x="514" y="0"/>
                      <a:pt x="0" y="187"/>
                      <a:pt x="414" y="896"/>
                    </a:cubicBezTo>
                    <a:cubicBezTo>
                      <a:pt x="684" y="1357"/>
                      <a:pt x="982" y="1766"/>
                      <a:pt x="732" y="1816"/>
                    </a:cubicBezTo>
                    <a:cubicBezTo>
                      <a:pt x="631" y="1837"/>
                      <a:pt x="1189" y="2029"/>
                      <a:pt x="1564" y="2029"/>
                    </a:cubicBezTo>
                    <a:cubicBezTo>
                      <a:pt x="1833" y="2029"/>
                      <a:pt x="2007" y="1930"/>
                      <a:pt x="1779" y="1600"/>
                    </a:cubicBezTo>
                    <a:lnTo>
                      <a:pt x="1092" y="750"/>
                    </a:lnTo>
                    <a:lnTo>
                      <a:pt x="514" y="0"/>
                    </a:ln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18"/>
              <p:cNvSpPr/>
              <p:nvPr/>
            </p:nvSpPr>
            <p:spPr>
              <a:xfrm>
                <a:off x="1818100" y="4352750"/>
                <a:ext cx="79825" cy="24900"/>
              </a:xfrm>
              <a:custGeom>
                <a:avLst/>
                <a:gdLst/>
                <a:ahLst/>
                <a:cxnLst/>
                <a:rect l="l" t="t" r="r" b="b"/>
                <a:pathLst>
                  <a:path w="3193" h="996" extrusionOk="0">
                    <a:moveTo>
                      <a:pt x="255" y="0"/>
                    </a:moveTo>
                    <a:cubicBezTo>
                      <a:pt x="124" y="0"/>
                      <a:pt x="21" y="44"/>
                      <a:pt x="13" y="217"/>
                    </a:cubicBezTo>
                    <a:lnTo>
                      <a:pt x="10" y="256"/>
                    </a:lnTo>
                    <a:cubicBezTo>
                      <a:pt x="0" y="472"/>
                      <a:pt x="159" y="538"/>
                      <a:pt x="334" y="559"/>
                    </a:cubicBezTo>
                    <a:lnTo>
                      <a:pt x="2844" y="993"/>
                    </a:lnTo>
                    <a:cubicBezTo>
                      <a:pt x="2854" y="995"/>
                      <a:pt x="2865" y="995"/>
                      <a:pt x="2875" y="995"/>
                    </a:cubicBezTo>
                    <a:cubicBezTo>
                      <a:pt x="3037" y="995"/>
                      <a:pt x="3171" y="842"/>
                      <a:pt x="3181" y="638"/>
                    </a:cubicBezTo>
                    <a:lnTo>
                      <a:pt x="3183" y="598"/>
                    </a:lnTo>
                    <a:cubicBezTo>
                      <a:pt x="3193" y="382"/>
                      <a:pt x="3058" y="188"/>
                      <a:pt x="2882" y="167"/>
                    </a:cubicBezTo>
                    <a:lnTo>
                      <a:pt x="359" y="8"/>
                    </a:lnTo>
                    <a:cubicBezTo>
                      <a:pt x="323" y="3"/>
                      <a:pt x="288" y="0"/>
                      <a:pt x="255"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18"/>
              <p:cNvSpPr/>
              <p:nvPr/>
            </p:nvSpPr>
            <p:spPr>
              <a:xfrm>
                <a:off x="1809025" y="4369175"/>
                <a:ext cx="80225" cy="20625"/>
              </a:xfrm>
              <a:custGeom>
                <a:avLst/>
                <a:gdLst/>
                <a:ahLst/>
                <a:cxnLst/>
                <a:rect l="l" t="t" r="r" b="b"/>
                <a:pathLst>
                  <a:path w="3209" h="825" extrusionOk="0">
                    <a:moveTo>
                      <a:pt x="2875" y="1"/>
                    </a:moveTo>
                    <a:cubicBezTo>
                      <a:pt x="2872" y="1"/>
                      <a:pt x="2870" y="1"/>
                      <a:pt x="2868" y="1"/>
                    </a:cubicBezTo>
                    <a:lnTo>
                      <a:pt x="339" y="219"/>
                    </a:lnTo>
                    <a:cubicBezTo>
                      <a:pt x="162" y="224"/>
                      <a:pt x="1" y="261"/>
                      <a:pt x="8" y="476"/>
                    </a:cubicBezTo>
                    <a:lnTo>
                      <a:pt x="9" y="516"/>
                    </a:lnTo>
                    <a:cubicBezTo>
                      <a:pt x="15" y="719"/>
                      <a:pt x="160" y="767"/>
                      <a:pt x="325" y="767"/>
                    </a:cubicBezTo>
                    <a:cubicBezTo>
                      <a:pt x="335" y="767"/>
                      <a:pt x="345" y="767"/>
                      <a:pt x="354" y="767"/>
                    </a:cubicBezTo>
                    <a:lnTo>
                      <a:pt x="2893" y="824"/>
                    </a:lnTo>
                    <a:cubicBezTo>
                      <a:pt x="3069" y="818"/>
                      <a:pt x="3208" y="638"/>
                      <a:pt x="3202" y="422"/>
                    </a:cubicBezTo>
                    <a:lnTo>
                      <a:pt x="3201" y="383"/>
                    </a:lnTo>
                    <a:cubicBezTo>
                      <a:pt x="3195" y="171"/>
                      <a:pt x="3049" y="1"/>
                      <a:pt x="2875"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18"/>
              <p:cNvSpPr/>
              <p:nvPr/>
            </p:nvSpPr>
            <p:spPr>
              <a:xfrm>
                <a:off x="1820250" y="4378225"/>
                <a:ext cx="80375" cy="29675"/>
              </a:xfrm>
              <a:custGeom>
                <a:avLst/>
                <a:gdLst/>
                <a:ahLst/>
                <a:cxnLst/>
                <a:rect l="l" t="t" r="r" b="b"/>
                <a:pathLst>
                  <a:path w="3215" h="1187" extrusionOk="0">
                    <a:moveTo>
                      <a:pt x="2835" y="0"/>
                    </a:moveTo>
                    <a:cubicBezTo>
                      <a:pt x="2814" y="0"/>
                      <a:pt x="2794" y="2"/>
                      <a:pt x="2774" y="7"/>
                    </a:cubicBezTo>
                    <a:lnTo>
                      <a:pt x="325" y="673"/>
                    </a:lnTo>
                    <a:cubicBezTo>
                      <a:pt x="151" y="710"/>
                      <a:pt x="0" y="774"/>
                      <a:pt x="43" y="969"/>
                    </a:cubicBezTo>
                    <a:lnTo>
                      <a:pt x="51" y="1005"/>
                    </a:lnTo>
                    <a:cubicBezTo>
                      <a:pt x="81" y="1142"/>
                      <a:pt x="174" y="1186"/>
                      <a:pt x="288" y="1186"/>
                    </a:cubicBezTo>
                    <a:cubicBezTo>
                      <a:pt x="333" y="1186"/>
                      <a:pt x="383" y="1179"/>
                      <a:pt x="432" y="1168"/>
                    </a:cubicBezTo>
                    <a:lnTo>
                      <a:pt x="2935" y="748"/>
                    </a:lnTo>
                    <a:cubicBezTo>
                      <a:pt x="3107" y="710"/>
                      <a:pt x="3214" y="521"/>
                      <a:pt x="3172" y="327"/>
                    </a:cubicBezTo>
                    <a:lnTo>
                      <a:pt x="3164" y="291"/>
                    </a:lnTo>
                    <a:cubicBezTo>
                      <a:pt x="3127" y="120"/>
                      <a:pt x="2986" y="0"/>
                      <a:pt x="2835"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18"/>
              <p:cNvSpPr/>
              <p:nvPr/>
            </p:nvSpPr>
            <p:spPr>
              <a:xfrm>
                <a:off x="1848950" y="4391150"/>
                <a:ext cx="68450" cy="25275"/>
              </a:xfrm>
              <a:custGeom>
                <a:avLst/>
                <a:gdLst/>
                <a:ahLst/>
                <a:cxnLst/>
                <a:rect l="l" t="t" r="r" b="b"/>
                <a:pathLst>
                  <a:path w="2738" h="1011" extrusionOk="0">
                    <a:moveTo>
                      <a:pt x="2413" y="0"/>
                    </a:moveTo>
                    <a:cubicBezTo>
                      <a:pt x="2396" y="0"/>
                      <a:pt x="2379" y="2"/>
                      <a:pt x="2362" y="5"/>
                    </a:cubicBezTo>
                    <a:lnTo>
                      <a:pt x="276" y="574"/>
                    </a:lnTo>
                    <a:cubicBezTo>
                      <a:pt x="129" y="605"/>
                      <a:pt x="0" y="660"/>
                      <a:pt x="36" y="825"/>
                    </a:cubicBezTo>
                    <a:lnTo>
                      <a:pt x="43" y="856"/>
                    </a:lnTo>
                    <a:cubicBezTo>
                      <a:pt x="68" y="974"/>
                      <a:pt x="148" y="1010"/>
                      <a:pt x="245" y="1010"/>
                    </a:cubicBezTo>
                    <a:cubicBezTo>
                      <a:pt x="284" y="1010"/>
                      <a:pt x="326" y="1004"/>
                      <a:pt x="368" y="995"/>
                    </a:cubicBezTo>
                    <a:lnTo>
                      <a:pt x="2499" y="637"/>
                    </a:lnTo>
                    <a:cubicBezTo>
                      <a:pt x="2647" y="605"/>
                      <a:pt x="2738" y="444"/>
                      <a:pt x="2702" y="278"/>
                    </a:cubicBezTo>
                    <a:lnTo>
                      <a:pt x="2695" y="248"/>
                    </a:lnTo>
                    <a:cubicBezTo>
                      <a:pt x="2663" y="102"/>
                      <a:pt x="2543" y="0"/>
                      <a:pt x="2413"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18"/>
              <p:cNvSpPr/>
              <p:nvPr/>
            </p:nvSpPr>
            <p:spPr>
              <a:xfrm>
                <a:off x="1864050" y="4351625"/>
                <a:ext cx="80675" cy="60400"/>
              </a:xfrm>
              <a:custGeom>
                <a:avLst/>
                <a:gdLst/>
                <a:ahLst/>
                <a:cxnLst/>
                <a:rect l="l" t="t" r="r" b="b"/>
                <a:pathLst>
                  <a:path w="3227" h="2416" extrusionOk="0">
                    <a:moveTo>
                      <a:pt x="1583" y="0"/>
                    </a:moveTo>
                    <a:cubicBezTo>
                      <a:pt x="1265" y="0"/>
                      <a:pt x="939" y="385"/>
                      <a:pt x="424" y="385"/>
                    </a:cubicBezTo>
                    <a:cubicBezTo>
                      <a:pt x="415" y="385"/>
                      <a:pt x="406" y="385"/>
                      <a:pt x="397" y="385"/>
                    </a:cubicBezTo>
                    <a:cubicBezTo>
                      <a:pt x="348" y="384"/>
                      <a:pt x="298" y="379"/>
                      <a:pt x="246" y="370"/>
                    </a:cubicBezTo>
                    <a:cubicBezTo>
                      <a:pt x="228" y="367"/>
                      <a:pt x="211" y="366"/>
                      <a:pt x="196" y="366"/>
                    </a:cubicBezTo>
                    <a:cubicBezTo>
                      <a:pt x="17" y="366"/>
                      <a:pt x="0" y="561"/>
                      <a:pt x="63" y="829"/>
                    </a:cubicBezTo>
                    <a:cubicBezTo>
                      <a:pt x="155" y="1223"/>
                      <a:pt x="416" y="1778"/>
                      <a:pt x="589" y="2114"/>
                    </a:cubicBezTo>
                    <a:cubicBezTo>
                      <a:pt x="680" y="2296"/>
                      <a:pt x="746" y="2415"/>
                      <a:pt x="746" y="2415"/>
                    </a:cubicBezTo>
                    <a:lnTo>
                      <a:pt x="1646" y="2273"/>
                    </a:lnTo>
                    <a:cubicBezTo>
                      <a:pt x="1684" y="2276"/>
                      <a:pt x="1722" y="2278"/>
                      <a:pt x="1761" y="2278"/>
                    </a:cubicBezTo>
                    <a:cubicBezTo>
                      <a:pt x="1871" y="2278"/>
                      <a:pt x="1980" y="2265"/>
                      <a:pt x="2087" y="2238"/>
                    </a:cubicBezTo>
                    <a:lnTo>
                      <a:pt x="2328" y="2175"/>
                    </a:lnTo>
                    <a:cubicBezTo>
                      <a:pt x="2506" y="2168"/>
                      <a:pt x="2672" y="2138"/>
                      <a:pt x="2818" y="2076"/>
                    </a:cubicBezTo>
                    <a:cubicBezTo>
                      <a:pt x="3169" y="1927"/>
                      <a:pt x="3227" y="1494"/>
                      <a:pt x="3220" y="1193"/>
                    </a:cubicBezTo>
                    <a:cubicBezTo>
                      <a:pt x="3216" y="1035"/>
                      <a:pt x="3146" y="890"/>
                      <a:pt x="3027" y="789"/>
                    </a:cubicBezTo>
                    <a:cubicBezTo>
                      <a:pt x="3021" y="782"/>
                      <a:pt x="3013" y="778"/>
                      <a:pt x="3005" y="772"/>
                    </a:cubicBezTo>
                    <a:cubicBezTo>
                      <a:pt x="3004" y="771"/>
                      <a:pt x="3003" y="771"/>
                      <a:pt x="3003" y="771"/>
                    </a:cubicBezTo>
                    <a:cubicBezTo>
                      <a:pt x="2950" y="702"/>
                      <a:pt x="2791" y="515"/>
                      <a:pt x="2572" y="407"/>
                    </a:cubicBezTo>
                    <a:cubicBezTo>
                      <a:pt x="2275" y="263"/>
                      <a:pt x="1913" y="93"/>
                      <a:pt x="1707" y="20"/>
                    </a:cubicBezTo>
                    <a:lnTo>
                      <a:pt x="1707" y="21"/>
                    </a:lnTo>
                    <a:cubicBezTo>
                      <a:pt x="1666" y="7"/>
                      <a:pt x="1625" y="0"/>
                      <a:pt x="1583" y="0"/>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18"/>
              <p:cNvSpPr/>
              <p:nvPr/>
            </p:nvSpPr>
            <p:spPr>
              <a:xfrm>
                <a:off x="1912150" y="4347975"/>
                <a:ext cx="267400" cy="67500"/>
              </a:xfrm>
              <a:custGeom>
                <a:avLst/>
                <a:gdLst/>
                <a:ahLst/>
                <a:cxnLst/>
                <a:rect l="l" t="t" r="r" b="b"/>
                <a:pathLst>
                  <a:path w="10696" h="2700" extrusionOk="0">
                    <a:moveTo>
                      <a:pt x="9356" y="1"/>
                    </a:moveTo>
                    <a:cubicBezTo>
                      <a:pt x="9303" y="1"/>
                      <a:pt x="9249" y="3"/>
                      <a:pt x="9195" y="9"/>
                    </a:cubicBezTo>
                    <a:lnTo>
                      <a:pt x="739" y="690"/>
                    </a:lnTo>
                    <a:cubicBezTo>
                      <a:pt x="424" y="720"/>
                      <a:pt x="165" y="947"/>
                      <a:pt x="94" y="1255"/>
                    </a:cubicBezTo>
                    <a:cubicBezTo>
                      <a:pt x="0" y="1663"/>
                      <a:pt x="269" y="2068"/>
                      <a:pt x="682" y="2140"/>
                    </a:cubicBezTo>
                    <a:cubicBezTo>
                      <a:pt x="3333" y="2600"/>
                      <a:pt x="5697" y="2700"/>
                      <a:pt x="7475" y="2700"/>
                    </a:cubicBezTo>
                    <a:cubicBezTo>
                      <a:pt x="8222" y="2700"/>
                      <a:pt x="8866" y="2682"/>
                      <a:pt x="9384" y="2667"/>
                    </a:cubicBezTo>
                    <a:cubicBezTo>
                      <a:pt x="10185" y="2642"/>
                      <a:pt x="10696" y="2077"/>
                      <a:pt x="10666" y="1275"/>
                    </a:cubicBezTo>
                    <a:cubicBezTo>
                      <a:pt x="10637" y="502"/>
                      <a:pt x="10099" y="1"/>
                      <a:pt x="9356" y="1"/>
                    </a:cubicBezTo>
                    <a:close/>
                  </a:path>
                </a:pathLst>
              </a:custGeom>
              <a:solidFill>
                <a:srgbClr val="F5A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18"/>
              <p:cNvSpPr/>
              <p:nvPr/>
            </p:nvSpPr>
            <p:spPr>
              <a:xfrm>
                <a:off x="1978100" y="4346350"/>
                <a:ext cx="211325" cy="74325"/>
              </a:xfrm>
              <a:custGeom>
                <a:avLst/>
                <a:gdLst/>
                <a:ahLst/>
                <a:cxnLst/>
                <a:rect l="l" t="t" r="r" b="b"/>
                <a:pathLst>
                  <a:path w="8453" h="2973" extrusionOk="0">
                    <a:moveTo>
                      <a:pt x="7080" y="1"/>
                    </a:moveTo>
                    <a:cubicBezTo>
                      <a:pt x="7026" y="1"/>
                      <a:pt x="6971" y="3"/>
                      <a:pt x="6915" y="9"/>
                    </a:cubicBezTo>
                    <a:lnTo>
                      <a:pt x="4" y="485"/>
                    </a:lnTo>
                    <a:lnTo>
                      <a:pt x="0" y="2631"/>
                    </a:lnTo>
                    <a:cubicBezTo>
                      <a:pt x="1490" y="2890"/>
                      <a:pt x="2622" y="2972"/>
                      <a:pt x="3553" y="2972"/>
                    </a:cubicBezTo>
                    <a:cubicBezTo>
                      <a:pt x="5033" y="2972"/>
                      <a:pt x="6007" y="2765"/>
                      <a:pt x="7108" y="2732"/>
                    </a:cubicBezTo>
                    <a:cubicBezTo>
                      <a:pt x="7929" y="2707"/>
                      <a:pt x="8453" y="2127"/>
                      <a:pt x="8422" y="1306"/>
                    </a:cubicBezTo>
                    <a:cubicBezTo>
                      <a:pt x="8391" y="514"/>
                      <a:pt x="7841" y="1"/>
                      <a:pt x="70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7" name="Google Shape;4437;p118"/>
            <p:cNvSpPr/>
            <p:nvPr/>
          </p:nvSpPr>
          <p:spPr>
            <a:xfrm>
              <a:off x="4650964" y="1783785"/>
              <a:ext cx="49994" cy="26790"/>
            </a:xfrm>
            <a:custGeom>
              <a:avLst/>
              <a:gdLst/>
              <a:ahLst/>
              <a:cxnLst/>
              <a:rect l="l" t="t" r="r" b="b"/>
              <a:pathLst>
                <a:path w="6259" h="3355" extrusionOk="0">
                  <a:moveTo>
                    <a:pt x="6258" y="0"/>
                  </a:moveTo>
                  <a:lnTo>
                    <a:pt x="6258" y="0"/>
                  </a:lnTo>
                  <a:cubicBezTo>
                    <a:pt x="4919" y="602"/>
                    <a:pt x="3450" y="908"/>
                    <a:pt x="1983" y="908"/>
                  </a:cubicBezTo>
                  <a:cubicBezTo>
                    <a:pt x="1318" y="908"/>
                    <a:pt x="653" y="845"/>
                    <a:pt x="1" y="719"/>
                  </a:cubicBezTo>
                  <a:lnTo>
                    <a:pt x="1" y="719"/>
                  </a:lnTo>
                  <a:cubicBezTo>
                    <a:pt x="1" y="1855"/>
                    <a:pt x="772" y="2809"/>
                    <a:pt x="1764" y="3174"/>
                  </a:cubicBezTo>
                  <a:cubicBezTo>
                    <a:pt x="2095" y="3296"/>
                    <a:pt x="2445" y="3354"/>
                    <a:pt x="2796" y="3354"/>
                  </a:cubicBezTo>
                  <a:cubicBezTo>
                    <a:pt x="3497" y="3354"/>
                    <a:pt x="4203" y="3122"/>
                    <a:pt x="4769" y="2704"/>
                  </a:cubicBezTo>
                  <a:cubicBezTo>
                    <a:pt x="5618" y="2064"/>
                    <a:pt x="6154" y="1058"/>
                    <a:pt x="6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18"/>
            <p:cNvSpPr/>
            <p:nvPr/>
          </p:nvSpPr>
          <p:spPr>
            <a:xfrm rot="-1385689" flipH="1">
              <a:off x="4647253" y="1727543"/>
              <a:ext cx="37761" cy="40844"/>
            </a:xfrm>
            <a:custGeom>
              <a:avLst/>
              <a:gdLst/>
              <a:ahLst/>
              <a:cxnLst/>
              <a:rect l="l" t="t" r="r" b="b"/>
              <a:pathLst>
                <a:path w="1947" h="2106" extrusionOk="0">
                  <a:moveTo>
                    <a:pt x="122" y="0"/>
                  </a:moveTo>
                  <a:cubicBezTo>
                    <a:pt x="105" y="0"/>
                    <a:pt x="88" y="4"/>
                    <a:pt x="74" y="13"/>
                  </a:cubicBezTo>
                  <a:cubicBezTo>
                    <a:pt x="19" y="49"/>
                    <a:pt x="1" y="114"/>
                    <a:pt x="28" y="169"/>
                  </a:cubicBezTo>
                  <a:cubicBezTo>
                    <a:pt x="349" y="756"/>
                    <a:pt x="983" y="1151"/>
                    <a:pt x="1653" y="1197"/>
                  </a:cubicBezTo>
                  <a:cubicBezTo>
                    <a:pt x="1524" y="1454"/>
                    <a:pt x="1368" y="1701"/>
                    <a:pt x="1194" y="1931"/>
                  </a:cubicBezTo>
                  <a:cubicBezTo>
                    <a:pt x="1157" y="1977"/>
                    <a:pt x="1166" y="2050"/>
                    <a:pt x="1212" y="2087"/>
                  </a:cubicBezTo>
                  <a:cubicBezTo>
                    <a:pt x="1240" y="2105"/>
                    <a:pt x="1258" y="2105"/>
                    <a:pt x="1286" y="2105"/>
                  </a:cubicBezTo>
                  <a:cubicBezTo>
                    <a:pt x="1313" y="2105"/>
                    <a:pt x="1350" y="2096"/>
                    <a:pt x="1368" y="2069"/>
                  </a:cubicBezTo>
                  <a:cubicBezTo>
                    <a:pt x="1589" y="1775"/>
                    <a:pt x="1781" y="1472"/>
                    <a:pt x="1928" y="1142"/>
                  </a:cubicBezTo>
                  <a:cubicBezTo>
                    <a:pt x="1946" y="1105"/>
                    <a:pt x="1946" y="1068"/>
                    <a:pt x="1919" y="1031"/>
                  </a:cubicBezTo>
                  <a:cubicBezTo>
                    <a:pt x="1901" y="1004"/>
                    <a:pt x="1864" y="986"/>
                    <a:pt x="1827" y="986"/>
                  </a:cubicBezTo>
                  <a:cubicBezTo>
                    <a:pt x="1819" y="986"/>
                    <a:pt x="1811" y="986"/>
                    <a:pt x="1803" y="986"/>
                  </a:cubicBezTo>
                  <a:cubicBezTo>
                    <a:pt x="1160" y="986"/>
                    <a:pt x="529" y="621"/>
                    <a:pt x="221" y="59"/>
                  </a:cubicBezTo>
                  <a:cubicBezTo>
                    <a:pt x="202" y="21"/>
                    <a:pt x="161"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18"/>
            <p:cNvSpPr/>
            <p:nvPr/>
          </p:nvSpPr>
          <p:spPr>
            <a:xfrm>
              <a:off x="4604774" y="1698100"/>
              <a:ext cx="142369" cy="36022"/>
            </a:xfrm>
            <a:custGeom>
              <a:avLst/>
              <a:gdLst/>
              <a:ahLst/>
              <a:cxnLst/>
              <a:rect l="l" t="t" r="r" b="b"/>
              <a:pathLst>
                <a:path w="12032" h="3045" extrusionOk="0">
                  <a:moveTo>
                    <a:pt x="1176" y="1"/>
                  </a:moveTo>
                  <a:cubicBezTo>
                    <a:pt x="523" y="1"/>
                    <a:pt x="0" y="680"/>
                    <a:pt x="0" y="1516"/>
                  </a:cubicBezTo>
                  <a:cubicBezTo>
                    <a:pt x="0" y="2365"/>
                    <a:pt x="523" y="3044"/>
                    <a:pt x="1176" y="3044"/>
                  </a:cubicBezTo>
                  <a:cubicBezTo>
                    <a:pt x="1816" y="3044"/>
                    <a:pt x="2339" y="2365"/>
                    <a:pt x="2339" y="1516"/>
                  </a:cubicBezTo>
                  <a:cubicBezTo>
                    <a:pt x="2339" y="680"/>
                    <a:pt x="1816" y="1"/>
                    <a:pt x="1176" y="1"/>
                  </a:cubicBezTo>
                  <a:close/>
                  <a:moveTo>
                    <a:pt x="10856" y="1"/>
                  </a:moveTo>
                  <a:cubicBezTo>
                    <a:pt x="10203" y="1"/>
                    <a:pt x="9680" y="680"/>
                    <a:pt x="9680" y="1516"/>
                  </a:cubicBezTo>
                  <a:cubicBezTo>
                    <a:pt x="9680" y="2365"/>
                    <a:pt x="10203" y="3044"/>
                    <a:pt x="10856" y="3044"/>
                  </a:cubicBezTo>
                  <a:cubicBezTo>
                    <a:pt x="11509" y="3044"/>
                    <a:pt x="12032" y="2365"/>
                    <a:pt x="12032" y="1516"/>
                  </a:cubicBezTo>
                  <a:cubicBezTo>
                    <a:pt x="12032" y="680"/>
                    <a:pt x="11509" y="1"/>
                    <a:pt x="108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0" name="Google Shape;4440;p118"/>
          <p:cNvGrpSpPr/>
          <p:nvPr/>
        </p:nvGrpSpPr>
        <p:grpSpPr>
          <a:xfrm>
            <a:off x="5486996" y="2323274"/>
            <a:ext cx="935972" cy="2010551"/>
            <a:chOff x="3036204" y="2029719"/>
            <a:chExt cx="935972" cy="2010551"/>
          </a:xfrm>
        </p:grpSpPr>
        <p:grpSp>
          <p:nvGrpSpPr>
            <p:cNvPr id="4441" name="Google Shape;4441;p118"/>
            <p:cNvGrpSpPr/>
            <p:nvPr/>
          </p:nvGrpSpPr>
          <p:grpSpPr>
            <a:xfrm>
              <a:off x="3036204" y="2029719"/>
              <a:ext cx="935972" cy="2010551"/>
              <a:chOff x="2621225" y="3808700"/>
              <a:chExt cx="776225" cy="1667400"/>
            </a:xfrm>
          </p:grpSpPr>
          <p:sp>
            <p:nvSpPr>
              <p:cNvPr id="4442" name="Google Shape;4442;p118"/>
              <p:cNvSpPr/>
              <p:nvPr/>
            </p:nvSpPr>
            <p:spPr>
              <a:xfrm>
                <a:off x="3284050" y="4193200"/>
                <a:ext cx="113400" cy="168050"/>
              </a:xfrm>
              <a:custGeom>
                <a:avLst/>
                <a:gdLst/>
                <a:ahLst/>
                <a:cxnLst/>
                <a:rect l="l" t="t" r="r" b="b"/>
                <a:pathLst>
                  <a:path w="4536" h="6722" extrusionOk="0">
                    <a:moveTo>
                      <a:pt x="3897" y="1"/>
                    </a:moveTo>
                    <a:cubicBezTo>
                      <a:pt x="3697" y="1"/>
                      <a:pt x="3517" y="240"/>
                      <a:pt x="3088" y="786"/>
                    </a:cubicBezTo>
                    <a:cubicBezTo>
                      <a:pt x="2669" y="1322"/>
                      <a:pt x="1602" y="2541"/>
                      <a:pt x="1194" y="2541"/>
                    </a:cubicBezTo>
                    <a:cubicBezTo>
                      <a:pt x="1150" y="2541"/>
                      <a:pt x="1113" y="2526"/>
                      <a:pt x="1086" y="2495"/>
                    </a:cubicBezTo>
                    <a:cubicBezTo>
                      <a:pt x="811" y="2175"/>
                      <a:pt x="1095" y="1037"/>
                      <a:pt x="670" y="859"/>
                    </a:cubicBezTo>
                    <a:cubicBezTo>
                      <a:pt x="627" y="841"/>
                      <a:pt x="587" y="833"/>
                      <a:pt x="550" y="833"/>
                    </a:cubicBezTo>
                    <a:cubicBezTo>
                      <a:pt x="212" y="833"/>
                      <a:pt x="74" y="1545"/>
                      <a:pt x="51" y="2761"/>
                    </a:cubicBezTo>
                    <a:cubicBezTo>
                      <a:pt x="25" y="4111"/>
                      <a:pt x="238" y="4597"/>
                      <a:pt x="238" y="4597"/>
                    </a:cubicBezTo>
                    <a:lnTo>
                      <a:pt x="1" y="5040"/>
                    </a:lnTo>
                    <a:lnTo>
                      <a:pt x="1649" y="6722"/>
                    </a:lnTo>
                    <a:cubicBezTo>
                      <a:pt x="1649" y="6722"/>
                      <a:pt x="2209" y="6399"/>
                      <a:pt x="2611" y="6135"/>
                    </a:cubicBezTo>
                    <a:cubicBezTo>
                      <a:pt x="3013" y="5872"/>
                      <a:pt x="3411" y="5245"/>
                      <a:pt x="3871" y="4517"/>
                    </a:cubicBezTo>
                    <a:cubicBezTo>
                      <a:pt x="4331" y="3789"/>
                      <a:pt x="3709" y="3619"/>
                      <a:pt x="3709" y="3619"/>
                    </a:cubicBezTo>
                    <a:cubicBezTo>
                      <a:pt x="4076" y="2949"/>
                      <a:pt x="3592" y="2690"/>
                      <a:pt x="3592" y="2690"/>
                    </a:cubicBezTo>
                    <a:cubicBezTo>
                      <a:pt x="3810" y="2112"/>
                      <a:pt x="3218" y="1895"/>
                      <a:pt x="3218" y="1895"/>
                    </a:cubicBezTo>
                    <a:cubicBezTo>
                      <a:pt x="4536" y="283"/>
                      <a:pt x="4175" y="51"/>
                      <a:pt x="3951" y="7"/>
                    </a:cubicBezTo>
                    <a:cubicBezTo>
                      <a:pt x="3933" y="3"/>
                      <a:pt x="3915" y="1"/>
                      <a:pt x="3897" y="1"/>
                    </a:cubicBezTo>
                    <a:close/>
                  </a:path>
                </a:pathLst>
              </a:custGeom>
              <a:solidFill>
                <a:srgbClr val="FDA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18"/>
              <p:cNvSpPr/>
              <p:nvPr/>
            </p:nvSpPr>
            <p:spPr>
              <a:xfrm>
                <a:off x="3335975" y="4240550"/>
                <a:ext cx="37875" cy="31800"/>
              </a:xfrm>
              <a:custGeom>
                <a:avLst/>
                <a:gdLst/>
                <a:ahLst/>
                <a:cxnLst/>
                <a:rect l="l" t="t" r="r" b="b"/>
                <a:pathLst>
                  <a:path w="1515" h="1272" fill="none" extrusionOk="0">
                    <a:moveTo>
                      <a:pt x="1141" y="1"/>
                    </a:moveTo>
                    <a:cubicBezTo>
                      <a:pt x="1141" y="1"/>
                      <a:pt x="165" y="532"/>
                      <a:pt x="82" y="879"/>
                    </a:cubicBezTo>
                    <a:cubicBezTo>
                      <a:pt x="0" y="1226"/>
                      <a:pt x="420" y="1272"/>
                      <a:pt x="701" y="1155"/>
                    </a:cubicBezTo>
                    <a:cubicBezTo>
                      <a:pt x="983" y="1038"/>
                      <a:pt x="1515" y="796"/>
                      <a:pt x="1515" y="796"/>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18"/>
              <p:cNvSpPr/>
              <p:nvPr/>
            </p:nvSpPr>
            <p:spPr>
              <a:xfrm>
                <a:off x="3340050" y="4269425"/>
                <a:ext cx="36775" cy="25450"/>
              </a:xfrm>
              <a:custGeom>
                <a:avLst/>
                <a:gdLst/>
                <a:ahLst/>
                <a:cxnLst/>
                <a:rect l="l" t="t" r="r" b="b"/>
                <a:pathLst>
                  <a:path w="1471" h="1018" fill="none" extrusionOk="0">
                    <a:moveTo>
                      <a:pt x="1470" y="570"/>
                    </a:moveTo>
                    <a:cubicBezTo>
                      <a:pt x="1470" y="570"/>
                      <a:pt x="558" y="1017"/>
                      <a:pt x="279" y="820"/>
                    </a:cubicBezTo>
                    <a:cubicBezTo>
                      <a:pt x="0" y="623"/>
                      <a:pt x="8" y="211"/>
                      <a:pt x="538" y="0"/>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18"/>
              <p:cNvSpPr/>
              <p:nvPr/>
            </p:nvSpPr>
            <p:spPr>
              <a:xfrm>
                <a:off x="3350175" y="4290875"/>
                <a:ext cx="33675" cy="15150"/>
              </a:xfrm>
              <a:custGeom>
                <a:avLst/>
                <a:gdLst/>
                <a:ahLst/>
                <a:cxnLst/>
                <a:rect l="l" t="t" r="r" b="b"/>
                <a:pathLst>
                  <a:path w="1347" h="606" fill="none" extrusionOk="0">
                    <a:moveTo>
                      <a:pt x="1346" y="412"/>
                    </a:moveTo>
                    <a:cubicBezTo>
                      <a:pt x="1346" y="412"/>
                      <a:pt x="538" y="606"/>
                      <a:pt x="307" y="563"/>
                    </a:cubicBezTo>
                    <a:cubicBezTo>
                      <a:pt x="10" y="509"/>
                      <a:pt x="0" y="141"/>
                      <a:pt x="302" y="0"/>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18"/>
              <p:cNvSpPr/>
              <p:nvPr/>
            </p:nvSpPr>
            <p:spPr>
              <a:xfrm>
                <a:off x="3311800" y="4269650"/>
                <a:ext cx="27025" cy="38850"/>
              </a:xfrm>
              <a:custGeom>
                <a:avLst/>
                <a:gdLst/>
                <a:ahLst/>
                <a:cxnLst/>
                <a:rect l="l" t="t" r="r" b="b"/>
                <a:pathLst>
                  <a:path w="1081" h="1554" fill="none" extrusionOk="0">
                    <a:moveTo>
                      <a:pt x="1" y="0"/>
                    </a:moveTo>
                    <a:cubicBezTo>
                      <a:pt x="1" y="0"/>
                      <a:pt x="1080" y="791"/>
                      <a:pt x="775" y="1553"/>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18"/>
              <p:cNvSpPr/>
              <p:nvPr/>
            </p:nvSpPr>
            <p:spPr>
              <a:xfrm>
                <a:off x="2717525" y="3862325"/>
                <a:ext cx="362825" cy="420000"/>
              </a:xfrm>
              <a:custGeom>
                <a:avLst/>
                <a:gdLst/>
                <a:ahLst/>
                <a:cxnLst/>
                <a:rect l="l" t="t" r="r" b="b"/>
                <a:pathLst>
                  <a:path w="14513" h="16800" extrusionOk="0">
                    <a:moveTo>
                      <a:pt x="11195" y="1"/>
                    </a:moveTo>
                    <a:lnTo>
                      <a:pt x="3492" y="148"/>
                    </a:lnTo>
                    <a:cubicBezTo>
                      <a:pt x="3492" y="148"/>
                      <a:pt x="969" y="3111"/>
                      <a:pt x="1867" y="6636"/>
                    </a:cubicBezTo>
                    <a:cubicBezTo>
                      <a:pt x="2765" y="10160"/>
                      <a:pt x="1" y="11197"/>
                      <a:pt x="760" y="14444"/>
                    </a:cubicBezTo>
                    <a:cubicBezTo>
                      <a:pt x="1164" y="16165"/>
                      <a:pt x="3838" y="16800"/>
                      <a:pt x="6571" y="16800"/>
                    </a:cubicBezTo>
                    <a:cubicBezTo>
                      <a:pt x="8995" y="16800"/>
                      <a:pt x="11465" y="16301"/>
                      <a:pt x="12439" y="15619"/>
                    </a:cubicBezTo>
                    <a:cubicBezTo>
                      <a:pt x="14512" y="14168"/>
                      <a:pt x="13822" y="9468"/>
                      <a:pt x="12785" y="6981"/>
                    </a:cubicBezTo>
                    <a:cubicBezTo>
                      <a:pt x="11748" y="4494"/>
                      <a:pt x="11195" y="1"/>
                      <a:pt x="1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18"/>
              <p:cNvSpPr/>
              <p:nvPr/>
            </p:nvSpPr>
            <p:spPr>
              <a:xfrm>
                <a:off x="2812425" y="4157450"/>
                <a:ext cx="545850" cy="1125975"/>
              </a:xfrm>
              <a:custGeom>
                <a:avLst/>
                <a:gdLst/>
                <a:ahLst/>
                <a:cxnLst/>
                <a:rect l="l" t="t" r="r" b="b"/>
                <a:pathLst>
                  <a:path w="21834" h="45039" extrusionOk="0">
                    <a:moveTo>
                      <a:pt x="7549" y="1"/>
                    </a:moveTo>
                    <a:cubicBezTo>
                      <a:pt x="7420" y="1"/>
                      <a:pt x="7307" y="5"/>
                      <a:pt x="7219" y="11"/>
                    </a:cubicBezTo>
                    <a:lnTo>
                      <a:pt x="1950" y="370"/>
                    </a:lnTo>
                    <a:lnTo>
                      <a:pt x="1" y="43998"/>
                    </a:lnTo>
                    <a:cubicBezTo>
                      <a:pt x="1" y="43998"/>
                      <a:pt x="895" y="44585"/>
                      <a:pt x="4076" y="44585"/>
                    </a:cubicBezTo>
                    <a:cubicBezTo>
                      <a:pt x="4922" y="44585"/>
                      <a:pt x="5930" y="44544"/>
                      <a:pt x="7126" y="44438"/>
                    </a:cubicBezTo>
                    <a:cubicBezTo>
                      <a:pt x="8182" y="44345"/>
                      <a:pt x="9074" y="44308"/>
                      <a:pt x="9828" y="44308"/>
                    </a:cubicBezTo>
                    <a:cubicBezTo>
                      <a:pt x="13136" y="44308"/>
                      <a:pt x="13760" y="45038"/>
                      <a:pt x="13760" y="45038"/>
                    </a:cubicBezTo>
                    <a:cubicBezTo>
                      <a:pt x="13760" y="45038"/>
                      <a:pt x="14124" y="31767"/>
                      <a:pt x="13563" y="27617"/>
                    </a:cubicBezTo>
                    <a:cubicBezTo>
                      <a:pt x="12919" y="22847"/>
                      <a:pt x="13178" y="15259"/>
                      <a:pt x="13178" y="15259"/>
                    </a:cubicBezTo>
                    <a:lnTo>
                      <a:pt x="13178" y="15259"/>
                    </a:lnTo>
                    <a:cubicBezTo>
                      <a:pt x="13179" y="15259"/>
                      <a:pt x="14119" y="16804"/>
                      <a:pt x="15276" y="16804"/>
                    </a:cubicBezTo>
                    <a:cubicBezTo>
                      <a:pt x="15665" y="16804"/>
                      <a:pt x="16080" y="16628"/>
                      <a:pt x="16491" y="16158"/>
                    </a:cubicBezTo>
                    <a:lnTo>
                      <a:pt x="21834" y="8588"/>
                    </a:lnTo>
                    <a:lnTo>
                      <a:pt x="18547" y="6085"/>
                    </a:lnTo>
                    <a:lnTo>
                      <a:pt x="15031" y="10380"/>
                    </a:lnTo>
                    <a:cubicBezTo>
                      <a:pt x="13373" y="4918"/>
                      <a:pt x="12880" y="2920"/>
                      <a:pt x="11564" y="1623"/>
                    </a:cubicBezTo>
                    <a:cubicBezTo>
                      <a:pt x="10845" y="914"/>
                      <a:pt x="9819" y="460"/>
                      <a:pt x="9166" y="193"/>
                    </a:cubicBezTo>
                    <a:cubicBezTo>
                      <a:pt x="8840" y="59"/>
                      <a:pt x="8069" y="1"/>
                      <a:pt x="7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18"/>
              <p:cNvSpPr/>
              <p:nvPr/>
            </p:nvSpPr>
            <p:spPr>
              <a:xfrm>
                <a:off x="2939100" y="4650225"/>
                <a:ext cx="154500" cy="816025"/>
              </a:xfrm>
              <a:custGeom>
                <a:avLst/>
                <a:gdLst/>
                <a:ahLst/>
                <a:cxnLst/>
                <a:rect l="l" t="t" r="r" b="b"/>
                <a:pathLst>
                  <a:path w="6180" h="32641" extrusionOk="0">
                    <a:moveTo>
                      <a:pt x="6180" y="0"/>
                    </a:moveTo>
                    <a:lnTo>
                      <a:pt x="0" y="962"/>
                    </a:lnTo>
                    <a:lnTo>
                      <a:pt x="1330" y="32573"/>
                    </a:lnTo>
                    <a:lnTo>
                      <a:pt x="5984" y="32641"/>
                    </a:lnTo>
                    <a:lnTo>
                      <a:pt x="61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18"/>
              <p:cNvSpPr/>
              <p:nvPr/>
            </p:nvSpPr>
            <p:spPr>
              <a:xfrm>
                <a:off x="2812200" y="4653675"/>
                <a:ext cx="172800" cy="822425"/>
              </a:xfrm>
              <a:custGeom>
                <a:avLst/>
                <a:gdLst/>
                <a:ahLst/>
                <a:cxnLst/>
                <a:rect l="l" t="t" r="r" b="b"/>
                <a:pathLst>
                  <a:path w="6912" h="32897" extrusionOk="0">
                    <a:moveTo>
                      <a:pt x="6912" y="1"/>
                    </a:moveTo>
                    <a:lnTo>
                      <a:pt x="1471" y="1095"/>
                    </a:lnTo>
                    <a:lnTo>
                      <a:pt x="1" y="32897"/>
                    </a:lnTo>
                    <a:lnTo>
                      <a:pt x="5076" y="32045"/>
                    </a:lnTo>
                    <a:lnTo>
                      <a:pt x="69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18"/>
              <p:cNvSpPr/>
              <p:nvPr/>
            </p:nvSpPr>
            <p:spPr>
              <a:xfrm>
                <a:off x="2769925" y="3808700"/>
                <a:ext cx="295650" cy="292950"/>
              </a:xfrm>
              <a:custGeom>
                <a:avLst/>
                <a:gdLst/>
                <a:ahLst/>
                <a:cxnLst/>
                <a:rect l="l" t="t" r="r" b="b"/>
                <a:pathLst>
                  <a:path w="11826" h="11718" extrusionOk="0">
                    <a:moveTo>
                      <a:pt x="6216" y="0"/>
                    </a:moveTo>
                    <a:cubicBezTo>
                      <a:pt x="4631" y="0"/>
                      <a:pt x="3128" y="547"/>
                      <a:pt x="2453" y="1447"/>
                    </a:cubicBezTo>
                    <a:cubicBezTo>
                      <a:pt x="2087" y="1939"/>
                      <a:pt x="2192" y="2031"/>
                      <a:pt x="2429" y="2031"/>
                    </a:cubicBezTo>
                    <a:cubicBezTo>
                      <a:pt x="2571" y="2031"/>
                      <a:pt x="2760" y="1998"/>
                      <a:pt x="2923" y="1998"/>
                    </a:cubicBezTo>
                    <a:cubicBezTo>
                      <a:pt x="3202" y="1998"/>
                      <a:pt x="3405" y="2095"/>
                      <a:pt x="3169" y="2617"/>
                    </a:cubicBezTo>
                    <a:cubicBezTo>
                      <a:pt x="2796" y="3457"/>
                      <a:pt x="50" y="4589"/>
                      <a:pt x="678" y="5789"/>
                    </a:cubicBezTo>
                    <a:cubicBezTo>
                      <a:pt x="1092" y="6562"/>
                      <a:pt x="0" y="6634"/>
                      <a:pt x="1742" y="9159"/>
                    </a:cubicBezTo>
                    <a:cubicBezTo>
                      <a:pt x="2036" y="9468"/>
                      <a:pt x="2284" y="9822"/>
                      <a:pt x="2469" y="10208"/>
                    </a:cubicBezTo>
                    <a:cubicBezTo>
                      <a:pt x="2746" y="10771"/>
                      <a:pt x="3154" y="11545"/>
                      <a:pt x="3326" y="11688"/>
                    </a:cubicBezTo>
                    <a:cubicBezTo>
                      <a:pt x="3349" y="11707"/>
                      <a:pt x="3376" y="11717"/>
                      <a:pt x="3403" y="11717"/>
                    </a:cubicBezTo>
                    <a:cubicBezTo>
                      <a:pt x="3620" y="11717"/>
                      <a:pt x="3903" y="11113"/>
                      <a:pt x="3219" y="9672"/>
                    </a:cubicBezTo>
                    <a:cubicBezTo>
                      <a:pt x="2448" y="8050"/>
                      <a:pt x="3584" y="7246"/>
                      <a:pt x="2800" y="6328"/>
                    </a:cubicBezTo>
                    <a:cubicBezTo>
                      <a:pt x="1989" y="5376"/>
                      <a:pt x="2073" y="4531"/>
                      <a:pt x="3213" y="4497"/>
                    </a:cubicBezTo>
                    <a:cubicBezTo>
                      <a:pt x="3316" y="4495"/>
                      <a:pt x="3407" y="4494"/>
                      <a:pt x="3489" y="4494"/>
                    </a:cubicBezTo>
                    <a:cubicBezTo>
                      <a:pt x="3608" y="4494"/>
                      <a:pt x="3708" y="4496"/>
                      <a:pt x="3795" y="4496"/>
                    </a:cubicBezTo>
                    <a:cubicBezTo>
                      <a:pt x="4318" y="4496"/>
                      <a:pt x="4398" y="4444"/>
                      <a:pt x="5508" y="3726"/>
                    </a:cubicBezTo>
                    <a:cubicBezTo>
                      <a:pt x="5647" y="3636"/>
                      <a:pt x="5771" y="3594"/>
                      <a:pt x="5884" y="3594"/>
                    </a:cubicBezTo>
                    <a:cubicBezTo>
                      <a:pt x="7138" y="3594"/>
                      <a:pt x="6952" y="8732"/>
                      <a:pt x="8914" y="9691"/>
                    </a:cubicBezTo>
                    <a:cubicBezTo>
                      <a:pt x="9080" y="9773"/>
                      <a:pt x="9240" y="9811"/>
                      <a:pt x="9393" y="9811"/>
                    </a:cubicBezTo>
                    <a:cubicBezTo>
                      <a:pt x="11021" y="9811"/>
                      <a:pt x="11825" y="5483"/>
                      <a:pt x="10986" y="3447"/>
                    </a:cubicBezTo>
                    <a:cubicBezTo>
                      <a:pt x="10242" y="1645"/>
                      <a:pt x="9316" y="842"/>
                      <a:pt x="7610" y="146"/>
                    </a:cubicBezTo>
                    <a:cubicBezTo>
                      <a:pt x="7151" y="47"/>
                      <a:pt x="6680" y="0"/>
                      <a:pt x="6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18"/>
              <p:cNvSpPr/>
              <p:nvPr/>
            </p:nvSpPr>
            <p:spPr>
              <a:xfrm>
                <a:off x="2836275" y="3889150"/>
                <a:ext cx="210925" cy="357850"/>
              </a:xfrm>
              <a:custGeom>
                <a:avLst/>
                <a:gdLst/>
                <a:ahLst/>
                <a:cxnLst/>
                <a:rect l="l" t="t" r="r" b="b"/>
                <a:pathLst>
                  <a:path w="8437" h="14314" extrusionOk="0">
                    <a:moveTo>
                      <a:pt x="6679" y="1"/>
                    </a:moveTo>
                    <a:cubicBezTo>
                      <a:pt x="6643" y="1"/>
                      <a:pt x="6611" y="6"/>
                      <a:pt x="6582" y="16"/>
                    </a:cubicBezTo>
                    <a:cubicBezTo>
                      <a:pt x="6183" y="161"/>
                      <a:pt x="5571" y="612"/>
                      <a:pt x="5218" y="774"/>
                    </a:cubicBezTo>
                    <a:cubicBezTo>
                      <a:pt x="4483" y="1110"/>
                      <a:pt x="3755" y="1454"/>
                      <a:pt x="2307" y="1519"/>
                    </a:cubicBezTo>
                    <a:cubicBezTo>
                      <a:pt x="1" y="1627"/>
                      <a:pt x="795" y="1410"/>
                      <a:pt x="981" y="3659"/>
                    </a:cubicBezTo>
                    <a:lnTo>
                      <a:pt x="981" y="3658"/>
                    </a:lnTo>
                    <a:lnTo>
                      <a:pt x="1066" y="11643"/>
                    </a:lnTo>
                    <a:cubicBezTo>
                      <a:pt x="1227" y="13121"/>
                      <a:pt x="2283" y="14313"/>
                      <a:pt x="3732" y="14313"/>
                    </a:cubicBezTo>
                    <a:cubicBezTo>
                      <a:pt x="3817" y="14313"/>
                      <a:pt x="3902" y="14309"/>
                      <a:pt x="3989" y="14301"/>
                    </a:cubicBezTo>
                    <a:cubicBezTo>
                      <a:pt x="5561" y="14153"/>
                      <a:pt x="6500" y="12820"/>
                      <a:pt x="6359" y="11259"/>
                    </a:cubicBezTo>
                    <a:lnTo>
                      <a:pt x="6004" y="8874"/>
                    </a:lnTo>
                    <a:cubicBezTo>
                      <a:pt x="6002" y="8867"/>
                      <a:pt x="6008" y="8858"/>
                      <a:pt x="6016" y="8857"/>
                    </a:cubicBezTo>
                    <a:cubicBezTo>
                      <a:pt x="7418" y="8367"/>
                      <a:pt x="8280" y="7449"/>
                      <a:pt x="8403" y="5393"/>
                    </a:cubicBezTo>
                    <a:cubicBezTo>
                      <a:pt x="8437" y="4901"/>
                      <a:pt x="8059" y="3925"/>
                      <a:pt x="8072" y="2720"/>
                    </a:cubicBezTo>
                    <a:cubicBezTo>
                      <a:pt x="8094" y="835"/>
                      <a:pt x="7131" y="1"/>
                      <a:pt x="6679" y="1"/>
                    </a:cubicBezTo>
                    <a:close/>
                  </a:path>
                </a:pathLst>
              </a:custGeom>
              <a:solidFill>
                <a:srgbClr val="FDA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18"/>
              <p:cNvSpPr/>
              <p:nvPr/>
            </p:nvSpPr>
            <p:spPr>
              <a:xfrm>
                <a:off x="2920925" y="4100725"/>
                <a:ext cx="67875" cy="26550"/>
              </a:xfrm>
              <a:custGeom>
                <a:avLst/>
                <a:gdLst/>
                <a:ahLst/>
                <a:cxnLst/>
                <a:rect l="l" t="t" r="r" b="b"/>
                <a:pathLst>
                  <a:path w="2715" h="1062" extrusionOk="0">
                    <a:moveTo>
                      <a:pt x="1" y="1"/>
                    </a:moveTo>
                    <a:cubicBezTo>
                      <a:pt x="1" y="1"/>
                      <a:pt x="594" y="1062"/>
                      <a:pt x="2275" y="1062"/>
                    </a:cubicBezTo>
                    <a:cubicBezTo>
                      <a:pt x="2414" y="1062"/>
                      <a:pt x="2561" y="1054"/>
                      <a:pt x="2715" y="1039"/>
                    </a:cubicBezTo>
                    <a:lnTo>
                      <a:pt x="2615" y="397"/>
                    </a:lnTo>
                    <a:cubicBezTo>
                      <a:pt x="2615" y="397"/>
                      <a:pt x="2292" y="492"/>
                      <a:pt x="1806" y="492"/>
                    </a:cubicBezTo>
                    <a:cubicBezTo>
                      <a:pt x="1315" y="492"/>
                      <a:pt x="657" y="394"/>
                      <a:pt x="1" y="1"/>
                    </a:cubicBezTo>
                    <a:close/>
                  </a:path>
                </a:pathLst>
              </a:custGeom>
              <a:solidFill>
                <a:srgbClr val="272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18"/>
              <p:cNvSpPr/>
              <p:nvPr/>
            </p:nvSpPr>
            <p:spPr>
              <a:xfrm>
                <a:off x="2779500" y="3810025"/>
                <a:ext cx="172975" cy="214675"/>
              </a:xfrm>
              <a:custGeom>
                <a:avLst/>
                <a:gdLst/>
                <a:ahLst/>
                <a:cxnLst/>
                <a:rect l="l" t="t" r="r" b="b"/>
                <a:pathLst>
                  <a:path w="6919" h="8587" extrusionOk="0">
                    <a:moveTo>
                      <a:pt x="4918" y="0"/>
                    </a:moveTo>
                    <a:cubicBezTo>
                      <a:pt x="4852" y="0"/>
                      <a:pt x="4782" y="2"/>
                      <a:pt x="4709" y="7"/>
                    </a:cubicBezTo>
                    <a:cubicBezTo>
                      <a:pt x="3983" y="48"/>
                      <a:pt x="3282" y="293"/>
                      <a:pt x="2671" y="688"/>
                    </a:cubicBezTo>
                    <a:cubicBezTo>
                      <a:pt x="2349" y="896"/>
                      <a:pt x="2039" y="1122"/>
                      <a:pt x="1808" y="1333"/>
                    </a:cubicBezTo>
                    <a:cubicBezTo>
                      <a:pt x="543" y="2487"/>
                      <a:pt x="1" y="3953"/>
                      <a:pt x="315" y="5636"/>
                    </a:cubicBezTo>
                    <a:cubicBezTo>
                      <a:pt x="579" y="7045"/>
                      <a:pt x="976" y="8587"/>
                      <a:pt x="1454" y="8587"/>
                    </a:cubicBezTo>
                    <a:cubicBezTo>
                      <a:pt x="1461" y="8587"/>
                      <a:pt x="1467" y="8586"/>
                      <a:pt x="1474" y="8586"/>
                    </a:cubicBezTo>
                    <a:cubicBezTo>
                      <a:pt x="2800" y="8465"/>
                      <a:pt x="2913" y="8332"/>
                      <a:pt x="3500" y="7134"/>
                    </a:cubicBezTo>
                    <a:cubicBezTo>
                      <a:pt x="6016" y="5625"/>
                      <a:pt x="6372" y="2985"/>
                      <a:pt x="5799" y="1846"/>
                    </a:cubicBezTo>
                    <a:cubicBezTo>
                      <a:pt x="5799" y="1846"/>
                      <a:pt x="6919" y="0"/>
                      <a:pt x="4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18"/>
              <p:cNvSpPr/>
              <p:nvPr/>
            </p:nvSpPr>
            <p:spPr>
              <a:xfrm>
                <a:off x="2823075" y="3978050"/>
                <a:ext cx="75825" cy="71850"/>
              </a:xfrm>
              <a:custGeom>
                <a:avLst/>
                <a:gdLst/>
                <a:ahLst/>
                <a:cxnLst/>
                <a:rect l="l" t="t" r="r" b="b"/>
                <a:pathLst>
                  <a:path w="3033" h="2874" extrusionOk="0">
                    <a:moveTo>
                      <a:pt x="1514" y="1"/>
                    </a:moveTo>
                    <a:cubicBezTo>
                      <a:pt x="1454" y="1"/>
                      <a:pt x="1394" y="5"/>
                      <a:pt x="1333" y="12"/>
                    </a:cubicBezTo>
                    <a:cubicBezTo>
                      <a:pt x="550" y="117"/>
                      <a:pt x="1" y="831"/>
                      <a:pt x="100" y="1620"/>
                    </a:cubicBezTo>
                    <a:cubicBezTo>
                      <a:pt x="198" y="2347"/>
                      <a:pt x="810" y="2874"/>
                      <a:pt x="1520" y="2874"/>
                    </a:cubicBezTo>
                    <a:cubicBezTo>
                      <a:pt x="1580" y="2874"/>
                      <a:pt x="1640" y="2870"/>
                      <a:pt x="1701" y="2863"/>
                    </a:cubicBezTo>
                    <a:cubicBezTo>
                      <a:pt x="2484" y="2756"/>
                      <a:pt x="3032" y="2044"/>
                      <a:pt x="2933" y="1255"/>
                    </a:cubicBezTo>
                    <a:cubicBezTo>
                      <a:pt x="2841" y="527"/>
                      <a:pt x="2225" y="1"/>
                      <a:pt x="1514" y="1"/>
                    </a:cubicBezTo>
                    <a:close/>
                  </a:path>
                </a:pathLst>
              </a:custGeom>
              <a:solidFill>
                <a:srgbClr val="FDA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18"/>
              <p:cNvSpPr/>
              <p:nvPr/>
            </p:nvSpPr>
            <p:spPr>
              <a:xfrm>
                <a:off x="2852200" y="4007625"/>
                <a:ext cx="21850" cy="16225"/>
              </a:xfrm>
              <a:custGeom>
                <a:avLst/>
                <a:gdLst/>
                <a:ahLst/>
                <a:cxnLst/>
                <a:rect l="l" t="t" r="r" b="b"/>
                <a:pathLst>
                  <a:path w="874" h="649" fill="none" extrusionOk="0">
                    <a:moveTo>
                      <a:pt x="0" y="30"/>
                    </a:moveTo>
                    <a:cubicBezTo>
                      <a:pt x="0" y="30"/>
                      <a:pt x="573" y="0"/>
                      <a:pt x="844" y="466"/>
                    </a:cubicBezTo>
                    <a:cubicBezTo>
                      <a:pt x="874" y="515"/>
                      <a:pt x="823" y="575"/>
                      <a:pt x="768" y="568"/>
                    </a:cubicBezTo>
                    <a:cubicBezTo>
                      <a:pt x="588" y="525"/>
                      <a:pt x="292" y="484"/>
                      <a:pt x="157" y="648"/>
                    </a:cubicBezTo>
                  </a:path>
                </a:pathLst>
              </a:custGeom>
              <a:noFill/>
              <a:ln w="3950" cap="rnd" cmpd="sng">
                <a:solidFill>
                  <a:srgbClr val="000000"/>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18"/>
              <p:cNvSpPr/>
              <p:nvPr/>
            </p:nvSpPr>
            <p:spPr>
              <a:xfrm>
                <a:off x="2987275" y="3985925"/>
                <a:ext cx="19225" cy="46275"/>
              </a:xfrm>
              <a:custGeom>
                <a:avLst/>
                <a:gdLst/>
                <a:ahLst/>
                <a:cxnLst/>
                <a:rect l="l" t="t" r="r" b="b"/>
                <a:pathLst>
                  <a:path w="769" h="1851" fill="none" extrusionOk="0">
                    <a:moveTo>
                      <a:pt x="0" y="0"/>
                    </a:moveTo>
                    <a:cubicBezTo>
                      <a:pt x="0" y="0"/>
                      <a:pt x="769" y="1437"/>
                      <a:pt x="697" y="1654"/>
                    </a:cubicBezTo>
                    <a:cubicBezTo>
                      <a:pt x="660" y="1776"/>
                      <a:pt x="396" y="1837"/>
                      <a:pt x="175" y="1851"/>
                    </a:cubicBezTo>
                  </a:path>
                </a:pathLst>
              </a:custGeom>
              <a:noFill/>
              <a:ln w="3950" cap="rnd" cmpd="sng">
                <a:solidFill>
                  <a:srgbClr val="000000"/>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18"/>
              <p:cNvSpPr/>
              <p:nvPr/>
            </p:nvSpPr>
            <p:spPr>
              <a:xfrm>
                <a:off x="2952975" y="4044950"/>
                <a:ext cx="23750" cy="16625"/>
              </a:xfrm>
              <a:custGeom>
                <a:avLst/>
                <a:gdLst/>
                <a:ahLst/>
                <a:cxnLst/>
                <a:rect l="l" t="t" r="r" b="b"/>
                <a:pathLst>
                  <a:path w="950" h="665" fill="none" extrusionOk="0">
                    <a:moveTo>
                      <a:pt x="950" y="483"/>
                    </a:moveTo>
                    <a:cubicBezTo>
                      <a:pt x="950" y="483"/>
                      <a:pt x="118" y="664"/>
                      <a:pt x="1" y="1"/>
                    </a:cubicBezTo>
                  </a:path>
                </a:pathLst>
              </a:custGeom>
              <a:noFill/>
              <a:ln w="3950" cap="rnd" cmpd="sng">
                <a:solidFill>
                  <a:srgbClr val="000000"/>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18"/>
              <p:cNvSpPr/>
              <p:nvPr/>
            </p:nvSpPr>
            <p:spPr>
              <a:xfrm>
                <a:off x="3011150" y="4162750"/>
                <a:ext cx="89825" cy="232350"/>
              </a:xfrm>
              <a:custGeom>
                <a:avLst/>
                <a:gdLst/>
                <a:ahLst/>
                <a:cxnLst/>
                <a:rect l="l" t="t" r="r" b="b"/>
                <a:pathLst>
                  <a:path w="3593" h="9294" fill="none" extrusionOk="0">
                    <a:moveTo>
                      <a:pt x="1" y="1"/>
                    </a:moveTo>
                    <a:lnTo>
                      <a:pt x="1565" y="1492"/>
                    </a:lnTo>
                    <a:lnTo>
                      <a:pt x="967" y="1662"/>
                    </a:lnTo>
                    <a:lnTo>
                      <a:pt x="1823" y="1856"/>
                    </a:lnTo>
                    <a:cubicBezTo>
                      <a:pt x="1823" y="1856"/>
                      <a:pt x="3200" y="4851"/>
                      <a:pt x="3593" y="9294"/>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18"/>
              <p:cNvSpPr/>
              <p:nvPr/>
            </p:nvSpPr>
            <p:spPr>
              <a:xfrm>
                <a:off x="3068975" y="4222375"/>
                <a:ext cx="59700" cy="116400"/>
              </a:xfrm>
              <a:custGeom>
                <a:avLst/>
                <a:gdLst/>
                <a:ahLst/>
                <a:cxnLst/>
                <a:rect l="l" t="t" r="r" b="b"/>
                <a:pathLst>
                  <a:path w="2388" h="4656" fill="none" extrusionOk="0">
                    <a:moveTo>
                      <a:pt x="0" y="1"/>
                    </a:moveTo>
                    <a:cubicBezTo>
                      <a:pt x="0" y="1"/>
                      <a:pt x="1718" y="1776"/>
                      <a:pt x="2387" y="4656"/>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18"/>
              <p:cNvSpPr/>
              <p:nvPr/>
            </p:nvSpPr>
            <p:spPr>
              <a:xfrm>
                <a:off x="2876250" y="4157750"/>
                <a:ext cx="221275" cy="531075"/>
              </a:xfrm>
              <a:custGeom>
                <a:avLst/>
                <a:gdLst/>
                <a:ahLst/>
                <a:cxnLst/>
                <a:rect l="l" t="t" r="r" b="b"/>
                <a:pathLst>
                  <a:path w="8851" h="21243" extrusionOk="0">
                    <a:moveTo>
                      <a:pt x="4688" y="1"/>
                    </a:moveTo>
                    <a:lnTo>
                      <a:pt x="4688" y="1"/>
                    </a:lnTo>
                    <a:cubicBezTo>
                      <a:pt x="4920" y="1918"/>
                      <a:pt x="4068" y="2461"/>
                      <a:pt x="3029" y="2461"/>
                    </a:cubicBezTo>
                    <a:cubicBezTo>
                      <a:pt x="1673" y="2461"/>
                      <a:pt x="1" y="1538"/>
                      <a:pt x="0" y="1538"/>
                    </a:cubicBezTo>
                    <a:lnTo>
                      <a:pt x="0" y="1538"/>
                    </a:lnTo>
                    <a:lnTo>
                      <a:pt x="227" y="20605"/>
                    </a:lnTo>
                    <a:cubicBezTo>
                      <a:pt x="1516" y="21069"/>
                      <a:pt x="2691" y="21243"/>
                      <a:pt x="3729" y="21243"/>
                    </a:cubicBezTo>
                    <a:cubicBezTo>
                      <a:pt x="6823" y="21243"/>
                      <a:pt x="8694" y="19698"/>
                      <a:pt x="8694" y="19698"/>
                    </a:cubicBezTo>
                    <a:cubicBezTo>
                      <a:pt x="8694" y="19698"/>
                      <a:pt x="8850" y="11336"/>
                      <a:pt x="8081" y="8125"/>
                    </a:cubicBezTo>
                    <a:cubicBezTo>
                      <a:pt x="7311" y="4916"/>
                      <a:pt x="4688" y="1"/>
                      <a:pt x="4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118"/>
              <p:cNvSpPr/>
              <p:nvPr/>
            </p:nvSpPr>
            <p:spPr>
              <a:xfrm>
                <a:off x="3132850" y="4382875"/>
                <a:ext cx="9050" cy="156050"/>
              </a:xfrm>
              <a:custGeom>
                <a:avLst/>
                <a:gdLst/>
                <a:ahLst/>
                <a:cxnLst/>
                <a:rect l="l" t="t" r="r" b="b"/>
                <a:pathLst>
                  <a:path w="362" h="6242" fill="none" extrusionOk="0">
                    <a:moveTo>
                      <a:pt x="361" y="6242"/>
                    </a:moveTo>
                    <a:cubicBezTo>
                      <a:pt x="361" y="6242"/>
                      <a:pt x="167" y="1766"/>
                      <a:pt x="0" y="1"/>
                    </a:cubicBezTo>
                  </a:path>
                </a:pathLst>
              </a:custGeom>
              <a:noFill/>
              <a:ln w="3950" cap="rnd" cmpd="sng">
                <a:solidFill>
                  <a:srgbClr val="000000"/>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118"/>
              <p:cNvSpPr/>
              <p:nvPr/>
            </p:nvSpPr>
            <p:spPr>
              <a:xfrm>
                <a:off x="3005475" y="4341075"/>
                <a:ext cx="222725" cy="289250"/>
              </a:xfrm>
              <a:custGeom>
                <a:avLst/>
                <a:gdLst/>
                <a:ahLst/>
                <a:cxnLst/>
                <a:rect l="l" t="t" r="r" b="b"/>
                <a:pathLst>
                  <a:path w="8909" h="11570" extrusionOk="0">
                    <a:moveTo>
                      <a:pt x="8546" y="1"/>
                    </a:moveTo>
                    <a:cubicBezTo>
                      <a:pt x="8538" y="1"/>
                      <a:pt x="8531" y="1"/>
                      <a:pt x="8523" y="2"/>
                    </a:cubicBezTo>
                    <a:lnTo>
                      <a:pt x="811" y="536"/>
                    </a:lnTo>
                    <a:cubicBezTo>
                      <a:pt x="643" y="549"/>
                      <a:pt x="510" y="684"/>
                      <a:pt x="502" y="852"/>
                    </a:cubicBezTo>
                    <a:lnTo>
                      <a:pt x="11" y="11223"/>
                    </a:lnTo>
                    <a:cubicBezTo>
                      <a:pt x="1" y="11416"/>
                      <a:pt x="157" y="11570"/>
                      <a:pt x="340" y="11570"/>
                    </a:cubicBezTo>
                    <a:cubicBezTo>
                      <a:pt x="364" y="11570"/>
                      <a:pt x="388" y="11567"/>
                      <a:pt x="412" y="11562"/>
                    </a:cubicBezTo>
                    <a:lnTo>
                      <a:pt x="6943" y="10118"/>
                    </a:lnTo>
                    <a:cubicBezTo>
                      <a:pt x="7073" y="10089"/>
                      <a:pt x="7174" y="9983"/>
                      <a:pt x="7197" y="9851"/>
                    </a:cubicBezTo>
                    <a:lnTo>
                      <a:pt x="8872" y="390"/>
                    </a:lnTo>
                    <a:cubicBezTo>
                      <a:pt x="8908" y="185"/>
                      <a:pt x="8750" y="1"/>
                      <a:pt x="85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18"/>
              <p:cNvSpPr/>
              <p:nvPr/>
            </p:nvSpPr>
            <p:spPr>
              <a:xfrm>
                <a:off x="3067125" y="4330750"/>
                <a:ext cx="121250" cy="32200"/>
              </a:xfrm>
              <a:custGeom>
                <a:avLst/>
                <a:gdLst/>
                <a:ahLst/>
                <a:cxnLst/>
                <a:rect l="l" t="t" r="r" b="b"/>
                <a:pathLst>
                  <a:path w="4850" h="1288" extrusionOk="0">
                    <a:moveTo>
                      <a:pt x="4624" y="0"/>
                    </a:moveTo>
                    <a:cubicBezTo>
                      <a:pt x="4619" y="0"/>
                      <a:pt x="4614" y="0"/>
                      <a:pt x="4609" y="1"/>
                    </a:cubicBezTo>
                    <a:lnTo>
                      <a:pt x="202" y="291"/>
                    </a:lnTo>
                    <a:cubicBezTo>
                      <a:pt x="88" y="299"/>
                      <a:pt x="0" y="397"/>
                      <a:pt x="5" y="511"/>
                    </a:cubicBezTo>
                    <a:lnTo>
                      <a:pt x="29" y="1085"/>
                    </a:lnTo>
                    <a:cubicBezTo>
                      <a:pt x="35" y="1198"/>
                      <a:pt x="128" y="1287"/>
                      <a:pt x="240" y="1287"/>
                    </a:cubicBezTo>
                    <a:cubicBezTo>
                      <a:pt x="243" y="1287"/>
                      <a:pt x="246" y="1287"/>
                      <a:pt x="249" y="1287"/>
                    </a:cubicBezTo>
                    <a:lnTo>
                      <a:pt x="4536" y="1122"/>
                    </a:lnTo>
                    <a:cubicBezTo>
                      <a:pt x="4639" y="1117"/>
                      <a:pt x="4724" y="1040"/>
                      <a:pt x="4738" y="939"/>
                    </a:cubicBezTo>
                    <a:lnTo>
                      <a:pt x="4832" y="240"/>
                    </a:lnTo>
                    <a:cubicBezTo>
                      <a:pt x="4849" y="112"/>
                      <a:pt x="4750" y="0"/>
                      <a:pt x="4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18"/>
              <p:cNvSpPr/>
              <p:nvPr/>
            </p:nvSpPr>
            <p:spPr>
              <a:xfrm>
                <a:off x="2621225" y="4166700"/>
                <a:ext cx="336875" cy="1182150"/>
              </a:xfrm>
              <a:custGeom>
                <a:avLst/>
                <a:gdLst/>
                <a:ahLst/>
                <a:cxnLst/>
                <a:rect l="l" t="t" r="r" b="b"/>
                <a:pathLst>
                  <a:path w="13475" h="47286" extrusionOk="0">
                    <a:moveTo>
                      <a:pt x="9598" y="0"/>
                    </a:moveTo>
                    <a:lnTo>
                      <a:pt x="9598" y="2"/>
                    </a:lnTo>
                    <a:cubicBezTo>
                      <a:pt x="9598" y="2"/>
                      <a:pt x="6073" y="964"/>
                      <a:pt x="5050" y="2104"/>
                    </a:cubicBezTo>
                    <a:cubicBezTo>
                      <a:pt x="4026" y="3244"/>
                      <a:pt x="2138" y="8782"/>
                      <a:pt x="1035" y="14286"/>
                    </a:cubicBezTo>
                    <a:cubicBezTo>
                      <a:pt x="837" y="15276"/>
                      <a:pt x="652" y="16159"/>
                      <a:pt x="483" y="16942"/>
                    </a:cubicBezTo>
                    <a:cubicBezTo>
                      <a:pt x="0" y="19175"/>
                      <a:pt x="1727" y="21212"/>
                      <a:pt x="3920" y="21212"/>
                    </a:cubicBezTo>
                    <a:cubicBezTo>
                      <a:pt x="4104" y="21212"/>
                      <a:pt x="4291" y="21198"/>
                      <a:pt x="4480" y="21168"/>
                    </a:cubicBezTo>
                    <a:lnTo>
                      <a:pt x="4480" y="21168"/>
                    </a:lnTo>
                    <a:cubicBezTo>
                      <a:pt x="4480" y="21168"/>
                      <a:pt x="3045" y="36340"/>
                      <a:pt x="3178" y="45987"/>
                    </a:cubicBezTo>
                    <a:lnTo>
                      <a:pt x="12566" y="47286"/>
                    </a:lnTo>
                    <a:cubicBezTo>
                      <a:pt x="12566" y="47286"/>
                      <a:pt x="12956" y="36543"/>
                      <a:pt x="13215" y="30639"/>
                    </a:cubicBezTo>
                    <a:cubicBezTo>
                      <a:pt x="13475" y="24734"/>
                      <a:pt x="12762" y="6588"/>
                      <a:pt x="11919" y="4005"/>
                    </a:cubicBezTo>
                    <a:cubicBezTo>
                      <a:pt x="11075" y="1422"/>
                      <a:pt x="9598" y="0"/>
                      <a:pt x="95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18"/>
              <p:cNvSpPr/>
              <p:nvPr/>
            </p:nvSpPr>
            <p:spPr>
              <a:xfrm>
                <a:off x="2854075" y="4173025"/>
                <a:ext cx="57750" cy="392725"/>
              </a:xfrm>
              <a:custGeom>
                <a:avLst/>
                <a:gdLst/>
                <a:ahLst/>
                <a:cxnLst/>
                <a:rect l="l" t="t" r="r" b="b"/>
                <a:pathLst>
                  <a:path w="2310" h="15709" fill="none" extrusionOk="0">
                    <a:moveTo>
                      <a:pt x="0" y="0"/>
                    </a:moveTo>
                    <a:cubicBezTo>
                      <a:pt x="0" y="0"/>
                      <a:pt x="562" y="1353"/>
                      <a:pt x="208" y="3104"/>
                    </a:cubicBezTo>
                    <a:lnTo>
                      <a:pt x="1120" y="3252"/>
                    </a:lnTo>
                    <a:lnTo>
                      <a:pt x="451" y="3627"/>
                    </a:lnTo>
                    <a:cubicBezTo>
                      <a:pt x="451" y="3627"/>
                      <a:pt x="2309" y="10260"/>
                      <a:pt x="1922" y="15709"/>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7" name="Google Shape;4467;p118"/>
              <p:cNvSpPr/>
              <p:nvPr/>
            </p:nvSpPr>
            <p:spPr>
              <a:xfrm>
                <a:off x="2789650" y="4217425"/>
                <a:ext cx="51450" cy="95275"/>
              </a:xfrm>
              <a:custGeom>
                <a:avLst/>
                <a:gdLst/>
                <a:ahLst/>
                <a:cxnLst/>
                <a:rect l="l" t="t" r="r" b="b"/>
                <a:pathLst>
                  <a:path w="2058" h="3811" fill="none" extrusionOk="0">
                    <a:moveTo>
                      <a:pt x="1" y="1"/>
                    </a:moveTo>
                    <a:cubicBezTo>
                      <a:pt x="1" y="1"/>
                      <a:pt x="2057" y="1253"/>
                      <a:pt x="1861" y="3811"/>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18"/>
              <p:cNvSpPr/>
              <p:nvPr/>
            </p:nvSpPr>
            <p:spPr>
              <a:xfrm>
                <a:off x="2767225" y="4369175"/>
                <a:ext cx="58225" cy="184550"/>
              </a:xfrm>
              <a:custGeom>
                <a:avLst/>
                <a:gdLst/>
                <a:ahLst/>
                <a:cxnLst/>
                <a:rect l="l" t="t" r="r" b="b"/>
                <a:pathLst>
                  <a:path w="2329" h="7382" fill="none" extrusionOk="0">
                    <a:moveTo>
                      <a:pt x="2329" y="1"/>
                    </a:moveTo>
                    <a:lnTo>
                      <a:pt x="1" y="7382"/>
                    </a:ln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18"/>
              <p:cNvSpPr/>
              <p:nvPr/>
            </p:nvSpPr>
            <p:spPr>
              <a:xfrm>
                <a:off x="2959500" y="4481925"/>
                <a:ext cx="151075" cy="95975"/>
              </a:xfrm>
              <a:custGeom>
                <a:avLst/>
                <a:gdLst/>
                <a:ahLst/>
                <a:cxnLst/>
                <a:rect l="l" t="t" r="r" b="b"/>
                <a:pathLst>
                  <a:path w="6043" h="3839" extrusionOk="0">
                    <a:moveTo>
                      <a:pt x="2243" y="0"/>
                    </a:moveTo>
                    <a:cubicBezTo>
                      <a:pt x="2084" y="0"/>
                      <a:pt x="1976" y="5"/>
                      <a:pt x="1949" y="17"/>
                    </a:cubicBezTo>
                    <a:cubicBezTo>
                      <a:pt x="1808" y="68"/>
                      <a:pt x="727" y="1322"/>
                      <a:pt x="727" y="1322"/>
                    </a:cubicBezTo>
                    <a:cubicBezTo>
                      <a:pt x="1" y="2363"/>
                      <a:pt x="567" y="3838"/>
                      <a:pt x="569" y="3838"/>
                    </a:cubicBezTo>
                    <a:cubicBezTo>
                      <a:pt x="569" y="3838"/>
                      <a:pt x="569" y="3838"/>
                      <a:pt x="569" y="3838"/>
                    </a:cubicBezTo>
                    <a:lnTo>
                      <a:pt x="1609" y="3538"/>
                    </a:lnTo>
                    <a:lnTo>
                      <a:pt x="1899" y="3644"/>
                    </a:lnTo>
                    <a:cubicBezTo>
                      <a:pt x="1899" y="3644"/>
                      <a:pt x="3649" y="3538"/>
                      <a:pt x="3906" y="3396"/>
                    </a:cubicBezTo>
                    <a:cubicBezTo>
                      <a:pt x="4163" y="3254"/>
                      <a:pt x="4151" y="2839"/>
                      <a:pt x="4151" y="2839"/>
                    </a:cubicBezTo>
                    <a:lnTo>
                      <a:pt x="4363" y="2639"/>
                    </a:lnTo>
                    <a:cubicBezTo>
                      <a:pt x="4839" y="2277"/>
                      <a:pt x="4672" y="2017"/>
                      <a:pt x="4672" y="2017"/>
                    </a:cubicBezTo>
                    <a:cubicBezTo>
                      <a:pt x="4672" y="2017"/>
                      <a:pt x="5843" y="1641"/>
                      <a:pt x="5946" y="1344"/>
                    </a:cubicBezTo>
                    <a:cubicBezTo>
                      <a:pt x="6043" y="1046"/>
                      <a:pt x="5560" y="995"/>
                      <a:pt x="5560" y="995"/>
                    </a:cubicBezTo>
                    <a:lnTo>
                      <a:pt x="5560" y="995"/>
                    </a:lnTo>
                    <a:cubicBezTo>
                      <a:pt x="5565" y="995"/>
                      <a:pt x="5569" y="995"/>
                      <a:pt x="5573" y="995"/>
                    </a:cubicBezTo>
                    <a:cubicBezTo>
                      <a:pt x="5923" y="995"/>
                      <a:pt x="6035" y="765"/>
                      <a:pt x="5978" y="586"/>
                    </a:cubicBezTo>
                    <a:cubicBezTo>
                      <a:pt x="5895" y="340"/>
                      <a:pt x="5180" y="205"/>
                      <a:pt x="4717" y="133"/>
                    </a:cubicBezTo>
                    <a:cubicBezTo>
                      <a:pt x="4371" y="81"/>
                      <a:pt x="2888" y="0"/>
                      <a:pt x="2243" y="0"/>
                    </a:cubicBezTo>
                    <a:close/>
                  </a:path>
                </a:pathLst>
              </a:custGeom>
              <a:solidFill>
                <a:srgbClr val="FDA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18"/>
              <p:cNvSpPr/>
              <p:nvPr/>
            </p:nvSpPr>
            <p:spPr>
              <a:xfrm>
                <a:off x="3015000" y="4506775"/>
                <a:ext cx="83350" cy="4225"/>
              </a:xfrm>
              <a:custGeom>
                <a:avLst/>
                <a:gdLst/>
                <a:ahLst/>
                <a:cxnLst/>
                <a:rect l="l" t="t" r="r" b="b"/>
                <a:pathLst>
                  <a:path w="3334" h="169" fill="none" extrusionOk="0">
                    <a:moveTo>
                      <a:pt x="0" y="168"/>
                    </a:moveTo>
                    <a:lnTo>
                      <a:pt x="3334" y="1"/>
                    </a:ln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18"/>
              <p:cNvSpPr/>
              <p:nvPr/>
            </p:nvSpPr>
            <p:spPr>
              <a:xfrm>
                <a:off x="3021600" y="4532350"/>
                <a:ext cx="54725" cy="5050"/>
              </a:xfrm>
              <a:custGeom>
                <a:avLst/>
                <a:gdLst/>
                <a:ahLst/>
                <a:cxnLst/>
                <a:rect l="l" t="t" r="r" b="b"/>
                <a:pathLst>
                  <a:path w="2189" h="202" fill="none" extrusionOk="0">
                    <a:moveTo>
                      <a:pt x="2188" y="0"/>
                    </a:moveTo>
                    <a:cubicBezTo>
                      <a:pt x="2188" y="0"/>
                      <a:pt x="1101" y="201"/>
                      <a:pt x="0" y="149"/>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18"/>
              <p:cNvSpPr/>
              <p:nvPr/>
            </p:nvSpPr>
            <p:spPr>
              <a:xfrm>
                <a:off x="2991350" y="4518100"/>
                <a:ext cx="12400" cy="38400"/>
              </a:xfrm>
              <a:custGeom>
                <a:avLst/>
                <a:gdLst/>
                <a:ahLst/>
                <a:cxnLst/>
                <a:rect l="l" t="t" r="r" b="b"/>
                <a:pathLst>
                  <a:path w="496" h="1536" fill="none" extrusionOk="0">
                    <a:moveTo>
                      <a:pt x="97" y="1"/>
                    </a:moveTo>
                    <a:cubicBezTo>
                      <a:pt x="97" y="1"/>
                      <a:pt x="1" y="266"/>
                      <a:pt x="226" y="642"/>
                    </a:cubicBezTo>
                    <a:cubicBezTo>
                      <a:pt x="451" y="1018"/>
                      <a:pt x="116" y="1224"/>
                      <a:pt x="495" y="1535"/>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18"/>
              <p:cNvSpPr/>
              <p:nvPr/>
            </p:nvSpPr>
            <p:spPr>
              <a:xfrm>
                <a:off x="2669375" y="4495425"/>
                <a:ext cx="313625" cy="198900"/>
              </a:xfrm>
              <a:custGeom>
                <a:avLst/>
                <a:gdLst/>
                <a:ahLst/>
                <a:cxnLst/>
                <a:rect l="l" t="t" r="r" b="b"/>
                <a:pathLst>
                  <a:path w="12545" h="7956" extrusionOk="0">
                    <a:moveTo>
                      <a:pt x="12242" y="0"/>
                    </a:moveTo>
                    <a:cubicBezTo>
                      <a:pt x="12242" y="0"/>
                      <a:pt x="6722" y="1657"/>
                      <a:pt x="4510" y="2173"/>
                    </a:cubicBezTo>
                    <a:cubicBezTo>
                      <a:pt x="2299" y="2687"/>
                      <a:pt x="1315" y="4329"/>
                      <a:pt x="1315" y="4329"/>
                    </a:cubicBezTo>
                    <a:cubicBezTo>
                      <a:pt x="1" y="6453"/>
                      <a:pt x="2163" y="7956"/>
                      <a:pt x="2923" y="7956"/>
                    </a:cubicBezTo>
                    <a:cubicBezTo>
                      <a:pt x="2944" y="7956"/>
                      <a:pt x="2965" y="7954"/>
                      <a:pt x="2984" y="7952"/>
                    </a:cubicBezTo>
                    <a:cubicBezTo>
                      <a:pt x="3681" y="7864"/>
                      <a:pt x="12544" y="5796"/>
                      <a:pt x="12544" y="5796"/>
                    </a:cubicBezTo>
                    <a:lnTo>
                      <a:pt x="122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18"/>
              <p:cNvSpPr/>
              <p:nvPr/>
            </p:nvSpPr>
            <p:spPr>
              <a:xfrm>
                <a:off x="2743975" y="4495425"/>
                <a:ext cx="239025" cy="198800"/>
              </a:xfrm>
              <a:custGeom>
                <a:avLst/>
                <a:gdLst/>
                <a:ahLst/>
                <a:cxnLst/>
                <a:rect l="l" t="t" r="r" b="b"/>
                <a:pathLst>
                  <a:path w="9561" h="7952" fill="none" extrusionOk="0">
                    <a:moveTo>
                      <a:pt x="951" y="2340"/>
                    </a:moveTo>
                    <a:cubicBezTo>
                      <a:pt x="1132" y="2276"/>
                      <a:pt x="1325" y="2220"/>
                      <a:pt x="1526" y="2173"/>
                    </a:cubicBezTo>
                    <a:cubicBezTo>
                      <a:pt x="3736" y="1657"/>
                      <a:pt x="9258" y="0"/>
                      <a:pt x="9258" y="0"/>
                    </a:cubicBezTo>
                    <a:lnTo>
                      <a:pt x="9560" y="5796"/>
                    </a:lnTo>
                    <a:cubicBezTo>
                      <a:pt x="9560" y="5796"/>
                      <a:pt x="697" y="7864"/>
                      <a:pt x="0" y="7952"/>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18"/>
              <p:cNvSpPr/>
              <p:nvPr/>
            </p:nvSpPr>
            <p:spPr>
              <a:xfrm>
                <a:off x="2760900" y="4910550"/>
                <a:ext cx="148950" cy="169825"/>
              </a:xfrm>
              <a:custGeom>
                <a:avLst/>
                <a:gdLst/>
                <a:ahLst/>
                <a:cxnLst/>
                <a:rect l="l" t="t" r="r" b="b"/>
                <a:pathLst>
                  <a:path w="5958" h="6793" fill="none" extrusionOk="0">
                    <a:moveTo>
                      <a:pt x="858" y="1"/>
                    </a:moveTo>
                    <a:lnTo>
                      <a:pt x="5442" y="482"/>
                    </a:lnTo>
                    <a:cubicBezTo>
                      <a:pt x="5442" y="482"/>
                      <a:pt x="5958" y="6107"/>
                      <a:pt x="3069" y="6484"/>
                    </a:cubicBezTo>
                    <a:cubicBezTo>
                      <a:pt x="703" y="6792"/>
                      <a:pt x="1" y="4026"/>
                      <a:pt x="420" y="1558"/>
                    </a:cubicBezTo>
                  </a:path>
                </a:pathLst>
              </a:custGeom>
              <a:noFill/>
              <a:ln w="3950" cap="rnd"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18"/>
              <p:cNvSpPr/>
              <p:nvPr/>
            </p:nvSpPr>
            <p:spPr>
              <a:xfrm>
                <a:off x="2770475" y="4420750"/>
                <a:ext cx="40525" cy="130200"/>
              </a:xfrm>
              <a:custGeom>
                <a:avLst/>
                <a:gdLst/>
                <a:ahLst/>
                <a:cxnLst/>
                <a:rect l="l" t="t" r="r" b="b"/>
                <a:pathLst>
                  <a:path w="1621" h="5208" extrusionOk="0">
                    <a:moveTo>
                      <a:pt x="1620" y="1"/>
                    </a:moveTo>
                    <a:lnTo>
                      <a:pt x="1" y="5208"/>
                    </a:lnTo>
                    <a:lnTo>
                      <a:pt x="955" y="4946"/>
                    </a:lnTo>
                    <a:lnTo>
                      <a:pt x="1620" y="1"/>
                    </a:lnTo>
                    <a:close/>
                  </a:path>
                </a:pathLst>
              </a:custGeom>
              <a:solidFill>
                <a:schemeClr val="dk1">
                  <a:alpha val="14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7" name="Google Shape;4477;p118"/>
            <p:cNvGrpSpPr/>
            <p:nvPr/>
          </p:nvGrpSpPr>
          <p:grpSpPr>
            <a:xfrm>
              <a:off x="3406373" y="2189919"/>
              <a:ext cx="127176" cy="76939"/>
              <a:chOff x="6315522" y="2243287"/>
              <a:chExt cx="295483" cy="178721"/>
            </a:xfrm>
          </p:grpSpPr>
          <p:sp>
            <p:nvSpPr>
              <p:cNvPr id="4478" name="Google Shape;4478;p118"/>
              <p:cNvSpPr/>
              <p:nvPr/>
            </p:nvSpPr>
            <p:spPr>
              <a:xfrm>
                <a:off x="6370861" y="2328386"/>
                <a:ext cx="236519" cy="93622"/>
              </a:xfrm>
              <a:custGeom>
                <a:avLst/>
                <a:gdLst/>
                <a:ahLst/>
                <a:cxnLst/>
                <a:rect l="l" t="t" r="r" b="b"/>
                <a:pathLst>
                  <a:path w="8544" h="3382" extrusionOk="0">
                    <a:moveTo>
                      <a:pt x="7916" y="1"/>
                    </a:moveTo>
                    <a:cubicBezTo>
                      <a:pt x="7907" y="1"/>
                      <a:pt x="7899" y="1"/>
                      <a:pt x="7890" y="2"/>
                    </a:cubicBezTo>
                    <a:cubicBezTo>
                      <a:pt x="7695" y="15"/>
                      <a:pt x="7512" y="159"/>
                      <a:pt x="7420" y="328"/>
                    </a:cubicBezTo>
                    <a:cubicBezTo>
                      <a:pt x="7329" y="498"/>
                      <a:pt x="7303" y="694"/>
                      <a:pt x="7277" y="890"/>
                    </a:cubicBezTo>
                    <a:cubicBezTo>
                      <a:pt x="7237" y="1178"/>
                      <a:pt x="7211" y="1491"/>
                      <a:pt x="7342" y="1765"/>
                    </a:cubicBezTo>
                    <a:cubicBezTo>
                      <a:pt x="7440" y="1961"/>
                      <a:pt x="7662" y="2105"/>
                      <a:pt x="7871" y="2105"/>
                    </a:cubicBezTo>
                    <a:cubicBezTo>
                      <a:pt x="7942" y="2105"/>
                      <a:pt x="8011" y="2089"/>
                      <a:pt x="8073" y="2053"/>
                    </a:cubicBezTo>
                    <a:cubicBezTo>
                      <a:pt x="8191" y="1988"/>
                      <a:pt x="8374" y="1831"/>
                      <a:pt x="8465" y="1583"/>
                    </a:cubicBezTo>
                    <a:cubicBezTo>
                      <a:pt x="8544" y="1347"/>
                      <a:pt x="8544" y="1086"/>
                      <a:pt x="8518" y="838"/>
                    </a:cubicBezTo>
                    <a:cubicBezTo>
                      <a:pt x="8504" y="642"/>
                      <a:pt x="8465" y="446"/>
                      <a:pt x="8361" y="276"/>
                    </a:cubicBezTo>
                    <a:cubicBezTo>
                      <a:pt x="8261" y="127"/>
                      <a:pt x="8090" y="1"/>
                      <a:pt x="7916" y="1"/>
                    </a:cubicBezTo>
                    <a:close/>
                    <a:moveTo>
                      <a:pt x="597" y="1345"/>
                    </a:moveTo>
                    <a:cubicBezTo>
                      <a:pt x="581" y="1345"/>
                      <a:pt x="565" y="1346"/>
                      <a:pt x="549" y="1347"/>
                    </a:cubicBezTo>
                    <a:cubicBezTo>
                      <a:pt x="353" y="1374"/>
                      <a:pt x="196" y="1517"/>
                      <a:pt x="118" y="1687"/>
                    </a:cubicBezTo>
                    <a:cubicBezTo>
                      <a:pt x="26" y="1857"/>
                      <a:pt x="0" y="2053"/>
                      <a:pt x="13" y="2236"/>
                    </a:cubicBezTo>
                    <a:cubicBezTo>
                      <a:pt x="13" y="2445"/>
                      <a:pt x="39" y="2654"/>
                      <a:pt x="105" y="2863"/>
                    </a:cubicBezTo>
                    <a:cubicBezTo>
                      <a:pt x="170" y="3072"/>
                      <a:pt x="301" y="3307"/>
                      <a:pt x="536" y="3372"/>
                    </a:cubicBezTo>
                    <a:cubicBezTo>
                      <a:pt x="566" y="3379"/>
                      <a:pt x="596" y="3382"/>
                      <a:pt x="626" y="3382"/>
                    </a:cubicBezTo>
                    <a:cubicBezTo>
                      <a:pt x="782" y="3382"/>
                      <a:pt x="942" y="3305"/>
                      <a:pt x="1084" y="3229"/>
                    </a:cubicBezTo>
                    <a:cubicBezTo>
                      <a:pt x="1084" y="3229"/>
                      <a:pt x="1085" y="3229"/>
                      <a:pt x="1085" y="3229"/>
                    </a:cubicBezTo>
                    <a:cubicBezTo>
                      <a:pt x="1094" y="3229"/>
                      <a:pt x="1204" y="3079"/>
                      <a:pt x="1241" y="2928"/>
                    </a:cubicBezTo>
                    <a:cubicBezTo>
                      <a:pt x="1293" y="2758"/>
                      <a:pt x="1293" y="2588"/>
                      <a:pt x="1293" y="2419"/>
                    </a:cubicBezTo>
                    <a:cubicBezTo>
                      <a:pt x="1280" y="2170"/>
                      <a:pt x="1254" y="1922"/>
                      <a:pt x="1137" y="1700"/>
                    </a:cubicBezTo>
                    <a:cubicBezTo>
                      <a:pt x="1027" y="1505"/>
                      <a:pt x="816" y="1345"/>
                      <a:pt x="597" y="13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18"/>
              <p:cNvSpPr/>
              <p:nvPr/>
            </p:nvSpPr>
            <p:spPr>
              <a:xfrm>
                <a:off x="6315522" y="2243287"/>
                <a:ext cx="295483" cy="71421"/>
              </a:xfrm>
              <a:custGeom>
                <a:avLst/>
                <a:gdLst/>
                <a:ahLst/>
                <a:cxnLst/>
                <a:rect l="l" t="t" r="r" b="b"/>
                <a:pathLst>
                  <a:path w="10674" h="2580" extrusionOk="0">
                    <a:moveTo>
                      <a:pt x="9166" y="1"/>
                    </a:moveTo>
                    <a:cubicBezTo>
                      <a:pt x="9102" y="1"/>
                      <a:pt x="9039" y="2"/>
                      <a:pt x="8975" y="6"/>
                    </a:cubicBezTo>
                    <a:cubicBezTo>
                      <a:pt x="8387" y="58"/>
                      <a:pt x="7747" y="306"/>
                      <a:pt x="7486" y="842"/>
                    </a:cubicBezTo>
                    <a:cubicBezTo>
                      <a:pt x="7447" y="920"/>
                      <a:pt x="7421" y="999"/>
                      <a:pt x="7434" y="1077"/>
                    </a:cubicBezTo>
                    <a:cubicBezTo>
                      <a:pt x="7447" y="1156"/>
                      <a:pt x="7512" y="1234"/>
                      <a:pt x="7603" y="1234"/>
                    </a:cubicBezTo>
                    <a:cubicBezTo>
                      <a:pt x="7643" y="1234"/>
                      <a:pt x="7682" y="1208"/>
                      <a:pt x="7721" y="1195"/>
                    </a:cubicBezTo>
                    <a:cubicBezTo>
                      <a:pt x="8129" y="991"/>
                      <a:pt x="8580" y="831"/>
                      <a:pt x="9040" y="831"/>
                    </a:cubicBezTo>
                    <a:cubicBezTo>
                      <a:pt x="9140" y="831"/>
                      <a:pt x="9240" y="839"/>
                      <a:pt x="9341" y="855"/>
                    </a:cubicBezTo>
                    <a:cubicBezTo>
                      <a:pt x="9398" y="845"/>
                      <a:pt x="9461" y="840"/>
                      <a:pt x="9529" y="840"/>
                    </a:cubicBezTo>
                    <a:cubicBezTo>
                      <a:pt x="9728" y="840"/>
                      <a:pt x="9966" y="882"/>
                      <a:pt x="10190" y="960"/>
                    </a:cubicBezTo>
                    <a:cubicBezTo>
                      <a:pt x="10250" y="980"/>
                      <a:pt x="10318" y="1007"/>
                      <a:pt x="10382" y="1007"/>
                    </a:cubicBezTo>
                    <a:cubicBezTo>
                      <a:pt x="10401" y="1007"/>
                      <a:pt x="10420" y="1005"/>
                      <a:pt x="10438" y="999"/>
                    </a:cubicBezTo>
                    <a:cubicBezTo>
                      <a:pt x="10595" y="973"/>
                      <a:pt x="10673" y="777"/>
                      <a:pt x="10621" y="620"/>
                    </a:cubicBezTo>
                    <a:cubicBezTo>
                      <a:pt x="10582" y="476"/>
                      <a:pt x="10451" y="372"/>
                      <a:pt x="10321" y="280"/>
                    </a:cubicBezTo>
                    <a:cubicBezTo>
                      <a:pt x="9982" y="77"/>
                      <a:pt x="9574" y="1"/>
                      <a:pt x="9166" y="1"/>
                    </a:cubicBezTo>
                    <a:close/>
                    <a:moveTo>
                      <a:pt x="2117" y="916"/>
                    </a:moveTo>
                    <a:cubicBezTo>
                      <a:pt x="1843" y="916"/>
                      <a:pt x="1565" y="965"/>
                      <a:pt x="1307" y="1051"/>
                    </a:cubicBezTo>
                    <a:cubicBezTo>
                      <a:pt x="784" y="1234"/>
                      <a:pt x="275" y="1587"/>
                      <a:pt x="66" y="2096"/>
                    </a:cubicBezTo>
                    <a:cubicBezTo>
                      <a:pt x="27" y="2201"/>
                      <a:pt x="0" y="2292"/>
                      <a:pt x="27" y="2397"/>
                    </a:cubicBezTo>
                    <a:cubicBezTo>
                      <a:pt x="40" y="2488"/>
                      <a:pt x="131" y="2579"/>
                      <a:pt x="223" y="2579"/>
                    </a:cubicBezTo>
                    <a:cubicBezTo>
                      <a:pt x="301" y="2579"/>
                      <a:pt x="353" y="2527"/>
                      <a:pt x="405" y="2488"/>
                    </a:cubicBezTo>
                    <a:cubicBezTo>
                      <a:pt x="899" y="2144"/>
                      <a:pt x="1499" y="1951"/>
                      <a:pt x="2096" y="1951"/>
                    </a:cubicBezTo>
                    <a:cubicBezTo>
                      <a:pt x="2225" y="1951"/>
                      <a:pt x="2355" y="1960"/>
                      <a:pt x="2483" y="1979"/>
                    </a:cubicBezTo>
                    <a:cubicBezTo>
                      <a:pt x="2587" y="1992"/>
                      <a:pt x="2757" y="2005"/>
                      <a:pt x="2927" y="2031"/>
                    </a:cubicBezTo>
                    <a:cubicBezTo>
                      <a:pt x="2981" y="2039"/>
                      <a:pt x="3040" y="2044"/>
                      <a:pt x="3097" y="2044"/>
                    </a:cubicBezTo>
                    <a:cubicBezTo>
                      <a:pt x="3233" y="2044"/>
                      <a:pt x="3367" y="2014"/>
                      <a:pt x="3449" y="1913"/>
                    </a:cubicBezTo>
                    <a:cubicBezTo>
                      <a:pt x="3580" y="1730"/>
                      <a:pt x="3449" y="1469"/>
                      <a:pt x="3279" y="1325"/>
                    </a:cubicBezTo>
                    <a:cubicBezTo>
                      <a:pt x="2968" y="1038"/>
                      <a:pt x="2548" y="916"/>
                      <a:pt x="2117" y="9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0" name="Google Shape;4480;p118"/>
            <p:cNvSpPr/>
            <p:nvPr/>
          </p:nvSpPr>
          <p:spPr>
            <a:xfrm rot="10800000">
              <a:off x="3391719" y="2260157"/>
              <a:ext cx="156481" cy="55843"/>
            </a:xfrm>
            <a:custGeom>
              <a:avLst/>
              <a:gdLst/>
              <a:ahLst/>
              <a:cxnLst/>
              <a:rect l="l" t="t" r="r" b="b"/>
              <a:pathLst>
                <a:path w="17976" h="6415" extrusionOk="0">
                  <a:moveTo>
                    <a:pt x="15676" y="0"/>
                  </a:moveTo>
                  <a:cubicBezTo>
                    <a:pt x="14409" y="0"/>
                    <a:pt x="13377" y="1032"/>
                    <a:pt x="13377" y="2313"/>
                  </a:cubicBezTo>
                  <a:cubicBezTo>
                    <a:pt x="13377" y="3580"/>
                    <a:pt x="14409" y="4612"/>
                    <a:pt x="15676" y="4612"/>
                  </a:cubicBezTo>
                  <a:cubicBezTo>
                    <a:pt x="16944" y="4612"/>
                    <a:pt x="17976" y="3580"/>
                    <a:pt x="17976" y="2313"/>
                  </a:cubicBezTo>
                  <a:cubicBezTo>
                    <a:pt x="17976" y="1032"/>
                    <a:pt x="16944" y="0"/>
                    <a:pt x="15676" y="0"/>
                  </a:cubicBezTo>
                  <a:close/>
                  <a:moveTo>
                    <a:pt x="1751" y="1816"/>
                  </a:moveTo>
                  <a:cubicBezTo>
                    <a:pt x="1045" y="1816"/>
                    <a:pt x="431" y="2117"/>
                    <a:pt x="0" y="2613"/>
                  </a:cubicBezTo>
                  <a:cubicBezTo>
                    <a:pt x="39" y="3279"/>
                    <a:pt x="79" y="3945"/>
                    <a:pt x="157" y="4612"/>
                  </a:cubicBezTo>
                  <a:cubicBezTo>
                    <a:pt x="196" y="5056"/>
                    <a:pt x="261" y="5500"/>
                    <a:pt x="340" y="5931"/>
                  </a:cubicBezTo>
                  <a:cubicBezTo>
                    <a:pt x="719" y="6232"/>
                    <a:pt x="1215" y="6414"/>
                    <a:pt x="1751" y="6414"/>
                  </a:cubicBezTo>
                  <a:cubicBezTo>
                    <a:pt x="3018" y="6414"/>
                    <a:pt x="4050" y="5382"/>
                    <a:pt x="4050" y="4115"/>
                  </a:cubicBezTo>
                  <a:cubicBezTo>
                    <a:pt x="4050" y="2848"/>
                    <a:pt x="3018" y="1816"/>
                    <a:pt x="1751" y="18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1" name="Google Shape;4481;p118"/>
          <p:cNvGrpSpPr/>
          <p:nvPr/>
        </p:nvGrpSpPr>
        <p:grpSpPr>
          <a:xfrm>
            <a:off x="1222206" y="1851360"/>
            <a:ext cx="1108637" cy="2500736"/>
            <a:chOff x="765456" y="1489030"/>
            <a:chExt cx="1108637" cy="2500736"/>
          </a:xfrm>
        </p:grpSpPr>
        <p:grpSp>
          <p:nvGrpSpPr>
            <p:cNvPr id="4482" name="Google Shape;4482;p118"/>
            <p:cNvGrpSpPr/>
            <p:nvPr/>
          </p:nvGrpSpPr>
          <p:grpSpPr>
            <a:xfrm>
              <a:off x="765456" y="1489030"/>
              <a:ext cx="1108637" cy="2500736"/>
              <a:chOff x="1500300" y="279450"/>
              <a:chExt cx="712400" cy="1606950"/>
            </a:xfrm>
          </p:grpSpPr>
          <p:sp>
            <p:nvSpPr>
              <p:cNvPr id="4483" name="Google Shape;4483;p118"/>
              <p:cNvSpPr/>
              <p:nvPr/>
            </p:nvSpPr>
            <p:spPr>
              <a:xfrm>
                <a:off x="1778750" y="1796625"/>
                <a:ext cx="193475" cy="64325"/>
              </a:xfrm>
              <a:custGeom>
                <a:avLst/>
                <a:gdLst/>
                <a:ahLst/>
                <a:cxnLst/>
                <a:rect l="l" t="t" r="r" b="b"/>
                <a:pathLst>
                  <a:path w="7739" h="2573" extrusionOk="0">
                    <a:moveTo>
                      <a:pt x="570" y="0"/>
                    </a:moveTo>
                    <a:lnTo>
                      <a:pt x="0" y="2305"/>
                    </a:lnTo>
                    <a:lnTo>
                      <a:pt x="7738" y="2572"/>
                    </a:lnTo>
                    <a:lnTo>
                      <a:pt x="3291" y="62"/>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18"/>
              <p:cNvSpPr/>
              <p:nvPr/>
            </p:nvSpPr>
            <p:spPr>
              <a:xfrm>
                <a:off x="1777525" y="1854225"/>
                <a:ext cx="194700" cy="32175"/>
              </a:xfrm>
              <a:custGeom>
                <a:avLst/>
                <a:gdLst/>
                <a:ahLst/>
                <a:cxnLst/>
                <a:rect l="l" t="t" r="r" b="b"/>
                <a:pathLst>
                  <a:path w="7788" h="1287" extrusionOk="0">
                    <a:moveTo>
                      <a:pt x="49" y="1"/>
                    </a:moveTo>
                    <a:lnTo>
                      <a:pt x="0" y="1019"/>
                    </a:lnTo>
                    <a:lnTo>
                      <a:pt x="7737" y="1286"/>
                    </a:lnTo>
                    <a:lnTo>
                      <a:pt x="7787" y="268"/>
                    </a:lnTo>
                    <a:lnTo>
                      <a:pt x="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18"/>
              <p:cNvSpPr/>
              <p:nvPr/>
            </p:nvSpPr>
            <p:spPr>
              <a:xfrm>
                <a:off x="1885100" y="1821400"/>
                <a:ext cx="22475" cy="5625"/>
              </a:xfrm>
              <a:custGeom>
                <a:avLst/>
                <a:gdLst/>
                <a:ahLst/>
                <a:cxnLst/>
                <a:rect l="l" t="t" r="r" b="b"/>
                <a:pathLst>
                  <a:path w="899" h="225" fill="none" extrusionOk="0">
                    <a:moveTo>
                      <a:pt x="899" y="0"/>
                    </a:moveTo>
                    <a:lnTo>
                      <a:pt x="1" y="224"/>
                    </a:lnTo>
                  </a:path>
                </a:pathLst>
              </a:custGeom>
              <a:solidFill>
                <a:schemeClr val="lt1"/>
              </a:solidFill>
              <a:ln w="39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18"/>
              <p:cNvSpPr/>
              <p:nvPr/>
            </p:nvSpPr>
            <p:spPr>
              <a:xfrm>
                <a:off x="1863575" y="1809750"/>
                <a:ext cx="22450" cy="5600"/>
              </a:xfrm>
              <a:custGeom>
                <a:avLst/>
                <a:gdLst/>
                <a:ahLst/>
                <a:cxnLst/>
                <a:rect l="l" t="t" r="r" b="b"/>
                <a:pathLst>
                  <a:path w="898" h="224" fill="none" extrusionOk="0">
                    <a:moveTo>
                      <a:pt x="897" y="0"/>
                    </a:moveTo>
                    <a:lnTo>
                      <a:pt x="0" y="224"/>
                    </a:lnTo>
                  </a:path>
                </a:pathLst>
              </a:custGeom>
              <a:solidFill>
                <a:schemeClr val="lt1"/>
              </a:solidFill>
              <a:ln w="39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18"/>
              <p:cNvSpPr/>
              <p:nvPr/>
            </p:nvSpPr>
            <p:spPr>
              <a:xfrm>
                <a:off x="1792975" y="1700775"/>
                <a:ext cx="75375" cy="97425"/>
              </a:xfrm>
              <a:custGeom>
                <a:avLst/>
                <a:gdLst/>
                <a:ahLst/>
                <a:cxnLst/>
                <a:rect l="l" t="t" r="r" b="b"/>
                <a:pathLst>
                  <a:path w="3015" h="3897" extrusionOk="0">
                    <a:moveTo>
                      <a:pt x="240" y="1"/>
                    </a:moveTo>
                    <a:lnTo>
                      <a:pt x="1" y="3834"/>
                    </a:lnTo>
                    <a:lnTo>
                      <a:pt x="2775" y="3897"/>
                    </a:lnTo>
                    <a:lnTo>
                      <a:pt x="3014" y="64"/>
                    </a:lnTo>
                    <a:lnTo>
                      <a:pt x="240" y="1"/>
                    </a:ln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18"/>
              <p:cNvSpPr/>
              <p:nvPr/>
            </p:nvSpPr>
            <p:spPr>
              <a:xfrm>
                <a:off x="1563225" y="1791750"/>
                <a:ext cx="193475" cy="64300"/>
              </a:xfrm>
              <a:custGeom>
                <a:avLst/>
                <a:gdLst/>
                <a:ahLst/>
                <a:cxnLst/>
                <a:rect l="l" t="t" r="r" b="b"/>
                <a:pathLst>
                  <a:path w="7739" h="2572" extrusionOk="0">
                    <a:moveTo>
                      <a:pt x="570" y="1"/>
                    </a:moveTo>
                    <a:lnTo>
                      <a:pt x="1" y="2304"/>
                    </a:lnTo>
                    <a:lnTo>
                      <a:pt x="7739" y="2571"/>
                    </a:lnTo>
                    <a:lnTo>
                      <a:pt x="3292" y="62"/>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18"/>
              <p:cNvSpPr/>
              <p:nvPr/>
            </p:nvSpPr>
            <p:spPr>
              <a:xfrm>
                <a:off x="1562000" y="1849350"/>
                <a:ext cx="194700" cy="32150"/>
              </a:xfrm>
              <a:custGeom>
                <a:avLst/>
                <a:gdLst/>
                <a:ahLst/>
                <a:cxnLst/>
                <a:rect l="l" t="t" r="r" b="b"/>
                <a:pathLst>
                  <a:path w="7788" h="1286" extrusionOk="0">
                    <a:moveTo>
                      <a:pt x="50" y="0"/>
                    </a:moveTo>
                    <a:lnTo>
                      <a:pt x="1" y="1018"/>
                    </a:lnTo>
                    <a:lnTo>
                      <a:pt x="7737" y="1285"/>
                    </a:lnTo>
                    <a:lnTo>
                      <a:pt x="7788" y="267"/>
                    </a:lnTo>
                    <a:lnTo>
                      <a:pt x="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18"/>
              <p:cNvSpPr/>
              <p:nvPr/>
            </p:nvSpPr>
            <p:spPr>
              <a:xfrm>
                <a:off x="1669600" y="1816525"/>
                <a:ext cx="22450" cy="5625"/>
              </a:xfrm>
              <a:custGeom>
                <a:avLst/>
                <a:gdLst/>
                <a:ahLst/>
                <a:cxnLst/>
                <a:rect l="l" t="t" r="r" b="b"/>
                <a:pathLst>
                  <a:path w="898" h="225" fill="none" extrusionOk="0">
                    <a:moveTo>
                      <a:pt x="897" y="1"/>
                    </a:moveTo>
                    <a:lnTo>
                      <a:pt x="0" y="225"/>
                    </a:lnTo>
                  </a:path>
                </a:pathLst>
              </a:custGeom>
              <a:solidFill>
                <a:schemeClr val="lt1"/>
              </a:solidFill>
              <a:ln w="39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18"/>
              <p:cNvSpPr/>
              <p:nvPr/>
            </p:nvSpPr>
            <p:spPr>
              <a:xfrm>
                <a:off x="1648050" y="1804850"/>
                <a:ext cx="22450" cy="5600"/>
              </a:xfrm>
              <a:custGeom>
                <a:avLst/>
                <a:gdLst/>
                <a:ahLst/>
                <a:cxnLst/>
                <a:rect l="l" t="t" r="r" b="b"/>
                <a:pathLst>
                  <a:path w="898" h="224" fill="none" extrusionOk="0">
                    <a:moveTo>
                      <a:pt x="898" y="0"/>
                    </a:moveTo>
                    <a:lnTo>
                      <a:pt x="1" y="224"/>
                    </a:lnTo>
                  </a:path>
                </a:pathLst>
              </a:custGeom>
              <a:solidFill>
                <a:schemeClr val="lt1"/>
              </a:solidFill>
              <a:ln w="39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18"/>
              <p:cNvSpPr/>
              <p:nvPr/>
            </p:nvSpPr>
            <p:spPr>
              <a:xfrm>
                <a:off x="1577475" y="1696200"/>
                <a:ext cx="87325" cy="97150"/>
              </a:xfrm>
              <a:custGeom>
                <a:avLst/>
                <a:gdLst/>
                <a:ahLst/>
                <a:cxnLst/>
                <a:rect l="l" t="t" r="r" b="b"/>
                <a:pathLst>
                  <a:path w="3493" h="3886" extrusionOk="0">
                    <a:moveTo>
                      <a:pt x="720" y="0"/>
                    </a:moveTo>
                    <a:lnTo>
                      <a:pt x="0" y="3823"/>
                    </a:lnTo>
                    <a:lnTo>
                      <a:pt x="2775" y="3885"/>
                    </a:lnTo>
                    <a:lnTo>
                      <a:pt x="3493" y="63"/>
                    </a:lnTo>
                    <a:lnTo>
                      <a:pt x="720" y="0"/>
                    </a:ln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18"/>
              <p:cNvSpPr/>
              <p:nvPr/>
            </p:nvSpPr>
            <p:spPr>
              <a:xfrm>
                <a:off x="1560900" y="877525"/>
                <a:ext cx="348500" cy="887400"/>
              </a:xfrm>
              <a:custGeom>
                <a:avLst/>
                <a:gdLst/>
                <a:ahLst/>
                <a:cxnLst/>
                <a:rect l="l" t="t" r="r" b="b"/>
                <a:pathLst>
                  <a:path w="13940" h="35496" extrusionOk="0">
                    <a:moveTo>
                      <a:pt x="13940" y="0"/>
                    </a:moveTo>
                    <a:lnTo>
                      <a:pt x="9050" y="212"/>
                    </a:lnTo>
                    <a:lnTo>
                      <a:pt x="4330" y="1386"/>
                    </a:lnTo>
                    <a:lnTo>
                      <a:pt x="1" y="35099"/>
                    </a:lnTo>
                    <a:lnTo>
                      <a:pt x="4650" y="35313"/>
                    </a:lnTo>
                    <a:lnTo>
                      <a:pt x="8979" y="10083"/>
                    </a:lnTo>
                    <a:lnTo>
                      <a:pt x="7956" y="35388"/>
                    </a:lnTo>
                    <a:lnTo>
                      <a:pt x="12712" y="35496"/>
                    </a:lnTo>
                    <a:lnTo>
                      <a:pt x="13592" y="11948"/>
                    </a:lnTo>
                    <a:cubicBezTo>
                      <a:pt x="13677" y="10953"/>
                      <a:pt x="13774" y="8220"/>
                      <a:pt x="13764" y="7222"/>
                    </a:cubicBezTo>
                    <a:lnTo>
                      <a:pt x="139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18"/>
              <p:cNvSpPr/>
              <p:nvPr/>
            </p:nvSpPr>
            <p:spPr>
              <a:xfrm>
                <a:off x="1781575" y="1121350"/>
                <a:ext cx="56950" cy="8175"/>
              </a:xfrm>
              <a:custGeom>
                <a:avLst/>
                <a:gdLst/>
                <a:ahLst/>
                <a:cxnLst/>
                <a:rect l="l" t="t" r="r" b="b"/>
                <a:pathLst>
                  <a:path w="2278" h="327" fill="none" extrusionOk="0">
                    <a:moveTo>
                      <a:pt x="0" y="326"/>
                    </a:moveTo>
                    <a:lnTo>
                      <a:pt x="2278" y="1"/>
                    </a:lnTo>
                  </a:path>
                </a:pathLst>
              </a:custGeom>
              <a:noFill/>
              <a:ln w="1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18"/>
              <p:cNvSpPr/>
              <p:nvPr/>
            </p:nvSpPr>
            <p:spPr>
              <a:xfrm>
                <a:off x="1648400" y="1033150"/>
                <a:ext cx="257475" cy="40700"/>
              </a:xfrm>
              <a:custGeom>
                <a:avLst/>
                <a:gdLst/>
                <a:ahLst/>
                <a:cxnLst/>
                <a:rect l="l" t="t" r="r" b="b"/>
                <a:pathLst>
                  <a:path w="10299" h="1628" extrusionOk="0">
                    <a:moveTo>
                      <a:pt x="10299" y="1"/>
                    </a:moveTo>
                    <a:lnTo>
                      <a:pt x="133" y="597"/>
                    </a:lnTo>
                    <a:lnTo>
                      <a:pt x="0" y="1627"/>
                    </a:lnTo>
                    <a:lnTo>
                      <a:pt x="10264" y="997"/>
                    </a:lnTo>
                    <a:lnTo>
                      <a:pt x="10299" y="1"/>
                    </a:lnTo>
                    <a:close/>
                  </a:path>
                </a:pathLst>
              </a:custGeom>
              <a:solidFill>
                <a:schemeClr val="dk1">
                  <a:alpha val="14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18"/>
              <p:cNvSpPr/>
              <p:nvPr/>
            </p:nvSpPr>
            <p:spPr>
              <a:xfrm>
                <a:off x="1970550" y="634925"/>
                <a:ext cx="201500" cy="203600"/>
              </a:xfrm>
              <a:custGeom>
                <a:avLst/>
                <a:gdLst/>
                <a:ahLst/>
                <a:cxnLst/>
                <a:rect l="l" t="t" r="r" b="b"/>
                <a:pathLst>
                  <a:path w="8060" h="8144" extrusionOk="0">
                    <a:moveTo>
                      <a:pt x="6378" y="1"/>
                    </a:moveTo>
                    <a:lnTo>
                      <a:pt x="0" y="6659"/>
                    </a:lnTo>
                    <a:lnTo>
                      <a:pt x="3794" y="8144"/>
                    </a:lnTo>
                    <a:lnTo>
                      <a:pt x="8059" y="39"/>
                    </a:lnTo>
                    <a:lnTo>
                      <a:pt x="6378" y="1"/>
                    </a:ln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18"/>
              <p:cNvSpPr/>
              <p:nvPr/>
            </p:nvSpPr>
            <p:spPr>
              <a:xfrm>
                <a:off x="2167925" y="498050"/>
                <a:ext cx="24475" cy="72725"/>
              </a:xfrm>
              <a:custGeom>
                <a:avLst/>
                <a:gdLst/>
                <a:ahLst/>
                <a:cxnLst/>
                <a:rect l="l" t="t" r="r" b="b"/>
                <a:pathLst>
                  <a:path w="979" h="2909" extrusionOk="0">
                    <a:moveTo>
                      <a:pt x="675" y="1"/>
                    </a:moveTo>
                    <a:cubicBezTo>
                      <a:pt x="560" y="1"/>
                      <a:pt x="454" y="73"/>
                      <a:pt x="415" y="187"/>
                    </a:cubicBezTo>
                    <a:lnTo>
                      <a:pt x="1" y="1385"/>
                    </a:lnTo>
                    <a:lnTo>
                      <a:pt x="339" y="2909"/>
                    </a:lnTo>
                    <a:lnTo>
                      <a:pt x="945" y="341"/>
                    </a:lnTo>
                    <a:cubicBezTo>
                      <a:pt x="978" y="198"/>
                      <a:pt x="896" y="55"/>
                      <a:pt x="755" y="12"/>
                    </a:cubicBezTo>
                    <a:cubicBezTo>
                      <a:pt x="728" y="4"/>
                      <a:pt x="702" y="1"/>
                      <a:pt x="675" y="1"/>
                    </a:cubicBezTo>
                    <a:close/>
                  </a:path>
                </a:pathLst>
              </a:custGeom>
              <a:solidFill>
                <a:srgbClr val="9B6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18"/>
              <p:cNvSpPr/>
              <p:nvPr/>
            </p:nvSpPr>
            <p:spPr>
              <a:xfrm>
                <a:off x="2120525" y="493475"/>
                <a:ext cx="92175" cy="183725"/>
              </a:xfrm>
              <a:custGeom>
                <a:avLst/>
                <a:gdLst/>
                <a:ahLst/>
                <a:cxnLst/>
                <a:rect l="l" t="t" r="r" b="b"/>
                <a:pathLst>
                  <a:path w="3687" h="7349" extrusionOk="0">
                    <a:moveTo>
                      <a:pt x="1966" y="0"/>
                    </a:moveTo>
                    <a:cubicBezTo>
                      <a:pt x="1954" y="0"/>
                      <a:pt x="1942" y="1"/>
                      <a:pt x="1930" y="3"/>
                    </a:cubicBezTo>
                    <a:cubicBezTo>
                      <a:pt x="1831" y="17"/>
                      <a:pt x="1750" y="92"/>
                      <a:pt x="1730" y="191"/>
                    </a:cubicBezTo>
                    <a:lnTo>
                      <a:pt x="994" y="3897"/>
                    </a:lnTo>
                    <a:cubicBezTo>
                      <a:pt x="994" y="3897"/>
                      <a:pt x="345" y="5954"/>
                      <a:pt x="1" y="6473"/>
                    </a:cubicBezTo>
                    <a:lnTo>
                      <a:pt x="945" y="7348"/>
                    </a:lnTo>
                    <a:lnTo>
                      <a:pt x="1868" y="6291"/>
                    </a:lnTo>
                    <a:cubicBezTo>
                      <a:pt x="1868" y="6291"/>
                      <a:pt x="2989" y="5482"/>
                      <a:pt x="3169" y="4163"/>
                    </a:cubicBezTo>
                    <a:cubicBezTo>
                      <a:pt x="3282" y="3338"/>
                      <a:pt x="3482" y="2833"/>
                      <a:pt x="3616" y="2570"/>
                    </a:cubicBezTo>
                    <a:cubicBezTo>
                      <a:pt x="3687" y="2434"/>
                      <a:pt x="3650" y="2266"/>
                      <a:pt x="3526" y="2176"/>
                    </a:cubicBezTo>
                    <a:lnTo>
                      <a:pt x="3524" y="2175"/>
                    </a:lnTo>
                    <a:cubicBezTo>
                      <a:pt x="3470" y="2136"/>
                      <a:pt x="3406" y="2117"/>
                      <a:pt x="3343" y="2117"/>
                    </a:cubicBezTo>
                    <a:cubicBezTo>
                      <a:pt x="3255" y="2117"/>
                      <a:pt x="3167" y="2155"/>
                      <a:pt x="3107" y="2228"/>
                    </a:cubicBezTo>
                    <a:cubicBezTo>
                      <a:pt x="2909" y="2471"/>
                      <a:pt x="2599" y="2906"/>
                      <a:pt x="2392" y="3457"/>
                    </a:cubicBezTo>
                    <a:lnTo>
                      <a:pt x="2203" y="231"/>
                    </a:lnTo>
                    <a:cubicBezTo>
                      <a:pt x="2199" y="101"/>
                      <a:pt x="2092" y="0"/>
                      <a:pt x="1966" y="0"/>
                    </a:cubicBez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18"/>
              <p:cNvSpPr/>
              <p:nvPr/>
            </p:nvSpPr>
            <p:spPr>
              <a:xfrm>
                <a:off x="1803725" y="615550"/>
                <a:ext cx="277075" cy="239675"/>
              </a:xfrm>
              <a:custGeom>
                <a:avLst/>
                <a:gdLst/>
                <a:ahLst/>
                <a:cxnLst/>
                <a:rect l="l" t="t" r="r" b="b"/>
                <a:pathLst>
                  <a:path w="11083" h="9587" extrusionOk="0">
                    <a:moveTo>
                      <a:pt x="2378" y="1"/>
                    </a:moveTo>
                    <a:cubicBezTo>
                      <a:pt x="1675" y="1"/>
                      <a:pt x="984" y="352"/>
                      <a:pt x="584" y="1003"/>
                    </a:cubicBezTo>
                    <a:cubicBezTo>
                      <a:pt x="0" y="1953"/>
                      <a:pt x="261" y="3194"/>
                      <a:pt x="1177" y="3830"/>
                    </a:cubicBezTo>
                    <a:lnTo>
                      <a:pt x="8009" y="9259"/>
                    </a:lnTo>
                    <a:cubicBezTo>
                      <a:pt x="8329" y="9481"/>
                      <a:pt x="8692" y="9586"/>
                      <a:pt x="9050" y="9586"/>
                    </a:cubicBezTo>
                    <a:cubicBezTo>
                      <a:pt x="9713" y="9586"/>
                      <a:pt x="10359" y="9227"/>
                      <a:pt x="10685" y="8584"/>
                    </a:cubicBezTo>
                    <a:cubicBezTo>
                      <a:pt x="11083" y="7798"/>
                      <a:pt x="10865" y="6840"/>
                      <a:pt x="10167" y="6304"/>
                    </a:cubicBezTo>
                    <a:lnTo>
                      <a:pt x="3655" y="436"/>
                    </a:lnTo>
                    <a:cubicBezTo>
                      <a:pt x="3272" y="141"/>
                      <a:pt x="2822" y="1"/>
                      <a:pt x="2378" y="1"/>
                    </a:cubicBez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18"/>
              <p:cNvSpPr/>
              <p:nvPr/>
            </p:nvSpPr>
            <p:spPr>
              <a:xfrm>
                <a:off x="1778600" y="592375"/>
                <a:ext cx="212475" cy="185925"/>
              </a:xfrm>
              <a:custGeom>
                <a:avLst/>
                <a:gdLst/>
                <a:ahLst/>
                <a:cxnLst/>
                <a:rect l="l" t="t" r="r" b="b"/>
                <a:pathLst>
                  <a:path w="8499" h="7437" extrusionOk="0">
                    <a:moveTo>
                      <a:pt x="4889" y="0"/>
                    </a:moveTo>
                    <a:lnTo>
                      <a:pt x="1" y="1721"/>
                    </a:lnTo>
                    <a:cubicBezTo>
                      <a:pt x="1" y="1721"/>
                      <a:pt x="207" y="3785"/>
                      <a:pt x="5021" y="7436"/>
                    </a:cubicBezTo>
                    <a:lnTo>
                      <a:pt x="8498" y="3897"/>
                    </a:lnTo>
                    <a:lnTo>
                      <a:pt x="48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18"/>
              <p:cNvSpPr/>
              <p:nvPr/>
            </p:nvSpPr>
            <p:spPr>
              <a:xfrm>
                <a:off x="1894950" y="683325"/>
                <a:ext cx="97775" cy="94975"/>
              </a:xfrm>
              <a:custGeom>
                <a:avLst/>
                <a:gdLst/>
                <a:ahLst/>
                <a:cxnLst/>
                <a:rect l="l" t="t" r="r" b="b"/>
                <a:pathLst>
                  <a:path w="3911" h="3799" extrusionOk="0">
                    <a:moveTo>
                      <a:pt x="3599" y="0"/>
                    </a:moveTo>
                    <a:lnTo>
                      <a:pt x="0" y="3523"/>
                    </a:lnTo>
                    <a:lnTo>
                      <a:pt x="367" y="3798"/>
                    </a:lnTo>
                    <a:lnTo>
                      <a:pt x="3910" y="335"/>
                    </a:lnTo>
                    <a:lnTo>
                      <a:pt x="35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18"/>
              <p:cNvSpPr/>
              <p:nvPr/>
            </p:nvSpPr>
            <p:spPr>
              <a:xfrm>
                <a:off x="1622575" y="550725"/>
                <a:ext cx="305250" cy="499100"/>
              </a:xfrm>
              <a:custGeom>
                <a:avLst/>
                <a:gdLst/>
                <a:ahLst/>
                <a:cxnLst/>
                <a:rect l="l" t="t" r="r" b="b"/>
                <a:pathLst>
                  <a:path w="12210" h="19964" extrusionOk="0">
                    <a:moveTo>
                      <a:pt x="7412" y="1"/>
                    </a:moveTo>
                    <a:lnTo>
                      <a:pt x="5351" y="122"/>
                    </a:lnTo>
                    <a:cubicBezTo>
                      <a:pt x="5351" y="122"/>
                      <a:pt x="3288" y="535"/>
                      <a:pt x="1873" y="1209"/>
                    </a:cubicBezTo>
                    <a:cubicBezTo>
                      <a:pt x="982" y="1634"/>
                      <a:pt x="862" y="2591"/>
                      <a:pt x="950" y="3575"/>
                    </a:cubicBezTo>
                    <a:lnTo>
                      <a:pt x="1705" y="12402"/>
                    </a:lnTo>
                    <a:lnTo>
                      <a:pt x="1" y="19963"/>
                    </a:lnTo>
                    <a:lnTo>
                      <a:pt x="12210" y="19241"/>
                    </a:lnTo>
                    <a:lnTo>
                      <a:pt x="11672" y="13397"/>
                    </a:lnTo>
                    <a:lnTo>
                      <a:pt x="12063" y="4130"/>
                    </a:lnTo>
                    <a:cubicBezTo>
                      <a:pt x="12191" y="2766"/>
                      <a:pt x="11381" y="1489"/>
                      <a:pt x="10093" y="1020"/>
                    </a:cubicBezTo>
                    <a:cubicBezTo>
                      <a:pt x="8651" y="493"/>
                      <a:pt x="8184" y="62"/>
                      <a:pt x="7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18"/>
              <p:cNvSpPr/>
              <p:nvPr/>
            </p:nvSpPr>
            <p:spPr>
              <a:xfrm>
                <a:off x="1756350" y="553775"/>
                <a:ext cx="75500" cy="69750"/>
              </a:xfrm>
              <a:custGeom>
                <a:avLst/>
                <a:gdLst/>
                <a:ahLst/>
                <a:cxnLst/>
                <a:rect l="l" t="t" r="r" b="b"/>
                <a:pathLst>
                  <a:path w="3020" h="2790" extrusionOk="0">
                    <a:moveTo>
                      <a:pt x="0" y="0"/>
                    </a:moveTo>
                    <a:lnTo>
                      <a:pt x="2559" y="2789"/>
                    </a:lnTo>
                    <a:lnTo>
                      <a:pt x="3020" y="155"/>
                    </a:lnTo>
                    <a:lnTo>
                      <a:pt x="0" y="0"/>
                    </a:ln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18"/>
              <p:cNvSpPr/>
              <p:nvPr/>
            </p:nvSpPr>
            <p:spPr>
              <a:xfrm>
                <a:off x="1747450" y="553775"/>
                <a:ext cx="93125" cy="89025"/>
              </a:xfrm>
              <a:custGeom>
                <a:avLst/>
                <a:gdLst/>
                <a:ahLst/>
                <a:cxnLst/>
                <a:rect l="l" t="t" r="r" b="b"/>
                <a:pathLst>
                  <a:path w="3725" h="3561" extrusionOk="0">
                    <a:moveTo>
                      <a:pt x="356" y="0"/>
                    </a:moveTo>
                    <a:lnTo>
                      <a:pt x="1" y="79"/>
                    </a:lnTo>
                    <a:lnTo>
                      <a:pt x="3089" y="3560"/>
                    </a:lnTo>
                    <a:lnTo>
                      <a:pt x="3725" y="316"/>
                    </a:lnTo>
                    <a:lnTo>
                      <a:pt x="3376" y="155"/>
                    </a:lnTo>
                    <a:lnTo>
                      <a:pt x="2915" y="2789"/>
                    </a:lnTo>
                    <a:lnTo>
                      <a:pt x="3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18"/>
              <p:cNvSpPr/>
              <p:nvPr/>
            </p:nvSpPr>
            <p:spPr>
              <a:xfrm>
                <a:off x="1920500" y="661150"/>
                <a:ext cx="3350" cy="84000"/>
              </a:xfrm>
              <a:custGeom>
                <a:avLst/>
                <a:gdLst/>
                <a:ahLst/>
                <a:cxnLst/>
                <a:rect l="l" t="t" r="r" b="b"/>
                <a:pathLst>
                  <a:path w="134" h="3360" fill="none" extrusionOk="0">
                    <a:moveTo>
                      <a:pt x="134" y="0"/>
                    </a:moveTo>
                    <a:lnTo>
                      <a:pt x="1" y="3359"/>
                    </a:lnTo>
                  </a:path>
                </a:pathLst>
              </a:custGeom>
              <a:noFill/>
              <a:ln w="21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18"/>
              <p:cNvSpPr/>
              <p:nvPr/>
            </p:nvSpPr>
            <p:spPr>
              <a:xfrm>
                <a:off x="1500300" y="617925"/>
                <a:ext cx="216050" cy="291625"/>
              </a:xfrm>
              <a:custGeom>
                <a:avLst/>
                <a:gdLst/>
                <a:ahLst/>
                <a:cxnLst/>
                <a:rect l="l" t="t" r="r" b="b"/>
                <a:pathLst>
                  <a:path w="8642" h="11665" extrusionOk="0">
                    <a:moveTo>
                      <a:pt x="6208" y="0"/>
                    </a:moveTo>
                    <a:cubicBezTo>
                      <a:pt x="5379" y="0"/>
                      <a:pt x="4598" y="494"/>
                      <a:pt x="4265" y="1302"/>
                    </a:cubicBezTo>
                    <a:lnTo>
                      <a:pt x="424" y="9137"/>
                    </a:lnTo>
                    <a:cubicBezTo>
                      <a:pt x="1" y="10164"/>
                      <a:pt x="581" y="11327"/>
                      <a:pt x="1656" y="11606"/>
                    </a:cubicBezTo>
                    <a:cubicBezTo>
                      <a:pt x="1810" y="11646"/>
                      <a:pt x="1964" y="11665"/>
                      <a:pt x="2117" y="11665"/>
                    </a:cubicBezTo>
                    <a:cubicBezTo>
                      <a:pt x="2812" y="11665"/>
                      <a:pt x="3466" y="11267"/>
                      <a:pt x="3773" y="10612"/>
                    </a:cubicBezTo>
                    <a:lnTo>
                      <a:pt x="8111" y="2997"/>
                    </a:lnTo>
                    <a:cubicBezTo>
                      <a:pt x="8641" y="1867"/>
                      <a:pt x="8078" y="529"/>
                      <a:pt x="6901" y="118"/>
                    </a:cubicBezTo>
                    <a:cubicBezTo>
                      <a:pt x="6672" y="38"/>
                      <a:pt x="6438" y="0"/>
                      <a:pt x="6208" y="0"/>
                    </a:cubicBez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18"/>
              <p:cNvSpPr/>
              <p:nvPr/>
            </p:nvSpPr>
            <p:spPr>
              <a:xfrm>
                <a:off x="1556650" y="580925"/>
                <a:ext cx="180950" cy="219175"/>
              </a:xfrm>
              <a:custGeom>
                <a:avLst/>
                <a:gdLst/>
                <a:ahLst/>
                <a:cxnLst/>
                <a:rect l="l" t="t" r="r" b="b"/>
                <a:pathLst>
                  <a:path w="7238" h="8767" extrusionOk="0">
                    <a:moveTo>
                      <a:pt x="4510" y="1"/>
                    </a:moveTo>
                    <a:cubicBezTo>
                      <a:pt x="4510" y="1"/>
                      <a:pt x="2538" y="644"/>
                      <a:pt x="1" y="6129"/>
                    </a:cubicBezTo>
                    <a:lnTo>
                      <a:pt x="4203" y="8767"/>
                    </a:lnTo>
                    <a:lnTo>
                      <a:pt x="7238" y="4408"/>
                    </a:lnTo>
                    <a:lnTo>
                      <a:pt x="45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18"/>
              <p:cNvSpPr/>
              <p:nvPr/>
            </p:nvSpPr>
            <p:spPr>
              <a:xfrm>
                <a:off x="1556650" y="723700"/>
                <a:ext cx="110125" cy="78450"/>
              </a:xfrm>
              <a:custGeom>
                <a:avLst/>
                <a:gdLst/>
                <a:ahLst/>
                <a:cxnLst/>
                <a:rect l="l" t="t" r="r" b="b"/>
                <a:pathLst>
                  <a:path w="4405" h="3138" extrusionOk="0">
                    <a:moveTo>
                      <a:pt x="192" y="1"/>
                    </a:moveTo>
                    <a:lnTo>
                      <a:pt x="1" y="418"/>
                    </a:lnTo>
                    <a:lnTo>
                      <a:pt x="4142" y="3137"/>
                    </a:lnTo>
                    <a:lnTo>
                      <a:pt x="4404" y="2761"/>
                    </a:lnTo>
                    <a:lnTo>
                      <a:pt x="1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18"/>
              <p:cNvSpPr/>
              <p:nvPr/>
            </p:nvSpPr>
            <p:spPr>
              <a:xfrm>
                <a:off x="1666750" y="714825"/>
                <a:ext cx="54325" cy="77925"/>
              </a:xfrm>
              <a:custGeom>
                <a:avLst/>
                <a:gdLst/>
                <a:ahLst/>
                <a:cxnLst/>
                <a:rect l="l" t="t" r="r" b="b"/>
                <a:pathLst>
                  <a:path w="2173" h="3117" fill="none" extrusionOk="0">
                    <a:moveTo>
                      <a:pt x="0" y="3116"/>
                    </a:moveTo>
                    <a:lnTo>
                      <a:pt x="2172" y="1"/>
                    </a:lnTo>
                  </a:path>
                </a:pathLst>
              </a:custGeom>
              <a:noFill/>
              <a:ln w="21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18"/>
              <p:cNvSpPr/>
              <p:nvPr/>
            </p:nvSpPr>
            <p:spPr>
              <a:xfrm>
                <a:off x="1600700" y="745075"/>
                <a:ext cx="278300" cy="288200"/>
              </a:xfrm>
              <a:custGeom>
                <a:avLst/>
                <a:gdLst/>
                <a:ahLst/>
                <a:cxnLst/>
                <a:rect l="l" t="t" r="r" b="b"/>
                <a:pathLst>
                  <a:path w="11132" h="11528" extrusionOk="0">
                    <a:moveTo>
                      <a:pt x="5033" y="0"/>
                    </a:moveTo>
                    <a:lnTo>
                      <a:pt x="1" y="7877"/>
                    </a:lnTo>
                    <a:lnTo>
                      <a:pt x="6088" y="11527"/>
                    </a:lnTo>
                    <a:lnTo>
                      <a:pt x="11132" y="3820"/>
                    </a:lnTo>
                    <a:lnTo>
                      <a:pt x="50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18"/>
              <p:cNvSpPr/>
              <p:nvPr/>
            </p:nvSpPr>
            <p:spPr>
              <a:xfrm>
                <a:off x="1620450" y="765450"/>
                <a:ext cx="239000" cy="247500"/>
              </a:xfrm>
              <a:custGeom>
                <a:avLst/>
                <a:gdLst/>
                <a:ahLst/>
                <a:cxnLst/>
                <a:rect l="l" t="t" r="r" b="b"/>
                <a:pathLst>
                  <a:path w="9560" h="9900" extrusionOk="0">
                    <a:moveTo>
                      <a:pt x="4322" y="1"/>
                    </a:moveTo>
                    <a:lnTo>
                      <a:pt x="1" y="6764"/>
                    </a:lnTo>
                    <a:lnTo>
                      <a:pt x="5227" y="9900"/>
                    </a:lnTo>
                    <a:lnTo>
                      <a:pt x="9560" y="3281"/>
                    </a:lnTo>
                    <a:lnTo>
                      <a:pt x="43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18"/>
              <p:cNvSpPr/>
              <p:nvPr/>
            </p:nvSpPr>
            <p:spPr>
              <a:xfrm>
                <a:off x="1766400" y="778025"/>
                <a:ext cx="56250" cy="45900"/>
              </a:xfrm>
              <a:custGeom>
                <a:avLst/>
                <a:gdLst/>
                <a:ahLst/>
                <a:cxnLst/>
                <a:rect l="l" t="t" r="r" b="b"/>
                <a:pathLst>
                  <a:path w="2250" h="1836" extrusionOk="0">
                    <a:moveTo>
                      <a:pt x="509" y="0"/>
                    </a:moveTo>
                    <a:lnTo>
                      <a:pt x="1" y="761"/>
                    </a:lnTo>
                    <a:lnTo>
                      <a:pt x="1662" y="1836"/>
                    </a:lnTo>
                    <a:lnTo>
                      <a:pt x="2250" y="1090"/>
                    </a:lnTo>
                    <a:lnTo>
                      <a:pt x="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18"/>
              <p:cNvSpPr/>
              <p:nvPr/>
            </p:nvSpPr>
            <p:spPr>
              <a:xfrm>
                <a:off x="1532350" y="803975"/>
                <a:ext cx="223575" cy="165975"/>
              </a:xfrm>
              <a:custGeom>
                <a:avLst/>
                <a:gdLst/>
                <a:ahLst/>
                <a:cxnLst/>
                <a:rect l="l" t="t" r="r" b="b"/>
                <a:pathLst>
                  <a:path w="8943" h="6639" extrusionOk="0">
                    <a:moveTo>
                      <a:pt x="640" y="0"/>
                    </a:moveTo>
                    <a:lnTo>
                      <a:pt x="1" y="4023"/>
                    </a:lnTo>
                    <a:lnTo>
                      <a:pt x="8132" y="6638"/>
                    </a:lnTo>
                    <a:lnTo>
                      <a:pt x="8942" y="4719"/>
                    </a:lnTo>
                    <a:lnTo>
                      <a:pt x="640" y="0"/>
                    </a:ln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18"/>
              <p:cNvSpPr/>
              <p:nvPr/>
            </p:nvSpPr>
            <p:spPr>
              <a:xfrm>
                <a:off x="1732425" y="912225"/>
                <a:ext cx="87200" cy="78300"/>
              </a:xfrm>
              <a:custGeom>
                <a:avLst/>
                <a:gdLst/>
                <a:ahLst/>
                <a:cxnLst/>
                <a:rect l="l" t="t" r="r" b="b"/>
                <a:pathLst>
                  <a:path w="3488" h="3132" extrusionOk="0">
                    <a:moveTo>
                      <a:pt x="2463" y="1"/>
                    </a:moveTo>
                    <a:cubicBezTo>
                      <a:pt x="1530" y="1"/>
                      <a:pt x="287" y="391"/>
                      <a:pt x="287" y="391"/>
                    </a:cubicBezTo>
                    <a:lnTo>
                      <a:pt x="1" y="2224"/>
                    </a:lnTo>
                    <a:cubicBezTo>
                      <a:pt x="907" y="2878"/>
                      <a:pt x="1580" y="3131"/>
                      <a:pt x="2078" y="3131"/>
                    </a:cubicBezTo>
                    <a:cubicBezTo>
                      <a:pt x="3370" y="3131"/>
                      <a:pt x="3488" y="1428"/>
                      <a:pt x="3470" y="578"/>
                    </a:cubicBezTo>
                    <a:cubicBezTo>
                      <a:pt x="3461" y="139"/>
                      <a:pt x="3017" y="1"/>
                      <a:pt x="2463" y="1"/>
                    </a:cubicBez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18"/>
              <p:cNvSpPr/>
              <p:nvPr/>
            </p:nvSpPr>
            <p:spPr>
              <a:xfrm>
                <a:off x="1737350" y="889625"/>
                <a:ext cx="60550" cy="36025"/>
              </a:xfrm>
              <a:custGeom>
                <a:avLst/>
                <a:gdLst/>
                <a:ahLst/>
                <a:cxnLst/>
                <a:rect l="l" t="t" r="r" b="b"/>
                <a:pathLst>
                  <a:path w="2422" h="1441" extrusionOk="0">
                    <a:moveTo>
                      <a:pt x="2023" y="1"/>
                    </a:moveTo>
                    <a:cubicBezTo>
                      <a:pt x="1982" y="1"/>
                      <a:pt x="1941" y="8"/>
                      <a:pt x="1901" y="22"/>
                    </a:cubicBezTo>
                    <a:lnTo>
                      <a:pt x="1252" y="258"/>
                    </a:lnTo>
                    <a:cubicBezTo>
                      <a:pt x="901" y="385"/>
                      <a:pt x="598" y="615"/>
                      <a:pt x="380" y="917"/>
                    </a:cubicBezTo>
                    <a:lnTo>
                      <a:pt x="1" y="1440"/>
                    </a:lnTo>
                    <a:lnTo>
                      <a:pt x="1374" y="1386"/>
                    </a:lnTo>
                    <a:lnTo>
                      <a:pt x="2256" y="630"/>
                    </a:lnTo>
                    <a:cubicBezTo>
                      <a:pt x="2394" y="513"/>
                      <a:pt x="2421" y="312"/>
                      <a:pt x="2322" y="161"/>
                    </a:cubicBezTo>
                    <a:cubicBezTo>
                      <a:pt x="2254" y="58"/>
                      <a:pt x="2141" y="1"/>
                      <a:pt x="2023" y="1"/>
                    </a:cubicBez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18"/>
              <p:cNvSpPr/>
              <p:nvPr/>
            </p:nvSpPr>
            <p:spPr>
              <a:xfrm>
                <a:off x="1871550" y="384525"/>
                <a:ext cx="52475" cy="48175"/>
              </a:xfrm>
              <a:custGeom>
                <a:avLst/>
                <a:gdLst/>
                <a:ahLst/>
                <a:cxnLst/>
                <a:rect l="l" t="t" r="r" b="b"/>
                <a:pathLst>
                  <a:path w="2099" h="1927" extrusionOk="0">
                    <a:moveTo>
                      <a:pt x="1050" y="0"/>
                    </a:moveTo>
                    <a:cubicBezTo>
                      <a:pt x="987" y="0"/>
                      <a:pt x="922" y="6"/>
                      <a:pt x="858" y="19"/>
                    </a:cubicBezTo>
                    <a:cubicBezTo>
                      <a:pt x="337" y="124"/>
                      <a:pt x="0" y="633"/>
                      <a:pt x="105" y="1154"/>
                    </a:cubicBezTo>
                    <a:lnTo>
                      <a:pt x="105" y="1155"/>
                    </a:lnTo>
                    <a:cubicBezTo>
                      <a:pt x="197" y="1612"/>
                      <a:pt x="600" y="1927"/>
                      <a:pt x="1049" y="1927"/>
                    </a:cubicBezTo>
                    <a:cubicBezTo>
                      <a:pt x="1112" y="1927"/>
                      <a:pt x="1176" y="1921"/>
                      <a:pt x="1241" y="1908"/>
                    </a:cubicBezTo>
                    <a:cubicBezTo>
                      <a:pt x="1762" y="1802"/>
                      <a:pt x="2099" y="1293"/>
                      <a:pt x="1994" y="772"/>
                    </a:cubicBezTo>
                    <a:cubicBezTo>
                      <a:pt x="1901" y="315"/>
                      <a:pt x="1499" y="0"/>
                      <a:pt x="1050" y="0"/>
                    </a:cubicBezTo>
                    <a:close/>
                  </a:path>
                </a:pathLst>
              </a:custGeom>
              <a:solidFill>
                <a:srgbClr val="9B6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18"/>
              <p:cNvSpPr/>
              <p:nvPr/>
            </p:nvSpPr>
            <p:spPr>
              <a:xfrm>
                <a:off x="1756350" y="399500"/>
                <a:ext cx="79675" cy="158150"/>
              </a:xfrm>
              <a:custGeom>
                <a:avLst/>
                <a:gdLst/>
                <a:ahLst/>
                <a:cxnLst/>
                <a:rect l="l" t="t" r="r" b="b"/>
                <a:pathLst>
                  <a:path w="3187" h="6326" extrusionOk="0">
                    <a:moveTo>
                      <a:pt x="1015" y="1"/>
                    </a:moveTo>
                    <a:lnTo>
                      <a:pt x="0" y="6171"/>
                    </a:lnTo>
                    <a:lnTo>
                      <a:pt x="3020" y="6326"/>
                    </a:lnTo>
                    <a:lnTo>
                      <a:pt x="3186" y="2666"/>
                    </a:lnTo>
                    <a:lnTo>
                      <a:pt x="1015" y="1"/>
                    </a:ln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18"/>
              <p:cNvSpPr/>
              <p:nvPr/>
            </p:nvSpPr>
            <p:spPr>
              <a:xfrm>
                <a:off x="1784275" y="452875"/>
                <a:ext cx="51300" cy="68675"/>
              </a:xfrm>
              <a:custGeom>
                <a:avLst/>
                <a:gdLst/>
                <a:ahLst/>
                <a:cxnLst/>
                <a:rect l="l" t="t" r="r" b="b"/>
                <a:pathLst>
                  <a:path w="2052" h="2747" extrusionOk="0">
                    <a:moveTo>
                      <a:pt x="1" y="0"/>
                    </a:moveTo>
                    <a:lnTo>
                      <a:pt x="1969" y="2747"/>
                    </a:lnTo>
                    <a:lnTo>
                      <a:pt x="2051" y="734"/>
                    </a:lnTo>
                    <a:lnTo>
                      <a:pt x="1" y="0"/>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18"/>
              <p:cNvSpPr/>
              <p:nvPr/>
            </p:nvSpPr>
            <p:spPr>
              <a:xfrm>
                <a:off x="1764700" y="303525"/>
                <a:ext cx="147900" cy="182525"/>
              </a:xfrm>
              <a:custGeom>
                <a:avLst/>
                <a:gdLst/>
                <a:ahLst/>
                <a:cxnLst/>
                <a:rect l="l" t="t" r="r" b="b"/>
                <a:pathLst>
                  <a:path w="5916" h="7301" extrusionOk="0">
                    <a:moveTo>
                      <a:pt x="3510" y="1"/>
                    </a:moveTo>
                    <a:cubicBezTo>
                      <a:pt x="1706" y="1"/>
                      <a:pt x="0" y="1001"/>
                      <a:pt x="219" y="3988"/>
                    </a:cubicBezTo>
                    <a:cubicBezTo>
                      <a:pt x="431" y="6895"/>
                      <a:pt x="2202" y="7169"/>
                      <a:pt x="2202" y="7169"/>
                    </a:cubicBezTo>
                    <a:cubicBezTo>
                      <a:pt x="2506" y="7259"/>
                      <a:pt x="2793" y="7300"/>
                      <a:pt x="3064" y="7300"/>
                    </a:cubicBezTo>
                    <a:cubicBezTo>
                      <a:pt x="4253" y="7300"/>
                      <a:pt x="5119" y="6503"/>
                      <a:pt x="5559" y="5494"/>
                    </a:cubicBezTo>
                    <a:cubicBezTo>
                      <a:pt x="5908" y="4693"/>
                      <a:pt x="5915" y="3255"/>
                      <a:pt x="5829" y="2188"/>
                    </a:cubicBezTo>
                    <a:cubicBezTo>
                      <a:pt x="5753" y="1260"/>
                      <a:pt x="5302" y="219"/>
                      <a:pt x="4333" y="67"/>
                    </a:cubicBezTo>
                    <a:cubicBezTo>
                      <a:pt x="4061" y="24"/>
                      <a:pt x="3784" y="1"/>
                      <a:pt x="3510" y="1"/>
                    </a:cubicBez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18"/>
              <p:cNvSpPr/>
              <p:nvPr/>
            </p:nvSpPr>
            <p:spPr>
              <a:xfrm>
                <a:off x="1880350" y="397950"/>
                <a:ext cx="8725" cy="20625"/>
              </a:xfrm>
              <a:custGeom>
                <a:avLst/>
                <a:gdLst/>
                <a:ahLst/>
                <a:cxnLst/>
                <a:rect l="l" t="t" r="r" b="b"/>
                <a:pathLst>
                  <a:path w="349" h="825" fill="none" extrusionOk="0">
                    <a:moveTo>
                      <a:pt x="192" y="0"/>
                    </a:moveTo>
                    <a:lnTo>
                      <a:pt x="334" y="639"/>
                    </a:lnTo>
                    <a:cubicBezTo>
                      <a:pt x="348" y="707"/>
                      <a:pt x="304" y="774"/>
                      <a:pt x="234" y="786"/>
                    </a:cubicBezTo>
                    <a:lnTo>
                      <a:pt x="0" y="825"/>
                    </a:lnTo>
                  </a:path>
                </a:pathLst>
              </a:custGeom>
              <a:noFill/>
              <a:ln w="1250"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18"/>
              <p:cNvSpPr/>
              <p:nvPr/>
            </p:nvSpPr>
            <p:spPr>
              <a:xfrm>
                <a:off x="1854650" y="428125"/>
                <a:ext cx="22775" cy="10425"/>
              </a:xfrm>
              <a:custGeom>
                <a:avLst/>
                <a:gdLst/>
                <a:ahLst/>
                <a:cxnLst/>
                <a:rect l="l" t="t" r="r" b="b"/>
                <a:pathLst>
                  <a:path w="911" h="417" fill="none" extrusionOk="0">
                    <a:moveTo>
                      <a:pt x="0" y="0"/>
                    </a:moveTo>
                    <a:cubicBezTo>
                      <a:pt x="0" y="0"/>
                      <a:pt x="368" y="416"/>
                      <a:pt x="911" y="271"/>
                    </a:cubicBezTo>
                  </a:path>
                </a:pathLst>
              </a:custGeom>
              <a:noFill/>
              <a:ln w="1250"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18"/>
              <p:cNvSpPr/>
              <p:nvPr/>
            </p:nvSpPr>
            <p:spPr>
              <a:xfrm>
                <a:off x="1715350" y="279450"/>
                <a:ext cx="184375" cy="177875"/>
              </a:xfrm>
              <a:custGeom>
                <a:avLst/>
                <a:gdLst/>
                <a:ahLst/>
                <a:cxnLst/>
                <a:rect l="l" t="t" r="r" b="b"/>
                <a:pathLst>
                  <a:path w="7375" h="7115" extrusionOk="0">
                    <a:moveTo>
                      <a:pt x="3855" y="1"/>
                    </a:moveTo>
                    <a:cubicBezTo>
                      <a:pt x="3722" y="1"/>
                      <a:pt x="3584" y="5"/>
                      <a:pt x="3441" y="13"/>
                    </a:cubicBezTo>
                    <a:cubicBezTo>
                      <a:pt x="1183" y="140"/>
                      <a:pt x="52" y="1884"/>
                      <a:pt x="30" y="3359"/>
                    </a:cubicBezTo>
                    <a:cubicBezTo>
                      <a:pt x="0" y="5545"/>
                      <a:pt x="1183" y="5948"/>
                      <a:pt x="2275" y="7114"/>
                    </a:cubicBezTo>
                    <a:lnTo>
                      <a:pt x="2602" y="5182"/>
                    </a:lnTo>
                    <a:lnTo>
                      <a:pt x="1873" y="2864"/>
                    </a:lnTo>
                    <a:cubicBezTo>
                      <a:pt x="2120" y="2339"/>
                      <a:pt x="2446" y="2273"/>
                      <a:pt x="2595" y="2273"/>
                    </a:cubicBezTo>
                    <a:cubicBezTo>
                      <a:pt x="2645" y="2273"/>
                      <a:pt x="2675" y="2280"/>
                      <a:pt x="2675" y="2280"/>
                    </a:cubicBezTo>
                    <a:cubicBezTo>
                      <a:pt x="2666" y="2232"/>
                      <a:pt x="3326" y="1925"/>
                      <a:pt x="3319" y="1875"/>
                    </a:cubicBezTo>
                    <a:cubicBezTo>
                      <a:pt x="4053" y="1166"/>
                      <a:pt x="4762" y="933"/>
                      <a:pt x="5378" y="933"/>
                    </a:cubicBezTo>
                    <a:cubicBezTo>
                      <a:pt x="6547" y="933"/>
                      <a:pt x="7375" y="1773"/>
                      <a:pt x="7375" y="1773"/>
                    </a:cubicBezTo>
                    <a:cubicBezTo>
                      <a:pt x="7375" y="1773"/>
                      <a:pt x="6708" y="1"/>
                      <a:pt x="3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18"/>
              <p:cNvSpPr/>
              <p:nvPr/>
            </p:nvSpPr>
            <p:spPr>
              <a:xfrm>
                <a:off x="1779925" y="291775"/>
                <a:ext cx="113950" cy="42125"/>
              </a:xfrm>
              <a:custGeom>
                <a:avLst/>
                <a:gdLst/>
                <a:ahLst/>
                <a:cxnLst/>
                <a:rect l="l" t="t" r="r" b="b"/>
                <a:pathLst>
                  <a:path w="4558" h="1685" extrusionOk="0">
                    <a:moveTo>
                      <a:pt x="2268" y="0"/>
                    </a:moveTo>
                    <a:cubicBezTo>
                      <a:pt x="2086" y="0"/>
                      <a:pt x="1891" y="14"/>
                      <a:pt x="1681" y="44"/>
                    </a:cubicBezTo>
                    <a:cubicBezTo>
                      <a:pt x="0" y="292"/>
                      <a:pt x="439" y="1684"/>
                      <a:pt x="439" y="1684"/>
                    </a:cubicBezTo>
                    <a:cubicBezTo>
                      <a:pt x="439" y="1684"/>
                      <a:pt x="961" y="994"/>
                      <a:pt x="1875" y="994"/>
                    </a:cubicBezTo>
                    <a:cubicBezTo>
                      <a:pt x="2027" y="994"/>
                      <a:pt x="2190" y="1013"/>
                      <a:pt x="2364" y="1058"/>
                    </a:cubicBezTo>
                    <a:cubicBezTo>
                      <a:pt x="2827" y="1177"/>
                      <a:pt x="3426" y="1299"/>
                      <a:pt x="3844" y="1299"/>
                    </a:cubicBezTo>
                    <a:cubicBezTo>
                      <a:pt x="4315" y="1299"/>
                      <a:pt x="4558" y="1144"/>
                      <a:pt x="4117" y="659"/>
                    </a:cubicBezTo>
                    <a:cubicBezTo>
                      <a:pt x="4117" y="659"/>
                      <a:pt x="3537" y="0"/>
                      <a:pt x="2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18"/>
              <p:cNvSpPr/>
              <p:nvPr/>
            </p:nvSpPr>
            <p:spPr>
              <a:xfrm>
                <a:off x="1756025" y="314825"/>
                <a:ext cx="44650" cy="92300"/>
              </a:xfrm>
              <a:custGeom>
                <a:avLst/>
                <a:gdLst/>
                <a:ahLst/>
                <a:cxnLst/>
                <a:rect l="l" t="t" r="r" b="b"/>
                <a:pathLst>
                  <a:path w="1786" h="3692" extrusionOk="0">
                    <a:moveTo>
                      <a:pt x="1256" y="1"/>
                    </a:moveTo>
                    <a:lnTo>
                      <a:pt x="1" y="699"/>
                    </a:lnTo>
                    <a:lnTo>
                      <a:pt x="173" y="3121"/>
                    </a:lnTo>
                    <a:lnTo>
                      <a:pt x="1376" y="3691"/>
                    </a:lnTo>
                    <a:cubicBezTo>
                      <a:pt x="1376" y="3691"/>
                      <a:pt x="1785" y="2515"/>
                      <a:pt x="1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18"/>
              <p:cNvSpPr/>
              <p:nvPr/>
            </p:nvSpPr>
            <p:spPr>
              <a:xfrm>
                <a:off x="1735175" y="381500"/>
                <a:ext cx="57650" cy="52900"/>
              </a:xfrm>
              <a:custGeom>
                <a:avLst/>
                <a:gdLst/>
                <a:ahLst/>
                <a:cxnLst/>
                <a:rect l="l" t="t" r="r" b="b"/>
                <a:pathLst>
                  <a:path w="2306" h="2116" extrusionOk="0">
                    <a:moveTo>
                      <a:pt x="1155" y="0"/>
                    </a:moveTo>
                    <a:cubicBezTo>
                      <a:pt x="1085" y="0"/>
                      <a:pt x="1014" y="7"/>
                      <a:pt x="943" y="22"/>
                    </a:cubicBezTo>
                    <a:cubicBezTo>
                      <a:pt x="371" y="137"/>
                      <a:pt x="0" y="695"/>
                      <a:pt x="117" y="1268"/>
                    </a:cubicBezTo>
                    <a:cubicBezTo>
                      <a:pt x="218" y="1770"/>
                      <a:pt x="659" y="2116"/>
                      <a:pt x="1151" y="2116"/>
                    </a:cubicBezTo>
                    <a:cubicBezTo>
                      <a:pt x="1221" y="2116"/>
                      <a:pt x="1292" y="2109"/>
                      <a:pt x="1363" y="2095"/>
                    </a:cubicBezTo>
                    <a:cubicBezTo>
                      <a:pt x="1936" y="1979"/>
                      <a:pt x="2306" y="1421"/>
                      <a:pt x="2190" y="848"/>
                    </a:cubicBezTo>
                    <a:cubicBezTo>
                      <a:pt x="2089" y="347"/>
                      <a:pt x="1648" y="0"/>
                      <a:pt x="1155" y="0"/>
                    </a:cubicBezTo>
                    <a:close/>
                  </a:path>
                </a:pathLst>
              </a:custGeom>
              <a:solidFill>
                <a:srgbClr val="B384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18"/>
              <p:cNvSpPr/>
              <p:nvPr/>
            </p:nvSpPr>
            <p:spPr>
              <a:xfrm>
                <a:off x="1752850" y="395400"/>
                <a:ext cx="22950" cy="21750"/>
              </a:xfrm>
              <a:custGeom>
                <a:avLst/>
                <a:gdLst/>
                <a:ahLst/>
                <a:cxnLst/>
                <a:rect l="l" t="t" r="r" b="b"/>
                <a:pathLst>
                  <a:path w="918" h="870" fill="none" extrusionOk="0">
                    <a:moveTo>
                      <a:pt x="0" y="149"/>
                    </a:moveTo>
                    <a:cubicBezTo>
                      <a:pt x="0" y="149"/>
                      <a:pt x="794" y="0"/>
                      <a:pt x="918" y="870"/>
                    </a:cubicBezTo>
                  </a:path>
                </a:pathLst>
              </a:custGeom>
              <a:noFill/>
              <a:ln w="1250"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7" name="Google Shape;4527;p118"/>
            <p:cNvSpPr/>
            <p:nvPr/>
          </p:nvSpPr>
          <p:spPr>
            <a:xfrm>
              <a:off x="1307229" y="1647576"/>
              <a:ext cx="91684" cy="23195"/>
            </a:xfrm>
            <a:custGeom>
              <a:avLst/>
              <a:gdLst/>
              <a:ahLst/>
              <a:cxnLst/>
              <a:rect l="l" t="t" r="r" b="b"/>
              <a:pathLst>
                <a:path w="12032" h="3045" extrusionOk="0">
                  <a:moveTo>
                    <a:pt x="1176" y="1"/>
                  </a:moveTo>
                  <a:cubicBezTo>
                    <a:pt x="523" y="1"/>
                    <a:pt x="0" y="680"/>
                    <a:pt x="0" y="1516"/>
                  </a:cubicBezTo>
                  <a:cubicBezTo>
                    <a:pt x="0" y="2365"/>
                    <a:pt x="523" y="3044"/>
                    <a:pt x="1176" y="3044"/>
                  </a:cubicBezTo>
                  <a:cubicBezTo>
                    <a:pt x="1816" y="3044"/>
                    <a:pt x="2339" y="2365"/>
                    <a:pt x="2339" y="1516"/>
                  </a:cubicBezTo>
                  <a:cubicBezTo>
                    <a:pt x="2339" y="680"/>
                    <a:pt x="1816" y="1"/>
                    <a:pt x="1176" y="1"/>
                  </a:cubicBezTo>
                  <a:close/>
                  <a:moveTo>
                    <a:pt x="10856" y="1"/>
                  </a:moveTo>
                  <a:cubicBezTo>
                    <a:pt x="10203" y="1"/>
                    <a:pt x="9680" y="680"/>
                    <a:pt x="9680" y="1516"/>
                  </a:cubicBezTo>
                  <a:cubicBezTo>
                    <a:pt x="9680" y="2365"/>
                    <a:pt x="10203" y="3044"/>
                    <a:pt x="10856" y="3044"/>
                  </a:cubicBezTo>
                  <a:cubicBezTo>
                    <a:pt x="11509" y="3044"/>
                    <a:pt x="12032" y="2365"/>
                    <a:pt x="12032" y="1516"/>
                  </a:cubicBezTo>
                  <a:cubicBezTo>
                    <a:pt x="12032" y="680"/>
                    <a:pt x="11509" y="1"/>
                    <a:pt x="108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18"/>
            <p:cNvSpPr/>
            <p:nvPr/>
          </p:nvSpPr>
          <p:spPr>
            <a:xfrm rot="429020">
              <a:off x="1276302" y="1587455"/>
              <a:ext cx="142351" cy="34414"/>
            </a:xfrm>
            <a:custGeom>
              <a:avLst/>
              <a:gdLst/>
              <a:ahLst/>
              <a:cxnLst/>
              <a:rect l="l" t="t" r="r" b="b"/>
              <a:pathLst>
                <a:path w="10674" h="2580" extrusionOk="0">
                  <a:moveTo>
                    <a:pt x="9166" y="1"/>
                  </a:moveTo>
                  <a:cubicBezTo>
                    <a:pt x="9102" y="1"/>
                    <a:pt x="9039" y="2"/>
                    <a:pt x="8975" y="6"/>
                  </a:cubicBezTo>
                  <a:cubicBezTo>
                    <a:pt x="8387" y="58"/>
                    <a:pt x="7747" y="306"/>
                    <a:pt x="7486" y="842"/>
                  </a:cubicBezTo>
                  <a:cubicBezTo>
                    <a:pt x="7447" y="920"/>
                    <a:pt x="7421" y="999"/>
                    <a:pt x="7434" y="1077"/>
                  </a:cubicBezTo>
                  <a:cubicBezTo>
                    <a:pt x="7447" y="1156"/>
                    <a:pt x="7512" y="1234"/>
                    <a:pt x="7603" y="1234"/>
                  </a:cubicBezTo>
                  <a:cubicBezTo>
                    <a:pt x="7643" y="1234"/>
                    <a:pt x="7682" y="1208"/>
                    <a:pt x="7721" y="1195"/>
                  </a:cubicBezTo>
                  <a:cubicBezTo>
                    <a:pt x="8129" y="991"/>
                    <a:pt x="8580" y="831"/>
                    <a:pt x="9040" y="831"/>
                  </a:cubicBezTo>
                  <a:cubicBezTo>
                    <a:pt x="9140" y="831"/>
                    <a:pt x="9240" y="839"/>
                    <a:pt x="9341" y="855"/>
                  </a:cubicBezTo>
                  <a:cubicBezTo>
                    <a:pt x="9398" y="845"/>
                    <a:pt x="9461" y="840"/>
                    <a:pt x="9529" y="840"/>
                  </a:cubicBezTo>
                  <a:cubicBezTo>
                    <a:pt x="9728" y="840"/>
                    <a:pt x="9966" y="882"/>
                    <a:pt x="10190" y="960"/>
                  </a:cubicBezTo>
                  <a:cubicBezTo>
                    <a:pt x="10250" y="980"/>
                    <a:pt x="10318" y="1007"/>
                    <a:pt x="10382" y="1007"/>
                  </a:cubicBezTo>
                  <a:cubicBezTo>
                    <a:pt x="10401" y="1007"/>
                    <a:pt x="10420" y="1005"/>
                    <a:pt x="10438" y="999"/>
                  </a:cubicBezTo>
                  <a:cubicBezTo>
                    <a:pt x="10595" y="973"/>
                    <a:pt x="10673" y="777"/>
                    <a:pt x="10621" y="620"/>
                  </a:cubicBezTo>
                  <a:cubicBezTo>
                    <a:pt x="10582" y="476"/>
                    <a:pt x="10451" y="372"/>
                    <a:pt x="10321" y="280"/>
                  </a:cubicBezTo>
                  <a:cubicBezTo>
                    <a:pt x="9982" y="77"/>
                    <a:pt x="9574" y="1"/>
                    <a:pt x="9166" y="1"/>
                  </a:cubicBezTo>
                  <a:close/>
                  <a:moveTo>
                    <a:pt x="2117" y="916"/>
                  </a:moveTo>
                  <a:cubicBezTo>
                    <a:pt x="1843" y="916"/>
                    <a:pt x="1565" y="965"/>
                    <a:pt x="1307" y="1051"/>
                  </a:cubicBezTo>
                  <a:cubicBezTo>
                    <a:pt x="784" y="1234"/>
                    <a:pt x="275" y="1587"/>
                    <a:pt x="66" y="2096"/>
                  </a:cubicBezTo>
                  <a:cubicBezTo>
                    <a:pt x="27" y="2201"/>
                    <a:pt x="0" y="2292"/>
                    <a:pt x="27" y="2397"/>
                  </a:cubicBezTo>
                  <a:cubicBezTo>
                    <a:pt x="40" y="2488"/>
                    <a:pt x="131" y="2579"/>
                    <a:pt x="223" y="2579"/>
                  </a:cubicBezTo>
                  <a:cubicBezTo>
                    <a:pt x="301" y="2579"/>
                    <a:pt x="353" y="2527"/>
                    <a:pt x="405" y="2488"/>
                  </a:cubicBezTo>
                  <a:cubicBezTo>
                    <a:pt x="899" y="2144"/>
                    <a:pt x="1499" y="1951"/>
                    <a:pt x="2096" y="1951"/>
                  </a:cubicBezTo>
                  <a:cubicBezTo>
                    <a:pt x="2225" y="1951"/>
                    <a:pt x="2355" y="1960"/>
                    <a:pt x="2483" y="1979"/>
                  </a:cubicBezTo>
                  <a:cubicBezTo>
                    <a:pt x="2587" y="1992"/>
                    <a:pt x="2757" y="2005"/>
                    <a:pt x="2927" y="2031"/>
                  </a:cubicBezTo>
                  <a:cubicBezTo>
                    <a:pt x="2981" y="2039"/>
                    <a:pt x="3040" y="2044"/>
                    <a:pt x="3097" y="2044"/>
                  </a:cubicBezTo>
                  <a:cubicBezTo>
                    <a:pt x="3233" y="2044"/>
                    <a:pt x="3367" y="2014"/>
                    <a:pt x="3449" y="1913"/>
                  </a:cubicBezTo>
                  <a:cubicBezTo>
                    <a:pt x="3580" y="1730"/>
                    <a:pt x="3449" y="1469"/>
                    <a:pt x="3279" y="1325"/>
                  </a:cubicBezTo>
                  <a:cubicBezTo>
                    <a:pt x="2968" y="1038"/>
                    <a:pt x="2548" y="916"/>
                    <a:pt x="2117" y="9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18"/>
            <p:cNvSpPr/>
            <p:nvPr/>
          </p:nvSpPr>
          <p:spPr>
            <a:xfrm>
              <a:off x="1233325" y="1684300"/>
              <a:ext cx="62700" cy="62700"/>
            </a:xfrm>
            <a:prstGeom prst="ellipse">
              <a:avLst/>
            </a:pr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0" name="Google Shape;4530;p118"/>
            <p:cNvGrpSpPr/>
            <p:nvPr/>
          </p:nvGrpSpPr>
          <p:grpSpPr>
            <a:xfrm>
              <a:off x="1195512" y="1677602"/>
              <a:ext cx="202967" cy="132977"/>
              <a:chOff x="1776650" y="400625"/>
              <a:chExt cx="130425" cy="85450"/>
            </a:xfrm>
          </p:grpSpPr>
          <p:sp>
            <p:nvSpPr>
              <p:cNvPr id="4531" name="Google Shape;4531;p118"/>
              <p:cNvSpPr/>
              <p:nvPr/>
            </p:nvSpPr>
            <p:spPr>
              <a:xfrm>
                <a:off x="1784275" y="410600"/>
                <a:ext cx="122800" cy="75475"/>
              </a:xfrm>
              <a:custGeom>
                <a:avLst/>
                <a:gdLst/>
                <a:ahLst/>
                <a:cxnLst/>
                <a:rect l="l" t="t" r="r" b="b"/>
                <a:pathLst>
                  <a:path w="4912" h="3019" extrusionOk="0">
                    <a:moveTo>
                      <a:pt x="3909" y="0"/>
                    </a:moveTo>
                    <a:cubicBezTo>
                      <a:pt x="3103" y="0"/>
                      <a:pt x="748" y="137"/>
                      <a:pt x="1" y="1691"/>
                    </a:cubicBezTo>
                    <a:cubicBezTo>
                      <a:pt x="1" y="1691"/>
                      <a:pt x="409" y="3018"/>
                      <a:pt x="2172" y="3018"/>
                    </a:cubicBezTo>
                    <a:cubicBezTo>
                      <a:pt x="2342" y="3018"/>
                      <a:pt x="2524" y="3006"/>
                      <a:pt x="2720" y="2979"/>
                    </a:cubicBezTo>
                    <a:cubicBezTo>
                      <a:pt x="2720" y="2979"/>
                      <a:pt x="4349" y="2771"/>
                      <a:pt x="4912" y="810"/>
                    </a:cubicBezTo>
                    <a:lnTo>
                      <a:pt x="4182" y="7"/>
                    </a:lnTo>
                    <a:cubicBezTo>
                      <a:pt x="4182" y="7"/>
                      <a:pt x="4081" y="0"/>
                      <a:pt x="3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18"/>
              <p:cNvSpPr/>
              <p:nvPr/>
            </p:nvSpPr>
            <p:spPr>
              <a:xfrm>
                <a:off x="1785450" y="400625"/>
                <a:ext cx="39075" cy="30425"/>
              </a:xfrm>
              <a:custGeom>
                <a:avLst/>
                <a:gdLst/>
                <a:ahLst/>
                <a:cxnLst/>
                <a:rect l="l" t="t" r="r" b="b"/>
                <a:pathLst>
                  <a:path w="1563" h="1217" fill="none" extrusionOk="0">
                    <a:moveTo>
                      <a:pt x="1" y="1"/>
                    </a:moveTo>
                    <a:lnTo>
                      <a:pt x="1562" y="1217"/>
                    </a:lnTo>
                  </a:path>
                </a:pathLst>
              </a:custGeom>
              <a:solidFill>
                <a:schemeClr val="lt1"/>
              </a:solidFill>
              <a:ln w="2625" cap="flat" cmpd="sng">
                <a:solidFill>
                  <a:srgbClr val="FFFFFF"/>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18"/>
              <p:cNvSpPr/>
              <p:nvPr/>
            </p:nvSpPr>
            <p:spPr>
              <a:xfrm>
                <a:off x="1776650" y="431175"/>
                <a:ext cx="11025" cy="24675"/>
              </a:xfrm>
              <a:custGeom>
                <a:avLst/>
                <a:gdLst/>
                <a:ahLst/>
                <a:cxnLst/>
                <a:rect l="l" t="t" r="r" b="b"/>
                <a:pathLst>
                  <a:path w="441" h="987" fill="none" extrusionOk="0">
                    <a:moveTo>
                      <a:pt x="0" y="0"/>
                    </a:moveTo>
                    <a:lnTo>
                      <a:pt x="440" y="987"/>
                    </a:lnTo>
                  </a:path>
                </a:pathLst>
              </a:custGeom>
              <a:solidFill>
                <a:schemeClr val="lt1"/>
              </a:solidFill>
              <a:ln w="2625" cap="flat" cmpd="sng">
                <a:solidFill>
                  <a:srgbClr val="FFFFFF"/>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34" name="Google Shape;4534;p118"/>
          <p:cNvGrpSpPr/>
          <p:nvPr/>
        </p:nvGrpSpPr>
        <p:grpSpPr>
          <a:xfrm>
            <a:off x="2406300" y="1826559"/>
            <a:ext cx="991844" cy="2601538"/>
            <a:chOff x="2044461" y="1438609"/>
            <a:chExt cx="991844" cy="2601538"/>
          </a:xfrm>
        </p:grpSpPr>
        <p:grpSp>
          <p:nvGrpSpPr>
            <p:cNvPr id="4535" name="Google Shape;4535;p118"/>
            <p:cNvGrpSpPr/>
            <p:nvPr/>
          </p:nvGrpSpPr>
          <p:grpSpPr>
            <a:xfrm>
              <a:off x="2044461" y="1438609"/>
              <a:ext cx="991844" cy="2601538"/>
              <a:chOff x="2272500" y="238100"/>
              <a:chExt cx="637350" cy="1671725"/>
            </a:xfrm>
          </p:grpSpPr>
          <p:sp>
            <p:nvSpPr>
              <p:cNvPr id="4536" name="Google Shape;4536;p118"/>
              <p:cNvSpPr/>
              <p:nvPr/>
            </p:nvSpPr>
            <p:spPr>
              <a:xfrm>
                <a:off x="2401225" y="1264625"/>
                <a:ext cx="132275" cy="544950"/>
              </a:xfrm>
              <a:custGeom>
                <a:avLst/>
                <a:gdLst/>
                <a:ahLst/>
                <a:cxnLst/>
                <a:rect l="l" t="t" r="r" b="b"/>
                <a:pathLst>
                  <a:path w="5291" h="21798" extrusionOk="0">
                    <a:moveTo>
                      <a:pt x="2878" y="1"/>
                    </a:moveTo>
                    <a:lnTo>
                      <a:pt x="1" y="1630"/>
                    </a:lnTo>
                    <a:lnTo>
                      <a:pt x="2422" y="21693"/>
                    </a:lnTo>
                    <a:lnTo>
                      <a:pt x="4293" y="21797"/>
                    </a:lnTo>
                    <a:cubicBezTo>
                      <a:pt x="4293" y="21797"/>
                      <a:pt x="5291" y="9482"/>
                      <a:pt x="4632" y="5821"/>
                    </a:cubicBezTo>
                    <a:cubicBezTo>
                      <a:pt x="3862" y="1551"/>
                      <a:pt x="2878" y="1"/>
                      <a:pt x="2878"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18"/>
              <p:cNvSpPr/>
              <p:nvPr/>
            </p:nvSpPr>
            <p:spPr>
              <a:xfrm>
                <a:off x="2316875" y="1803100"/>
                <a:ext cx="206575" cy="97675"/>
              </a:xfrm>
              <a:custGeom>
                <a:avLst/>
                <a:gdLst/>
                <a:ahLst/>
                <a:cxnLst/>
                <a:rect l="l" t="t" r="r" b="b"/>
                <a:pathLst>
                  <a:path w="8263" h="3907" extrusionOk="0">
                    <a:moveTo>
                      <a:pt x="7672" y="1"/>
                    </a:moveTo>
                    <a:lnTo>
                      <a:pt x="3086" y="2594"/>
                    </a:lnTo>
                    <a:cubicBezTo>
                      <a:pt x="2873" y="2580"/>
                      <a:pt x="2675" y="2574"/>
                      <a:pt x="2490" y="2574"/>
                    </a:cubicBezTo>
                    <a:cubicBezTo>
                      <a:pt x="313" y="2574"/>
                      <a:pt x="1" y="3464"/>
                      <a:pt x="1" y="3464"/>
                    </a:cubicBezTo>
                    <a:lnTo>
                      <a:pt x="5776" y="3783"/>
                    </a:lnTo>
                    <a:lnTo>
                      <a:pt x="7564" y="1938"/>
                    </a:lnTo>
                    <a:lnTo>
                      <a:pt x="7458" y="3876"/>
                    </a:lnTo>
                    <a:lnTo>
                      <a:pt x="8019" y="3906"/>
                    </a:lnTo>
                    <a:cubicBezTo>
                      <a:pt x="8019" y="3906"/>
                      <a:pt x="8082" y="2251"/>
                      <a:pt x="8172" y="1131"/>
                    </a:cubicBezTo>
                    <a:cubicBezTo>
                      <a:pt x="8262" y="11"/>
                      <a:pt x="7672" y="1"/>
                      <a:pt x="7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18"/>
              <p:cNvSpPr/>
              <p:nvPr/>
            </p:nvSpPr>
            <p:spPr>
              <a:xfrm>
                <a:off x="2387850" y="1742500"/>
                <a:ext cx="122800" cy="127600"/>
              </a:xfrm>
              <a:custGeom>
                <a:avLst/>
                <a:gdLst/>
                <a:ahLst/>
                <a:cxnLst/>
                <a:rect l="l" t="t" r="r" b="b"/>
                <a:pathLst>
                  <a:path w="4912" h="5104" extrusionOk="0">
                    <a:moveTo>
                      <a:pt x="2712" y="1"/>
                    </a:moveTo>
                    <a:lnTo>
                      <a:pt x="2921" y="2320"/>
                    </a:lnTo>
                    <a:lnTo>
                      <a:pt x="1" y="5029"/>
                    </a:lnTo>
                    <a:lnTo>
                      <a:pt x="1272" y="5100"/>
                    </a:lnTo>
                    <a:cubicBezTo>
                      <a:pt x="1316" y="5102"/>
                      <a:pt x="1359" y="5103"/>
                      <a:pt x="1403" y="5103"/>
                    </a:cubicBezTo>
                    <a:cubicBezTo>
                      <a:pt x="1952" y="5103"/>
                      <a:pt x="2485" y="4915"/>
                      <a:pt x="2913" y="4567"/>
                    </a:cubicBezTo>
                    <a:cubicBezTo>
                      <a:pt x="3536" y="4059"/>
                      <a:pt x="4382" y="3272"/>
                      <a:pt x="4833" y="2425"/>
                    </a:cubicBezTo>
                    <a:lnTo>
                      <a:pt x="4912" y="984"/>
                    </a:lnTo>
                    <a:lnTo>
                      <a:pt x="2712"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18"/>
              <p:cNvSpPr/>
              <p:nvPr/>
            </p:nvSpPr>
            <p:spPr>
              <a:xfrm>
                <a:off x="2564450" y="1273625"/>
                <a:ext cx="132275" cy="544925"/>
              </a:xfrm>
              <a:custGeom>
                <a:avLst/>
                <a:gdLst/>
                <a:ahLst/>
                <a:cxnLst/>
                <a:rect l="l" t="t" r="r" b="b"/>
                <a:pathLst>
                  <a:path w="5291" h="21797" extrusionOk="0">
                    <a:moveTo>
                      <a:pt x="2877" y="0"/>
                    </a:moveTo>
                    <a:lnTo>
                      <a:pt x="0" y="1630"/>
                    </a:lnTo>
                    <a:lnTo>
                      <a:pt x="2455" y="21696"/>
                    </a:lnTo>
                    <a:lnTo>
                      <a:pt x="4293" y="21796"/>
                    </a:lnTo>
                    <a:cubicBezTo>
                      <a:pt x="4293" y="21796"/>
                      <a:pt x="5290" y="9481"/>
                      <a:pt x="4632" y="5822"/>
                    </a:cubicBezTo>
                    <a:cubicBezTo>
                      <a:pt x="3862" y="1552"/>
                      <a:pt x="2877" y="0"/>
                      <a:pt x="2877"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18"/>
              <p:cNvSpPr/>
              <p:nvPr/>
            </p:nvSpPr>
            <p:spPr>
              <a:xfrm>
                <a:off x="2480900" y="1812150"/>
                <a:ext cx="206575" cy="97675"/>
              </a:xfrm>
              <a:custGeom>
                <a:avLst/>
                <a:gdLst/>
                <a:ahLst/>
                <a:cxnLst/>
                <a:rect l="l" t="t" r="r" b="b"/>
                <a:pathLst>
                  <a:path w="8263" h="3907" extrusionOk="0">
                    <a:moveTo>
                      <a:pt x="7672" y="0"/>
                    </a:moveTo>
                    <a:lnTo>
                      <a:pt x="3086" y="2594"/>
                    </a:lnTo>
                    <a:cubicBezTo>
                      <a:pt x="2874" y="2581"/>
                      <a:pt x="2675" y="2574"/>
                      <a:pt x="2491" y="2574"/>
                    </a:cubicBezTo>
                    <a:cubicBezTo>
                      <a:pt x="314" y="2574"/>
                      <a:pt x="1" y="3465"/>
                      <a:pt x="1" y="3465"/>
                    </a:cubicBezTo>
                    <a:lnTo>
                      <a:pt x="5777" y="3782"/>
                    </a:lnTo>
                    <a:lnTo>
                      <a:pt x="7565" y="1938"/>
                    </a:lnTo>
                    <a:lnTo>
                      <a:pt x="7565" y="1938"/>
                    </a:lnTo>
                    <a:lnTo>
                      <a:pt x="7458" y="3875"/>
                    </a:lnTo>
                    <a:lnTo>
                      <a:pt x="8019" y="3907"/>
                    </a:lnTo>
                    <a:cubicBezTo>
                      <a:pt x="8019" y="3907"/>
                      <a:pt x="8082" y="2251"/>
                      <a:pt x="8173" y="1130"/>
                    </a:cubicBezTo>
                    <a:cubicBezTo>
                      <a:pt x="8262" y="10"/>
                      <a:pt x="7672" y="0"/>
                      <a:pt x="7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18"/>
              <p:cNvSpPr/>
              <p:nvPr/>
            </p:nvSpPr>
            <p:spPr>
              <a:xfrm>
                <a:off x="2551875" y="1751550"/>
                <a:ext cx="122800" cy="127575"/>
              </a:xfrm>
              <a:custGeom>
                <a:avLst/>
                <a:gdLst/>
                <a:ahLst/>
                <a:cxnLst/>
                <a:rect l="l" t="t" r="r" b="b"/>
                <a:pathLst>
                  <a:path w="4912" h="5103" extrusionOk="0">
                    <a:moveTo>
                      <a:pt x="2712" y="0"/>
                    </a:moveTo>
                    <a:lnTo>
                      <a:pt x="2921" y="2319"/>
                    </a:lnTo>
                    <a:lnTo>
                      <a:pt x="1" y="5028"/>
                    </a:lnTo>
                    <a:lnTo>
                      <a:pt x="1272" y="5099"/>
                    </a:lnTo>
                    <a:cubicBezTo>
                      <a:pt x="1316" y="5101"/>
                      <a:pt x="1359" y="5103"/>
                      <a:pt x="1403" y="5103"/>
                    </a:cubicBezTo>
                    <a:cubicBezTo>
                      <a:pt x="1952" y="5103"/>
                      <a:pt x="2485" y="4915"/>
                      <a:pt x="2913" y="4566"/>
                    </a:cubicBezTo>
                    <a:cubicBezTo>
                      <a:pt x="3537" y="4059"/>
                      <a:pt x="4382" y="3271"/>
                      <a:pt x="4833" y="2424"/>
                    </a:cubicBezTo>
                    <a:lnTo>
                      <a:pt x="4912" y="983"/>
                    </a:lnTo>
                    <a:lnTo>
                      <a:pt x="2712"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18"/>
              <p:cNvSpPr/>
              <p:nvPr/>
            </p:nvSpPr>
            <p:spPr>
              <a:xfrm>
                <a:off x="2379350" y="830625"/>
                <a:ext cx="334175" cy="491700"/>
              </a:xfrm>
              <a:custGeom>
                <a:avLst/>
                <a:gdLst/>
                <a:ahLst/>
                <a:cxnLst/>
                <a:rect l="l" t="t" r="r" b="b"/>
                <a:pathLst>
                  <a:path w="13367" h="19668" extrusionOk="0">
                    <a:moveTo>
                      <a:pt x="1923" y="0"/>
                    </a:moveTo>
                    <a:lnTo>
                      <a:pt x="1" y="18942"/>
                    </a:lnTo>
                    <a:lnTo>
                      <a:pt x="13173" y="19668"/>
                    </a:lnTo>
                    <a:cubicBezTo>
                      <a:pt x="13173" y="19668"/>
                      <a:pt x="13367" y="5780"/>
                      <a:pt x="10186" y="456"/>
                    </a:cubicBezTo>
                    <a:lnTo>
                      <a:pt x="19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18"/>
              <p:cNvSpPr/>
              <p:nvPr/>
            </p:nvSpPr>
            <p:spPr>
              <a:xfrm>
                <a:off x="2284525" y="1229725"/>
                <a:ext cx="50225" cy="53325"/>
              </a:xfrm>
              <a:custGeom>
                <a:avLst/>
                <a:gdLst/>
                <a:ahLst/>
                <a:cxnLst/>
                <a:rect l="l" t="t" r="r" b="b"/>
                <a:pathLst>
                  <a:path w="2009" h="2133" extrusionOk="0">
                    <a:moveTo>
                      <a:pt x="2009" y="1"/>
                    </a:moveTo>
                    <a:lnTo>
                      <a:pt x="691" y="694"/>
                    </a:lnTo>
                    <a:lnTo>
                      <a:pt x="73" y="1734"/>
                    </a:lnTo>
                    <a:cubicBezTo>
                      <a:pt x="0" y="1856"/>
                      <a:pt x="37" y="2012"/>
                      <a:pt x="156" y="2089"/>
                    </a:cubicBezTo>
                    <a:cubicBezTo>
                      <a:pt x="200" y="2118"/>
                      <a:pt x="250" y="2132"/>
                      <a:pt x="300" y="2132"/>
                    </a:cubicBezTo>
                    <a:cubicBezTo>
                      <a:pt x="381" y="2132"/>
                      <a:pt x="460" y="2095"/>
                      <a:pt x="512" y="2026"/>
                    </a:cubicBezTo>
                    <a:lnTo>
                      <a:pt x="2009" y="1"/>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18"/>
              <p:cNvSpPr/>
              <p:nvPr/>
            </p:nvSpPr>
            <p:spPr>
              <a:xfrm>
                <a:off x="2272500" y="1138375"/>
                <a:ext cx="118675" cy="136125"/>
              </a:xfrm>
              <a:custGeom>
                <a:avLst/>
                <a:gdLst/>
                <a:ahLst/>
                <a:cxnLst/>
                <a:rect l="l" t="t" r="r" b="b"/>
                <a:pathLst>
                  <a:path w="4747" h="5445" extrusionOk="0">
                    <a:moveTo>
                      <a:pt x="4007" y="1"/>
                    </a:moveTo>
                    <a:cubicBezTo>
                      <a:pt x="3749" y="1"/>
                      <a:pt x="3510" y="143"/>
                      <a:pt x="3393" y="379"/>
                    </a:cubicBezTo>
                    <a:cubicBezTo>
                      <a:pt x="3031" y="1117"/>
                      <a:pt x="2313" y="2254"/>
                      <a:pt x="2313" y="2254"/>
                    </a:cubicBezTo>
                    <a:lnTo>
                      <a:pt x="66" y="5076"/>
                    </a:lnTo>
                    <a:cubicBezTo>
                      <a:pt x="7" y="5150"/>
                      <a:pt x="0" y="5256"/>
                      <a:pt x="52" y="5336"/>
                    </a:cubicBezTo>
                    <a:cubicBezTo>
                      <a:pt x="95" y="5407"/>
                      <a:pt x="170" y="5444"/>
                      <a:pt x="245" y="5444"/>
                    </a:cubicBezTo>
                    <a:cubicBezTo>
                      <a:pt x="294" y="5444"/>
                      <a:pt x="344" y="5428"/>
                      <a:pt x="386" y="5394"/>
                    </a:cubicBezTo>
                    <a:lnTo>
                      <a:pt x="2854" y="3544"/>
                    </a:lnTo>
                    <a:lnTo>
                      <a:pt x="2854" y="3544"/>
                    </a:lnTo>
                    <a:cubicBezTo>
                      <a:pt x="2579" y="4035"/>
                      <a:pt x="2454" y="4529"/>
                      <a:pt x="2398" y="4823"/>
                    </a:cubicBezTo>
                    <a:cubicBezTo>
                      <a:pt x="2370" y="4975"/>
                      <a:pt x="2467" y="5123"/>
                      <a:pt x="2617" y="5159"/>
                    </a:cubicBezTo>
                    <a:lnTo>
                      <a:pt x="2618" y="5159"/>
                    </a:lnTo>
                    <a:cubicBezTo>
                      <a:pt x="2642" y="5165"/>
                      <a:pt x="2665" y="5168"/>
                      <a:pt x="2688" y="5168"/>
                    </a:cubicBezTo>
                    <a:cubicBezTo>
                      <a:pt x="2806" y="5168"/>
                      <a:pt x="2914" y="5096"/>
                      <a:pt x="2962" y="4984"/>
                    </a:cubicBezTo>
                    <a:cubicBezTo>
                      <a:pt x="3070" y="4723"/>
                      <a:pt x="3315" y="4267"/>
                      <a:pt x="3845" y="3676"/>
                    </a:cubicBezTo>
                    <a:cubicBezTo>
                      <a:pt x="4696" y="2731"/>
                      <a:pt x="4594" y="1416"/>
                      <a:pt x="4594" y="1416"/>
                    </a:cubicBezTo>
                    <a:lnTo>
                      <a:pt x="4689" y="793"/>
                    </a:lnTo>
                    <a:cubicBezTo>
                      <a:pt x="4747" y="410"/>
                      <a:pt x="4476" y="53"/>
                      <a:pt x="4091" y="6"/>
                    </a:cubicBezTo>
                    <a:cubicBezTo>
                      <a:pt x="4063" y="2"/>
                      <a:pt x="4035" y="1"/>
                      <a:pt x="4007"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18"/>
              <p:cNvSpPr/>
              <p:nvPr/>
            </p:nvSpPr>
            <p:spPr>
              <a:xfrm>
                <a:off x="2357775" y="971900"/>
                <a:ext cx="73300" cy="187550"/>
              </a:xfrm>
              <a:custGeom>
                <a:avLst/>
                <a:gdLst/>
                <a:ahLst/>
                <a:cxnLst/>
                <a:rect l="l" t="t" r="r" b="b"/>
                <a:pathLst>
                  <a:path w="2932" h="7502" extrusionOk="0">
                    <a:moveTo>
                      <a:pt x="922" y="1"/>
                    </a:moveTo>
                    <a:lnTo>
                      <a:pt x="0" y="7132"/>
                    </a:lnTo>
                    <a:lnTo>
                      <a:pt x="1255" y="7501"/>
                    </a:lnTo>
                    <a:lnTo>
                      <a:pt x="2931" y="1061"/>
                    </a:lnTo>
                    <a:lnTo>
                      <a:pt x="922"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18"/>
              <p:cNvSpPr/>
              <p:nvPr/>
            </p:nvSpPr>
            <p:spPr>
              <a:xfrm>
                <a:off x="2363050" y="547450"/>
                <a:ext cx="111275" cy="537250"/>
              </a:xfrm>
              <a:custGeom>
                <a:avLst/>
                <a:gdLst/>
                <a:ahLst/>
                <a:cxnLst/>
                <a:rect l="l" t="t" r="r" b="b"/>
                <a:pathLst>
                  <a:path w="4451" h="21490" extrusionOk="0">
                    <a:moveTo>
                      <a:pt x="4451" y="1"/>
                    </a:moveTo>
                    <a:lnTo>
                      <a:pt x="4451" y="1"/>
                    </a:lnTo>
                    <a:cubicBezTo>
                      <a:pt x="4451" y="1"/>
                      <a:pt x="1833" y="782"/>
                      <a:pt x="1314" y="6132"/>
                    </a:cubicBezTo>
                    <a:cubicBezTo>
                      <a:pt x="795" y="11483"/>
                      <a:pt x="1" y="21379"/>
                      <a:pt x="1" y="21379"/>
                    </a:cubicBezTo>
                    <a:lnTo>
                      <a:pt x="2010" y="21489"/>
                    </a:lnTo>
                    <a:lnTo>
                      <a:pt x="44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18"/>
              <p:cNvSpPr/>
              <p:nvPr/>
            </p:nvSpPr>
            <p:spPr>
              <a:xfrm>
                <a:off x="2451575" y="531450"/>
                <a:ext cx="158300" cy="309225"/>
              </a:xfrm>
              <a:custGeom>
                <a:avLst/>
                <a:gdLst/>
                <a:ahLst/>
                <a:cxnLst/>
                <a:rect l="l" t="t" r="r" b="b"/>
                <a:pathLst>
                  <a:path w="6332" h="12369" extrusionOk="0">
                    <a:moveTo>
                      <a:pt x="3016" y="1"/>
                    </a:moveTo>
                    <a:cubicBezTo>
                      <a:pt x="3016" y="1"/>
                      <a:pt x="773" y="468"/>
                      <a:pt x="429" y="4244"/>
                    </a:cubicBezTo>
                    <a:lnTo>
                      <a:pt x="0" y="12020"/>
                    </a:lnTo>
                    <a:lnTo>
                      <a:pt x="6332" y="12369"/>
                    </a:lnTo>
                    <a:lnTo>
                      <a:pt x="5907" y="100"/>
                    </a:lnTo>
                    <a:lnTo>
                      <a:pt x="3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18"/>
              <p:cNvSpPr/>
              <p:nvPr/>
            </p:nvSpPr>
            <p:spPr>
              <a:xfrm>
                <a:off x="2521475" y="531450"/>
                <a:ext cx="77775" cy="47725"/>
              </a:xfrm>
              <a:custGeom>
                <a:avLst/>
                <a:gdLst/>
                <a:ahLst/>
                <a:cxnLst/>
                <a:rect l="l" t="t" r="r" b="b"/>
                <a:pathLst>
                  <a:path w="3111" h="1909" extrusionOk="0">
                    <a:moveTo>
                      <a:pt x="220" y="1"/>
                    </a:moveTo>
                    <a:lnTo>
                      <a:pt x="1" y="1908"/>
                    </a:lnTo>
                    <a:lnTo>
                      <a:pt x="3111" y="100"/>
                    </a:lnTo>
                    <a:lnTo>
                      <a:pt x="220"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18"/>
              <p:cNvSpPr/>
              <p:nvPr/>
            </p:nvSpPr>
            <p:spPr>
              <a:xfrm>
                <a:off x="2544675" y="533950"/>
                <a:ext cx="180050" cy="663350"/>
              </a:xfrm>
              <a:custGeom>
                <a:avLst/>
                <a:gdLst/>
                <a:ahLst/>
                <a:cxnLst/>
                <a:rect l="l" t="t" r="r" b="b"/>
                <a:pathLst>
                  <a:path w="7202" h="26534" extrusionOk="0">
                    <a:moveTo>
                      <a:pt x="2183" y="0"/>
                    </a:moveTo>
                    <a:cubicBezTo>
                      <a:pt x="0" y="5984"/>
                      <a:pt x="495" y="25855"/>
                      <a:pt x="495" y="25855"/>
                    </a:cubicBezTo>
                    <a:lnTo>
                      <a:pt x="7008" y="26533"/>
                    </a:lnTo>
                    <a:cubicBezTo>
                      <a:pt x="7201" y="17093"/>
                      <a:pt x="3362" y="10925"/>
                      <a:pt x="3362" y="10925"/>
                    </a:cubicBezTo>
                    <a:lnTo>
                      <a:pt x="5751" y="1775"/>
                    </a:lnTo>
                    <a:cubicBezTo>
                      <a:pt x="5776" y="1672"/>
                      <a:pt x="5727" y="1570"/>
                      <a:pt x="5645" y="1502"/>
                    </a:cubicBezTo>
                    <a:cubicBezTo>
                      <a:pt x="4059" y="163"/>
                      <a:pt x="2183" y="0"/>
                      <a:pt x="2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18"/>
              <p:cNvSpPr/>
              <p:nvPr/>
            </p:nvSpPr>
            <p:spPr>
              <a:xfrm>
                <a:off x="2564650" y="535500"/>
                <a:ext cx="66500" cy="249975"/>
              </a:xfrm>
              <a:custGeom>
                <a:avLst/>
                <a:gdLst/>
                <a:ahLst/>
                <a:cxnLst/>
                <a:rect l="l" t="t" r="r" b="b"/>
                <a:pathLst>
                  <a:path w="2660" h="9999" fill="none" extrusionOk="0">
                    <a:moveTo>
                      <a:pt x="1434" y="1"/>
                    </a:moveTo>
                    <a:lnTo>
                      <a:pt x="2659" y="1499"/>
                    </a:lnTo>
                    <a:lnTo>
                      <a:pt x="1237" y="2602"/>
                    </a:lnTo>
                    <a:lnTo>
                      <a:pt x="2272" y="3808"/>
                    </a:lnTo>
                    <a:lnTo>
                      <a:pt x="0" y="9999"/>
                    </a:lnTo>
                  </a:path>
                </a:pathLst>
              </a:custGeom>
              <a:noFill/>
              <a:ln w="1950" cap="flat"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18"/>
              <p:cNvSpPr/>
              <p:nvPr/>
            </p:nvSpPr>
            <p:spPr>
              <a:xfrm>
                <a:off x="2388725" y="531450"/>
                <a:ext cx="138275" cy="651600"/>
              </a:xfrm>
              <a:custGeom>
                <a:avLst/>
                <a:gdLst/>
                <a:ahLst/>
                <a:cxnLst/>
                <a:rect l="l" t="t" r="r" b="b"/>
                <a:pathLst>
                  <a:path w="5531" h="26064" extrusionOk="0">
                    <a:moveTo>
                      <a:pt x="5530" y="1"/>
                    </a:moveTo>
                    <a:lnTo>
                      <a:pt x="5530" y="1"/>
                    </a:lnTo>
                    <a:cubicBezTo>
                      <a:pt x="4385" y="154"/>
                      <a:pt x="3749" y="429"/>
                      <a:pt x="3038" y="862"/>
                    </a:cubicBezTo>
                    <a:cubicBezTo>
                      <a:pt x="2161" y="1396"/>
                      <a:pt x="1574" y="2288"/>
                      <a:pt x="1581" y="3317"/>
                    </a:cubicBezTo>
                    <a:lnTo>
                      <a:pt x="1729" y="10249"/>
                    </a:lnTo>
                    <a:lnTo>
                      <a:pt x="1" y="25904"/>
                    </a:lnTo>
                    <a:lnTo>
                      <a:pt x="2897" y="26064"/>
                    </a:lnTo>
                    <a:cubicBezTo>
                      <a:pt x="2897" y="26064"/>
                      <a:pt x="3838" y="8460"/>
                      <a:pt x="3734" y="4817"/>
                    </a:cubicBezTo>
                    <a:cubicBezTo>
                      <a:pt x="3630" y="1173"/>
                      <a:pt x="5530" y="1"/>
                      <a:pt x="55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18"/>
              <p:cNvSpPr/>
              <p:nvPr/>
            </p:nvSpPr>
            <p:spPr>
              <a:xfrm>
                <a:off x="2398425" y="648925"/>
                <a:ext cx="33525" cy="434925"/>
              </a:xfrm>
              <a:custGeom>
                <a:avLst/>
                <a:gdLst/>
                <a:ahLst/>
                <a:cxnLst/>
                <a:rect l="l" t="t" r="r" b="b"/>
                <a:pathLst>
                  <a:path w="1341" h="17397" fill="none" extrusionOk="0">
                    <a:moveTo>
                      <a:pt x="1205" y="0"/>
                    </a:moveTo>
                    <a:lnTo>
                      <a:pt x="1341" y="5550"/>
                    </a:lnTo>
                    <a:lnTo>
                      <a:pt x="1" y="17397"/>
                    </a:lnTo>
                  </a:path>
                </a:pathLst>
              </a:custGeom>
              <a:noFill/>
              <a:ln w="1950" cap="flat"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18"/>
              <p:cNvSpPr/>
              <p:nvPr/>
            </p:nvSpPr>
            <p:spPr>
              <a:xfrm>
                <a:off x="2454175" y="532050"/>
                <a:ext cx="68625" cy="245900"/>
              </a:xfrm>
              <a:custGeom>
                <a:avLst/>
                <a:gdLst/>
                <a:ahLst/>
                <a:cxnLst/>
                <a:rect l="l" t="t" r="r" b="b"/>
                <a:pathLst>
                  <a:path w="2745" h="9836" fill="none" extrusionOk="0">
                    <a:moveTo>
                      <a:pt x="2744" y="0"/>
                    </a:moveTo>
                    <a:lnTo>
                      <a:pt x="343" y="1570"/>
                    </a:lnTo>
                    <a:lnTo>
                      <a:pt x="732" y="2317"/>
                    </a:lnTo>
                    <a:lnTo>
                      <a:pt x="0" y="3216"/>
                    </a:lnTo>
                    <a:lnTo>
                      <a:pt x="937" y="9836"/>
                    </a:lnTo>
                  </a:path>
                </a:pathLst>
              </a:custGeom>
              <a:noFill/>
              <a:ln w="1950" cap="flat"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18"/>
              <p:cNvSpPr/>
              <p:nvPr/>
            </p:nvSpPr>
            <p:spPr>
              <a:xfrm>
                <a:off x="2654125" y="554475"/>
                <a:ext cx="238825" cy="293275"/>
              </a:xfrm>
              <a:custGeom>
                <a:avLst/>
                <a:gdLst/>
                <a:ahLst/>
                <a:cxnLst/>
                <a:rect l="l" t="t" r="r" b="b"/>
                <a:pathLst>
                  <a:path w="9553" h="11731" extrusionOk="0">
                    <a:moveTo>
                      <a:pt x="281" y="0"/>
                    </a:moveTo>
                    <a:lnTo>
                      <a:pt x="1" y="5087"/>
                    </a:lnTo>
                    <a:lnTo>
                      <a:pt x="6484" y="11731"/>
                    </a:lnTo>
                    <a:lnTo>
                      <a:pt x="9552" y="9478"/>
                    </a:lnTo>
                    <a:cubicBezTo>
                      <a:pt x="3214" y="448"/>
                      <a:pt x="281" y="0"/>
                      <a:pt x="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18"/>
              <p:cNvSpPr/>
              <p:nvPr/>
            </p:nvSpPr>
            <p:spPr>
              <a:xfrm>
                <a:off x="2660700" y="663025"/>
                <a:ext cx="5900" cy="26125"/>
              </a:xfrm>
              <a:custGeom>
                <a:avLst/>
                <a:gdLst/>
                <a:ahLst/>
                <a:cxnLst/>
                <a:rect l="l" t="t" r="r" b="b"/>
                <a:pathLst>
                  <a:path w="236" h="1045" fill="none" extrusionOk="0">
                    <a:moveTo>
                      <a:pt x="1" y="1045"/>
                    </a:moveTo>
                    <a:lnTo>
                      <a:pt x="236" y="0"/>
                    </a:lnTo>
                  </a:path>
                </a:pathLst>
              </a:custGeom>
              <a:noFill/>
              <a:ln w="1950" cap="flat"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18"/>
              <p:cNvSpPr/>
              <p:nvPr/>
            </p:nvSpPr>
            <p:spPr>
              <a:xfrm>
                <a:off x="2567525" y="806250"/>
                <a:ext cx="140675" cy="102575"/>
              </a:xfrm>
              <a:custGeom>
                <a:avLst/>
                <a:gdLst/>
                <a:ahLst/>
                <a:cxnLst/>
                <a:rect l="l" t="t" r="r" b="b"/>
                <a:pathLst>
                  <a:path w="5627" h="4103" extrusionOk="0">
                    <a:moveTo>
                      <a:pt x="2669" y="1"/>
                    </a:moveTo>
                    <a:cubicBezTo>
                      <a:pt x="2610" y="1"/>
                      <a:pt x="2550" y="15"/>
                      <a:pt x="2495" y="44"/>
                    </a:cubicBezTo>
                    <a:cubicBezTo>
                      <a:pt x="2344" y="125"/>
                      <a:pt x="2263" y="298"/>
                      <a:pt x="2297" y="468"/>
                    </a:cubicBezTo>
                    <a:lnTo>
                      <a:pt x="2389" y="936"/>
                    </a:lnTo>
                    <a:lnTo>
                      <a:pt x="297" y="1519"/>
                    </a:lnTo>
                    <a:cubicBezTo>
                      <a:pt x="128" y="1567"/>
                      <a:pt x="0" y="1729"/>
                      <a:pt x="15" y="1909"/>
                    </a:cubicBezTo>
                    <a:cubicBezTo>
                      <a:pt x="30" y="2103"/>
                      <a:pt x="184" y="2240"/>
                      <a:pt x="361" y="2240"/>
                    </a:cubicBezTo>
                    <a:cubicBezTo>
                      <a:pt x="376" y="2240"/>
                      <a:pt x="392" y="2239"/>
                      <a:pt x="408" y="2237"/>
                    </a:cubicBezTo>
                    <a:lnTo>
                      <a:pt x="824" y="2223"/>
                    </a:lnTo>
                    <a:lnTo>
                      <a:pt x="824" y="2223"/>
                    </a:lnTo>
                    <a:lnTo>
                      <a:pt x="453" y="2325"/>
                    </a:lnTo>
                    <a:cubicBezTo>
                      <a:pt x="293" y="2370"/>
                      <a:pt x="174" y="2527"/>
                      <a:pt x="194" y="2697"/>
                    </a:cubicBezTo>
                    <a:cubicBezTo>
                      <a:pt x="214" y="2870"/>
                      <a:pt x="353" y="2989"/>
                      <a:pt x="510" y="2989"/>
                    </a:cubicBezTo>
                    <a:cubicBezTo>
                      <a:pt x="532" y="2989"/>
                      <a:pt x="554" y="2987"/>
                      <a:pt x="576" y="2982"/>
                    </a:cubicBezTo>
                    <a:lnTo>
                      <a:pt x="827" y="2939"/>
                    </a:lnTo>
                    <a:lnTo>
                      <a:pt x="827" y="2939"/>
                    </a:lnTo>
                    <a:cubicBezTo>
                      <a:pt x="625" y="3020"/>
                      <a:pt x="503" y="3183"/>
                      <a:pt x="540" y="3336"/>
                    </a:cubicBezTo>
                    <a:cubicBezTo>
                      <a:pt x="573" y="3485"/>
                      <a:pt x="700" y="3586"/>
                      <a:pt x="843" y="3586"/>
                    </a:cubicBezTo>
                    <a:cubicBezTo>
                      <a:pt x="864" y="3586"/>
                      <a:pt x="886" y="3584"/>
                      <a:pt x="908" y="3580"/>
                    </a:cubicBezTo>
                    <a:lnTo>
                      <a:pt x="1242" y="3487"/>
                    </a:lnTo>
                    <a:lnTo>
                      <a:pt x="1242" y="3487"/>
                    </a:lnTo>
                    <a:cubicBezTo>
                      <a:pt x="908" y="3580"/>
                      <a:pt x="889" y="3753"/>
                      <a:pt x="918" y="3869"/>
                    </a:cubicBezTo>
                    <a:cubicBezTo>
                      <a:pt x="951" y="4009"/>
                      <a:pt x="1072" y="4103"/>
                      <a:pt x="1207" y="4103"/>
                    </a:cubicBezTo>
                    <a:cubicBezTo>
                      <a:pt x="1227" y="4103"/>
                      <a:pt x="1248" y="4101"/>
                      <a:pt x="1269" y="4096"/>
                    </a:cubicBezTo>
                    <a:cubicBezTo>
                      <a:pt x="1269" y="4096"/>
                      <a:pt x="2861" y="3896"/>
                      <a:pt x="2908" y="3890"/>
                    </a:cubicBezTo>
                    <a:cubicBezTo>
                      <a:pt x="3047" y="3995"/>
                      <a:pt x="3322" y="4064"/>
                      <a:pt x="3680" y="4064"/>
                    </a:cubicBezTo>
                    <a:cubicBezTo>
                      <a:pt x="4204" y="4064"/>
                      <a:pt x="4908" y="3915"/>
                      <a:pt x="5626" y="3510"/>
                    </a:cubicBezTo>
                    <a:lnTo>
                      <a:pt x="4472" y="2041"/>
                    </a:lnTo>
                    <a:lnTo>
                      <a:pt x="2950" y="135"/>
                    </a:lnTo>
                    <a:cubicBezTo>
                      <a:pt x="2878" y="47"/>
                      <a:pt x="2775" y="1"/>
                      <a:pt x="2669"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18"/>
              <p:cNvSpPr/>
              <p:nvPr/>
            </p:nvSpPr>
            <p:spPr>
              <a:xfrm>
                <a:off x="2673875" y="829500"/>
                <a:ext cx="109075" cy="73300"/>
              </a:xfrm>
              <a:custGeom>
                <a:avLst/>
                <a:gdLst/>
                <a:ahLst/>
                <a:cxnLst/>
                <a:rect l="l" t="t" r="r" b="b"/>
                <a:pathLst>
                  <a:path w="4363" h="2932" extrusionOk="0">
                    <a:moveTo>
                      <a:pt x="3682" y="0"/>
                    </a:moveTo>
                    <a:lnTo>
                      <a:pt x="218" y="1111"/>
                    </a:lnTo>
                    <a:lnTo>
                      <a:pt x="1" y="2931"/>
                    </a:lnTo>
                    <a:lnTo>
                      <a:pt x="4362" y="2082"/>
                    </a:lnTo>
                    <a:lnTo>
                      <a:pt x="3682"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18"/>
              <p:cNvSpPr/>
              <p:nvPr/>
            </p:nvSpPr>
            <p:spPr>
              <a:xfrm>
                <a:off x="2695925" y="772775"/>
                <a:ext cx="213925" cy="127825"/>
              </a:xfrm>
              <a:custGeom>
                <a:avLst/>
                <a:gdLst/>
                <a:ahLst/>
                <a:cxnLst/>
                <a:rect l="l" t="t" r="r" b="b"/>
                <a:pathLst>
                  <a:path w="8557" h="5113" extrusionOk="0">
                    <a:moveTo>
                      <a:pt x="6387" y="1"/>
                    </a:moveTo>
                    <a:cubicBezTo>
                      <a:pt x="6137" y="1"/>
                      <a:pt x="5883" y="51"/>
                      <a:pt x="5639" y="157"/>
                    </a:cubicBezTo>
                    <a:lnTo>
                      <a:pt x="0" y="2394"/>
                    </a:lnTo>
                    <a:lnTo>
                      <a:pt x="1440" y="5112"/>
                    </a:lnTo>
                    <a:lnTo>
                      <a:pt x="6896" y="3666"/>
                    </a:lnTo>
                    <a:cubicBezTo>
                      <a:pt x="7991" y="3356"/>
                      <a:pt x="8557" y="2145"/>
                      <a:pt x="8093" y="1106"/>
                    </a:cubicBezTo>
                    <a:cubicBezTo>
                      <a:pt x="7782" y="412"/>
                      <a:pt x="7101" y="1"/>
                      <a:pt x="6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18"/>
              <p:cNvSpPr/>
              <p:nvPr/>
            </p:nvSpPr>
            <p:spPr>
              <a:xfrm>
                <a:off x="2772025" y="776675"/>
                <a:ext cx="64900" cy="25775"/>
              </a:xfrm>
              <a:custGeom>
                <a:avLst/>
                <a:gdLst/>
                <a:ahLst/>
                <a:cxnLst/>
                <a:rect l="l" t="t" r="r" b="b"/>
                <a:pathLst>
                  <a:path w="2596" h="1031" fill="none" extrusionOk="0">
                    <a:moveTo>
                      <a:pt x="0" y="1031"/>
                    </a:moveTo>
                    <a:lnTo>
                      <a:pt x="2595" y="0"/>
                    </a:lnTo>
                  </a:path>
                </a:pathLst>
              </a:custGeom>
              <a:noFill/>
              <a:ln w="1950" cap="flat" cmpd="sng">
                <a:solidFill>
                  <a:schemeClr val="dk1"/>
                </a:solidFill>
                <a:prstDash val="solid"/>
                <a:miter lim="11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18"/>
              <p:cNvSpPr/>
              <p:nvPr/>
            </p:nvSpPr>
            <p:spPr>
              <a:xfrm>
                <a:off x="2424700" y="238100"/>
                <a:ext cx="286450" cy="233225"/>
              </a:xfrm>
              <a:custGeom>
                <a:avLst/>
                <a:gdLst/>
                <a:ahLst/>
                <a:cxnLst/>
                <a:rect l="l" t="t" r="r" b="b"/>
                <a:pathLst>
                  <a:path w="11458" h="9329" extrusionOk="0">
                    <a:moveTo>
                      <a:pt x="6023" y="1"/>
                    </a:moveTo>
                    <a:cubicBezTo>
                      <a:pt x="5525" y="1"/>
                      <a:pt x="5061" y="106"/>
                      <a:pt x="4705" y="355"/>
                    </a:cubicBezTo>
                    <a:cubicBezTo>
                      <a:pt x="4705" y="355"/>
                      <a:pt x="4705" y="355"/>
                      <a:pt x="4705" y="355"/>
                    </a:cubicBezTo>
                    <a:cubicBezTo>
                      <a:pt x="4661" y="355"/>
                      <a:pt x="2253" y="367"/>
                      <a:pt x="1876" y="3014"/>
                    </a:cubicBezTo>
                    <a:cubicBezTo>
                      <a:pt x="1744" y="3942"/>
                      <a:pt x="1377" y="4807"/>
                      <a:pt x="859" y="5619"/>
                    </a:cubicBezTo>
                    <a:cubicBezTo>
                      <a:pt x="0" y="6969"/>
                      <a:pt x="797" y="8760"/>
                      <a:pt x="2380" y="8987"/>
                    </a:cubicBezTo>
                    <a:cubicBezTo>
                      <a:pt x="3707" y="9177"/>
                      <a:pt x="5292" y="9328"/>
                      <a:pt x="6983" y="9328"/>
                    </a:cubicBezTo>
                    <a:cubicBezTo>
                      <a:pt x="7900" y="9328"/>
                      <a:pt x="8847" y="9284"/>
                      <a:pt x="9801" y="9177"/>
                    </a:cubicBezTo>
                    <a:cubicBezTo>
                      <a:pt x="10873" y="9058"/>
                      <a:pt x="11458" y="7875"/>
                      <a:pt x="10896" y="6954"/>
                    </a:cubicBezTo>
                    <a:cubicBezTo>
                      <a:pt x="10470" y="6254"/>
                      <a:pt x="10129" y="5428"/>
                      <a:pt x="10186" y="4630"/>
                    </a:cubicBezTo>
                    <a:cubicBezTo>
                      <a:pt x="10328" y="2662"/>
                      <a:pt x="9812" y="1766"/>
                      <a:pt x="8827" y="963"/>
                    </a:cubicBezTo>
                    <a:cubicBezTo>
                      <a:pt x="8167" y="427"/>
                      <a:pt x="7027" y="1"/>
                      <a:pt x="60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18"/>
              <p:cNvSpPr/>
              <p:nvPr/>
            </p:nvSpPr>
            <p:spPr>
              <a:xfrm>
                <a:off x="2449175" y="346325"/>
                <a:ext cx="58000" cy="51150"/>
              </a:xfrm>
              <a:custGeom>
                <a:avLst/>
                <a:gdLst/>
                <a:ahLst/>
                <a:cxnLst/>
                <a:rect l="l" t="t" r="r" b="b"/>
                <a:pathLst>
                  <a:path w="2320" h="2046" extrusionOk="0">
                    <a:moveTo>
                      <a:pt x="1160" y="1"/>
                    </a:moveTo>
                    <a:cubicBezTo>
                      <a:pt x="756" y="1"/>
                      <a:pt x="374" y="242"/>
                      <a:pt x="213" y="639"/>
                    </a:cubicBezTo>
                    <a:cubicBezTo>
                      <a:pt x="0" y="1161"/>
                      <a:pt x="252" y="1758"/>
                      <a:pt x="775" y="1970"/>
                    </a:cubicBezTo>
                    <a:cubicBezTo>
                      <a:pt x="901" y="2021"/>
                      <a:pt x="1031" y="2046"/>
                      <a:pt x="1160" y="2046"/>
                    </a:cubicBezTo>
                    <a:cubicBezTo>
                      <a:pt x="1563" y="2046"/>
                      <a:pt x="1945" y="1805"/>
                      <a:pt x="2107" y="1409"/>
                    </a:cubicBezTo>
                    <a:cubicBezTo>
                      <a:pt x="2319" y="885"/>
                      <a:pt x="2067" y="289"/>
                      <a:pt x="1545" y="76"/>
                    </a:cubicBezTo>
                    <a:cubicBezTo>
                      <a:pt x="1419" y="25"/>
                      <a:pt x="1288" y="1"/>
                      <a:pt x="1160" y="1"/>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18"/>
              <p:cNvSpPr/>
              <p:nvPr/>
            </p:nvSpPr>
            <p:spPr>
              <a:xfrm>
                <a:off x="2526975" y="385800"/>
                <a:ext cx="72275" cy="148175"/>
              </a:xfrm>
              <a:custGeom>
                <a:avLst/>
                <a:gdLst/>
                <a:ahLst/>
                <a:cxnLst/>
                <a:rect l="l" t="t" r="r" b="b"/>
                <a:pathLst>
                  <a:path w="2891" h="5927" extrusionOk="0">
                    <a:moveTo>
                      <a:pt x="2819" y="1"/>
                    </a:moveTo>
                    <a:lnTo>
                      <a:pt x="278" y="1937"/>
                    </a:lnTo>
                    <a:lnTo>
                      <a:pt x="0" y="5827"/>
                    </a:lnTo>
                    <a:lnTo>
                      <a:pt x="2891" y="5926"/>
                    </a:lnTo>
                    <a:lnTo>
                      <a:pt x="2891" y="5926"/>
                    </a:lnTo>
                    <a:lnTo>
                      <a:pt x="2819"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18"/>
              <p:cNvSpPr/>
              <p:nvPr/>
            </p:nvSpPr>
            <p:spPr>
              <a:xfrm>
                <a:off x="2530250" y="430700"/>
                <a:ext cx="57200" cy="54800"/>
              </a:xfrm>
              <a:custGeom>
                <a:avLst/>
                <a:gdLst/>
                <a:ahLst/>
                <a:cxnLst/>
                <a:rect l="l" t="t" r="r" b="b"/>
                <a:pathLst>
                  <a:path w="2288" h="2192" extrusionOk="0">
                    <a:moveTo>
                      <a:pt x="2288" y="0"/>
                    </a:moveTo>
                    <a:lnTo>
                      <a:pt x="147" y="141"/>
                    </a:lnTo>
                    <a:lnTo>
                      <a:pt x="0" y="2192"/>
                    </a:lnTo>
                    <a:lnTo>
                      <a:pt x="2288" y="0"/>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18"/>
              <p:cNvSpPr/>
              <p:nvPr/>
            </p:nvSpPr>
            <p:spPr>
              <a:xfrm>
                <a:off x="2458150" y="265450"/>
                <a:ext cx="174700" cy="186050"/>
              </a:xfrm>
              <a:custGeom>
                <a:avLst/>
                <a:gdLst/>
                <a:ahLst/>
                <a:cxnLst/>
                <a:rect l="l" t="t" r="r" b="b"/>
                <a:pathLst>
                  <a:path w="6988" h="7442" extrusionOk="0">
                    <a:moveTo>
                      <a:pt x="3391" y="0"/>
                    </a:moveTo>
                    <a:cubicBezTo>
                      <a:pt x="2714" y="0"/>
                      <a:pt x="2012" y="213"/>
                      <a:pt x="1388" y="649"/>
                    </a:cubicBezTo>
                    <a:cubicBezTo>
                      <a:pt x="1111" y="842"/>
                      <a:pt x="920" y="1132"/>
                      <a:pt x="825" y="1454"/>
                    </a:cubicBezTo>
                    <a:cubicBezTo>
                      <a:pt x="539" y="2411"/>
                      <a:pt x="0" y="4091"/>
                      <a:pt x="250" y="5157"/>
                    </a:cubicBezTo>
                    <a:cubicBezTo>
                      <a:pt x="551" y="6441"/>
                      <a:pt x="1436" y="7441"/>
                      <a:pt x="2996" y="7441"/>
                    </a:cubicBezTo>
                    <a:cubicBezTo>
                      <a:pt x="3118" y="7441"/>
                      <a:pt x="3244" y="7435"/>
                      <a:pt x="3374" y="7422"/>
                    </a:cubicBezTo>
                    <a:cubicBezTo>
                      <a:pt x="3374" y="7422"/>
                      <a:pt x="5507" y="7403"/>
                      <a:pt x="6189" y="4765"/>
                    </a:cubicBezTo>
                    <a:cubicBezTo>
                      <a:pt x="6988" y="1668"/>
                      <a:pt x="5289" y="0"/>
                      <a:pt x="3391"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18"/>
              <p:cNvSpPr/>
              <p:nvPr/>
            </p:nvSpPr>
            <p:spPr>
              <a:xfrm>
                <a:off x="2465425" y="314625"/>
                <a:ext cx="30125" cy="12350"/>
              </a:xfrm>
              <a:custGeom>
                <a:avLst/>
                <a:gdLst/>
                <a:ahLst/>
                <a:cxnLst/>
                <a:rect l="l" t="t" r="r" b="b"/>
                <a:pathLst>
                  <a:path w="1205" h="494" extrusionOk="0">
                    <a:moveTo>
                      <a:pt x="732" y="0"/>
                    </a:moveTo>
                    <a:cubicBezTo>
                      <a:pt x="704" y="0"/>
                      <a:pt x="673" y="1"/>
                      <a:pt x="640" y="4"/>
                    </a:cubicBezTo>
                    <a:cubicBezTo>
                      <a:pt x="316" y="30"/>
                      <a:pt x="132" y="171"/>
                      <a:pt x="45" y="262"/>
                    </a:cubicBezTo>
                    <a:cubicBezTo>
                      <a:pt x="2" y="307"/>
                      <a:pt x="0" y="369"/>
                      <a:pt x="37" y="419"/>
                    </a:cubicBezTo>
                    <a:cubicBezTo>
                      <a:pt x="73" y="466"/>
                      <a:pt x="138" y="493"/>
                      <a:pt x="205" y="493"/>
                    </a:cubicBezTo>
                    <a:cubicBezTo>
                      <a:pt x="226" y="493"/>
                      <a:pt x="247" y="491"/>
                      <a:pt x="267" y="485"/>
                    </a:cubicBezTo>
                    <a:cubicBezTo>
                      <a:pt x="417" y="444"/>
                      <a:pt x="587" y="435"/>
                      <a:pt x="854" y="416"/>
                    </a:cubicBezTo>
                    <a:cubicBezTo>
                      <a:pt x="1205" y="391"/>
                      <a:pt x="1123" y="171"/>
                      <a:pt x="1123" y="171"/>
                    </a:cubicBezTo>
                    <a:cubicBezTo>
                      <a:pt x="1123" y="171"/>
                      <a:pt x="1065" y="0"/>
                      <a:pt x="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18"/>
              <p:cNvSpPr/>
              <p:nvPr/>
            </p:nvSpPr>
            <p:spPr>
              <a:xfrm>
                <a:off x="2521225" y="316750"/>
                <a:ext cx="43300" cy="16250"/>
              </a:xfrm>
              <a:custGeom>
                <a:avLst/>
                <a:gdLst/>
                <a:ahLst/>
                <a:cxnLst/>
                <a:rect l="l" t="t" r="r" b="b"/>
                <a:pathLst>
                  <a:path w="1732" h="650" extrusionOk="0">
                    <a:moveTo>
                      <a:pt x="513" y="1"/>
                    </a:moveTo>
                    <a:cubicBezTo>
                      <a:pt x="188" y="1"/>
                      <a:pt x="120" y="133"/>
                      <a:pt x="120" y="133"/>
                    </a:cubicBezTo>
                    <a:lnTo>
                      <a:pt x="120" y="134"/>
                    </a:lnTo>
                    <a:cubicBezTo>
                      <a:pt x="120" y="134"/>
                      <a:pt x="1" y="345"/>
                      <a:pt x="448" y="408"/>
                    </a:cubicBezTo>
                    <a:cubicBezTo>
                      <a:pt x="787" y="455"/>
                      <a:pt x="1190" y="577"/>
                      <a:pt x="1380" y="634"/>
                    </a:cubicBezTo>
                    <a:cubicBezTo>
                      <a:pt x="1417" y="645"/>
                      <a:pt x="1455" y="650"/>
                      <a:pt x="1492" y="650"/>
                    </a:cubicBezTo>
                    <a:cubicBezTo>
                      <a:pt x="1566" y="650"/>
                      <a:pt x="1635" y="630"/>
                      <a:pt x="1678" y="592"/>
                    </a:cubicBezTo>
                    <a:cubicBezTo>
                      <a:pt x="1730" y="547"/>
                      <a:pt x="1732" y="485"/>
                      <a:pt x="1680" y="436"/>
                    </a:cubicBezTo>
                    <a:cubicBezTo>
                      <a:pt x="1574" y="334"/>
                      <a:pt x="1162" y="80"/>
                      <a:pt x="749" y="20"/>
                    </a:cubicBezTo>
                    <a:cubicBezTo>
                      <a:pt x="659" y="6"/>
                      <a:pt x="580" y="1"/>
                      <a:pt x="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18"/>
              <p:cNvSpPr/>
              <p:nvPr/>
            </p:nvSpPr>
            <p:spPr>
              <a:xfrm>
                <a:off x="2594375" y="304875"/>
                <a:ext cx="69150" cy="80950"/>
              </a:xfrm>
              <a:custGeom>
                <a:avLst/>
                <a:gdLst/>
                <a:ahLst/>
                <a:cxnLst/>
                <a:rect l="l" t="t" r="r" b="b"/>
                <a:pathLst>
                  <a:path w="2766" h="3238" extrusionOk="0">
                    <a:moveTo>
                      <a:pt x="0" y="0"/>
                    </a:moveTo>
                    <a:lnTo>
                      <a:pt x="123" y="3238"/>
                    </a:lnTo>
                    <a:lnTo>
                      <a:pt x="2766" y="1232"/>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18"/>
              <p:cNvSpPr/>
              <p:nvPr/>
            </p:nvSpPr>
            <p:spPr>
              <a:xfrm>
                <a:off x="2586150" y="360150"/>
                <a:ext cx="62750" cy="55350"/>
              </a:xfrm>
              <a:custGeom>
                <a:avLst/>
                <a:gdLst/>
                <a:ahLst/>
                <a:cxnLst/>
                <a:rect l="l" t="t" r="r" b="b"/>
                <a:pathLst>
                  <a:path w="2510" h="2214" extrusionOk="0">
                    <a:moveTo>
                      <a:pt x="1254" y="1"/>
                    </a:moveTo>
                    <a:cubicBezTo>
                      <a:pt x="818" y="1"/>
                      <a:pt x="405" y="261"/>
                      <a:pt x="230" y="690"/>
                    </a:cubicBezTo>
                    <a:cubicBezTo>
                      <a:pt x="0" y="1256"/>
                      <a:pt x="272" y="1902"/>
                      <a:pt x="838" y="2132"/>
                    </a:cubicBezTo>
                    <a:cubicBezTo>
                      <a:pt x="975" y="2187"/>
                      <a:pt x="1115" y="2213"/>
                      <a:pt x="1254" y="2213"/>
                    </a:cubicBezTo>
                    <a:cubicBezTo>
                      <a:pt x="1691" y="2213"/>
                      <a:pt x="2105" y="1953"/>
                      <a:pt x="2279" y="1523"/>
                    </a:cubicBezTo>
                    <a:cubicBezTo>
                      <a:pt x="2510" y="957"/>
                      <a:pt x="2237" y="312"/>
                      <a:pt x="1671" y="83"/>
                    </a:cubicBezTo>
                    <a:cubicBezTo>
                      <a:pt x="1534" y="27"/>
                      <a:pt x="1393" y="1"/>
                      <a:pt x="1254"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18"/>
              <p:cNvSpPr/>
              <p:nvPr/>
            </p:nvSpPr>
            <p:spPr>
              <a:xfrm>
                <a:off x="2603250" y="373575"/>
                <a:ext cx="25175" cy="21500"/>
              </a:xfrm>
              <a:custGeom>
                <a:avLst/>
                <a:gdLst/>
                <a:ahLst/>
                <a:cxnLst/>
                <a:rect l="l" t="t" r="r" b="b"/>
                <a:pathLst>
                  <a:path w="1007" h="860" fill="none" extrusionOk="0">
                    <a:moveTo>
                      <a:pt x="1007" y="336"/>
                    </a:moveTo>
                    <a:cubicBezTo>
                      <a:pt x="1007" y="336"/>
                      <a:pt x="240" y="1"/>
                      <a:pt x="1" y="860"/>
                    </a:cubicBezTo>
                  </a:path>
                </a:pathLst>
              </a:custGeom>
              <a:noFill/>
              <a:ln w="1250"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18"/>
              <p:cNvSpPr/>
              <p:nvPr/>
            </p:nvSpPr>
            <p:spPr>
              <a:xfrm>
                <a:off x="2524175" y="256850"/>
                <a:ext cx="115475" cy="80400"/>
              </a:xfrm>
              <a:custGeom>
                <a:avLst/>
                <a:gdLst/>
                <a:ahLst/>
                <a:cxnLst/>
                <a:rect l="l" t="t" r="r" b="b"/>
                <a:pathLst>
                  <a:path w="4619" h="3216" extrusionOk="0">
                    <a:moveTo>
                      <a:pt x="1233" y="1"/>
                    </a:moveTo>
                    <a:cubicBezTo>
                      <a:pt x="898" y="1"/>
                      <a:pt x="529" y="32"/>
                      <a:pt x="123" y="101"/>
                    </a:cubicBezTo>
                    <a:cubicBezTo>
                      <a:pt x="0" y="121"/>
                      <a:pt x="83" y="3124"/>
                      <a:pt x="4538" y="3216"/>
                    </a:cubicBezTo>
                    <a:cubicBezTo>
                      <a:pt x="4538" y="3216"/>
                      <a:pt x="4618" y="1"/>
                      <a:pt x="12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1" name="Google Shape;4571;p118"/>
            <p:cNvSpPr/>
            <p:nvPr/>
          </p:nvSpPr>
          <p:spPr>
            <a:xfrm rot="-356502" flipH="1">
              <a:off x="2361675" y="1603337"/>
              <a:ext cx="88521" cy="35082"/>
            </a:xfrm>
            <a:custGeom>
              <a:avLst/>
              <a:gdLst/>
              <a:ahLst/>
              <a:cxnLst/>
              <a:rect l="l" t="t" r="r" b="b"/>
              <a:pathLst>
                <a:path w="8544" h="3382" extrusionOk="0">
                  <a:moveTo>
                    <a:pt x="7916" y="1"/>
                  </a:moveTo>
                  <a:cubicBezTo>
                    <a:pt x="7907" y="1"/>
                    <a:pt x="7899" y="1"/>
                    <a:pt x="7890" y="2"/>
                  </a:cubicBezTo>
                  <a:cubicBezTo>
                    <a:pt x="7695" y="15"/>
                    <a:pt x="7512" y="159"/>
                    <a:pt x="7420" y="328"/>
                  </a:cubicBezTo>
                  <a:cubicBezTo>
                    <a:pt x="7329" y="498"/>
                    <a:pt x="7303" y="694"/>
                    <a:pt x="7277" y="890"/>
                  </a:cubicBezTo>
                  <a:cubicBezTo>
                    <a:pt x="7237" y="1178"/>
                    <a:pt x="7211" y="1491"/>
                    <a:pt x="7342" y="1765"/>
                  </a:cubicBezTo>
                  <a:cubicBezTo>
                    <a:pt x="7440" y="1961"/>
                    <a:pt x="7662" y="2105"/>
                    <a:pt x="7871" y="2105"/>
                  </a:cubicBezTo>
                  <a:cubicBezTo>
                    <a:pt x="7942" y="2105"/>
                    <a:pt x="8011" y="2089"/>
                    <a:pt x="8073" y="2053"/>
                  </a:cubicBezTo>
                  <a:cubicBezTo>
                    <a:pt x="8191" y="1988"/>
                    <a:pt x="8374" y="1831"/>
                    <a:pt x="8465" y="1583"/>
                  </a:cubicBezTo>
                  <a:cubicBezTo>
                    <a:pt x="8544" y="1347"/>
                    <a:pt x="8544" y="1086"/>
                    <a:pt x="8518" y="838"/>
                  </a:cubicBezTo>
                  <a:cubicBezTo>
                    <a:pt x="8504" y="642"/>
                    <a:pt x="8465" y="446"/>
                    <a:pt x="8361" y="276"/>
                  </a:cubicBezTo>
                  <a:cubicBezTo>
                    <a:pt x="8261" y="127"/>
                    <a:pt x="8090" y="1"/>
                    <a:pt x="7916" y="1"/>
                  </a:cubicBezTo>
                  <a:close/>
                  <a:moveTo>
                    <a:pt x="597" y="1345"/>
                  </a:moveTo>
                  <a:cubicBezTo>
                    <a:pt x="581" y="1345"/>
                    <a:pt x="565" y="1346"/>
                    <a:pt x="549" y="1347"/>
                  </a:cubicBezTo>
                  <a:cubicBezTo>
                    <a:pt x="353" y="1374"/>
                    <a:pt x="196" y="1517"/>
                    <a:pt x="118" y="1687"/>
                  </a:cubicBezTo>
                  <a:cubicBezTo>
                    <a:pt x="26" y="1857"/>
                    <a:pt x="0" y="2053"/>
                    <a:pt x="13" y="2236"/>
                  </a:cubicBezTo>
                  <a:cubicBezTo>
                    <a:pt x="13" y="2445"/>
                    <a:pt x="39" y="2654"/>
                    <a:pt x="105" y="2863"/>
                  </a:cubicBezTo>
                  <a:cubicBezTo>
                    <a:pt x="170" y="3072"/>
                    <a:pt x="301" y="3307"/>
                    <a:pt x="536" y="3372"/>
                  </a:cubicBezTo>
                  <a:cubicBezTo>
                    <a:pt x="566" y="3379"/>
                    <a:pt x="596" y="3382"/>
                    <a:pt x="626" y="3382"/>
                  </a:cubicBezTo>
                  <a:cubicBezTo>
                    <a:pt x="782" y="3382"/>
                    <a:pt x="942" y="3305"/>
                    <a:pt x="1084" y="3229"/>
                  </a:cubicBezTo>
                  <a:cubicBezTo>
                    <a:pt x="1084" y="3229"/>
                    <a:pt x="1085" y="3229"/>
                    <a:pt x="1085" y="3229"/>
                  </a:cubicBezTo>
                  <a:cubicBezTo>
                    <a:pt x="1094" y="3229"/>
                    <a:pt x="1204" y="3079"/>
                    <a:pt x="1241" y="2928"/>
                  </a:cubicBezTo>
                  <a:cubicBezTo>
                    <a:pt x="1293" y="2758"/>
                    <a:pt x="1293" y="2588"/>
                    <a:pt x="1293" y="2419"/>
                  </a:cubicBezTo>
                  <a:cubicBezTo>
                    <a:pt x="1280" y="2170"/>
                    <a:pt x="1254" y="1922"/>
                    <a:pt x="1137" y="1700"/>
                  </a:cubicBezTo>
                  <a:cubicBezTo>
                    <a:pt x="1027" y="1505"/>
                    <a:pt x="816" y="1345"/>
                    <a:pt x="597" y="13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18"/>
            <p:cNvSpPr/>
            <p:nvPr/>
          </p:nvSpPr>
          <p:spPr>
            <a:xfrm rot="-1011198" flipH="1">
              <a:off x="2404126" y="1698101"/>
              <a:ext cx="47649" cy="15149"/>
            </a:xfrm>
            <a:custGeom>
              <a:avLst/>
              <a:gdLst/>
              <a:ahLst/>
              <a:cxnLst/>
              <a:rect l="l" t="t" r="r" b="b"/>
              <a:pathLst>
                <a:path w="3075" h="978" extrusionOk="0">
                  <a:moveTo>
                    <a:pt x="133" y="1"/>
                  </a:moveTo>
                  <a:cubicBezTo>
                    <a:pt x="110" y="1"/>
                    <a:pt x="87" y="8"/>
                    <a:pt x="65" y="23"/>
                  </a:cubicBezTo>
                  <a:cubicBezTo>
                    <a:pt x="19" y="59"/>
                    <a:pt x="0" y="124"/>
                    <a:pt x="37" y="179"/>
                  </a:cubicBezTo>
                  <a:cubicBezTo>
                    <a:pt x="377" y="647"/>
                    <a:pt x="918" y="940"/>
                    <a:pt x="1496" y="977"/>
                  </a:cubicBezTo>
                  <a:lnTo>
                    <a:pt x="1597" y="977"/>
                  </a:lnTo>
                  <a:cubicBezTo>
                    <a:pt x="2139" y="977"/>
                    <a:pt x="2671" y="748"/>
                    <a:pt x="3029" y="344"/>
                  </a:cubicBezTo>
                  <a:cubicBezTo>
                    <a:pt x="3075" y="298"/>
                    <a:pt x="3066" y="224"/>
                    <a:pt x="3020" y="188"/>
                  </a:cubicBezTo>
                  <a:cubicBezTo>
                    <a:pt x="2998" y="166"/>
                    <a:pt x="2972" y="157"/>
                    <a:pt x="2946" y="157"/>
                  </a:cubicBezTo>
                  <a:cubicBezTo>
                    <a:pt x="2917" y="157"/>
                    <a:pt x="2888" y="168"/>
                    <a:pt x="2864" y="188"/>
                  </a:cubicBezTo>
                  <a:cubicBezTo>
                    <a:pt x="2552" y="543"/>
                    <a:pt x="2068" y="759"/>
                    <a:pt x="1591" y="759"/>
                  </a:cubicBezTo>
                  <a:cubicBezTo>
                    <a:pt x="1562" y="759"/>
                    <a:pt x="1534" y="758"/>
                    <a:pt x="1506" y="757"/>
                  </a:cubicBezTo>
                  <a:cubicBezTo>
                    <a:pt x="1010" y="729"/>
                    <a:pt x="514" y="454"/>
                    <a:pt x="221" y="50"/>
                  </a:cubicBezTo>
                  <a:cubicBezTo>
                    <a:pt x="199" y="17"/>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18"/>
            <p:cNvSpPr/>
            <p:nvPr/>
          </p:nvSpPr>
          <p:spPr>
            <a:xfrm rot="-1385394" flipH="1">
              <a:off x="2377046" y="1635592"/>
              <a:ext cx="32680" cy="35344"/>
            </a:xfrm>
            <a:custGeom>
              <a:avLst/>
              <a:gdLst/>
              <a:ahLst/>
              <a:cxnLst/>
              <a:rect l="l" t="t" r="r" b="b"/>
              <a:pathLst>
                <a:path w="1947" h="2106" extrusionOk="0">
                  <a:moveTo>
                    <a:pt x="122" y="0"/>
                  </a:moveTo>
                  <a:cubicBezTo>
                    <a:pt x="105" y="0"/>
                    <a:pt x="88" y="4"/>
                    <a:pt x="74" y="13"/>
                  </a:cubicBezTo>
                  <a:cubicBezTo>
                    <a:pt x="19" y="49"/>
                    <a:pt x="1" y="114"/>
                    <a:pt x="28" y="169"/>
                  </a:cubicBezTo>
                  <a:cubicBezTo>
                    <a:pt x="349" y="756"/>
                    <a:pt x="983" y="1151"/>
                    <a:pt x="1653" y="1197"/>
                  </a:cubicBezTo>
                  <a:cubicBezTo>
                    <a:pt x="1524" y="1454"/>
                    <a:pt x="1368" y="1701"/>
                    <a:pt x="1194" y="1931"/>
                  </a:cubicBezTo>
                  <a:cubicBezTo>
                    <a:pt x="1157" y="1977"/>
                    <a:pt x="1166" y="2050"/>
                    <a:pt x="1212" y="2087"/>
                  </a:cubicBezTo>
                  <a:cubicBezTo>
                    <a:pt x="1240" y="2105"/>
                    <a:pt x="1258" y="2105"/>
                    <a:pt x="1286" y="2105"/>
                  </a:cubicBezTo>
                  <a:cubicBezTo>
                    <a:pt x="1313" y="2105"/>
                    <a:pt x="1350" y="2096"/>
                    <a:pt x="1368" y="2069"/>
                  </a:cubicBezTo>
                  <a:cubicBezTo>
                    <a:pt x="1589" y="1775"/>
                    <a:pt x="1781" y="1472"/>
                    <a:pt x="1928" y="1142"/>
                  </a:cubicBezTo>
                  <a:cubicBezTo>
                    <a:pt x="1946" y="1105"/>
                    <a:pt x="1946" y="1068"/>
                    <a:pt x="1919" y="1031"/>
                  </a:cubicBezTo>
                  <a:cubicBezTo>
                    <a:pt x="1901" y="1004"/>
                    <a:pt x="1864" y="986"/>
                    <a:pt x="1827" y="986"/>
                  </a:cubicBezTo>
                  <a:cubicBezTo>
                    <a:pt x="1819" y="986"/>
                    <a:pt x="1811" y="986"/>
                    <a:pt x="1803" y="986"/>
                  </a:cubicBezTo>
                  <a:cubicBezTo>
                    <a:pt x="1160" y="986"/>
                    <a:pt x="529" y="621"/>
                    <a:pt x="221" y="59"/>
                  </a:cubicBezTo>
                  <a:cubicBezTo>
                    <a:pt x="202" y="21"/>
                    <a:pt x="161"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18"/>
            <p:cNvSpPr/>
            <p:nvPr/>
          </p:nvSpPr>
          <p:spPr>
            <a:xfrm>
              <a:off x="2462025" y="1642900"/>
              <a:ext cx="62700" cy="62700"/>
            </a:xfrm>
            <a:prstGeom prst="ellipse">
              <a:avLst/>
            </a:prstGeom>
            <a:solidFill>
              <a:srgbClr val="F8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18"/>
            <p:cNvSpPr/>
            <p:nvPr/>
          </p:nvSpPr>
          <p:spPr>
            <a:xfrm rot="-683573">
              <a:off x="2339476" y="1649963"/>
              <a:ext cx="43917" cy="48566"/>
            </a:xfrm>
            <a:custGeom>
              <a:avLst/>
              <a:gdLst/>
              <a:ahLst/>
              <a:cxnLst/>
              <a:rect l="l" t="t" r="r" b="b"/>
              <a:pathLst>
                <a:path w="5187" h="5736" extrusionOk="0">
                  <a:moveTo>
                    <a:pt x="2326" y="0"/>
                  </a:moveTo>
                  <a:cubicBezTo>
                    <a:pt x="1594" y="0"/>
                    <a:pt x="941" y="262"/>
                    <a:pt x="432" y="706"/>
                  </a:cubicBezTo>
                  <a:cubicBezTo>
                    <a:pt x="340" y="1307"/>
                    <a:pt x="249" y="1921"/>
                    <a:pt x="184" y="2521"/>
                  </a:cubicBezTo>
                  <a:cubicBezTo>
                    <a:pt x="92" y="3188"/>
                    <a:pt x="27" y="3867"/>
                    <a:pt x="1" y="4546"/>
                  </a:cubicBezTo>
                  <a:cubicBezTo>
                    <a:pt x="523" y="5265"/>
                    <a:pt x="1372" y="5735"/>
                    <a:pt x="2326" y="5735"/>
                  </a:cubicBezTo>
                  <a:cubicBezTo>
                    <a:pt x="3907" y="5735"/>
                    <a:pt x="5187" y="4455"/>
                    <a:pt x="5187" y="2861"/>
                  </a:cubicBezTo>
                  <a:cubicBezTo>
                    <a:pt x="5187" y="1280"/>
                    <a:pt x="3907" y="0"/>
                    <a:pt x="2326" y="0"/>
                  </a:cubicBezTo>
                  <a:close/>
                </a:path>
              </a:pathLst>
            </a:custGeom>
            <a:solidFill>
              <a:srgbClr val="F8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6" name="Google Shape;4576;p118"/>
            <p:cNvGrpSpPr/>
            <p:nvPr/>
          </p:nvGrpSpPr>
          <p:grpSpPr>
            <a:xfrm>
              <a:off x="2314189" y="1574543"/>
              <a:ext cx="249770" cy="99636"/>
              <a:chOff x="2445825" y="325450"/>
              <a:chExt cx="160500" cy="64025"/>
            </a:xfrm>
          </p:grpSpPr>
          <p:sp>
            <p:nvSpPr>
              <p:cNvPr id="4577" name="Google Shape;4577;p118"/>
              <p:cNvSpPr/>
              <p:nvPr/>
            </p:nvSpPr>
            <p:spPr>
              <a:xfrm>
                <a:off x="2505725" y="327375"/>
                <a:ext cx="62075" cy="62100"/>
              </a:xfrm>
              <a:custGeom>
                <a:avLst/>
                <a:gdLst/>
                <a:ahLst/>
                <a:cxnLst/>
                <a:rect l="l" t="t" r="r" b="b"/>
                <a:pathLst>
                  <a:path w="2483" h="2484" fill="none" extrusionOk="0">
                    <a:moveTo>
                      <a:pt x="2447" y="1307"/>
                    </a:moveTo>
                    <a:cubicBezTo>
                      <a:pt x="2410" y="1973"/>
                      <a:pt x="1840" y="2483"/>
                      <a:pt x="1176" y="2446"/>
                    </a:cubicBezTo>
                    <a:cubicBezTo>
                      <a:pt x="510" y="2409"/>
                      <a:pt x="0" y="1841"/>
                      <a:pt x="37" y="1175"/>
                    </a:cubicBezTo>
                    <a:cubicBezTo>
                      <a:pt x="74" y="510"/>
                      <a:pt x="642" y="1"/>
                      <a:pt x="1308" y="37"/>
                    </a:cubicBezTo>
                    <a:cubicBezTo>
                      <a:pt x="1973" y="74"/>
                      <a:pt x="2482" y="643"/>
                      <a:pt x="2447" y="1307"/>
                    </a:cubicBezTo>
                    <a:close/>
                  </a:path>
                </a:pathLst>
              </a:custGeom>
              <a:noFill/>
              <a:ln w="2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18"/>
              <p:cNvSpPr/>
              <p:nvPr/>
            </p:nvSpPr>
            <p:spPr>
              <a:xfrm>
                <a:off x="2445825" y="325450"/>
                <a:ext cx="45100" cy="58400"/>
              </a:xfrm>
              <a:custGeom>
                <a:avLst/>
                <a:gdLst/>
                <a:ahLst/>
                <a:cxnLst/>
                <a:rect l="l" t="t" r="r" b="b"/>
                <a:pathLst>
                  <a:path w="1804" h="2336" fill="none" extrusionOk="0">
                    <a:moveTo>
                      <a:pt x="1770" y="1215"/>
                    </a:moveTo>
                    <a:cubicBezTo>
                      <a:pt x="1735" y="1845"/>
                      <a:pt x="1318" y="2335"/>
                      <a:pt x="839" y="2308"/>
                    </a:cubicBezTo>
                    <a:cubicBezTo>
                      <a:pt x="360" y="2282"/>
                      <a:pt x="1" y="1750"/>
                      <a:pt x="36" y="1120"/>
                    </a:cubicBezTo>
                    <a:cubicBezTo>
                      <a:pt x="70" y="491"/>
                      <a:pt x="486" y="1"/>
                      <a:pt x="965" y="27"/>
                    </a:cubicBezTo>
                    <a:cubicBezTo>
                      <a:pt x="1444" y="54"/>
                      <a:pt x="1803" y="586"/>
                      <a:pt x="1768" y="1215"/>
                    </a:cubicBezTo>
                    <a:close/>
                  </a:path>
                </a:pathLst>
              </a:custGeom>
              <a:noFill/>
              <a:ln w="2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18"/>
              <p:cNvSpPr/>
              <p:nvPr/>
            </p:nvSpPr>
            <p:spPr>
              <a:xfrm>
                <a:off x="2490075" y="349900"/>
                <a:ext cx="16575" cy="6875"/>
              </a:xfrm>
              <a:custGeom>
                <a:avLst/>
                <a:gdLst/>
                <a:ahLst/>
                <a:cxnLst/>
                <a:rect l="l" t="t" r="r" b="b"/>
                <a:pathLst>
                  <a:path w="663" h="275" fill="none" extrusionOk="0">
                    <a:moveTo>
                      <a:pt x="1" y="204"/>
                    </a:moveTo>
                    <a:cubicBezTo>
                      <a:pt x="1" y="204"/>
                      <a:pt x="365" y="0"/>
                      <a:pt x="663" y="274"/>
                    </a:cubicBezTo>
                  </a:path>
                </a:pathLst>
              </a:custGeom>
              <a:noFill/>
              <a:ln w="2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18"/>
              <p:cNvSpPr/>
              <p:nvPr/>
            </p:nvSpPr>
            <p:spPr>
              <a:xfrm>
                <a:off x="2567975" y="363275"/>
                <a:ext cx="38350" cy="8375"/>
              </a:xfrm>
              <a:custGeom>
                <a:avLst/>
                <a:gdLst/>
                <a:ahLst/>
                <a:cxnLst/>
                <a:rect l="l" t="t" r="r" b="b"/>
                <a:pathLst>
                  <a:path w="1534" h="335" fill="none" extrusionOk="0">
                    <a:moveTo>
                      <a:pt x="1534" y="335"/>
                    </a:moveTo>
                    <a:lnTo>
                      <a:pt x="0" y="0"/>
                    </a:lnTo>
                  </a:path>
                </a:pathLst>
              </a:custGeom>
              <a:noFill/>
              <a:ln w="2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 Placeholder 2">
            <a:extLst>
              <a:ext uri="{FF2B5EF4-FFF2-40B4-BE49-F238E27FC236}">
                <a16:creationId xmlns:a16="http://schemas.microsoft.com/office/drawing/2014/main" id="{3FA56567-BBD0-5FCB-E7F7-32F4FD8BE2C1}"/>
              </a:ext>
            </a:extLst>
          </p:cNvPr>
          <p:cNvSpPr>
            <a:spLocks noGrp="1"/>
          </p:cNvSpPr>
          <p:nvPr>
            <p:ph type="body" idx="1"/>
          </p:nvPr>
        </p:nvSpPr>
        <p:spPr>
          <a:xfrm>
            <a:off x="3322508" y="366245"/>
            <a:ext cx="3181200" cy="839634"/>
          </a:xfrm>
        </p:spPr>
        <p:txBody>
          <a:bodyPr/>
          <a:lstStyle/>
          <a:p>
            <a:pPr marL="139700" indent="0">
              <a:buNone/>
            </a:pPr>
            <a:r>
              <a:rPr lang="en-US" sz="4400" dirty="0">
                <a:solidFill>
                  <a:schemeClr val="accent4">
                    <a:lumMod val="25000"/>
                  </a:schemeClr>
                </a:solidFill>
                <a:latin typeface="Dreaming Outloud Pro" panose="03050502040302030504" pitchFamily="66" charset="0"/>
                <a:cs typeface="Dreaming Outloud Pro" panose="03050502040302030504" pitchFamily="66" charset="0"/>
              </a:rPr>
              <a:t>THANK YOU</a:t>
            </a:r>
          </a:p>
        </p:txBody>
      </p:sp>
      <p:grpSp>
        <p:nvGrpSpPr>
          <p:cNvPr id="5" name="Google Shape;1609;p67">
            <a:extLst>
              <a:ext uri="{FF2B5EF4-FFF2-40B4-BE49-F238E27FC236}">
                <a16:creationId xmlns:a16="http://schemas.microsoft.com/office/drawing/2014/main" id="{E8A960F8-69B8-8F3C-C797-05895E9D3C20}"/>
              </a:ext>
            </a:extLst>
          </p:cNvPr>
          <p:cNvGrpSpPr/>
          <p:nvPr/>
        </p:nvGrpSpPr>
        <p:grpSpPr>
          <a:xfrm>
            <a:off x="3629859" y="1838590"/>
            <a:ext cx="1372540" cy="2527687"/>
            <a:chOff x="1881425" y="573100"/>
            <a:chExt cx="840475" cy="1992450"/>
          </a:xfrm>
        </p:grpSpPr>
        <p:sp>
          <p:nvSpPr>
            <p:cNvPr id="6" name="Google Shape;1610;p67">
              <a:extLst>
                <a:ext uri="{FF2B5EF4-FFF2-40B4-BE49-F238E27FC236}">
                  <a16:creationId xmlns:a16="http://schemas.microsoft.com/office/drawing/2014/main" id="{55159D69-F8F4-B1E4-5B24-C349ABCA2E67}"/>
                </a:ext>
              </a:extLst>
            </p:cNvPr>
            <p:cNvSpPr/>
            <p:nvPr/>
          </p:nvSpPr>
          <p:spPr>
            <a:xfrm>
              <a:off x="2334075" y="2465775"/>
              <a:ext cx="238700" cy="74250"/>
            </a:xfrm>
            <a:custGeom>
              <a:avLst/>
              <a:gdLst/>
              <a:ahLst/>
              <a:cxnLst/>
              <a:rect l="l" t="t" r="r" b="b"/>
              <a:pathLst>
                <a:path w="9548" h="2970" extrusionOk="0">
                  <a:moveTo>
                    <a:pt x="637" y="0"/>
                  </a:moveTo>
                  <a:lnTo>
                    <a:pt x="1" y="2856"/>
                  </a:lnTo>
                  <a:lnTo>
                    <a:pt x="9548" y="2970"/>
                  </a:lnTo>
                  <a:lnTo>
                    <a:pt x="9548" y="2970"/>
                  </a:lnTo>
                  <a:lnTo>
                    <a:pt x="3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11;p67">
              <a:extLst>
                <a:ext uri="{FF2B5EF4-FFF2-40B4-BE49-F238E27FC236}">
                  <a16:creationId xmlns:a16="http://schemas.microsoft.com/office/drawing/2014/main" id="{D23F9ED1-F73B-85F1-6BF1-99CE2EFAE239}"/>
                </a:ext>
              </a:extLst>
            </p:cNvPr>
            <p:cNvSpPr/>
            <p:nvPr/>
          </p:nvSpPr>
          <p:spPr>
            <a:xfrm>
              <a:off x="2333250" y="2537150"/>
              <a:ext cx="239525" cy="28400"/>
            </a:xfrm>
            <a:custGeom>
              <a:avLst/>
              <a:gdLst/>
              <a:ahLst/>
              <a:cxnLst/>
              <a:rect l="l" t="t" r="r" b="b"/>
              <a:pathLst>
                <a:path w="9581" h="1136" extrusionOk="0">
                  <a:moveTo>
                    <a:pt x="34" y="1"/>
                  </a:moveTo>
                  <a:lnTo>
                    <a:pt x="0" y="1022"/>
                  </a:lnTo>
                  <a:lnTo>
                    <a:pt x="1798" y="1041"/>
                  </a:lnTo>
                  <a:cubicBezTo>
                    <a:pt x="1805" y="714"/>
                    <a:pt x="2060" y="451"/>
                    <a:pt x="2376" y="451"/>
                  </a:cubicBezTo>
                  <a:cubicBezTo>
                    <a:pt x="2695" y="451"/>
                    <a:pt x="2953" y="720"/>
                    <a:pt x="2953" y="1054"/>
                  </a:cubicBezTo>
                  <a:lnTo>
                    <a:pt x="2953" y="1055"/>
                  </a:lnTo>
                  <a:lnTo>
                    <a:pt x="9547" y="1135"/>
                  </a:lnTo>
                  <a:lnTo>
                    <a:pt x="9581" y="116"/>
                  </a:lnTo>
                  <a:lnTo>
                    <a:pt x="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12;p67">
              <a:extLst>
                <a:ext uri="{FF2B5EF4-FFF2-40B4-BE49-F238E27FC236}">
                  <a16:creationId xmlns:a16="http://schemas.microsoft.com/office/drawing/2014/main" id="{A8B2784F-634F-86AB-FB22-48C042FF5FE6}"/>
                </a:ext>
              </a:extLst>
            </p:cNvPr>
            <p:cNvSpPr/>
            <p:nvPr/>
          </p:nvSpPr>
          <p:spPr>
            <a:xfrm>
              <a:off x="2464450" y="2493125"/>
              <a:ext cx="27550" cy="7525"/>
            </a:xfrm>
            <a:custGeom>
              <a:avLst/>
              <a:gdLst/>
              <a:ahLst/>
              <a:cxnLst/>
              <a:rect l="l" t="t" r="r" b="b"/>
              <a:pathLst>
                <a:path w="1102" h="301" fill="none" extrusionOk="0">
                  <a:moveTo>
                    <a:pt x="1101" y="0"/>
                  </a:moveTo>
                  <a:lnTo>
                    <a:pt x="1" y="300"/>
                  </a:lnTo>
                </a:path>
              </a:pathLst>
            </a:custGeom>
            <a:solidFill>
              <a:schemeClr val="lt1"/>
            </a:solidFill>
            <a:ln w="5750" cap="flat" cmpd="sng">
              <a:solidFill>
                <a:srgbClr val="FFFFFF"/>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13;p67">
              <a:extLst>
                <a:ext uri="{FF2B5EF4-FFF2-40B4-BE49-F238E27FC236}">
                  <a16:creationId xmlns:a16="http://schemas.microsoft.com/office/drawing/2014/main" id="{E0531900-7A4B-4E16-BDE6-6EDF237D92AF}"/>
                </a:ext>
              </a:extLst>
            </p:cNvPr>
            <p:cNvSpPr/>
            <p:nvPr/>
          </p:nvSpPr>
          <p:spPr>
            <a:xfrm>
              <a:off x="2437575" y="2479300"/>
              <a:ext cx="27550" cy="7550"/>
            </a:xfrm>
            <a:custGeom>
              <a:avLst/>
              <a:gdLst/>
              <a:ahLst/>
              <a:cxnLst/>
              <a:rect l="l" t="t" r="r" b="b"/>
              <a:pathLst>
                <a:path w="1102" h="302" fill="none" extrusionOk="0">
                  <a:moveTo>
                    <a:pt x="1101" y="1"/>
                  </a:moveTo>
                  <a:lnTo>
                    <a:pt x="0" y="301"/>
                  </a:lnTo>
                </a:path>
              </a:pathLst>
            </a:custGeom>
            <a:solidFill>
              <a:schemeClr val="lt1"/>
            </a:solidFill>
            <a:ln w="5750" cap="flat" cmpd="sng">
              <a:solidFill>
                <a:srgbClr val="FFFFFF"/>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14;p67">
              <a:extLst>
                <a:ext uri="{FF2B5EF4-FFF2-40B4-BE49-F238E27FC236}">
                  <a16:creationId xmlns:a16="http://schemas.microsoft.com/office/drawing/2014/main" id="{273673FE-C964-695E-137D-3D279F44F9CD}"/>
                </a:ext>
              </a:extLst>
            </p:cNvPr>
            <p:cNvSpPr/>
            <p:nvPr/>
          </p:nvSpPr>
          <p:spPr>
            <a:xfrm>
              <a:off x="2350000" y="2347400"/>
              <a:ext cx="85600" cy="118375"/>
            </a:xfrm>
            <a:custGeom>
              <a:avLst/>
              <a:gdLst/>
              <a:ahLst/>
              <a:cxnLst/>
              <a:rect l="l" t="t" r="r" b="b"/>
              <a:pathLst>
                <a:path w="3424" h="4735" extrusionOk="0">
                  <a:moveTo>
                    <a:pt x="0" y="0"/>
                  </a:moveTo>
                  <a:lnTo>
                    <a:pt x="0" y="4734"/>
                  </a:lnTo>
                  <a:lnTo>
                    <a:pt x="3423" y="4734"/>
                  </a:lnTo>
                  <a:lnTo>
                    <a:pt x="34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15;p67">
              <a:extLst>
                <a:ext uri="{FF2B5EF4-FFF2-40B4-BE49-F238E27FC236}">
                  <a16:creationId xmlns:a16="http://schemas.microsoft.com/office/drawing/2014/main" id="{4F05922C-B52B-18F6-5CAB-34C2AB55D009}"/>
                </a:ext>
              </a:extLst>
            </p:cNvPr>
            <p:cNvSpPr/>
            <p:nvPr/>
          </p:nvSpPr>
          <p:spPr>
            <a:xfrm>
              <a:off x="1886675" y="2465775"/>
              <a:ext cx="238700" cy="74250"/>
            </a:xfrm>
            <a:custGeom>
              <a:avLst/>
              <a:gdLst/>
              <a:ahLst/>
              <a:cxnLst/>
              <a:rect l="l" t="t" r="r" b="b"/>
              <a:pathLst>
                <a:path w="9548" h="2970" extrusionOk="0">
                  <a:moveTo>
                    <a:pt x="5553" y="0"/>
                  </a:moveTo>
                  <a:lnTo>
                    <a:pt x="0" y="2970"/>
                  </a:lnTo>
                  <a:lnTo>
                    <a:pt x="9548" y="2856"/>
                  </a:lnTo>
                  <a:lnTo>
                    <a:pt x="89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16;p67">
              <a:extLst>
                <a:ext uri="{FF2B5EF4-FFF2-40B4-BE49-F238E27FC236}">
                  <a16:creationId xmlns:a16="http://schemas.microsoft.com/office/drawing/2014/main" id="{BA79353C-9CD3-E867-4074-8331226FB0A4}"/>
                </a:ext>
              </a:extLst>
            </p:cNvPr>
            <p:cNvSpPr/>
            <p:nvPr/>
          </p:nvSpPr>
          <p:spPr>
            <a:xfrm>
              <a:off x="1886675" y="2537150"/>
              <a:ext cx="239550" cy="28400"/>
            </a:xfrm>
            <a:custGeom>
              <a:avLst/>
              <a:gdLst/>
              <a:ahLst/>
              <a:cxnLst/>
              <a:rect l="l" t="t" r="r" b="b"/>
              <a:pathLst>
                <a:path w="9582" h="1136" extrusionOk="0">
                  <a:moveTo>
                    <a:pt x="9548" y="1"/>
                  </a:moveTo>
                  <a:lnTo>
                    <a:pt x="0" y="116"/>
                  </a:lnTo>
                  <a:lnTo>
                    <a:pt x="34" y="1135"/>
                  </a:lnTo>
                  <a:lnTo>
                    <a:pt x="6628" y="1055"/>
                  </a:lnTo>
                  <a:lnTo>
                    <a:pt x="6628" y="1054"/>
                  </a:lnTo>
                  <a:cubicBezTo>
                    <a:pt x="6628" y="720"/>
                    <a:pt x="6887" y="451"/>
                    <a:pt x="7206" y="451"/>
                  </a:cubicBezTo>
                  <a:lnTo>
                    <a:pt x="7207" y="451"/>
                  </a:lnTo>
                  <a:cubicBezTo>
                    <a:pt x="7521" y="451"/>
                    <a:pt x="7776" y="714"/>
                    <a:pt x="7783" y="1041"/>
                  </a:cubicBezTo>
                  <a:lnTo>
                    <a:pt x="9581" y="1022"/>
                  </a:lnTo>
                  <a:lnTo>
                    <a:pt x="9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17;p67">
              <a:extLst>
                <a:ext uri="{FF2B5EF4-FFF2-40B4-BE49-F238E27FC236}">
                  <a16:creationId xmlns:a16="http://schemas.microsoft.com/office/drawing/2014/main" id="{513017AF-A40A-BBA9-D88F-10B5DE8CBD57}"/>
                </a:ext>
              </a:extLst>
            </p:cNvPr>
            <p:cNvSpPr/>
            <p:nvPr/>
          </p:nvSpPr>
          <p:spPr>
            <a:xfrm>
              <a:off x="1994375" y="2479300"/>
              <a:ext cx="18950" cy="7550"/>
            </a:xfrm>
            <a:custGeom>
              <a:avLst/>
              <a:gdLst/>
              <a:ahLst/>
              <a:cxnLst/>
              <a:rect l="l" t="t" r="r" b="b"/>
              <a:pathLst>
                <a:path w="758" h="302" fill="none" extrusionOk="0">
                  <a:moveTo>
                    <a:pt x="0" y="1"/>
                  </a:moveTo>
                  <a:lnTo>
                    <a:pt x="758" y="301"/>
                  </a:lnTo>
                </a:path>
              </a:pathLst>
            </a:custGeom>
            <a:solidFill>
              <a:schemeClr val="lt1"/>
            </a:solidFill>
            <a:ln w="5750" cap="flat" cmpd="sng">
              <a:solidFill>
                <a:srgbClr val="FFFFFF"/>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18;p67">
              <a:extLst>
                <a:ext uri="{FF2B5EF4-FFF2-40B4-BE49-F238E27FC236}">
                  <a16:creationId xmlns:a16="http://schemas.microsoft.com/office/drawing/2014/main" id="{65787ED6-3F3E-C656-AB47-1DC7DAC04049}"/>
                </a:ext>
              </a:extLst>
            </p:cNvPr>
            <p:cNvSpPr/>
            <p:nvPr/>
          </p:nvSpPr>
          <p:spPr>
            <a:xfrm>
              <a:off x="2023900" y="2347425"/>
              <a:ext cx="94725" cy="118375"/>
            </a:xfrm>
            <a:custGeom>
              <a:avLst/>
              <a:gdLst/>
              <a:ahLst/>
              <a:cxnLst/>
              <a:rect l="l" t="t" r="r" b="b"/>
              <a:pathLst>
                <a:path w="3789" h="4735" extrusionOk="0">
                  <a:moveTo>
                    <a:pt x="365" y="1"/>
                  </a:moveTo>
                  <a:lnTo>
                    <a:pt x="0" y="4734"/>
                  </a:lnTo>
                  <a:lnTo>
                    <a:pt x="3422" y="4734"/>
                  </a:lnTo>
                  <a:lnTo>
                    <a:pt x="3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19;p67">
              <a:extLst>
                <a:ext uri="{FF2B5EF4-FFF2-40B4-BE49-F238E27FC236}">
                  <a16:creationId xmlns:a16="http://schemas.microsoft.com/office/drawing/2014/main" id="{C318BC48-582F-B433-1E2E-B729D4EF322B}"/>
                </a:ext>
              </a:extLst>
            </p:cNvPr>
            <p:cNvSpPr/>
            <p:nvPr/>
          </p:nvSpPr>
          <p:spPr>
            <a:xfrm>
              <a:off x="2005400" y="1403600"/>
              <a:ext cx="456000" cy="1028025"/>
            </a:xfrm>
            <a:custGeom>
              <a:avLst/>
              <a:gdLst/>
              <a:ahLst/>
              <a:cxnLst/>
              <a:rect l="l" t="t" r="r" b="b"/>
              <a:pathLst>
                <a:path w="18240" h="41121" extrusionOk="0">
                  <a:moveTo>
                    <a:pt x="5889" y="1"/>
                  </a:moveTo>
                  <a:cubicBezTo>
                    <a:pt x="5631" y="2746"/>
                    <a:pt x="0" y="41121"/>
                    <a:pt x="0" y="41121"/>
                  </a:cubicBezTo>
                  <a:lnTo>
                    <a:pt x="5343" y="41121"/>
                  </a:lnTo>
                  <a:lnTo>
                    <a:pt x="11258" y="6807"/>
                  </a:lnTo>
                  <a:lnTo>
                    <a:pt x="12221" y="6825"/>
                  </a:lnTo>
                  <a:lnTo>
                    <a:pt x="12844" y="41121"/>
                  </a:lnTo>
                  <a:lnTo>
                    <a:pt x="17949" y="41121"/>
                  </a:lnTo>
                  <a:cubicBezTo>
                    <a:pt x="17949" y="41121"/>
                    <a:pt x="18240" y="5367"/>
                    <a:pt x="17929" y="85"/>
                  </a:cubicBezTo>
                  <a:lnTo>
                    <a:pt x="5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20;p67">
              <a:extLst>
                <a:ext uri="{FF2B5EF4-FFF2-40B4-BE49-F238E27FC236}">
                  <a16:creationId xmlns:a16="http://schemas.microsoft.com/office/drawing/2014/main" id="{6826E4A2-5C8A-6205-E017-A0B7138F4A1F}"/>
                </a:ext>
              </a:extLst>
            </p:cNvPr>
            <p:cNvSpPr/>
            <p:nvPr/>
          </p:nvSpPr>
          <p:spPr>
            <a:xfrm>
              <a:off x="2242150" y="1574350"/>
              <a:ext cx="107125" cy="25"/>
            </a:xfrm>
            <a:custGeom>
              <a:avLst/>
              <a:gdLst/>
              <a:ahLst/>
              <a:cxnLst/>
              <a:rect l="l" t="t" r="r" b="b"/>
              <a:pathLst>
                <a:path w="4285" h="1" fill="none" extrusionOk="0">
                  <a:moveTo>
                    <a:pt x="4284" y="0"/>
                  </a:moveTo>
                  <a:lnTo>
                    <a:pt x="1" y="0"/>
                  </a:ln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21;p67">
              <a:extLst>
                <a:ext uri="{FF2B5EF4-FFF2-40B4-BE49-F238E27FC236}">
                  <a16:creationId xmlns:a16="http://schemas.microsoft.com/office/drawing/2014/main" id="{52DAB36F-0EEA-C2A1-92CC-4F8804EC22F7}"/>
                </a:ext>
              </a:extLst>
            </p:cNvPr>
            <p:cNvSpPr/>
            <p:nvPr/>
          </p:nvSpPr>
          <p:spPr>
            <a:xfrm>
              <a:off x="2150000" y="947550"/>
              <a:ext cx="272225" cy="496525"/>
            </a:xfrm>
            <a:custGeom>
              <a:avLst/>
              <a:gdLst/>
              <a:ahLst/>
              <a:cxnLst/>
              <a:rect l="l" t="t" r="r" b="b"/>
              <a:pathLst>
                <a:path w="10889" h="19861" extrusionOk="0">
                  <a:moveTo>
                    <a:pt x="3363" y="0"/>
                  </a:moveTo>
                  <a:lnTo>
                    <a:pt x="1" y="19861"/>
                  </a:lnTo>
                  <a:lnTo>
                    <a:pt x="10889" y="19861"/>
                  </a:lnTo>
                  <a:lnTo>
                    <a:pt x="8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22;p67">
              <a:extLst>
                <a:ext uri="{FF2B5EF4-FFF2-40B4-BE49-F238E27FC236}">
                  <a16:creationId xmlns:a16="http://schemas.microsoft.com/office/drawing/2014/main" id="{EDAA4695-5FAC-57C3-4C6E-16E55BE20DE3}"/>
                </a:ext>
              </a:extLst>
            </p:cNvPr>
            <p:cNvSpPr/>
            <p:nvPr/>
          </p:nvSpPr>
          <p:spPr>
            <a:xfrm>
              <a:off x="2234075" y="923700"/>
              <a:ext cx="137150" cy="60025"/>
            </a:xfrm>
            <a:custGeom>
              <a:avLst/>
              <a:gdLst/>
              <a:ahLst/>
              <a:cxnLst/>
              <a:rect l="l" t="t" r="r" b="b"/>
              <a:pathLst>
                <a:path w="5486" h="2401" extrusionOk="0">
                  <a:moveTo>
                    <a:pt x="2761" y="1"/>
                  </a:moveTo>
                  <a:lnTo>
                    <a:pt x="0" y="954"/>
                  </a:lnTo>
                  <a:cubicBezTo>
                    <a:pt x="0" y="954"/>
                    <a:pt x="88" y="2401"/>
                    <a:pt x="2761" y="2401"/>
                  </a:cubicBezTo>
                  <a:cubicBezTo>
                    <a:pt x="5432" y="2401"/>
                    <a:pt x="5485" y="954"/>
                    <a:pt x="5485" y="954"/>
                  </a:cubicBezTo>
                  <a:lnTo>
                    <a:pt x="2761" y="1"/>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23;p67">
              <a:extLst>
                <a:ext uri="{FF2B5EF4-FFF2-40B4-BE49-F238E27FC236}">
                  <a16:creationId xmlns:a16="http://schemas.microsoft.com/office/drawing/2014/main" id="{54B3B67C-506F-65A4-8F83-29B1C6666803}"/>
                </a:ext>
              </a:extLst>
            </p:cNvPr>
            <p:cNvSpPr/>
            <p:nvPr/>
          </p:nvSpPr>
          <p:spPr>
            <a:xfrm>
              <a:off x="2085375" y="947550"/>
              <a:ext cx="148725" cy="744775"/>
            </a:xfrm>
            <a:custGeom>
              <a:avLst/>
              <a:gdLst/>
              <a:ahLst/>
              <a:cxnLst/>
              <a:rect l="l" t="t" r="r" b="b"/>
              <a:pathLst>
                <a:path w="5949" h="29791" extrusionOk="0">
                  <a:moveTo>
                    <a:pt x="5948" y="0"/>
                  </a:moveTo>
                  <a:lnTo>
                    <a:pt x="5948" y="0"/>
                  </a:lnTo>
                  <a:cubicBezTo>
                    <a:pt x="3188" y="953"/>
                    <a:pt x="1682" y="1961"/>
                    <a:pt x="1682" y="1961"/>
                  </a:cubicBezTo>
                  <a:lnTo>
                    <a:pt x="0" y="29791"/>
                  </a:lnTo>
                  <a:lnTo>
                    <a:pt x="4752" y="29581"/>
                  </a:lnTo>
                  <a:lnTo>
                    <a:pt x="59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24;p67">
              <a:extLst>
                <a:ext uri="{FF2B5EF4-FFF2-40B4-BE49-F238E27FC236}">
                  <a16:creationId xmlns:a16="http://schemas.microsoft.com/office/drawing/2014/main" id="{9633E81F-97CC-F19F-4F4F-8EB78CF14777}"/>
                </a:ext>
              </a:extLst>
            </p:cNvPr>
            <p:cNvSpPr/>
            <p:nvPr/>
          </p:nvSpPr>
          <p:spPr>
            <a:xfrm>
              <a:off x="2170550" y="949075"/>
              <a:ext cx="62600" cy="330925"/>
            </a:xfrm>
            <a:custGeom>
              <a:avLst/>
              <a:gdLst/>
              <a:ahLst/>
              <a:cxnLst/>
              <a:rect l="l" t="t" r="r" b="b"/>
              <a:pathLst>
                <a:path w="2504" h="13237" fill="none" extrusionOk="0">
                  <a:moveTo>
                    <a:pt x="2504" y="1"/>
                  </a:moveTo>
                  <a:lnTo>
                    <a:pt x="14" y="2868"/>
                  </a:lnTo>
                  <a:lnTo>
                    <a:pt x="1278" y="5181"/>
                  </a:lnTo>
                  <a:lnTo>
                    <a:pt x="1" y="6091"/>
                  </a:lnTo>
                  <a:lnTo>
                    <a:pt x="1983" y="13237"/>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25;p67">
              <a:extLst>
                <a:ext uri="{FF2B5EF4-FFF2-40B4-BE49-F238E27FC236}">
                  <a16:creationId xmlns:a16="http://schemas.microsoft.com/office/drawing/2014/main" id="{66394089-E199-AC50-D920-564D3FF5BC8E}"/>
                </a:ext>
              </a:extLst>
            </p:cNvPr>
            <p:cNvSpPr/>
            <p:nvPr/>
          </p:nvSpPr>
          <p:spPr>
            <a:xfrm>
              <a:off x="2371200" y="947550"/>
              <a:ext cx="127875" cy="744775"/>
            </a:xfrm>
            <a:custGeom>
              <a:avLst/>
              <a:gdLst/>
              <a:ahLst/>
              <a:cxnLst/>
              <a:rect l="l" t="t" r="r" b="b"/>
              <a:pathLst>
                <a:path w="5115" h="29791" extrusionOk="0">
                  <a:moveTo>
                    <a:pt x="0" y="0"/>
                  </a:moveTo>
                  <a:lnTo>
                    <a:pt x="363" y="29581"/>
                  </a:lnTo>
                  <a:lnTo>
                    <a:pt x="5114" y="29791"/>
                  </a:lnTo>
                  <a:lnTo>
                    <a:pt x="4265" y="1961"/>
                  </a:lnTo>
                  <a:cubicBezTo>
                    <a:pt x="4265" y="1961"/>
                    <a:pt x="2760" y="95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26;p67">
              <a:extLst>
                <a:ext uri="{FF2B5EF4-FFF2-40B4-BE49-F238E27FC236}">
                  <a16:creationId xmlns:a16="http://schemas.microsoft.com/office/drawing/2014/main" id="{D7FE78D7-799E-3EA0-089D-741B500A1B05}"/>
                </a:ext>
              </a:extLst>
            </p:cNvPr>
            <p:cNvSpPr/>
            <p:nvPr/>
          </p:nvSpPr>
          <p:spPr>
            <a:xfrm>
              <a:off x="2372525" y="949075"/>
              <a:ext cx="62600" cy="330925"/>
            </a:xfrm>
            <a:custGeom>
              <a:avLst/>
              <a:gdLst/>
              <a:ahLst/>
              <a:cxnLst/>
              <a:rect l="l" t="t" r="r" b="b"/>
              <a:pathLst>
                <a:path w="2504" h="13237" fill="none" extrusionOk="0">
                  <a:moveTo>
                    <a:pt x="1" y="1"/>
                  </a:moveTo>
                  <a:lnTo>
                    <a:pt x="2492" y="2868"/>
                  </a:lnTo>
                  <a:lnTo>
                    <a:pt x="1228" y="5181"/>
                  </a:lnTo>
                  <a:lnTo>
                    <a:pt x="2504" y="6091"/>
                  </a:lnTo>
                  <a:lnTo>
                    <a:pt x="206" y="13237"/>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27;p67">
              <a:extLst>
                <a:ext uri="{FF2B5EF4-FFF2-40B4-BE49-F238E27FC236}">
                  <a16:creationId xmlns:a16="http://schemas.microsoft.com/office/drawing/2014/main" id="{293F4461-CF80-A324-01C3-306AFB9F0603}"/>
                </a:ext>
              </a:extLst>
            </p:cNvPr>
            <p:cNvSpPr/>
            <p:nvPr/>
          </p:nvSpPr>
          <p:spPr>
            <a:xfrm>
              <a:off x="2434750" y="974450"/>
              <a:ext cx="266725" cy="330425"/>
            </a:xfrm>
            <a:custGeom>
              <a:avLst/>
              <a:gdLst/>
              <a:ahLst/>
              <a:cxnLst/>
              <a:rect l="l" t="t" r="r" b="b"/>
              <a:pathLst>
                <a:path w="10669" h="13217" extrusionOk="0">
                  <a:moveTo>
                    <a:pt x="1" y="1"/>
                  </a:moveTo>
                  <a:lnTo>
                    <a:pt x="558" y="6389"/>
                  </a:lnTo>
                  <a:lnTo>
                    <a:pt x="7254" y="13217"/>
                  </a:lnTo>
                  <a:lnTo>
                    <a:pt x="10669" y="10406"/>
                  </a:lnTo>
                  <a:cubicBezTo>
                    <a:pt x="3410" y="55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28;p67">
              <a:extLst>
                <a:ext uri="{FF2B5EF4-FFF2-40B4-BE49-F238E27FC236}">
                  <a16:creationId xmlns:a16="http://schemas.microsoft.com/office/drawing/2014/main" id="{CBCCEBAE-B161-8E65-E247-4E222BFB3C72}"/>
                </a:ext>
              </a:extLst>
            </p:cNvPr>
            <p:cNvSpPr/>
            <p:nvPr/>
          </p:nvSpPr>
          <p:spPr>
            <a:xfrm>
              <a:off x="2292450" y="1109075"/>
              <a:ext cx="276025" cy="341850"/>
            </a:xfrm>
            <a:custGeom>
              <a:avLst/>
              <a:gdLst/>
              <a:ahLst/>
              <a:cxnLst/>
              <a:rect l="l" t="t" r="r" b="b"/>
              <a:pathLst>
                <a:path w="11041" h="13674" extrusionOk="0">
                  <a:moveTo>
                    <a:pt x="7839" y="0"/>
                  </a:moveTo>
                  <a:lnTo>
                    <a:pt x="0" y="2057"/>
                  </a:lnTo>
                  <a:lnTo>
                    <a:pt x="3277" y="13673"/>
                  </a:lnTo>
                  <a:lnTo>
                    <a:pt x="11040" y="11808"/>
                  </a:lnTo>
                  <a:lnTo>
                    <a:pt x="7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29;p67">
              <a:extLst>
                <a:ext uri="{FF2B5EF4-FFF2-40B4-BE49-F238E27FC236}">
                  <a16:creationId xmlns:a16="http://schemas.microsoft.com/office/drawing/2014/main" id="{E20DA8D9-528F-4592-1077-E39E3A41DB1B}"/>
                </a:ext>
              </a:extLst>
            </p:cNvPr>
            <p:cNvSpPr/>
            <p:nvPr/>
          </p:nvSpPr>
          <p:spPr>
            <a:xfrm>
              <a:off x="2407450" y="1256675"/>
              <a:ext cx="159625" cy="109825"/>
            </a:xfrm>
            <a:custGeom>
              <a:avLst/>
              <a:gdLst/>
              <a:ahLst/>
              <a:cxnLst/>
              <a:rect l="l" t="t" r="r" b="b"/>
              <a:pathLst>
                <a:path w="6385" h="4393" extrusionOk="0">
                  <a:moveTo>
                    <a:pt x="5955" y="0"/>
                  </a:moveTo>
                  <a:lnTo>
                    <a:pt x="0" y="2162"/>
                  </a:lnTo>
                  <a:lnTo>
                    <a:pt x="297" y="4393"/>
                  </a:lnTo>
                  <a:lnTo>
                    <a:pt x="6384" y="3255"/>
                  </a:lnTo>
                  <a:lnTo>
                    <a:pt x="5955" y="0"/>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30;p67">
              <a:extLst>
                <a:ext uri="{FF2B5EF4-FFF2-40B4-BE49-F238E27FC236}">
                  <a16:creationId xmlns:a16="http://schemas.microsoft.com/office/drawing/2014/main" id="{9E54B92E-92EC-1E90-62B6-02FB89A70873}"/>
                </a:ext>
              </a:extLst>
            </p:cNvPr>
            <p:cNvSpPr/>
            <p:nvPr/>
          </p:nvSpPr>
          <p:spPr>
            <a:xfrm>
              <a:off x="2309750" y="1297375"/>
              <a:ext cx="105150" cy="95200"/>
            </a:xfrm>
            <a:custGeom>
              <a:avLst/>
              <a:gdLst/>
              <a:ahLst/>
              <a:cxnLst/>
              <a:rect l="l" t="t" r="r" b="b"/>
              <a:pathLst>
                <a:path w="4206" h="3808" extrusionOk="0">
                  <a:moveTo>
                    <a:pt x="1196" y="1"/>
                  </a:moveTo>
                  <a:cubicBezTo>
                    <a:pt x="565" y="1"/>
                    <a:pt x="68" y="164"/>
                    <a:pt x="46" y="673"/>
                  </a:cubicBezTo>
                  <a:cubicBezTo>
                    <a:pt x="1" y="1712"/>
                    <a:pt x="99" y="3808"/>
                    <a:pt x="1703" y="3808"/>
                  </a:cubicBezTo>
                  <a:cubicBezTo>
                    <a:pt x="2303" y="3808"/>
                    <a:pt x="3113" y="3515"/>
                    <a:pt x="4205" y="2765"/>
                  </a:cubicBezTo>
                  <a:lnTo>
                    <a:pt x="3908" y="534"/>
                  </a:lnTo>
                  <a:cubicBezTo>
                    <a:pt x="3908" y="534"/>
                    <a:pt x="2334" y="1"/>
                    <a:pt x="1196" y="1"/>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31;p67">
              <a:extLst>
                <a:ext uri="{FF2B5EF4-FFF2-40B4-BE49-F238E27FC236}">
                  <a16:creationId xmlns:a16="http://schemas.microsoft.com/office/drawing/2014/main" id="{E36892BE-73F4-5646-0E57-AD27C19FAC55}"/>
                </a:ext>
              </a:extLst>
            </p:cNvPr>
            <p:cNvSpPr/>
            <p:nvPr/>
          </p:nvSpPr>
          <p:spPr>
            <a:xfrm>
              <a:off x="2337475" y="1270150"/>
              <a:ext cx="72600" cy="45050"/>
            </a:xfrm>
            <a:custGeom>
              <a:avLst/>
              <a:gdLst/>
              <a:ahLst/>
              <a:cxnLst/>
              <a:rect l="l" t="t" r="r" b="b"/>
              <a:pathLst>
                <a:path w="2904" h="1802" extrusionOk="0">
                  <a:moveTo>
                    <a:pt x="482" y="1"/>
                  </a:moveTo>
                  <a:cubicBezTo>
                    <a:pt x="343" y="1"/>
                    <a:pt x="209" y="68"/>
                    <a:pt x="126" y="187"/>
                  </a:cubicBezTo>
                  <a:cubicBezTo>
                    <a:pt x="0" y="367"/>
                    <a:pt x="29" y="612"/>
                    <a:pt x="193" y="758"/>
                  </a:cubicBezTo>
                  <a:lnTo>
                    <a:pt x="1240" y="1698"/>
                  </a:lnTo>
                  <a:lnTo>
                    <a:pt x="2904" y="1802"/>
                  </a:lnTo>
                  <a:lnTo>
                    <a:pt x="2459" y="1157"/>
                  </a:lnTo>
                  <a:cubicBezTo>
                    <a:pt x="2203" y="785"/>
                    <a:pt x="1840" y="498"/>
                    <a:pt x="1419" y="333"/>
                  </a:cubicBezTo>
                  <a:lnTo>
                    <a:pt x="640" y="31"/>
                  </a:lnTo>
                  <a:cubicBezTo>
                    <a:pt x="588" y="11"/>
                    <a:pt x="535" y="1"/>
                    <a:pt x="482" y="1"/>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32;p67">
              <a:extLst>
                <a:ext uri="{FF2B5EF4-FFF2-40B4-BE49-F238E27FC236}">
                  <a16:creationId xmlns:a16="http://schemas.microsoft.com/office/drawing/2014/main" id="{ACAF059A-99BD-2967-8277-E53F775A915C}"/>
                </a:ext>
              </a:extLst>
            </p:cNvPr>
            <p:cNvSpPr/>
            <p:nvPr/>
          </p:nvSpPr>
          <p:spPr>
            <a:xfrm>
              <a:off x="2438425" y="1212725"/>
              <a:ext cx="283475" cy="165950"/>
            </a:xfrm>
            <a:custGeom>
              <a:avLst/>
              <a:gdLst/>
              <a:ahLst/>
              <a:cxnLst/>
              <a:rect l="l" t="t" r="r" b="b"/>
              <a:pathLst>
                <a:path w="11339" h="6638" extrusionOk="0">
                  <a:moveTo>
                    <a:pt x="8670" y="0"/>
                  </a:moveTo>
                  <a:cubicBezTo>
                    <a:pt x="8351" y="0"/>
                    <a:pt x="8028" y="67"/>
                    <a:pt x="7719" y="207"/>
                  </a:cubicBezTo>
                  <a:lnTo>
                    <a:pt x="0" y="2709"/>
                  </a:lnTo>
                  <a:lnTo>
                    <a:pt x="715" y="6638"/>
                  </a:lnTo>
                  <a:lnTo>
                    <a:pt x="9330" y="4486"/>
                  </a:lnTo>
                  <a:cubicBezTo>
                    <a:pt x="10669" y="4084"/>
                    <a:pt x="11338" y="2589"/>
                    <a:pt x="10748" y="1322"/>
                  </a:cubicBezTo>
                  <a:cubicBezTo>
                    <a:pt x="10359" y="490"/>
                    <a:pt x="9533" y="0"/>
                    <a:pt x="8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33;p67">
              <a:extLst>
                <a:ext uri="{FF2B5EF4-FFF2-40B4-BE49-F238E27FC236}">
                  <a16:creationId xmlns:a16="http://schemas.microsoft.com/office/drawing/2014/main" id="{C6D5F28B-D416-3E74-FE38-3EFE18116387}"/>
                </a:ext>
              </a:extLst>
            </p:cNvPr>
            <p:cNvSpPr/>
            <p:nvPr/>
          </p:nvSpPr>
          <p:spPr>
            <a:xfrm>
              <a:off x="2555075" y="1225500"/>
              <a:ext cx="52925" cy="17150"/>
            </a:xfrm>
            <a:custGeom>
              <a:avLst/>
              <a:gdLst/>
              <a:ahLst/>
              <a:cxnLst/>
              <a:rect l="l" t="t" r="r" b="b"/>
              <a:pathLst>
                <a:path w="2117" h="686" fill="none" extrusionOk="0">
                  <a:moveTo>
                    <a:pt x="0" y="686"/>
                  </a:moveTo>
                  <a:lnTo>
                    <a:pt x="2116" y="0"/>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34;p67">
              <a:extLst>
                <a:ext uri="{FF2B5EF4-FFF2-40B4-BE49-F238E27FC236}">
                  <a16:creationId xmlns:a16="http://schemas.microsoft.com/office/drawing/2014/main" id="{583EF056-FE9F-698A-D51B-700CD5749305}"/>
                </a:ext>
              </a:extLst>
            </p:cNvPr>
            <p:cNvSpPr/>
            <p:nvPr/>
          </p:nvSpPr>
          <p:spPr>
            <a:xfrm>
              <a:off x="1901325" y="974450"/>
              <a:ext cx="266700" cy="330425"/>
            </a:xfrm>
            <a:custGeom>
              <a:avLst/>
              <a:gdLst/>
              <a:ahLst/>
              <a:cxnLst/>
              <a:rect l="l" t="t" r="r" b="b"/>
              <a:pathLst>
                <a:path w="10668" h="13217" extrusionOk="0">
                  <a:moveTo>
                    <a:pt x="10668" y="1"/>
                  </a:moveTo>
                  <a:cubicBezTo>
                    <a:pt x="10668" y="1"/>
                    <a:pt x="7953" y="306"/>
                    <a:pt x="0" y="10406"/>
                  </a:cubicBezTo>
                  <a:lnTo>
                    <a:pt x="3415" y="13217"/>
                  </a:lnTo>
                  <a:lnTo>
                    <a:pt x="10336" y="6159"/>
                  </a:lnTo>
                  <a:lnTo>
                    <a:pt x="10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35;p67">
              <a:extLst>
                <a:ext uri="{FF2B5EF4-FFF2-40B4-BE49-F238E27FC236}">
                  <a16:creationId xmlns:a16="http://schemas.microsoft.com/office/drawing/2014/main" id="{82DA11FF-CBCC-BADD-D27A-4A8F2553D5A9}"/>
                </a:ext>
              </a:extLst>
            </p:cNvPr>
            <p:cNvSpPr/>
            <p:nvPr/>
          </p:nvSpPr>
          <p:spPr>
            <a:xfrm>
              <a:off x="2116800" y="1117150"/>
              <a:ext cx="3650" cy="55050"/>
            </a:xfrm>
            <a:custGeom>
              <a:avLst/>
              <a:gdLst/>
              <a:ahLst/>
              <a:cxnLst/>
              <a:rect l="l" t="t" r="r" b="b"/>
              <a:pathLst>
                <a:path w="146" h="2202" fill="none" extrusionOk="0">
                  <a:moveTo>
                    <a:pt x="0" y="2201"/>
                  </a:moveTo>
                  <a:lnTo>
                    <a:pt x="145" y="1"/>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36;p67">
              <a:extLst>
                <a:ext uri="{FF2B5EF4-FFF2-40B4-BE49-F238E27FC236}">
                  <a16:creationId xmlns:a16="http://schemas.microsoft.com/office/drawing/2014/main" id="{7F0C800A-E31F-C3C3-8E8D-0FC72972F25F}"/>
                </a:ext>
              </a:extLst>
            </p:cNvPr>
            <p:cNvSpPr/>
            <p:nvPr/>
          </p:nvSpPr>
          <p:spPr>
            <a:xfrm>
              <a:off x="2054250" y="1358250"/>
              <a:ext cx="87625" cy="140150"/>
            </a:xfrm>
            <a:custGeom>
              <a:avLst/>
              <a:gdLst/>
              <a:ahLst/>
              <a:cxnLst/>
              <a:rect l="l" t="t" r="r" b="b"/>
              <a:pathLst>
                <a:path w="3505" h="5606" extrusionOk="0">
                  <a:moveTo>
                    <a:pt x="802" y="0"/>
                  </a:moveTo>
                  <a:lnTo>
                    <a:pt x="0" y="1972"/>
                  </a:lnTo>
                  <a:lnTo>
                    <a:pt x="1842" y="3477"/>
                  </a:lnTo>
                  <a:lnTo>
                    <a:pt x="2729" y="5605"/>
                  </a:lnTo>
                  <a:lnTo>
                    <a:pt x="3505" y="2403"/>
                  </a:lnTo>
                  <a:lnTo>
                    <a:pt x="802" y="0"/>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37;p67">
              <a:extLst>
                <a:ext uri="{FF2B5EF4-FFF2-40B4-BE49-F238E27FC236}">
                  <a16:creationId xmlns:a16="http://schemas.microsoft.com/office/drawing/2014/main" id="{56F5EE1D-8191-00AC-0DB7-DF37EB29A4AD}"/>
                </a:ext>
              </a:extLst>
            </p:cNvPr>
            <p:cNvSpPr/>
            <p:nvPr/>
          </p:nvSpPr>
          <p:spPr>
            <a:xfrm>
              <a:off x="2119375" y="1386925"/>
              <a:ext cx="31325" cy="123875"/>
            </a:xfrm>
            <a:custGeom>
              <a:avLst/>
              <a:gdLst/>
              <a:ahLst/>
              <a:cxnLst/>
              <a:rect l="l" t="t" r="r" b="b"/>
              <a:pathLst>
                <a:path w="1253" h="4955" fill="none" extrusionOk="0">
                  <a:moveTo>
                    <a:pt x="1" y="4955"/>
                  </a:moveTo>
                  <a:lnTo>
                    <a:pt x="1252" y="1"/>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38;p67">
              <a:extLst>
                <a:ext uri="{FF2B5EF4-FFF2-40B4-BE49-F238E27FC236}">
                  <a16:creationId xmlns:a16="http://schemas.microsoft.com/office/drawing/2014/main" id="{1F5ED2A6-C258-1A5E-7B76-C9809E02FEFC}"/>
                </a:ext>
              </a:extLst>
            </p:cNvPr>
            <p:cNvSpPr/>
            <p:nvPr/>
          </p:nvSpPr>
          <p:spPr>
            <a:xfrm>
              <a:off x="1881425" y="1214500"/>
              <a:ext cx="230750" cy="236425"/>
            </a:xfrm>
            <a:custGeom>
              <a:avLst/>
              <a:gdLst/>
              <a:ahLst/>
              <a:cxnLst/>
              <a:rect l="l" t="t" r="r" b="b"/>
              <a:pathLst>
                <a:path w="9230" h="9457" extrusionOk="0">
                  <a:moveTo>
                    <a:pt x="2484" y="1"/>
                  </a:moveTo>
                  <a:cubicBezTo>
                    <a:pt x="2041" y="1"/>
                    <a:pt x="1595" y="136"/>
                    <a:pt x="1209" y="415"/>
                  </a:cubicBezTo>
                  <a:cubicBezTo>
                    <a:pt x="134" y="1193"/>
                    <a:pt x="0" y="2744"/>
                    <a:pt x="926" y="3695"/>
                  </a:cubicBezTo>
                  <a:lnTo>
                    <a:pt x="7087" y="9456"/>
                  </a:lnTo>
                  <a:lnTo>
                    <a:pt x="9230" y="6844"/>
                  </a:lnTo>
                  <a:lnTo>
                    <a:pt x="4236" y="886"/>
                  </a:lnTo>
                  <a:cubicBezTo>
                    <a:pt x="3810" y="307"/>
                    <a:pt x="3151" y="1"/>
                    <a:pt x="2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39;p67">
              <a:extLst>
                <a:ext uri="{FF2B5EF4-FFF2-40B4-BE49-F238E27FC236}">
                  <a16:creationId xmlns:a16="http://schemas.microsoft.com/office/drawing/2014/main" id="{235A963F-A4A0-BADF-AC0D-16BBAF224C3A}"/>
                </a:ext>
              </a:extLst>
            </p:cNvPr>
            <p:cNvSpPr/>
            <p:nvPr/>
          </p:nvSpPr>
          <p:spPr>
            <a:xfrm>
              <a:off x="1987325" y="1236625"/>
              <a:ext cx="30550" cy="36475"/>
            </a:xfrm>
            <a:custGeom>
              <a:avLst/>
              <a:gdLst/>
              <a:ahLst/>
              <a:cxnLst/>
              <a:rect l="l" t="t" r="r" b="b"/>
              <a:pathLst>
                <a:path w="1222" h="1459" fill="none" extrusionOk="0">
                  <a:moveTo>
                    <a:pt x="1222" y="1459"/>
                  </a:moveTo>
                  <a:lnTo>
                    <a:pt x="0" y="1"/>
                  </a:lnTo>
                </a:path>
              </a:pathLst>
            </a:custGeom>
            <a:solidFill>
              <a:schemeClr val="dk1"/>
            </a:solidFill>
            <a:ln w="4475" cap="flat" cmpd="sng">
              <a:solidFill>
                <a:srgbClr val="1E0A03"/>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40;p67">
              <a:extLst>
                <a:ext uri="{FF2B5EF4-FFF2-40B4-BE49-F238E27FC236}">
                  <a16:creationId xmlns:a16="http://schemas.microsoft.com/office/drawing/2014/main" id="{A163D91A-7C09-669A-8751-77C79D5E88EE}"/>
                </a:ext>
              </a:extLst>
            </p:cNvPr>
            <p:cNvSpPr/>
            <p:nvPr/>
          </p:nvSpPr>
          <p:spPr>
            <a:xfrm>
              <a:off x="2359125" y="730250"/>
              <a:ext cx="63500" cy="62675"/>
            </a:xfrm>
            <a:custGeom>
              <a:avLst/>
              <a:gdLst/>
              <a:ahLst/>
              <a:cxnLst/>
              <a:rect l="l" t="t" r="r" b="b"/>
              <a:pathLst>
                <a:path w="2540" h="2507" extrusionOk="0">
                  <a:moveTo>
                    <a:pt x="1269" y="1"/>
                  </a:moveTo>
                  <a:cubicBezTo>
                    <a:pt x="592" y="1"/>
                    <a:pt x="34" y="542"/>
                    <a:pt x="18" y="1223"/>
                  </a:cubicBezTo>
                  <a:cubicBezTo>
                    <a:pt x="1" y="1915"/>
                    <a:pt x="547" y="2489"/>
                    <a:pt x="1240" y="2507"/>
                  </a:cubicBezTo>
                  <a:cubicBezTo>
                    <a:pt x="1250" y="2507"/>
                    <a:pt x="1261" y="2507"/>
                    <a:pt x="1272" y="2507"/>
                  </a:cubicBezTo>
                  <a:cubicBezTo>
                    <a:pt x="1949" y="2507"/>
                    <a:pt x="2507" y="1966"/>
                    <a:pt x="2524" y="1285"/>
                  </a:cubicBezTo>
                  <a:cubicBezTo>
                    <a:pt x="2540" y="593"/>
                    <a:pt x="1994" y="19"/>
                    <a:pt x="1301" y="1"/>
                  </a:cubicBezTo>
                  <a:cubicBezTo>
                    <a:pt x="1290" y="1"/>
                    <a:pt x="1280" y="1"/>
                    <a:pt x="1269" y="1"/>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41;p67">
              <a:extLst>
                <a:ext uri="{FF2B5EF4-FFF2-40B4-BE49-F238E27FC236}">
                  <a16:creationId xmlns:a16="http://schemas.microsoft.com/office/drawing/2014/main" id="{D986F72F-FA79-CF1A-8B6B-A13B7E13E4D2}"/>
                </a:ext>
              </a:extLst>
            </p:cNvPr>
            <p:cNvSpPr/>
            <p:nvPr/>
          </p:nvSpPr>
          <p:spPr>
            <a:xfrm>
              <a:off x="2384350" y="751075"/>
              <a:ext cx="24325" cy="21725"/>
            </a:xfrm>
            <a:custGeom>
              <a:avLst/>
              <a:gdLst/>
              <a:ahLst/>
              <a:cxnLst/>
              <a:rect l="l" t="t" r="r" b="b"/>
              <a:pathLst>
                <a:path w="973" h="869" fill="none" extrusionOk="0">
                  <a:moveTo>
                    <a:pt x="973" y="242"/>
                  </a:moveTo>
                  <a:cubicBezTo>
                    <a:pt x="973" y="242"/>
                    <a:pt x="473" y="1"/>
                    <a:pt x="1" y="869"/>
                  </a:cubicBez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42;p67">
              <a:extLst>
                <a:ext uri="{FF2B5EF4-FFF2-40B4-BE49-F238E27FC236}">
                  <a16:creationId xmlns:a16="http://schemas.microsoft.com/office/drawing/2014/main" id="{C4EA545E-5E45-529A-F37E-08296F35A455}"/>
                </a:ext>
              </a:extLst>
            </p:cNvPr>
            <p:cNvSpPr/>
            <p:nvPr/>
          </p:nvSpPr>
          <p:spPr>
            <a:xfrm>
              <a:off x="2182450" y="730875"/>
              <a:ext cx="62800" cy="62700"/>
            </a:xfrm>
            <a:custGeom>
              <a:avLst/>
              <a:gdLst/>
              <a:ahLst/>
              <a:cxnLst/>
              <a:rect l="l" t="t" r="r" b="b"/>
              <a:pathLst>
                <a:path w="2512" h="2508" extrusionOk="0">
                  <a:moveTo>
                    <a:pt x="1256" y="1"/>
                  </a:moveTo>
                  <a:cubicBezTo>
                    <a:pt x="1255" y="1"/>
                    <a:pt x="1253" y="1"/>
                    <a:pt x="1252" y="1"/>
                  </a:cubicBezTo>
                  <a:cubicBezTo>
                    <a:pt x="560" y="3"/>
                    <a:pt x="0" y="567"/>
                    <a:pt x="3" y="1258"/>
                  </a:cubicBezTo>
                  <a:cubicBezTo>
                    <a:pt x="5" y="1949"/>
                    <a:pt x="566" y="2507"/>
                    <a:pt x="1256" y="2507"/>
                  </a:cubicBezTo>
                  <a:cubicBezTo>
                    <a:pt x="1257" y="2507"/>
                    <a:pt x="1259" y="2507"/>
                    <a:pt x="1260" y="2507"/>
                  </a:cubicBezTo>
                  <a:cubicBezTo>
                    <a:pt x="1953" y="2505"/>
                    <a:pt x="2512" y="1942"/>
                    <a:pt x="2509" y="1250"/>
                  </a:cubicBezTo>
                  <a:cubicBezTo>
                    <a:pt x="2507" y="559"/>
                    <a:pt x="1947" y="1"/>
                    <a:pt x="1256" y="1"/>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43;p67">
              <a:extLst>
                <a:ext uri="{FF2B5EF4-FFF2-40B4-BE49-F238E27FC236}">
                  <a16:creationId xmlns:a16="http://schemas.microsoft.com/office/drawing/2014/main" id="{D585EADA-3674-B2FE-788B-FF383811B754}"/>
                </a:ext>
              </a:extLst>
            </p:cNvPr>
            <p:cNvSpPr/>
            <p:nvPr/>
          </p:nvSpPr>
          <p:spPr>
            <a:xfrm>
              <a:off x="2196175" y="751600"/>
              <a:ext cx="23975" cy="21975"/>
            </a:xfrm>
            <a:custGeom>
              <a:avLst/>
              <a:gdLst/>
              <a:ahLst/>
              <a:cxnLst/>
              <a:rect l="l" t="t" r="r" b="b"/>
              <a:pathLst>
                <a:path w="959" h="879" fill="none" extrusionOk="0">
                  <a:moveTo>
                    <a:pt x="0" y="232"/>
                  </a:moveTo>
                  <a:cubicBezTo>
                    <a:pt x="0" y="232"/>
                    <a:pt x="505" y="1"/>
                    <a:pt x="958" y="879"/>
                  </a:cubicBez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44;p67">
              <a:extLst>
                <a:ext uri="{FF2B5EF4-FFF2-40B4-BE49-F238E27FC236}">
                  <a16:creationId xmlns:a16="http://schemas.microsoft.com/office/drawing/2014/main" id="{48277FD2-8DEF-2E18-23F8-3C091EEB379C}"/>
                </a:ext>
              </a:extLst>
            </p:cNvPr>
            <p:cNvSpPr/>
            <p:nvPr/>
          </p:nvSpPr>
          <p:spPr>
            <a:xfrm>
              <a:off x="2150000" y="573100"/>
              <a:ext cx="219250" cy="158675"/>
            </a:xfrm>
            <a:custGeom>
              <a:avLst/>
              <a:gdLst/>
              <a:ahLst/>
              <a:cxnLst/>
              <a:rect l="l" t="t" r="r" b="b"/>
              <a:pathLst>
                <a:path w="8770" h="6347" extrusionOk="0">
                  <a:moveTo>
                    <a:pt x="5718" y="1"/>
                  </a:moveTo>
                  <a:cubicBezTo>
                    <a:pt x="5439" y="1"/>
                    <a:pt x="5138" y="30"/>
                    <a:pt x="4813" y="97"/>
                  </a:cubicBezTo>
                  <a:cubicBezTo>
                    <a:pt x="1" y="1077"/>
                    <a:pt x="2385" y="6346"/>
                    <a:pt x="2385" y="6346"/>
                  </a:cubicBezTo>
                  <a:lnTo>
                    <a:pt x="2789" y="4350"/>
                  </a:lnTo>
                  <a:lnTo>
                    <a:pt x="4768" y="3115"/>
                  </a:lnTo>
                  <a:lnTo>
                    <a:pt x="8769" y="1978"/>
                  </a:lnTo>
                  <a:cubicBezTo>
                    <a:pt x="8769" y="1978"/>
                    <a:pt x="7998" y="1"/>
                    <a:pt x="5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45;p67">
              <a:extLst>
                <a:ext uri="{FF2B5EF4-FFF2-40B4-BE49-F238E27FC236}">
                  <a16:creationId xmlns:a16="http://schemas.microsoft.com/office/drawing/2014/main" id="{88081360-B7A5-6790-E073-40FD42187977}"/>
                </a:ext>
              </a:extLst>
            </p:cNvPr>
            <p:cNvSpPr/>
            <p:nvPr/>
          </p:nvSpPr>
          <p:spPr>
            <a:xfrm>
              <a:off x="2356025" y="613025"/>
              <a:ext cx="84425" cy="158350"/>
            </a:xfrm>
            <a:custGeom>
              <a:avLst/>
              <a:gdLst/>
              <a:ahLst/>
              <a:cxnLst/>
              <a:rect l="l" t="t" r="r" b="b"/>
              <a:pathLst>
                <a:path w="3377" h="6334" extrusionOk="0">
                  <a:moveTo>
                    <a:pt x="459" y="1"/>
                  </a:moveTo>
                  <a:cubicBezTo>
                    <a:pt x="185" y="1"/>
                    <a:pt x="1" y="62"/>
                    <a:pt x="1" y="62"/>
                  </a:cubicBezTo>
                  <a:lnTo>
                    <a:pt x="808" y="6334"/>
                  </a:lnTo>
                  <a:cubicBezTo>
                    <a:pt x="808" y="6334"/>
                    <a:pt x="3376" y="2973"/>
                    <a:pt x="2105" y="984"/>
                  </a:cubicBezTo>
                  <a:cubicBezTo>
                    <a:pt x="1578" y="159"/>
                    <a:pt x="90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46;p67">
              <a:extLst>
                <a:ext uri="{FF2B5EF4-FFF2-40B4-BE49-F238E27FC236}">
                  <a16:creationId xmlns:a16="http://schemas.microsoft.com/office/drawing/2014/main" id="{843D0C59-A6CA-03A8-9D2E-0AE8AB6B6CCE}"/>
                </a:ext>
              </a:extLst>
            </p:cNvPr>
            <p:cNvSpPr/>
            <p:nvPr/>
          </p:nvSpPr>
          <p:spPr>
            <a:xfrm>
              <a:off x="2195225" y="605225"/>
              <a:ext cx="207700" cy="198025"/>
            </a:xfrm>
            <a:custGeom>
              <a:avLst/>
              <a:gdLst/>
              <a:ahLst/>
              <a:cxnLst/>
              <a:rect l="l" t="t" r="r" b="b"/>
              <a:pathLst>
                <a:path w="8308" h="7921" extrusionOk="0">
                  <a:moveTo>
                    <a:pt x="4348" y="1"/>
                  </a:moveTo>
                  <a:cubicBezTo>
                    <a:pt x="3334" y="1"/>
                    <a:pt x="2321" y="387"/>
                    <a:pt x="1547" y="1161"/>
                  </a:cubicBezTo>
                  <a:cubicBezTo>
                    <a:pt x="1" y="2707"/>
                    <a:pt x="1" y="5214"/>
                    <a:pt x="1547" y="6761"/>
                  </a:cubicBezTo>
                  <a:cubicBezTo>
                    <a:pt x="2291" y="7503"/>
                    <a:pt x="3297" y="7921"/>
                    <a:pt x="4347" y="7921"/>
                  </a:cubicBezTo>
                  <a:cubicBezTo>
                    <a:pt x="5398" y="7921"/>
                    <a:pt x="6405" y="7503"/>
                    <a:pt x="7147" y="6761"/>
                  </a:cubicBezTo>
                  <a:cubicBezTo>
                    <a:pt x="7890" y="6018"/>
                    <a:pt x="8307" y="5010"/>
                    <a:pt x="8307" y="3961"/>
                  </a:cubicBezTo>
                  <a:cubicBezTo>
                    <a:pt x="8307" y="2911"/>
                    <a:pt x="7890" y="1903"/>
                    <a:pt x="7147" y="1161"/>
                  </a:cubicBezTo>
                  <a:cubicBezTo>
                    <a:pt x="6374" y="387"/>
                    <a:pt x="5361" y="1"/>
                    <a:pt x="4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47;p67">
              <a:extLst>
                <a:ext uri="{FF2B5EF4-FFF2-40B4-BE49-F238E27FC236}">
                  <a16:creationId xmlns:a16="http://schemas.microsoft.com/office/drawing/2014/main" id="{BEFA8873-02B0-A47A-A23A-90DA7A7CDC82}"/>
                </a:ext>
              </a:extLst>
            </p:cNvPr>
            <p:cNvSpPr/>
            <p:nvPr/>
          </p:nvSpPr>
          <p:spPr>
            <a:xfrm>
              <a:off x="2256800" y="826075"/>
              <a:ext cx="93950" cy="121475"/>
            </a:xfrm>
            <a:custGeom>
              <a:avLst/>
              <a:gdLst/>
              <a:ahLst/>
              <a:cxnLst/>
              <a:rect l="l" t="t" r="r" b="b"/>
              <a:pathLst>
                <a:path w="3758" h="4859" extrusionOk="0">
                  <a:moveTo>
                    <a:pt x="3449" y="1"/>
                  </a:moveTo>
                  <a:cubicBezTo>
                    <a:pt x="3449" y="1"/>
                    <a:pt x="2863" y="679"/>
                    <a:pt x="2855" y="684"/>
                  </a:cubicBezTo>
                  <a:cubicBezTo>
                    <a:pt x="2848" y="688"/>
                    <a:pt x="2383" y="967"/>
                    <a:pt x="1842" y="967"/>
                  </a:cubicBezTo>
                  <a:cubicBezTo>
                    <a:pt x="1756" y="967"/>
                    <a:pt x="1667" y="960"/>
                    <a:pt x="1578" y="944"/>
                  </a:cubicBezTo>
                  <a:cubicBezTo>
                    <a:pt x="934" y="823"/>
                    <a:pt x="401" y="133"/>
                    <a:pt x="401" y="133"/>
                  </a:cubicBezTo>
                  <a:lnTo>
                    <a:pt x="0" y="4836"/>
                  </a:lnTo>
                  <a:lnTo>
                    <a:pt x="3757" y="4858"/>
                  </a:lnTo>
                  <a:lnTo>
                    <a:pt x="3449" y="1"/>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48;p67">
              <a:extLst>
                <a:ext uri="{FF2B5EF4-FFF2-40B4-BE49-F238E27FC236}">
                  <a16:creationId xmlns:a16="http://schemas.microsoft.com/office/drawing/2014/main" id="{47792AFA-C297-22B3-EF3F-047031156160}"/>
                </a:ext>
              </a:extLst>
            </p:cNvPr>
            <p:cNvSpPr/>
            <p:nvPr/>
          </p:nvSpPr>
          <p:spPr>
            <a:xfrm>
              <a:off x="2261700" y="829375"/>
              <a:ext cx="76700" cy="60025"/>
            </a:xfrm>
            <a:custGeom>
              <a:avLst/>
              <a:gdLst/>
              <a:ahLst/>
              <a:cxnLst/>
              <a:rect l="l" t="t" r="r" b="b"/>
              <a:pathLst>
                <a:path w="3068" h="2401" extrusionOk="0">
                  <a:moveTo>
                    <a:pt x="205" y="1"/>
                  </a:moveTo>
                  <a:lnTo>
                    <a:pt x="1" y="2401"/>
                  </a:lnTo>
                  <a:lnTo>
                    <a:pt x="3067" y="684"/>
                  </a:lnTo>
                  <a:lnTo>
                    <a:pt x="205" y="1"/>
                  </a:ln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49;p67">
              <a:extLst>
                <a:ext uri="{FF2B5EF4-FFF2-40B4-BE49-F238E27FC236}">
                  <a16:creationId xmlns:a16="http://schemas.microsoft.com/office/drawing/2014/main" id="{B792312D-8933-94A0-274E-9D20E5AC63E0}"/>
                </a:ext>
              </a:extLst>
            </p:cNvPr>
            <p:cNvSpPr/>
            <p:nvPr/>
          </p:nvSpPr>
          <p:spPr>
            <a:xfrm>
              <a:off x="2208150" y="613700"/>
              <a:ext cx="192225" cy="241675"/>
            </a:xfrm>
            <a:custGeom>
              <a:avLst/>
              <a:gdLst/>
              <a:ahLst/>
              <a:cxnLst/>
              <a:rect l="l" t="t" r="r" b="b"/>
              <a:pathLst>
                <a:path w="7689" h="9667" extrusionOk="0">
                  <a:moveTo>
                    <a:pt x="3995" y="0"/>
                  </a:moveTo>
                  <a:cubicBezTo>
                    <a:pt x="0" y="0"/>
                    <a:pt x="377" y="3758"/>
                    <a:pt x="377" y="3758"/>
                  </a:cubicBezTo>
                  <a:cubicBezTo>
                    <a:pt x="375" y="5176"/>
                    <a:pt x="575" y="6398"/>
                    <a:pt x="776" y="7266"/>
                  </a:cubicBezTo>
                  <a:cubicBezTo>
                    <a:pt x="973" y="8116"/>
                    <a:pt x="1529" y="8710"/>
                    <a:pt x="2314" y="9189"/>
                  </a:cubicBezTo>
                  <a:lnTo>
                    <a:pt x="2457" y="9276"/>
                  </a:lnTo>
                  <a:cubicBezTo>
                    <a:pt x="2883" y="9536"/>
                    <a:pt x="3373" y="9666"/>
                    <a:pt x="3863" y="9666"/>
                  </a:cubicBezTo>
                  <a:cubicBezTo>
                    <a:pt x="4330" y="9666"/>
                    <a:pt x="4797" y="9548"/>
                    <a:pt x="5209" y="9311"/>
                  </a:cubicBezTo>
                  <a:cubicBezTo>
                    <a:pt x="6062" y="8820"/>
                    <a:pt x="6659" y="8174"/>
                    <a:pt x="6845" y="7263"/>
                  </a:cubicBezTo>
                  <a:cubicBezTo>
                    <a:pt x="7181" y="5605"/>
                    <a:pt x="7206" y="4150"/>
                    <a:pt x="7206" y="4150"/>
                  </a:cubicBezTo>
                  <a:cubicBezTo>
                    <a:pt x="7206" y="4150"/>
                    <a:pt x="7688" y="0"/>
                    <a:pt x="3997" y="0"/>
                  </a:cubicBezTo>
                  <a:cubicBezTo>
                    <a:pt x="3997" y="0"/>
                    <a:pt x="3996" y="0"/>
                    <a:pt x="3995" y="0"/>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50;p67">
              <a:extLst>
                <a:ext uri="{FF2B5EF4-FFF2-40B4-BE49-F238E27FC236}">
                  <a16:creationId xmlns:a16="http://schemas.microsoft.com/office/drawing/2014/main" id="{DB89ECB5-3AC4-D8FB-5701-770555051B88}"/>
                </a:ext>
              </a:extLst>
            </p:cNvPr>
            <p:cNvSpPr/>
            <p:nvPr/>
          </p:nvSpPr>
          <p:spPr>
            <a:xfrm>
              <a:off x="2335550" y="733600"/>
              <a:ext cx="15000" cy="14950"/>
            </a:xfrm>
            <a:custGeom>
              <a:avLst/>
              <a:gdLst/>
              <a:ahLst/>
              <a:cxnLst/>
              <a:rect l="l" t="t" r="r" b="b"/>
              <a:pathLst>
                <a:path w="600" h="598" extrusionOk="0">
                  <a:moveTo>
                    <a:pt x="301" y="1"/>
                  </a:moveTo>
                  <a:cubicBezTo>
                    <a:pt x="300" y="1"/>
                    <a:pt x="300" y="1"/>
                    <a:pt x="299" y="1"/>
                  </a:cubicBezTo>
                  <a:cubicBezTo>
                    <a:pt x="133" y="1"/>
                    <a:pt x="1" y="135"/>
                    <a:pt x="1" y="300"/>
                  </a:cubicBezTo>
                  <a:cubicBezTo>
                    <a:pt x="2" y="465"/>
                    <a:pt x="135" y="598"/>
                    <a:pt x="300" y="598"/>
                  </a:cubicBezTo>
                  <a:cubicBezTo>
                    <a:pt x="466" y="597"/>
                    <a:pt x="599" y="462"/>
                    <a:pt x="598" y="297"/>
                  </a:cubicBezTo>
                  <a:cubicBezTo>
                    <a:pt x="598" y="133"/>
                    <a:pt x="465"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51;p67">
              <a:extLst>
                <a:ext uri="{FF2B5EF4-FFF2-40B4-BE49-F238E27FC236}">
                  <a16:creationId xmlns:a16="http://schemas.microsoft.com/office/drawing/2014/main" id="{267784B3-FEE3-F6E8-B1D1-CC79667D9343}"/>
                </a:ext>
              </a:extLst>
            </p:cNvPr>
            <p:cNvSpPr/>
            <p:nvPr/>
          </p:nvSpPr>
          <p:spPr>
            <a:xfrm>
              <a:off x="2262275" y="733850"/>
              <a:ext cx="15000" cy="14975"/>
            </a:xfrm>
            <a:custGeom>
              <a:avLst/>
              <a:gdLst/>
              <a:ahLst/>
              <a:cxnLst/>
              <a:rect l="l" t="t" r="r" b="b"/>
              <a:pathLst>
                <a:path w="600" h="599" extrusionOk="0">
                  <a:moveTo>
                    <a:pt x="301" y="1"/>
                  </a:moveTo>
                  <a:cubicBezTo>
                    <a:pt x="300" y="1"/>
                    <a:pt x="300" y="1"/>
                    <a:pt x="299" y="1"/>
                  </a:cubicBezTo>
                  <a:cubicBezTo>
                    <a:pt x="134" y="1"/>
                    <a:pt x="1" y="136"/>
                    <a:pt x="2" y="300"/>
                  </a:cubicBezTo>
                  <a:cubicBezTo>
                    <a:pt x="2" y="465"/>
                    <a:pt x="136" y="598"/>
                    <a:pt x="301" y="598"/>
                  </a:cubicBezTo>
                  <a:cubicBezTo>
                    <a:pt x="466" y="597"/>
                    <a:pt x="599" y="463"/>
                    <a:pt x="599" y="298"/>
                  </a:cubicBezTo>
                  <a:cubicBezTo>
                    <a:pt x="598" y="134"/>
                    <a:pt x="466"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52;p67">
              <a:extLst>
                <a:ext uri="{FF2B5EF4-FFF2-40B4-BE49-F238E27FC236}">
                  <a16:creationId xmlns:a16="http://schemas.microsoft.com/office/drawing/2014/main" id="{CAD0176B-FD39-9FEA-5810-D9FED8B63C05}"/>
                </a:ext>
              </a:extLst>
            </p:cNvPr>
            <p:cNvSpPr/>
            <p:nvPr/>
          </p:nvSpPr>
          <p:spPr>
            <a:xfrm>
              <a:off x="2299975" y="753250"/>
              <a:ext cx="10725" cy="19500"/>
            </a:xfrm>
            <a:custGeom>
              <a:avLst/>
              <a:gdLst/>
              <a:ahLst/>
              <a:cxnLst/>
              <a:rect l="l" t="t" r="r" b="b"/>
              <a:pathLst>
                <a:path w="429" h="780" fill="none" extrusionOk="0">
                  <a:moveTo>
                    <a:pt x="393" y="1"/>
                  </a:moveTo>
                  <a:lnTo>
                    <a:pt x="429" y="777"/>
                  </a:lnTo>
                  <a:lnTo>
                    <a:pt x="1" y="779"/>
                  </a:ln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53;p67">
              <a:extLst>
                <a:ext uri="{FF2B5EF4-FFF2-40B4-BE49-F238E27FC236}">
                  <a16:creationId xmlns:a16="http://schemas.microsoft.com/office/drawing/2014/main" id="{BF935643-F579-4071-3DA1-2CC61D5A91CE}"/>
                </a:ext>
              </a:extLst>
            </p:cNvPr>
            <p:cNvSpPr/>
            <p:nvPr/>
          </p:nvSpPr>
          <p:spPr>
            <a:xfrm>
              <a:off x="2241625" y="680700"/>
              <a:ext cx="48150" cy="19100"/>
            </a:xfrm>
            <a:custGeom>
              <a:avLst/>
              <a:gdLst/>
              <a:ahLst/>
              <a:cxnLst/>
              <a:rect l="l" t="t" r="r" b="b"/>
              <a:pathLst>
                <a:path w="1926" h="764" extrusionOk="0">
                  <a:moveTo>
                    <a:pt x="1217" y="0"/>
                  </a:moveTo>
                  <a:cubicBezTo>
                    <a:pt x="1203" y="0"/>
                    <a:pt x="1188" y="0"/>
                    <a:pt x="1174" y="1"/>
                  </a:cubicBezTo>
                  <a:cubicBezTo>
                    <a:pt x="712" y="11"/>
                    <a:pt x="212" y="297"/>
                    <a:pt x="77" y="421"/>
                  </a:cubicBezTo>
                  <a:cubicBezTo>
                    <a:pt x="11" y="481"/>
                    <a:pt x="1" y="569"/>
                    <a:pt x="48" y="643"/>
                  </a:cubicBezTo>
                  <a:cubicBezTo>
                    <a:pt x="96" y="718"/>
                    <a:pt x="194" y="764"/>
                    <a:pt x="296" y="764"/>
                  </a:cubicBezTo>
                  <a:cubicBezTo>
                    <a:pt x="319" y="764"/>
                    <a:pt x="341" y="762"/>
                    <a:pt x="364" y="757"/>
                  </a:cubicBezTo>
                  <a:cubicBezTo>
                    <a:pt x="583" y="711"/>
                    <a:pt x="1046" y="611"/>
                    <a:pt x="1425" y="606"/>
                  </a:cubicBezTo>
                  <a:cubicBezTo>
                    <a:pt x="1925" y="599"/>
                    <a:pt x="1837" y="277"/>
                    <a:pt x="1837" y="277"/>
                  </a:cubicBezTo>
                  <a:lnTo>
                    <a:pt x="1837" y="277"/>
                  </a:lnTo>
                  <a:cubicBezTo>
                    <a:pt x="1837" y="277"/>
                    <a:pt x="1837" y="277"/>
                    <a:pt x="1837" y="277"/>
                  </a:cubicBezTo>
                  <a:cubicBezTo>
                    <a:pt x="1837" y="277"/>
                    <a:pt x="176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54;p67">
              <a:extLst>
                <a:ext uri="{FF2B5EF4-FFF2-40B4-BE49-F238E27FC236}">
                  <a16:creationId xmlns:a16="http://schemas.microsoft.com/office/drawing/2014/main" id="{6D799585-5B4D-0AF5-D5F8-5535E85BEC1A}"/>
                </a:ext>
              </a:extLst>
            </p:cNvPr>
            <p:cNvSpPr/>
            <p:nvPr/>
          </p:nvSpPr>
          <p:spPr>
            <a:xfrm>
              <a:off x="2323525" y="680875"/>
              <a:ext cx="48125" cy="19125"/>
            </a:xfrm>
            <a:custGeom>
              <a:avLst/>
              <a:gdLst/>
              <a:ahLst/>
              <a:cxnLst/>
              <a:rect l="l" t="t" r="r" b="b"/>
              <a:pathLst>
                <a:path w="1925" h="765" extrusionOk="0">
                  <a:moveTo>
                    <a:pt x="711" y="0"/>
                  </a:moveTo>
                  <a:cubicBezTo>
                    <a:pt x="156" y="0"/>
                    <a:pt x="89" y="278"/>
                    <a:pt x="89" y="278"/>
                  </a:cubicBezTo>
                  <a:cubicBezTo>
                    <a:pt x="89" y="278"/>
                    <a:pt x="0" y="600"/>
                    <a:pt x="500" y="607"/>
                  </a:cubicBezTo>
                  <a:cubicBezTo>
                    <a:pt x="880" y="612"/>
                    <a:pt x="1342" y="711"/>
                    <a:pt x="1562" y="757"/>
                  </a:cubicBezTo>
                  <a:cubicBezTo>
                    <a:pt x="1585" y="762"/>
                    <a:pt x="1608" y="764"/>
                    <a:pt x="1632" y="764"/>
                  </a:cubicBezTo>
                  <a:cubicBezTo>
                    <a:pt x="1733" y="764"/>
                    <a:pt x="1830" y="719"/>
                    <a:pt x="1877" y="645"/>
                  </a:cubicBezTo>
                  <a:cubicBezTo>
                    <a:pt x="1925" y="570"/>
                    <a:pt x="1914" y="482"/>
                    <a:pt x="1848" y="421"/>
                  </a:cubicBezTo>
                  <a:cubicBezTo>
                    <a:pt x="1714" y="298"/>
                    <a:pt x="1214" y="12"/>
                    <a:pt x="752" y="1"/>
                  </a:cubicBezTo>
                  <a:cubicBezTo>
                    <a:pt x="738" y="0"/>
                    <a:pt x="725" y="0"/>
                    <a:pt x="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55;p67">
              <a:extLst>
                <a:ext uri="{FF2B5EF4-FFF2-40B4-BE49-F238E27FC236}">
                  <a16:creationId xmlns:a16="http://schemas.microsoft.com/office/drawing/2014/main" id="{B2822064-7DA0-6B89-829C-B01D88EC6B63}"/>
                </a:ext>
              </a:extLst>
            </p:cNvPr>
            <p:cNvSpPr/>
            <p:nvPr/>
          </p:nvSpPr>
          <p:spPr>
            <a:xfrm>
              <a:off x="2293325" y="790650"/>
              <a:ext cx="36975" cy="13500"/>
            </a:xfrm>
            <a:custGeom>
              <a:avLst/>
              <a:gdLst/>
              <a:ahLst/>
              <a:cxnLst/>
              <a:rect l="l" t="t" r="r" b="b"/>
              <a:pathLst>
                <a:path w="1479" h="540" fill="none" extrusionOk="0">
                  <a:moveTo>
                    <a:pt x="1479" y="0"/>
                  </a:moveTo>
                  <a:cubicBezTo>
                    <a:pt x="1479" y="0"/>
                    <a:pt x="1038" y="539"/>
                    <a:pt x="1" y="229"/>
                  </a:cubicBezTo>
                </a:path>
              </a:pathLst>
            </a:custGeom>
            <a:solidFill>
              <a:schemeClr val="dk1"/>
            </a:solidFill>
            <a:ln w="2875" cap="rnd" cmpd="sng">
              <a:solidFill>
                <a:srgbClr val="1D00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56;p67">
              <a:extLst>
                <a:ext uri="{FF2B5EF4-FFF2-40B4-BE49-F238E27FC236}">
                  <a16:creationId xmlns:a16="http://schemas.microsoft.com/office/drawing/2014/main" id="{DE9D51EF-FCD7-4E9C-0B22-A5DFBEEFD231}"/>
                </a:ext>
              </a:extLst>
            </p:cNvPr>
            <p:cNvSpPr/>
            <p:nvPr/>
          </p:nvSpPr>
          <p:spPr>
            <a:xfrm>
              <a:off x="2314425" y="706725"/>
              <a:ext cx="72825" cy="72800"/>
            </a:xfrm>
            <a:custGeom>
              <a:avLst/>
              <a:gdLst/>
              <a:ahLst/>
              <a:cxnLst/>
              <a:rect l="l" t="t" r="r" b="b"/>
              <a:pathLst>
                <a:path w="2913" h="2912" fill="none" extrusionOk="0">
                  <a:moveTo>
                    <a:pt x="0" y="1456"/>
                  </a:moveTo>
                  <a:cubicBezTo>
                    <a:pt x="0" y="2260"/>
                    <a:pt x="652" y="2912"/>
                    <a:pt x="1456" y="2912"/>
                  </a:cubicBezTo>
                  <a:cubicBezTo>
                    <a:pt x="2261" y="2912"/>
                    <a:pt x="2913" y="2260"/>
                    <a:pt x="2913" y="1456"/>
                  </a:cubicBezTo>
                  <a:cubicBezTo>
                    <a:pt x="2913" y="652"/>
                    <a:pt x="2261" y="0"/>
                    <a:pt x="1456" y="0"/>
                  </a:cubicBezTo>
                  <a:cubicBezTo>
                    <a:pt x="652" y="0"/>
                    <a:pt x="0" y="652"/>
                    <a:pt x="0" y="1456"/>
                  </a:cubicBezTo>
                  <a:close/>
                </a:path>
              </a:pathLst>
            </a:custGeom>
            <a:solidFill>
              <a:schemeClr val="accent1"/>
            </a:solidFill>
            <a:ln w="4900" cap="flat" cmpd="sng">
              <a:solidFill>
                <a:schemeClr val="accent1"/>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57;p67">
              <a:extLst>
                <a:ext uri="{FF2B5EF4-FFF2-40B4-BE49-F238E27FC236}">
                  <a16:creationId xmlns:a16="http://schemas.microsoft.com/office/drawing/2014/main" id="{64315353-FEDE-BC7E-4C5B-FAA1DB527B92}"/>
                </a:ext>
              </a:extLst>
            </p:cNvPr>
            <p:cNvSpPr/>
            <p:nvPr/>
          </p:nvSpPr>
          <p:spPr>
            <a:xfrm>
              <a:off x="2223425" y="706725"/>
              <a:ext cx="72825" cy="72800"/>
            </a:xfrm>
            <a:custGeom>
              <a:avLst/>
              <a:gdLst/>
              <a:ahLst/>
              <a:cxnLst/>
              <a:rect l="l" t="t" r="r" b="b"/>
              <a:pathLst>
                <a:path w="2913" h="2912" fill="none" extrusionOk="0">
                  <a:moveTo>
                    <a:pt x="0" y="1456"/>
                  </a:moveTo>
                  <a:cubicBezTo>
                    <a:pt x="0" y="2260"/>
                    <a:pt x="652" y="2912"/>
                    <a:pt x="1457" y="2912"/>
                  </a:cubicBezTo>
                  <a:cubicBezTo>
                    <a:pt x="2261" y="2912"/>
                    <a:pt x="2913" y="2260"/>
                    <a:pt x="2913" y="1456"/>
                  </a:cubicBezTo>
                  <a:cubicBezTo>
                    <a:pt x="2913" y="652"/>
                    <a:pt x="2261" y="0"/>
                    <a:pt x="1457" y="0"/>
                  </a:cubicBezTo>
                  <a:cubicBezTo>
                    <a:pt x="652" y="0"/>
                    <a:pt x="0" y="652"/>
                    <a:pt x="0" y="1456"/>
                  </a:cubicBezTo>
                  <a:close/>
                </a:path>
              </a:pathLst>
            </a:custGeom>
            <a:solidFill>
              <a:schemeClr val="accent1"/>
            </a:solidFill>
            <a:ln w="4900" cap="flat" cmpd="sng">
              <a:solidFill>
                <a:schemeClr val="accent1"/>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58;p67">
              <a:extLst>
                <a:ext uri="{FF2B5EF4-FFF2-40B4-BE49-F238E27FC236}">
                  <a16:creationId xmlns:a16="http://schemas.microsoft.com/office/drawing/2014/main" id="{D2B5BDE3-40D9-1B91-B293-FFD279DB97C7}"/>
                </a:ext>
              </a:extLst>
            </p:cNvPr>
            <p:cNvSpPr/>
            <p:nvPr/>
          </p:nvSpPr>
          <p:spPr>
            <a:xfrm>
              <a:off x="2296225" y="743125"/>
              <a:ext cx="18225" cy="25"/>
            </a:xfrm>
            <a:custGeom>
              <a:avLst/>
              <a:gdLst/>
              <a:ahLst/>
              <a:cxnLst/>
              <a:rect l="l" t="t" r="r" b="b"/>
              <a:pathLst>
                <a:path w="729" h="1" fill="none" extrusionOk="0">
                  <a:moveTo>
                    <a:pt x="1" y="0"/>
                  </a:moveTo>
                  <a:lnTo>
                    <a:pt x="728" y="0"/>
                  </a:lnTo>
                </a:path>
              </a:pathLst>
            </a:custGeom>
            <a:solidFill>
              <a:schemeClr val="accent1"/>
            </a:solidFill>
            <a:ln w="4900" cap="flat" cmpd="sng">
              <a:solidFill>
                <a:schemeClr val="accent1"/>
              </a:solidFill>
              <a:prstDash val="solid"/>
              <a:miter lim="11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59;p67">
              <a:extLst>
                <a:ext uri="{FF2B5EF4-FFF2-40B4-BE49-F238E27FC236}">
                  <a16:creationId xmlns:a16="http://schemas.microsoft.com/office/drawing/2014/main" id="{00F6FDB0-8474-2E48-1950-D680AF0D3047}"/>
                </a:ext>
              </a:extLst>
            </p:cNvPr>
            <p:cNvSpPr/>
            <p:nvPr/>
          </p:nvSpPr>
          <p:spPr>
            <a:xfrm>
              <a:off x="2213525" y="605225"/>
              <a:ext cx="155725" cy="81800"/>
            </a:xfrm>
            <a:custGeom>
              <a:avLst/>
              <a:gdLst/>
              <a:ahLst/>
              <a:cxnLst/>
              <a:rect l="l" t="t" r="r" b="b"/>
              <a:pathLst>
                <a:path w="6229" h="3272" extrusionOk="0">
                  <a:moveTo>
                    <a:pt x="3742" y="0"/>
                  </a:moveTo>
                  <a:cubicBezTo>
                    <a:pt x="631" y="0"/>
                    <a:pt x="1" y="3200"/>
                    <a:pt x="1" y="3200"/>
                  </a:cubicBezTo>
                  <a:cubicBezTo>
                    <a:pt x="394" y="3249"/>
                    <a:pt x="746" y="3271"/>
                    <a:pt x="1062" y="3271"/>
                  </a:cubicBezTo>
                  <a:cubicBezTo>
                    <a:pt x="3426" y="3271"/>
                    <a:pt x="3764" y="2043"/>
                    <a:pt x="3764" y="2043"/>
                  </a:cubicBezTo>
                  <a:cubicBezTo>
                    <a:pt x="3916" y="2506"/>
                    <a:pt x="3764" y="2976"/>
                    <a:pt x="3764" y="2976"/>
                  </a:cubicBezTo>
                  <a:cubicBezTo>
                    <a:pt x="6228" y="2440"/>
                    <a:pt x="5922" y="436"/>
                    <a:pt x="5922" y="436"/>
                  </a:cubicBezTo>
                  <a:cubicBezTo>
                    <a:pt x="5086" y="128"/>
                    <a:pt x="4365" y="0"/>
                    <a:pt x="3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60;p67">
              <a:extLst>
                <a:ext uri="{FF2B5EF4-FFF2-40B4-BE49-F238E27FC236}">
                  <a16:creationId xmlns:a16="http://schemas.microsoft.com/office/drawing/2014/main" id="{8910EEA9-3785-E7C6-0A35-1E776CA4E9C8}"/>
                </a:ext>
              </a:extLst>
            </p:cNvPr>
            <p:cNvSpPr/>
            <p:nvPr/>
          </p:nvSpPr>
          <p:spPr>
            <a:xfrm>
              <a:off x="2358725" y="629400"/>
              <a:ext cx="37050" cy="67775"/>
            </a:xfrm>
            <a:custGeom>
              <a:avLst/>
              <a:gdLst/>
              <a:ahLst/>
              <a:cxnLst/>
              <a:rect l="l" t="t" r="r" b="b"/>
              <a:pathLst>
                <a:path w="1482" h="2711" extrusionOk="0">
                  <a:moveTo>
                    <a:pt x="1" y="1"/>
                  </a:moveTo>
                  <a:cubicBezTo>
                    <a:pt x="1" y="1"/>
                    <a:pt x="150" y="1878"/>
                    <a:pt x="1399" y="2711"/>
                  </a:cubicBezTo>
                  <a:cubicBezTo>
                    <a:pt x="1399" y="2711"/>
                    <a:pt x="1482" y="170"/>
                    <a:pt x="1"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eam &amp; Pastel Palette Health Center Characters XL by Slidesgo">
  <a:themeElements>
    <a:clrScheme name="Simple Light">
      <a:dk1>
        <a:srgbClr val="191919"/>
      </a:dk1>
      <a:lt1>
        <a:srgbClr val="FFFCF2"/>
      </a:lt1>
      <a:dk2>
        <a:srgbClr val="F0E9DD"/>
      </a:dk2>
      <a:lt2>
        <a:srgbClr val="C0DBF9"/>
      </a:lt2>
      <a:accent1>
        <a:srgbClr val="FF746E"/>
      </a:accent1>
      <a:accent2>
        <a:srgbClr val="F3B18B"/>
      </a:accent2>
      <a:accent3>
        <a:srgbClr val="FCE19D"/>
      </a:accent3>
      <a:accent4>
        <a:srgbClr val="E6ABFF"/>
      </a:accent4>
      <a:accent5>
        <a:srgbClr val="FBB4B8"/>
      </a:accent5>
      <a:accent6>
        <a:srgbClr val="CDDCD2"/>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159</Words>
  <Application>Microsoft Office PowerPoint</Application>
  <PresentationFormat>On-screen Show (16:9)</PresentationFormat>
  <Paragraphs>15</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Dreaming Outloud Pro</vt:lpstr>
      <vt:lpstr>Bebas Neue</vt:lpstr>
      <vt:lpstr>Comfortaa</vt:lpstr>
      <vt:lpstr>Archivo Black</vt:lpstr>
      <vt:lpstr>Arial</vt:lpstr>
      <vt:lpstr>Cream &amp; Pastel Palette Health Center Characters XL by Slidesgo</vt:lpstr>
      <vt:lpstr>MEDICAL TERMINOLOGY AND DRUG IDENTIFICATION </vt:lpstr>
      <vt:lpstr>INTRODUCTION</vt:lpstr>
      <vt:lpstr>AIM:  The Program uses The Data And Displays The Medical Terms, Abbreviations And The Available Alternative Brands To The Drugs.  This Will Eliminate The Problem Of Mixing Up Generalized And Medical Terms Which Assists The Healthcare Professionals To Access Only The Medical Terminology.  By Searching The drugname It Will Display All The Available Brands In The Market To Purchase.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TERMINOLOGY AND DRUG IDENTIFICATION </dc:title>
  <cp:lastModifiedBy>pooja Bolisetty</cp:lastModifiedBy>
  <cp:revision>3</cp:revision>
  <dcterms:modified xsi:type="dcterms:W3CDTF">2023-04-17T19:56:27Z</dcterms:modified>
</cp:coreProperties>
</file>