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5143500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>
            <a:cxnSpLocks/>
          </p:cNvCxnSpPr>
          <p:nvPr/>
        </p:nvCxnSpPr>
        <p:spPr bwMode="auto">
          <a:xfrm>
            <a:off x="2477724" y="415649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>
            <a:cxnSpLocks/>
          </p:cNvCxnSpPr>
          <p:nvPr/>
        </p:nvCxnSpPr>
        <p:spPr bwMode="auto"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>
            <a:cxnSpLocks/>
          </p:cNvCxnSpPr>
          <p:nvPr/>
        </p:nvCxnSpPr>
        <p:spPr bwMode="auto">
          <a:xfrm>
            <a:off x="425198" y="415649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 bwMode="auto"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2"/>
          <p:cNvSpPr txBox="1"/>
          <p:nvPr>
            <p:ph type="subTitle" idx="1"/>
          </p:nvPr>
        </p:nvSpPr>
        <p:spPr bwMode="auto"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2"/>
          <p:cNvSpPr txBox="1"/>
          <p:nvPr>
            <p:ph type="sldNum" idx="12"/>
          </p:nvPr>
        </p:nvSpPr>
        <p:spPr bwMode="auto"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>
            <a:cxnSpLocks/>
          </p:cNvCxnSpPr>
          <p:nvPr/>
        </p:nvCxnSpPr>
        <p:spPr bwMode="auto"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>
            <a:cxnSpLocks/>
          </p:cNvCxnSpPr>
          <p:nvPr/>
        </p:nvCxnSpPr>
        <p:spPr bwMode="auto">
          <a:xfrm>
            <a:off x="425200" y="415649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/>
          <p:nvPr>
            <p:ph type="title" hasCustomPrompt="1"/>
          </p:nvPr>
        </p:nvSpPr>
        <p:spPr bwMode="auto">
          <a:xfrm>
            <a:off x="853950" y="1304849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4" name="Google Shape;64;p11"/>
          <p:cNvSpPr txBox="1"/>
          <p:nvPr>
            <p:ph type="body" idx="1"/>
          </p:nvPr>
        </p:nvSpPr>
        <p:spPr bwMode="auto"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5" name="Google Shape;65;p11"/>
          <p:cNvSpPr txBox="1"/>
          <p:nvPr>
            <p:ph type="sldNum" idx="12"/>
          </p:nvPr>
        </p:nvSpPr>
        <p:spPr bwMode="auto"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sldNum" idx="12"/>
          </p:nvPr>
        </p:nvSpPr>
        <p:spPr bwMode="auto"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>
            <a:cxnSpLocks/>
          </p:cNvCxnSpPr>
          <p:nvPr/>
        </p:nvCxnSpPr>
        <p:spPr bwMode="auto">
          <a:xfrm>
            <a:off x="425200" y="415649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>
            <a:cxnSpLocks/>
          </p:cNvCxnSpPr>
          <p:nvPr/>
        </p:nvCxnSpPr>
        <p:spPr bwMode="auto"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 bwMode="auto"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3"/>
          <p:cNvSpPr txBox="1"/>
          <p:nvPr>
            <p:ph type="sldNum" idx="12"/>
          </p:nvPr>
        </p:nvSpPr>
        <p:spPr bwMode="auto"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>
            <a:cxnSpLocks/>
          </p:cNvCxnSpPr>
          <p:nvPr/>
        </p:nvCxnSpPr>
        <p:spPr bwMode="auto">
          <a:xfrm>
            <a:off x="2477724" y="415649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>
            <a:cxnSpLocks/>
          </p:cNvCxnSpPr>
          <p:nvPr/>
        </p:nvCxnSpPr>
        <p:spPr bwMode="auto"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>
            <a:cxnSpLocks/>
          </p:cNvCxnSpPr>
          <p:nvPr/>
        </p:nvCxnSpPr>
        <p:spPr bwMode="auto">
          <a:xfrm>
            <a:off x="425198" y="415649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 bwMode="auto"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4"/>
          <p:cNvSpPr txBox="1"/>
          <p:nvPr>
            <p:ph type="body" idx="1"/>
          </p:nvPr>
        </p:nvSpPr>
        <p:spPr bwMode="auto"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4"/>
          <p:cNvSpPr txBox="1"/>
          <p:nvPr>
            <p:ph type="sldNum" idx="12"/>
          </p:nvPr>
        </p:nvSpPr>
        <p:spPr bwMode="auto"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>
            <a:cxnSpLocks/>
          </p:cNvCxnSpPr>
          <p:nvPr/>
        </p:nvCxnSpPr>
        <p:spPr bwMode="auto">
          <a:xfrm>
            <a:off x="2477724" y="415649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>
            <a:cxnSpLocks/>
          </p:cNvCxnSpPr>
          <p:nvPr/>
        </p:nvCxnSpPr>
        <p:spPr bwMode="auto"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>
            <a:cxnSpLocks/>
          </p:cNvCxnSpPr>
          <p:nvPr/>
        </p:nvCxnSpPr>
        <p:spPr bwMode="auto">
          <a:xfrm>
            <a:off x="425198" y="415649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 bwMode="auto"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5"/>
          <p:cNvSpPr txBox="1"/>
          <p:nvPr>
            <p:ph type="body" idx="1"/>
          </p:nvPr>
        </p:nvSpPr>
        <p:spPr bwMode="auto"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5"/>
          <p:cNvSpPr txBox="1"/>
          <p:nvPr>
            <p:ph type="body" idx="2"/>
          </p:nvPr>
        </p:nvSpPr>
        <p:spPr bwMode="auto"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5"/>
          <p:cNvSpPr txBox="1"/>
          <p:nvPr>
            <p:ph type="sldNum" idx="12"/>
          </p:nvPr>
        </p:nvSpPr>
        <p:spPr bwMode="auto"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 bwMode="auto"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6"/>
          <p:cNvSpPr txBox="1"/>
          <p:nvPr>
            <p:ph type="sldNum" idx="12"/>
          </p:nvPr>
        </p:nvSpPr>
        <p:spPr bwMode="auto"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>
            <a:cxnSpLocks/>
          </p:cNvCxnSpPr>
          <p:nvPr/>
        </p:nvCxnSpPr>
        <p:spPr bwMode="auto">
          <a:xfrm>
            <a:off x="425198" y="415649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 bwMode="auto"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7"/>
          <p:cNvSpPr txBox="1"/>
          <p:nvPr>
            <p:ph type="body" idx="1"/>
          </p:nvPr>
        </p:nvSpPr>
        <p:spPr bwMode="auto"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7"/>
          <p:cNvSpPr txBox="1"/>
          <p:nvPr>
            <p:ph type="sldNum" idx="12"/>
          </p:nvPr>
        </p:nvSpPr>
        <p:spPr bwMode="auto"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>
            <a:cxnSpLocks/>
          </p:cNvCxnSpPr>
          <p:nvPr/>
        </p:nvCxnSpPr>
        <p:spPr bwMode="auto">
          <a:xfrm>
            <a:off x="425198" y="415649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 bwMode="auto"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8"/>
          <p:cNvSpPr txBox="1"/>
          <p:nvPr>
            <p:ph type="sldNum" idx="12"/>
          </p:nvPr>
        </p:nvSpPr>
        <p:spPr bwMode="auto"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 bwMode="auto"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50" name="Google Shape;50;p9"/>
          <p:cNvCxnSpPr>
            <a:cxnSpLocks/>
          </p:cNvCxnSpPr>
          <p:nvPr/>
        </p:nvCxnSpPr>
        <p:spPr bwMode="auto"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 bwMode="auto">
          <a:xfrm>
            <a:off x="265500" y="1397350"/>
            <a:ext cx="4045199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9"/>
          <p:cNvSpPr txBox="1"/>
          <p:nvPr>
            <p:ph type="subTitle" idx="1"/>
          </p:nvPr>
        </p:nvSpPr>
        <p:spPr bwMode="auto">
          <a:xfrm>
            <a:off x="265500" y="2735371"/>
            <a:ext cx="4045199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9"/>
          <p:cNvSpPr txBox="1"/>
          <p:nvPr>
            <p:ph type="body" idx="2"/>
          </p:nvPr>
        </p:nvSpPr>
        <p:spPr bwMode="auto"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9"/>
          <p:cNvSpPr txBox="1"/>
          <p:nvPr>
            <p:ph type="sldNum" idx="12"/>
          </p:nvPr>
        </p:nvSpPr>
        <p:spPr bwMode="auto"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>
            <a:cxnSpLocks/>
          </p:cNvCxnSpPr>
          <p:nvPr/>
        </p:nvCxnSpPr>
        <p:spPr bwMode="auto"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>
            <a:cxnSpLocks/>
          </p:cNvCxnSpPr>
          <p:nvPr/>
        </p:nvCxnSpPr>
        <p:spPr bwMode="auto">
          <a:xfrm>
            <a:off x="425198" y="415649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/>
          <p:nvPr>
            <p:ph type="body" idx="1"/>
          </p:nvPr>
        </p:nvSpPr>
        <p:spPr bwMode="auto"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9" name="Google Shape;59;p10"/>
          <p:cNvSpPr txBox="1"/>
          <p:nvPr>
            <p:ph type="sldNum" idx="12"/>
          </p:nvPr>
        </p:nvSpPr>
        <p:spPr bwMode="auto"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wiss-2">
    <p:bg>
      <p:bgPr shadeToTitle="0">
        <a:solidFill>
          <a:schemeClr val="dk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subTitle" idx="1"/>
          </p:nvPr>
        </p:nvSpPr>
        <p:spPr bwMode="auto">
          <a:xfrm>
            <a:off x="1025400" y="391058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/>
              <a:t>ФИО: Абакумов Сергей</a:t>
            </a:r>
            <a:br>
              <a:rPr lang="ru"/>
            </a:br>
            <a:r>
              <a:rPr lang="ru"/>
              <a:t>	    Межевов Тимофей</a:t>
            </a:r>
            <a:endParaRPr/>
          </a:p>
        </p:txBody>
      </p:sp>
      <p:pic>
        <p:nvPicPr>
          <p:cNvPr id="73" name="Google Shape;73;p13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1403300" y="960450"/>
            <a:ext cx="6815126" cy="266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 bwMode="auto">
          <a:xfrm>
            <a:off x="3187050" y="512825"/>
            <a:ext cx="55908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lt1"/>
                </a:solidFill>
              </a:rPr>
              <a:t>Идея 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4"/>
          <p:cNvSpPr txBox="1"/>
          <p:nvPr>
            <p:ph type="body" idx="1"/>
          </p:nvPr>
        </p:nvSpPr>
        <p:spPr bwMode="auto">
          <a:xfrm>
            <a:off x="3187051" y="1631625"/>
            <a:ext cx="5849100" cy="29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ru" sz="2000" b="1">
                <a:solidFill>
                  <a:schemeClr val="lt1"/>
                </a:solidFill>
                <a:latin typeface="Arial"/>
                <a:ea typeface="Arial"/>
                <a:cs typeface="Arial"/>
              </a:rPr>
              <a:t>Идея проекта заключается в том, чтобы сделать компьютерную игру-файтинг, где будут битвы с боссами из игры ‘UnderTale’, но реализованы они будут сложнее. Игра создана для развлекательных целей.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80" name="Google Shape;80;p1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95275" y="1890413"/>
            <a:ext cx="1362675" cy="136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4"/>
          <p:cNvCxnSpPr>
            <a:cxnSpLocks/>
          </p:cNvCxnSpPr>
          <p:nvPr/>
        </p:nvCxnSpPr>
        <p:spPr bwMode="auto">
          <a:xfrm rot="10800000" flipH="1">
            <a:off x="2439675" y="458375"/>
            <a:ext cx="64566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4"/>
          <p:cNvCxnSpPr>
            <a:cxnSpLocks/>
          </p:cNvCxnSpPr>
          <p:nvPr/>
        </p:nvCxnSpPr>
        <p:spPr bwMode="auto">
          <a:xfrm rot="10800000" flipH="1">
            <a:off x="2439675" y="4534450"/>
            <a:ext cx="64566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 bwMode="auto">
          <a:xfrm>
            <a:off x="1320150" y="226325"/>
            <a:ext cx="65037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lt1"/>
                </a:solidFill>
              </a:rPr>
              <a:t>Как мы </a:t>
            </a:r>
            <a:r>
              <a:rPr lang="ru">
                <a:solidFill>
                  <a:schemeClr val="lt1"/>
                </a:solidFill>
              </a:rPr>
              <a:t>реализовывали</a:t>
            </a:r>
            <a:r>
              <a:rPr lang="ru">
                <a:solidFill>
                  <a:schemeClr val="lt1"/>
                </a:solidFill>
              </a:rPr>
              <a:t> свой проект?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5"/>
          <p:cNvSpPr txBox="1"/>
          <p:nvPr>
            <p:ph type="body" idx="1"/>
          </p:nvPr>
        </p:nvSpPr>
        <p:spPr bwMode="auto">
          <a:xfrm>
            <a:off x="102973" y="1273815"/>
            <a:ext cx="2999100" cy="2226900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 fontScale="25000" lnSpcReduction="15000"/>
          </a:bodyPr>
          <a:lstStyle/>
          <a:p>
            <a:pPr marL="457200" lvl="0" indent="-192449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/>
            </a:pPr>
            <a:r>
              <a:rPr lang="ru" sz="7200" b="1">
                <a:solidFill>
                  <a:schemeClr val="lt1"/>
                </a:solidFill>
                <a:latin typeface="Arial"/>
                <a:ea typeface="Arial"/>
                <a:cs typeface="Arial"/>
              </a:rPr>
              <a:t>Создание меню:</a:t>
            </a:r>
            <a:endParaRPr sz="7200" b="1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179999" lvl="0" indent="0" algn="l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ru" sz="7200" b="1">
                <a:solidFill>
                  <a:schemeClr val="lt1"/>
                </a:solidFill>
                <a:latin typeface="Arial"/>
                <a:ea typeface="Arial"/>
                <a:cs typeface="Arial"/>
              </a:rPr>
              <a:t>Классы:</a:t>
            </a:r>
            <a:endParaRPr sz="7200" b="1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450000" lvl="0" indent="-19050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/>
            </a:pPr>
            <a:r>
              <a:rPr lang="ru" sz="7200" b="1">
                <a:solidFill>
                  <a:schemeClr val="lt1"/>
                </a:solidFill>
                <a:latin typeface="Arial"/>
                <a:ea typeface="Arial"/>
                <a:cs typeface="Arial"/>
              </a:rPr>
              <a:t>StartMenu</a:t>
            </a:r>
            <a:endParaRPr sz="7200" b="1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450000" lvl="0" indent="-1905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/>
            </a:pPr>
            <a:r>
              <a:rPr lang="ru" sz="7200" b="1">
                <a:solidFill>
                  <a:schemeClr val="lt1"/>
                </a:solidFill>
                <a:latin typeface="Arial"/>
                <a:ea typeface="Arial"/>
                <a:cs typeface="Arial"/>
              </a:rPr>
              <a:t>ControlsMenu</a:t>
            </a:r>
            <a:endParaRPr sz="7200" b="1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450000" lvl="0" indent="-1905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/>
            </a:pPr>
            <a:r>
              <a:rPr lang="ru" sz="7200" b="1">
                <a:solidFill>
                  <a:schemeClr val="lt1"/>
                </a:solidFill>
                <a:latin typeface="Arial"/>
                <a:ea typeface="Arial"/>
                <a:cs typeface="Arial"/>
              </a:rPr>
              <a:t>CreditsMenu</a:t>
            </a:r>
            <a:endParaRPr sz="7200" b="1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450000" lvl="0" indent="-1905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/>
            </a:pPr>
            <a:r>
              <a:rPr lang="ru" sz="7200" b="1">
                <a:solidFill>
                  <a:schemeClr val="lt1"/>
                </a:solidFill>
                <a:latin typeface="Arial"/>
                <a:ea typeface="Arial"/>
                <a:cs typeface="Arial"/>
              </a:rPr>
              <a:t>BossesMenu</a:t>
            </a:r>
            <a:endParaRPr sz="7200" b="1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450000" lvl="0" indent="-1905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/>
            </a:pPr>
            <a:r>
              <a:rPr lang="ru" sz="7200" b="1">
                <a:solidFill>
                  <a:schemeClr val="lt1"/>
                </a:solidFill>
                <a:latin typeface="Arial"/>
                <a:ea typeface="Arial"/>
                <a:cs typeface="Arial"/>
              </a:rPr>
              <a:t>StatsMenu</a:t>
            </a:r>
            <a:endParaRPr lang="ru" sz="7200" b="1">
              <a:solidFill>
                <a:schemeClr val="lt1"/>
              </a:solidFill>
              <a:latin typeface="Arial"/>
              <a:ea typeface="Arial"/>
              <a:cs typeface="Arial"/>
            </a:endParaRPr>
          </a:p>
          <a:p>
            <a:pPr marL="450000" lvl="0" indent="-190499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/>
            </a:pPr>
            <a:r>
              <a:rPr lang="ru" sz="7200" b="1">
                <a:solidFill>
                  <a:schemeClr val="lt1"/>
                </a:solidFill>
                <a:latin typeface="Arial"/>
                <a:ea typeface="Arial"/>
                <a:cs typeface="Arial"/>
              </a:rPr>
              <a:t>Pages</a:t>
            </a:r>
            <a:endParaRPr sz="7200" b="1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89" name="Google Shape;89;p15"/>
          <p:cNvCxnSpPr>
            <a:cxnSpLocks/>
          </p:cNvCxnSpPr>
          <p:nvPr/>
        </p:nvCxnSpPr>
        <p:spPr bwMode="auto">
          <a:xfrm rot="10800000" flipH="1">
            <a:off x="1343700" y="175975"/>
            <a:ext cx="64566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5"/>
          <p:cNvCxnSpPr>
            <a:cxnSpLocks/>
          </p:cNvCxnSpPr>
          <p:nvPr/>
        </p:nvCxnSpPr>
        <p:spPr bwMode="auto">
          <a:xfrm rot="10800000" flipH="1">
            <a:off x="1343700" y="4736450"/>
            <a:ext cx="64566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5"/>
          <p:cNvSpPr txBox="1"/>
          <p:nvPr/>
        </p:nvSpPr>
        <p:spPr bwMode="auto">
          <a:xfrm>
            <a:off x="5811698" y="1131873"/>
            <a:ext cx="3139200" cy="27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800">
                <a:solidFill>
                  <a:schemeClr val="dk2"/>
                </a:solidFill>
                <a:latin typeface="Lato"/>
                <a:ea typeface="Lato"/>
                <a:cs typeface="Lato"/>
              </a:rPr>
              <a:t>1</a:t>
            </a:r>
            <a:r>
              <a:rPr lang="ru" sz="1500" b="1">
                <a:solidFill>
                  <a:schemeClr val="lt1"/>
                </a:solidFill>
              </a:rPr>
              <a:t>2. Создание игрового процесса:</a:t>
            </a:r>
            <a:endParaRPr lang="ru" sz="1500" b="1">
              <a:solidFill>
                <a:schemeClr val="lt1"/>
              </a:solidFill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 b="1">
              <a:solidFill>
                <a:schemeClr val="lt1"/>
              </a:solidFill>
            </a:endParaRPr>
          </a:p>
          <a:p>
            <a:pPr marL="89999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 b="1">
                <a:solidFill>
                  <a:schemeClr val="lt1"/>
                </a:solidFill>
              </a:rPr>
              <a:t>Классы:</a:t>
            </a:r>
            <a:endParaRPr sz="1500" b="1">
              <a:solidFill>
                <a:schemeClr val="lt1"/>
              </a:solidFill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 b="1">
              <a:solidFill>
                <a:schemeClr val="lt1"/>
              </a:solidFill>
            </a:endParaRPr>
          </a:p>
          <a:p>
            <a:pPr marL="89999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 b="1">
                <a:solidFill>
                  <a:schemeClr val="lt1"/>
                </a:solidFill>
              </a:rPr>
              <a:t>1. Player</a:t>
            </a:r>
            <a:br>
              <a:rPr lang="ru" sz="1500" b="1">
                <a:solidFill>
                  <a:schemeClr val="lt1"/>
                </a:solidFill>
              </a:rPr>
            </a:br>
            <a:r>
              <a:rPr lang="ru" sz="1500" b="1">
                <a:solidFill>
                  <a:schemeClr val="lt1"/>
                </a:solidFill>
              </a:rPr>
              <a:t>2.FightMenu</a:t>
            </a:r>
            <a:endParaRPr sz="1500" b="1">
              <a:solidFill>
                <a:schemeClr val="lt1"/>
              </a:solidFill>
            </a:endParaRPr>
          </a:p>
          <a:p>
            <a:pPr marL="89999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 b="1">
                <a:solidFill>
                  <a:schemeClr val="lt1"/>
                </a:solidFill>
              </a:rPr>
              <a:t>3.Walls</a:t>
            </a:r>
            <a:endParaRPr sz="1500" b="1">
              <a:solidFill>
                <a:schemeClr val="lt1"/>
              </a:solidFill>
            </a:endParaRPr>
          </a:p>
          <a:p>
            <a:pPr marL="89999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 b="1">
                <a:solidFill>
                  <a:schemeClr val="lt1"/>
                </a:solidFill>
              </a:rPr>
              <a:t>4.VerticalAttacks</a:t>
            </a:r>
            <a:r>
              <a:rPr lang="ru" sz="1500" b="1">
                <a:solidFill>
                  <a:schemeClr val="lt1"/>
                </a:solidFill>
              </a:rPr>
              <a:t> </a:t>
            </a:r>
            <a:endParaRPr sz="1500" b="1">
              <a:solidFill>
                <a:schemeClr val="lt1"/>
              </a:solidFill>
            </a:endParaRPr>
          </a:p>
          <a:p>
            <a:pPr marL="89999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 b="1">
                <a:solidFill>
                  <a:schemeClr val="lt1"/>
                </a:solidFill>
              </a:rPr>
              <a:t>5.HorizontalAttacks</a:t>
            </a:r>
            <a:endParaRPr sz="1500" b="1">
              <a:solidFill>
                <a:schemeClr val="lt1"/>
              </a:solidFill>
            </a:endParaRPr>
          </a:p>
          <a:p>
            <a:pPr marL="89999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 b="1">
                <a:solidFill>
                  <a:schemeClr val="lt1"/>
                </a:solidFill>
              </a:rPr>
              <a:t>6.DynamicAttacks</a:t>
            </a:r>
            <a:endParaRPr sz="1500" b="1">
              <a:solidFill>
                <a:schemeClr val="lt1"/>
              </a:solidFill>
            </a:endParaRPr>
          </a:p>
          <a:p>
            <a:pPr marL="89999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 b="1">
                <a:solidFill>
                  <a:schemeClr val="lt1"/>
                </a:solidFill>
              </a:rPr>
              <a:t>7.StaticAttacks</a:t>
            </a:r>
            <a:endParaRPr sz="1500" b="1">
              <a:solidFill>
                <a:schemeClr val="lt1"/>
              </a:solidFill>
            </a:endParaRPr>
          </a:p>
          <a:p>
            <a:pPr marL="89999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500" b="1">
                <a:solidFill>
                  <a:schemeClr val="lt1"/>
                </a:solidFill>
              </a:rPr>
              <a:t>8.DummyAttacks</a:t>
            </a:r>
            <a:endParaRPr sz="1500" b="1">
              <a:solidFill>
                <a:schemeClr val="lt1"/>
              </a:solidFill>
            </a:endParaRPr>
          </a:p>
          <a:p>
            <a:pPr marL="89999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500" b="1">
              <a:solidFill>
                <a:schemeClr val="lt1"/>
              </a:solidFill>
            </a:endParaRPr>
          </a:p>
        </p:txBody>
      </p:sp>
      <p:cxnSp>
        <p:nvCxnSpPr>
          <p:cNvPr id="92" name="Google Shape;92;p15"/>
          <p:cNvCxnSpPr>
            <a:cxnSpLocks/>
          </p:cNvCxnSpPr>
          <p:nvPr/>
        </p:nvCxnSpPr>
        <p:spPr bwMode="auto">
          <a:xfrm>
            <a:off x="4067363" y="1085938"/>
            <a:ext cx="31200" cy="3426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1442880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212608" y="1823754"/>
            <a:ext cx="1674566" cy="1676962"/>
          </a:xfrm>
          <a:prstGeom prst="rect">
            <a:avLst/>
          </a:prstGeom>
        </p:spPr>
      </p:pic>
      <p:pic>
        <p:nvPicPr>
          <p:cNvPr id="691746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098562" y="1823754"/>
            <a:ext cx="1842375" cy="1676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1">
        <p:fade thruBlk="1"/>
      </p:transition>
    </mc:Choice>
    <mc:Fallback>
      <p:transition spd="slow" advClick="1"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116270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0" y="59119"/>
            <a:ext cx="3344249" cy="3329978"/>
          </a:xfrm>
          <a:prstGeom prst="rect">
            <a:avLst/>
          </a:prstGeom>
        </p:spPr>
      </p:pic>
      <p:pic>
        <p:nvPicPr>
          <p:cNvPr id="7296507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554049" y="145386"/>
            <a:ext cx="3267074" cy="3131213"/>
          </a:xfrm>
          <a:prstGeom prst="rect">
            <a:avLst/>
          </a:prstGeom>
        </p:spPr>
      </p:pic>
      <p:pic>
        <p:nvPicPr>
          <p:cNvPr id="69789380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007987" y="2009774"/>
            <a:ext cx="3128023" cy="3114675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3020400" y="2009774"/>
            <a:ext cx="2895599" cy="0"/>
          </a:xfrm>
          <a:prstGeom prst="line">
            <a:avLst/>
          </a:prstGeom>
          <a:ln w="28575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3007987" y="2009774"/>
            <a:ext cx="0" cy="3162299"/>
          </a:xfrm>
          <a:prstGeom prst="line">
            <a:avLst/>
          </a:prstGeom>
          <a:ln w="28575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5906475" y="2009774"/>
            <a:ext cx="0" cy="3248024"/>
          </a:xfrm>
          <a:prstGeom prst="line">
            <a:avLst/>
          </a:prstGeom>
          <a:ln w="28575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5573099" y="-9524"/>
            <a:ext cx="0" cy="2000250"/>
          </a:xfrm>
          <a:prstGeom prst="line">
            <a:avLst/>
          </a:prstGeom>
          <a:ln w="28575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5925524" y="3343275"/>
            <a:ext cx="3219449" cy="0"/>
          </a:xfrm>
          <a:prstGeom prst="line">
            <a:avLst/>
          </a:prstGeom>
          <a:ln w="28575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3334725" y="-28575"/>
            <a:ext cx="0" cy="2019299"/>
          </a:xfrm>
          <a:prstGeom prst="line">
            <a:avLst/>
          </a:prstGeom>
          <a:ln w="28575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-84749" y="3409949"/>
            <a:ext cx="3057525" cy="0"/>
          </a:xfrm>
          <a:prstGeom prst="line">
            <a:avLst/>
          </a:prstGeom>
          <a:ln w="28575" cap="flat" cmpd="sng" algn="ctr">
            <a:solidFill>
              <a:schemeClr val="bg1"/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 bwMode="auto"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>
                <a:solidFill>
                  <a:schemeClr val="lt1"/>
                </a:solidFill>
              </a:rPr>
              <a:t>Заключение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6"/>
          <p:cNvSpPr txBox="1"/>
          <p:nvPr>
            <p:ph type="body" idx="1"/>
          </p:nvPr>
        </p:nvSpPr>
        <p:spPr bwMode="auto"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ru" sz="2000" b="1">
                <a:solidFill>
                  <a:schemeClr val="lt1"/>
                </a:solidFill>
                <a:latin typeface="Arial"/>
                <a:ea typeface="Arial"/>
                <a:cs typeface="Arial"/>
              </a:rPr>
              <a:t>В заключение могу сказать что многое можно доработать, как например: новых боссов, новые механики для более веселого </a:t>
            </a:r>
            <a:r>
              <a:rPr lang="ru" sz="2000" b="1">
                <a:solidFill>
                  <a:schemeClr val="lt1"/>
                </a:solidFill>
                <a:latin typeface="Arial"/>
                <a:ea typeface="Arial"/>
                <a:cs typeface="Arial"/>
              </a:rPr>
              <a:t>геймплея, улучшение атак боссов, добавление анимированных объектов в игру, а также улучшение внешнего вида игры.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101" name="Google Shape;101;p16"/>
          <p:cNvCxnSpPr>
            <a:cxnSpLocks/>
          </p:cNvCxnSpPr>
          <p:nvPr/>
        </p:nvCxnSpPr>
        <p:spPr bwMode="auto">
          <a:xfrm rot="10800000" flipH="1">
            <a:off x="2439675" y="4534450"/>
            <a:ext cx="64566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6"/>
          <p:cNvCxnSpPr>
            <a:cxnSpLocks/>
          </p:cNvCxnSpPr>
          <p:nvPr/>
        </p:nvCxnSpPr>
        <p:spPr bwMode="auto">
          <a:xfrm rot="10800000" flipH="1">
            <a:off x="2439675" y="458375"/>
            <a:ext cx="64566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" name="Google Shape;103;p1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07775" y="742900"/>
            <a:ext cx="167640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87050" y="3548125"/>
            <a:ext cx="1917850" cy="9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R7-Office/2024.1.1.375</Application>
  <DocSecurity>0</DocSecurity>
  <PresentationFormat>On-screen Show (4:3)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Сергей Абакумов</cp:lastModifiedBy>
  <cp:revision>4</cp:revision>
  <dcterms:modified xsi:type="dcterms:W3CDTF">2025-02-22T16:16:48Z</dcterms:modified>
  <cp:category/>
  <cp:contentStatus/>
  <cp:version/>
</cp:coreProperties>
</file>