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428008" y="4211895"/>
            <a:ext cx="6365472" cy="159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2400" b="1" dirty="0">
                <a:solidFill>
                  <a:srgbClr val="1482AB"/>
                </a:solidFill>
              </a:rPr>
              <a:t>: BOLLA THARUN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BOLLA THARUN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lang="en-US" sz="2400" b="1" dirty="0">
                <a:solidFill>
                  <a:srgbClr val="1482AB"/>
                </a:solidFill>
              </a:rPr>
              <a:t>SR University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: MCA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lang="en-IN" sz="2200" dirty="0"/>
              <a:t>https://github.com/BollaTharun/steganography.git</a:t>
            </a:r>
            <a:endParaRPr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Encryption Techniques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Integrate AES encryption before embedding text in images.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Audio &amp; Video Steganography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beyond images.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Detection Prevention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Ensuring messages stay undetectable from modern forensic tools.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 &amp; Web Version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accessibility beyond desktops.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Security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Combining steganography with blockchain for ultra-secure communication.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5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encryption methods are easily detectable and can raise suspicion.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a secure way to hide confidential messages within images.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data security while maintaining the integrity of the cover image.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encryption and decryption accessible to non-technical users through a simple interface.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/>
          </a:p>
          <a:p>
            <a:pPr marL="306000" lvl="0" indent="-30600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Library: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OpenCV(for image read/write operations)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 &amp; Security: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encryption logic for password protection</a:t>
            </a:r>
            <a:endParaRPr/>
          </a:p>
          <a:p>
            <a:pPr marL="306000" lvl="0" indent="-35680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456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Specifications: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RAM: 16 GB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Processor: Intel(R) Core(TM)i5-9300H CPU @ 2.40 GHz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00" lvl="0" indent="-306000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11</a:t>
            </a: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200" y="948325"/>
            <a:ext cx="11123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2367175"/>
            <a:ext cx="11196300" cy="3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1.Password Authentication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Requires a password to encrypt/decrypt,adding a security.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2.NULL Byte Termination: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\0 as an end marker for precise message extraction.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3.Error Handling: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message length against image capacity to avoid data loss.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4.Pixel-Level Encryption: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 data directly into RGB channels without altering visual quality.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5.Lightweight &amp; Simple: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dependencies (only OpenCV) for easy setup and execution.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6.Cross-Compatibility: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output is a standard PNG file,ensuring portability.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Enthusiasts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Exploring secure communication techniques.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Defense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message transmission without raising suspicion.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Concealing sensitive information in images to avoid surveillance.</a:t>
            </a:r>
            <a:endParaRPr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Learning steganography concepts and their applications.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581192" y="6586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581192" y="1076887"/>
            <a:ext cx="18934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Code: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57392" y="4858465"/>
            <a:ext cx="18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502445"/>
            <a:ext cx="5361728" cy="4358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F7571-2019-A136-6CE1-31DB538D974F}"/>
              </a:ext>
            </a:extLst>
          </p:cNvPr>
          <p:cNvSpPr txBox="1"/>
          <p:nvPr/>
        </p:nvSpPr>
        <p:spPr>
          <a:xfrm>
            <a:off x="6706997" y="1076887"/>
            <a:ext cx="22636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 :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97" y="1502445"/>
            <a:ext cx="4892900" cy="43451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9;p23">
            <a:extLst>
              <a:ext uri="{FF2B5EF4-FFF2-40B4-BE49-F238E27FC236}">
                <a16:creationId xmlns:a16="http://schemas.microsoft.com/office/drawing/2014/main" id="{83A8DE72-20E9-2469-4115-84C5355DA3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208" y="1862118"/>
            <a:ext cx="5486458" cy="40664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C13C4-C2E2-FB73-99AF-4EC194C311B0}"/>
              </a:ext>
            </a:extLst>
          </p:cNvPr>
          <p:cNvSpPr txBox="1"/>
          <p:nvPr/>
        </p:nvSpPr>
        <p:spPr>
          <a:xfrm>
            <a:off x="923280" y="1148861"/>
            <a:ext cx="2218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/output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30FE-33D9-33CA-7094-9CB205143122}"/>
              </a:ext>
            </a:extLst>
          </p:cNvPr>
          <p:cNvSpPr txBox="1"/>
          <p:nvPr/>
        </p:nvSpPr>
        <p:spPr>
          <a:xfrm>
            <a:off x="7556696" y="1148861"/>
            <a:ext cx="250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87C97-2A8F-09EF-F065-2BAB1B8D8A38}"/>
              </a:ext>
            </a:extLst>
          </p:cNvPr>
          <p:cNvSpPr txBox="1"/>
          <p:nvPr/>
        </p:nvSpPr>
        <p:spPr>
          <a:xfrm>
            <a:off x="7556696" y="3895325"/>
            <a:ext cx="2395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350E0-A854-62AA-FB74-E09F3279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96" y="1724958"/>
            <a:ext cx="3080315" cy="1925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03A028-22F3-25A4-3A60-09E3783B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96" y="4509827"/>
            <a:ext cx="3080315" cy="19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1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581192" y="1892301"/>
            <a:ext cx="110295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 provides a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way of communicating sensitive information.</a:t>
            </a:r>
            <a:endParaRPr lang="en-US" dirty="0"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showcases a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yet effective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message hiding in images.</a:t>
            </a:r>
            <a:endParaRPr lang="en-US" dirty="0"/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improvements can make it more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robust, secure, and scalable.</a:t>
            </a:r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pixel-level RGB channel manipulation to conceal messages without visibly altering the image.</a:t>
            </a:r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with a single dependency(OpenCV),prioritizing simplicity and ease of use across systems.</a:t>
            </a:r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encrypted data as a standard PNG file , ensuring seamless sharing and cross-platform access.</a:t>
            </a:r>
          </a:p>
          <a:p>
            <a:pPr marL="306000" marR="0" lvl="0" indent="-30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steganography with lightweight encryption , offering a user-friendly yet secure solution for real-world data hiding.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491</Words>
  <Application>Microsoft Office PowerPoint</Application>
  <PresentationFormat>Widescreen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Franklin Gothic</vt:lpstr>
      <vt:lpstr>Libre Franklin</vt:lpstr>
      <vt:lpstr>Arial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Bolla Tharun</dc:creator>
  <cp:lastModifiedBy>Bolla Tharun</cp:lastModifiedBy>
  <cp:revision>2</cp:revision>
  <dcterms:modified xsi:type="dcterms:W3CDTF">2025-02-25T15:34:52Z</dcterms:modified>
</cp:coreProperties>
</file>