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3A7C-EC73-EBC0-DA6E-A8F1F960C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3493-629B-CBBC-8838-7361EE77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1C8D-7FEA-E23E-403F-BB2B0EAF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366D-20B3-2099-D83D-6057E4A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B7A4-3697-6C99-6DA8-6FB6778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83F3-1E65-C5FD-4667-35BCA8D4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72CC-8D7A-8A88-8CB7-563E8568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E1AA-E13F-F0D5-9868-FD893104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8327-4F9D-F5E0-079F-F255033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788E-E9D4-E920-A61A-196C5BA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4C8-9D89-57EF-ADA9-5FDB5B520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9E0F5-822D-B111-34E9-C91E1C0D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4DA4-05D5-0681-38EC-8D3909F5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504E-59A0-27EA-89B8-DC596C21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027A-1AFB-8DB6-0AB9-CA80FC9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470B-B75F-56F7-7D16-D09699BD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053A-F219-1F5F-BB3E-67A8263B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075A-686B-7964-80F1-9594EFA3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54FB-41F1-7D0A-6AE3-202EBEC9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1BA8-773B-87A1-B9F8-4E971A62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2A0-E0F6-413A-E8A8-5ACC6894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53D0-2971-105E-BACC-25803997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F0DA-6BB3-2CB4-395C-5EF54C1C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9507-A6C2-FAF0-D20D-DCDD03CB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9E13-F6EA-55BA-A0ED-86DBA9A1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7AF7-F40D-B206-F003-BABB2CA6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4EAD-0E9C-9FDE-BA66-1DB0526F9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4CAEE-2E57-97A3-C244-19BAB143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52DE-2445-003D-30BB-75EC546D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1ABDB-A9E3-610A-1B1B-63FC5E04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91B2-97DC-2532-59E1-03E3C9EA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257-560F-F3C1-4563-1B47FA49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29E3E-767F-EDF9-C76E-2399540C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0B4FB-6C90-F4B9-D359-0D376C87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44A8-B159-A958-7A3F-4BFBE6D8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84256-FA82-8E27-605B-4A13B81F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9E83A-58CD-9765-AE74-EE02AAD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E2545-66A3-150F-6A60-6BBC98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AA0DE-743C-3F79-C51B-C1B64B2E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CFA3-F769-5E68-421B-440E6A1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E3A4D-AD1B-37A2-FE4C-236FDB0C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57671-C24E-8909-3AB3-6BFCA2E9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3683-6279-F4B1-DEE6-0172A58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2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8CAB4-9CEA-A2C0-C98E-EF400D8A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73886-05BE-B65D-1A80-6A1F1518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74E6-D1B3-ACA0-9725-32BBAD0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031B-CBAE-6EF1-3747-2A603F83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FAD8-7FD0-A41E-4750-AB46BB1E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6B0C5-4436-73DA-8708-FAAFCC85D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468D-3F7C-2615-DB01-C6EFDF5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C8C7-281E-ABCE-CA2D-854E5E88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8A06-CFCA-B14B-C3F6-C2F25C18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F474-3B3A-69EA-8CA6-A61F9E96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2E66D-08F8-60B6-F704-155C2B032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CA4CB-E21C-1399-D293-03C35641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6331-1324-8647-D065-43F7265A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4173-E51D-CC99-B8B5-965A568B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D29B-38DA-9A20-922B-B55528CC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794E5-FCBE-A6F5-E697-8E8BC2F6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AA66-5BAD-584B-30CA-FE628EF1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2CE4-A3D0-2721-FBCB-8B3D5744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651C-3094-47F0-A696-0BC2A156FE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23B0-28C7-ABF3-E5F7-1685DA7C6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0236-C5E4-3D65-DEA9-35D1C8A0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812C-AD60-4671-A083-CA6A2A8EC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CD1DF-E6B9-0CDE-66F8-85E1BA72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" y="2054078"/>
            <a:ext cx="5258039" cy="204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89523-FFE7-DC32-C4D0-1825FE1E5715}"/>
              </a:ext>
            </a:extLst>
          </p:cNvPr>
          <p:cNvSpPr txBox="1"/>
          <p:nvPr/>
        </p:nvSpPr>
        <p:spPr>
          <a:xfrm>
            <a:off x="4232954" y="168422"/>
            <a:ext cx="9667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Tic tac toe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06E39-D806-EDAD-CE34-813E3BF5F9F3}"/>
              </a:ext>
            </a:extLst>
          </p:cNvPr>
          <p:cNvSpPr txBox="1"/>
          <p:nvPr/>
        </p:nvSpPr>
        <p:spPr>
          <a:xfrm>
            <a:off x="992536" y="1153833"/>
            <a:ext cx="471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Code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56103-9616-9F61-90BC-6D9B5C0C2B06}"/>
              </a:ext>
            </a:extLst>
          </p:cNvPr>
          <p:cNvSpPr txBox="1"/>
          <p:nvPr/>
        </p:nvSpPr>
        <p:spPr>
          <a:xfrm>
            <a:off x="992536" y="4273006"/>
            <a:ext cx="10586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&lt;Iostream&gt;  is a preprocessor directive that includes the Input/Output Stream Library.</a:t>
            </a:r>
          </a:p>
          <a:p>
            <a:endParaRPr lang="en-US" sz="2000" dirty="0"/>
          </a:p>
          <a:p>
            <a:r>
              <a:rPr lang="en-US" sz="2000" dirty="0"/>
              <a:t>&lt;string&gt; includes the string library, enabling the program to use the std::string class, which provides functionality for handling strings in C++.</a:t>
            </a:r>
          </a:p>
          <a:p>
            <a:endParaRPr lang="en-US" sz="2000" dirty="0"/>
          </a:p>
          <a:p>
            <a:r>
              <a:rPr lang="en-US" sz="2000" dirty="0"/>
              <a:t>using namespace std -&gt; This line brings the entire std namespace into the current scope.The std namespace contains all the standard library functions and classes like cout, cin, endl, and string.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443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B67B9-6E7B-2D17-B6BA-BB3542C1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64"/>
            <a:ext cx="6306430" cy="5706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9C493-10C2-FCA8-20C0-575DD13D12B6}"/>
              </a:ext>
            </a:extLst>
          </p:cNvPr>
          <p:cNvSpPr txBox="1"/>
          <p:nvPr/>
        </p:nvSpPr>
        <p:spPr>
          <a:xfrm>
            <a:off x="6534364" y="2198670"/>
            <a:ext cx="55480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announce Result function declares the game's outcome:</a:t>
            </a:r>
          </a:p>
          <a:p>
            <a:r>
              <a:rPr lang="en-US" sz="2000" dirty="0"/>
              <a:t>If Not a Tie:</a:t>
            </a:r>
          </a:p>
          <a:p>
            <a:r>
              <a:rPr lang="en-US" sz="2000" dirty="0"/>
              <a:t>Announces the winner based on the last player who made a move.</a:t>
            </a:r>
          </a:p>
          <a:p>
            <a:r>
              <a:rPr lang="en-US" sz="2000" dirty="0"/>
              <a:t>If a Tie:</a:t>
            </a:r>
          </a:p>
          <a:p>
            <a:r>
              <a:rPr lang="en-US" sz="2000" dirty="0"/>
              <a:t>Displays "It's a draw!"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02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68D2A-84EB-7716-8290-B592BBF8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" y="337570"/>
            <a:ext cx="5277587" cy="1991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D440D-8E03-68A1-39AC-88BB95871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" y="2720773"/>
            <a:ext cx="4572638" cy="394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F5EFE6-03CD-F7E5-3255-2433F02C29A0}"/>
              </a:ext>
            </a:extLst>
          </p:cNvPr>
          <p:cNvSpPr txBox="1"/>
          <p:nvPr/>
        </p:nvSpPr>
        <p:spPr>
          <a:xfrm>
            <a:off x="5804899" y="178909"/>
            <a:ext cx="6181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determinePosition function calculates the row and column of the board based on the player's input number (digit):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Row: (digit - 1) / 3 determines the row index.  - </a:t>
            </a:r>
          </a:p>
          <a:p>
            <a:r>
              <a:rPr lang="en-US" dirty="0"/>
              <a:t>Column: (digit - 1) % 3 determines the column index.  </a:t>
            </a:r>
          </a:p>
          <a:p>
            <a:endParaRPr lang="en-US" dirty="0"/>
          </a:p>
          <a:p>
            <a:r>
              <a:rPr lang="en-US" dirty="0"/>
              <a:t>This maps a number (1–9) to the corresponding position on the 3x3 board.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3FB4D-7FED-4E0D-0CEF-FE6CD65551C6}"/>
              </a:ext>
            </a:extLst>
          </p:cNvPr>
          <p:cNvSpPr txBox="1"/>
          <p:nvPr/>
        </p:nvSpPr>
        <p:spPr>
          <a:xfrm>
            <a:off x="5322012" y="3123062"/>
            <a:ext cx="6298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main() function runs a Tic-Tac-Toe game: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Initialize: Creates a TicTacToe object and sets up the game.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Game Loop: Repeats until there’s a winner or a tie:   - Players take turns (take Turn()).   - Prints the board after each turn (printBoard()).</a:t>
            </a:r>
          </a:p>
          <a:p>
            <a:endParaRPr lang="en-US" dirty="0"/>
          </a:p>
          <a:p>
            <a:r>
              <a:rPr lang="en-US" dirty="0"/>
              <a:t>3.  Result: Announces the game outcome (announce Result()).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    Finally, it exits with return 0;.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17E78-7E33-6BE8-DEE5-BEE161F7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" y="691298"/>
            <a:ext cx="4296375" cy="249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37CD4-3651-C7ED-6209-FF3E1B935540}"/>
              </a:ext>
            </a:extLst>
          </p:cNvPr>
          <p:cNvSpPr txBox="1"/>
          <p:nvPr/>
        </p:nvSpPr>
        <p:spPr>
          <a:xfrm>
            <a:off x="701179" y="3565133"/>
            <a:ext cx="93572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Private Data Members:</a:t>
            </a:r>
          </a:p>
          <a:p>
            <a:r>
              <a:rPr lang="en-US" sz="1900" dirty="0"/>
              <a:t>char space[3][3]: A 3x3 array representing the Tic Tac Toe board, where each element stores the state of a cell (e.g., empty, 'X', or 'O’).</a:t>
            </a:r>
          </a:p>
          <a:p>
            <a:r>
              <a:rPr lang="en-US" sz="1900" dirty="0"/>
              <a:t>char token: Indicates whose turn it is ('X' or 'O’).</a:t>
            </a:r>
          </a:p>
          <a:p>
            <a:r>
              <a:rPr lang="en-US" sz="1900" dirty="0"/>
              <a:t>string player1, player2: Store the names of the two players.</a:t>
            </a:r>
          </a:p>
          <a:p>
            <a:r>
              <a:rPr lang="en-US" sz="1900" dirty="0"/>
              <a:t>bool tie: A flag to check if the game has ended in a draw.</a:t>
            </a:r>
          </a:p>
          <a:p>
            <a:r>
              <a:rPr lang="en-US" sz="1900" dirty="0"/>
              <a:t>int row, column: Hold the row and column indices where the current player wants to place their token.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789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599D3-9CF6-5427-EC8B-E65B4944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83" y="188034"/>
            <a:ext cx="5442021" cy="34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E0FB6-9139-DDB2-1061-D48E16C4E602}"/>
              </a:ext>
            </a:extLst>
          </p:cNvPr>
          <p:cNvSpPr txBox="1"/>
          <p:nvPr/>
        </p:nvSpPr>
        <p:spPr>
          <a:xfrm>
            <a:off x="193496" y="2650734"/>
            <a:ext cx="6217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This is the constructor for the Tic-tac-toe class, which</a:t>
            </a:r>
          </a:p>
          <a:p>
            <a:r>
              <a:rPr lang="en-US" sz="2000" dirty="0"/>
              <a:t>      initializes the game:</a:t>
            </a:r>
          </a:p>
          <a:p>
            <a:pPr marL="342900" indent="-342900">
              <a:buAutoNum type="arabicPeriod"/>
            </a:pPr>
            <a:r>
              <a:rPr lang="en-US" sz="2000" dirty="0"/>
              <a:t>Set Default Token:  </a:t>
            </a:r>
          </a:p>
          <a:p>
            <a:r>
              <a:rPr lang="en-US" sz="2000" dirty="0"/>
              <a:t>         token = 'x': Player 1 starts the game with 'X’.</a:t>
            </a:r>
          </a:p>
          <a:p>
            <a:r>
              <a:rPr lang="en-US" sz="2000" dirty="0"/>
              <a:t>2.   Set Tie Flag:    </a:t>
            </a:r>
          </a:p>
          <a:p>
            <a:r>
              <a:rPr lang="en-US" sz="2000" dirty="0"/>
              <a:t>         tie = false: The game is not a draw at the start.</a:t>
            </a:r>
          </a:p>
          <a:p>
            <a:r>
              <a:rPr lang="en-US" sz="2000" dirty="0"/>
              <a:t>3.   Initialize the Board:    </a:t>
            </a:r>
          </a:p>
          <a:p>
            <a:r>
              <a:rPr lang="en-US" sz="2000" dirty="0"/>
              <a:t>        Fills the space array with numbers ('1' to '9') to    </a:t>
            </a:r>
          </a:p>
          <a:p>
            <a:r>
              <a:rPr lang="en-US" sz="2000" dirty="0"/>
              <a:t>        represent the board's positions, making it easy for</a:t>
            </a:r>
          </a:p>
          <a:p>
            <a:r>
              <a:rPr lang="en-US" sz="2000" dirty="0"/>
              <a:t>        players to select cells by number.     - Uses a counter</a:t>
            </a:r>
          </a:p>
          <a:p>
            <a:r>
              <a:rPr lang="en-US" sz="2000" dirty="0"/>
              <a:t>        (char counter = '1') that increments for each cell.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922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E0E13-7F8D-1949-E340-8B780250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" y="88781"/>
            <a:ext cx="9192908" cy="298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89B29-3F85-7709-25B9-BACA0F024BA1}"/>
              </a:ext>
            </a:extLst>
          </p:cNvPr>
          <p:cNvSpPr txBox="1"/>
          <p:nvPr/>
        </p:nvSpPr>
        <p:spPr>
          <a:xfrm>
            <a:off x="205483" y="3655031"/>
            <a:ext cx="11609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initialize Game function sets up the Tic Tac Toe game:</a:t>
            </a:r>
          </a:p>
          <a:p>
            <a:pPr marL="342900" indent="-342900">
              <a:buAutoNum type="arabicPeriod"/>
            </a:pPr>
            <a:r>
              <a:rPr lang="en-US" sz="2000" dirty="0"/>
              <a:t>Input Player Names:     </a:t>
            </a:r>
          </a:p>
          <a:p>
            <a:r>
              <a:rPr lang="en-US" sz="2000" dirty="0"/>
              <a:t>      Prompts the users to enter their names and assigns them to player1 and player2.</a:t>
            </a:r>
          </a:p>
          <a:p>
            <a:pPr marL="342900" indent="-342900">
              <a:buAutoNum type="arabicPeriod" startAt="2"/>
            </a:pPr>
            <a:r>
              <a:rPr lang="en-US" sz="2000" dirty="0"/>
              <a:t>Assign Tokens:  </a:t>
            </a:r>
          </a:p>
          <a:p>
            <a:r>
              <a:rPr lang="en-US" sz="2000" dirty="0"/>
              <a:t>      Declares player1 as player 1 (using 'X') and player2 as player 2 (using 'O’). </a:t>
            </a:r>
          </a:p>
          <a:p>
            <a:pPr marL="342900" indent="-342900">
              <a:buAutoNum type="arabicPeriod" startAt="3"/>
            </a:pPr>
            <a:r>
              <a:rPr lang="en-US" sz="2000" dirty="0"/>
              <a:t>Print Initial Board:    </a:t>
            </a:r>
          </a:p>
          <a:p>
            <a:r>
              <a:rPr lang="en-US" sz="2000" dirty="0"/>
              <a:t>      Calls print Board() to display the empty game board at the start.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0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2DAD4-BAFB-C6BC-C01A-11A20D5C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5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EF8A9-30C4-82B3-0141-D66F8A9D27A1}"/>
              </a:ext>
            </a:extLst>
          </p:cNvPr>
          <p:cNvSpPr txBox="1"/>
          <p:nvPr/>
        </p:nvSpPr>
        <p:spPr>
          <a:xfrm>
            <a:off x="75343" y="4335694"/>
            <a:ext cx="1183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function printBoard() prints a Tic-Tac-Toe board. It uses the space 2D array to display the current state of the game grid, with three rows and columns separated by lines and spaces for readability.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896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106F7-24E7-1328-3BC9-B5D1DE30E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5906" cy="401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7DB12-48CD-2BA9-FAC9-A52C884EF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941"/>
            <a:ext cx="846590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5EE71-82FC-00A4-E51E-E3774EDEBA49}"/>
              </a:ext>
            </a:extLst>
          </p:cNvPr>
          <p:cNvSpPr txBox="1"/>
          <p:nvPr/>
        </p:nvSpPr>
        <p:spPr>
          <a:xfrm>
            <a:off x="380144" y="678094"/>
            <a:ext cx="90104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take Turn function handles a player's move: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Prompt Input:</a:t>
            </a:r>
          </a:p>
          <a:p>
            <a:r>
              <a:rPr lang="en-US" sz="2000" dirty="0"/>
              <a:t>      Asks the current player (based on token) to enter a number (1–9).</a:t>
            </a:r>
          </a:p>
          <a:p>
            <a:endParaRPr lang="en-US" sz="2000" dirty="0"/>
          </a:p>
          <a:p>
            <a:pPr marL="342900" indent="-342900">
              <a:buAutoNum type="arabicPeriod" startAt="2"/>
            </a:pPr>
            <a:r>
              <a:rPr lang="en-US" sz="2000" dirty="0"/>
              <a:t>Validate Input:     </a:t>
            </a:r>
          </a:p>
          <a:p>
            <a:r>
              <a:rPr lang="en-US" sz="2000" dirty="0"/>
              <a:t>       Ensures the number is within the valid range. If not, it recursively asks for input  </a:t>
            </a:r>
          </a:p>
          <a:p>
            <a:r>
              <a:rPr lang="en-US" sz="2000" dirty="0"/>
              <a:t>       again.</a:t>
            </a:r>
          </a:p>
          <a:p>
            <a:endParaRPr lang="en-US" sz="2000" dirty="0"/>
          </a:p>
          <a:p>
            <a:pPr marL="342900" indent="-342900">
              <a:buAutoNum type="arabicPeriod" startAt="3"/>
            </a:pPr>
            <a:r>
              <a:rPr lang="en-US" sz="2000" dirty="0"/>
              <a:t>Determine Position:   </a:t>
            </a:r>
          </a:p>
          <a:p>
            <a:r>
              <a:rPr lang="en-US" sz="2000" dirty="0"/>
              <a:t>      Converts the entered number into the corresponding row and column on the</a:t>
            </a:r>
          </a:p>
          <a:p>
            <a:r>
              <a:rPr lang="en-US" sz="2000" dirty="0"/>
              <a:t>      board.</a:t>
            </a:r>
          </a:p>
          <a:p>
            <a:endParaRPr lang="en-US" sz="2000" dirty="0"/>
          </a:p>
          <a:p>
            <a:r>
              <a:rPr lang="en-US" sz="2000" dirty="0"/>
              <a:t>4.   Make Move:     </a:t>
            </a:r>
          </a:p>
          <a:p>
            <a:r>
              <a:rPr lang="en-US" sz="2000" dirty="0"/>
              <a:t>       Places the player's token ('X' or 'O') if the space is empty.   </a:t>
            </a:r>
          </a:p>
          <a:p>
            <a:r>
              <a:rPr lang="en-US" sz="2000" dirty="0"/>
              <a:t>       Switches the turn to the other player. </a:t>
            </a:r>
          </a:p>
          <a:p>
            <a:r>
              <a:rPr lang="en-US" sz="2000" dirty="0"/>
              <a:t>       If the space is occupied, it asks the player to try again.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938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FF03C-B5AC-83E5-D8DE-079B20FD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07A6B-AD62-7AAA-6530-C61BA956E828}"/>
              </a:ext>
            </a:extLst>
          </p:cNvPr>
          <p:cNvSpPr txBox="1"/>
          <p:nvPr/>
        </p:nvSpPr>
        <p:spPr>
          <a:xfrm>
            <a:off x="335622" y="766732"/>
            <a:ext cx="118563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check Winner() function determines the game state in Tic-Tac-Toe:  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Rows and Columns: </a:t>
            </a:r>
          </a:p>
          <a:p>
            <a:r>
              <a:rPr lang="en-US" sz="2000" dirty="0"/>
              <a:t>        Loops through rows and columns to check if any have the same symbol, indicating a win.  </a:t>
            </a:r>
          </a:p>
          <a:p>
            <a:r>
              <a:rPr lang="en-US" sz="2000" dirty="0"/>
              <a:t> 2. Diagonals: </a:t>
            </a:r>
          </a:p>
          <a:p>
            <a:r>
              <a:rPr lang="en-US" sz="2000" dirty="0"/>
              <a:t>        Checks the main and anti-diagonals for matching symbols, signaling a win.  </a:t>
            </a:r>
          </a:p>
          <a:p>
            <a:r>
              <a:rPr lang="en-US" sz="2000" dirty="0"/>
              <a:t> 3. Return true:</a:t>
            </a:r>
          </a:p>
          <a:p>
            <a:r>
              <a:rPr lang="en-US" sz="2000" dirty="0"/>
              <a:t>        If a row, column, or diagonal has a winner, the function immediately returns true.  </a:t>
            </a:r>
          </a:p>
          <a:p>
            <a:r>
              <a:rPr lang="en-US" sz="2000" dirty="0"/>
              <a:t> 4. Board Check:</a:t>
            </a:r>
          </a:p>
          <a:p>
            <a:r>
              <a:rPr lang="en-US" sz="2000" dirty="0"/>
              <a:t>       If no winner, loops through the board to check for empty spaces.  </a:t>
            </a:r>
          </a:p>
          <a:p>
            <a:r>
              <a:rPr lang="en-US" sz="2000" dirty="0"/>
              <a:t> 5. Game Ongoing: </a:t>
            </a:r>
          </a:p>
          <a:p>
            <a:r>
              <a:rPr lang="en-US" sz="2000" dirty="0"/>
              <a:t>      Returns false if an empty space is found, meaning the game isn't over.  </a:t>
            </a:r>
          </a:p>
          <a:p>
            <a:r>
              <a:rPr lang="en-US" sz="2000" dirty="0"/>
              <a:t> 6. Tie Check: </a:t>
            </a:r>
          </a:p>
          <a:p>
            <a:r>
              <a:rPr lang="en-US" sz="2000" dirty="0"/>
              <a:t>       If no empty spaces remain and no winner, sets the tie variable to true.  </a:t>
            </a:r>
          </a:p>
          <a:p>
            <a:r>
              <a:rPr lang="en-US" sz="2000" dirty="0"/>
              <a:t> 7. Return false:</a:t>
            </a:r>
          </a:p>
          <a:p>
            <a:r>
              <a:rPr lang="en-US" sz="2000" dirty="0"/>
              <a:t>     Returns false if the game is a tie or ongoing without a winner. 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This function ensures proper game flow by accurately identifying winners, ties, or ongoing states.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810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manjeesh g</dc:creator>
  <cp:lastModifiedBy>manjeesh g</cp:lastModifiedBy>
  <cp:revision>1</cp:revision>
  <dcterms:created xsi:type="dcterms:W3CDTF">2024-11-19T12:43:23Z</dcterms:created>
  <dcterms:modified xsi:type="dcterms:W3CDTF">2024-11-19T16:19:31Z</dcterms:modified>
</cp:coreProperties>
</file>