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7738-06AC-4BF1-8773-E7F1E852C270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785-E5F8-41AA-98D8-E4E183C7B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785-E5F8-41AA-98D8-E4E183C7B52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3B91-30B2-4DF9-AEAE-B96E1064F949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1431-8601-47B8-8253-66CF9C7606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用户权限系统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UPS – User Permission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页面框架设计方案</a:t>
            </a:r>
            <a:endParaRPr lang="zh-CN" altLang="en-US" dirty="0"/>
          </a:p>
        </p:txBody>
      </p:sp>
      <p:pic>
        <p:nvPicPr>
          <p:cNvPr id="6" name="内容占位符 5" descr="01-UPS页面框架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357298"/>
            <a:ext cx="6786610" cy="508995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用户资料</a:t>
            </a:r>
            <a:r>
              <a:rPr lang="en-US" altLang="zh-CN" dirty="0" smtClean="0"/>
              <a:t>(User)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3143248"/>
          <a:ext cx="8229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12"/>
                <a:gridCol w="2712928"/>
                <a:gridCol w="32878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username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NVARCHAR2(50)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用户名，一般对应于工号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密码。使用</a:t>
                      </a:r>
                      <a:r>
                        <a:rPr lang="en-US" altLang="zh-CN" dirty="0" smtClean="0"/>
                        <a:t>MD5</a:t>
                      </a:r>
                      <a:r>
                        <a:rPr lang="zh-CN" altLang="en-US" dirty="0" smtClean="0"/>
                        <a:t>加密</a:t>
                      </a:r>
                      <a:endParaRPr lang="en-US" altLang="zh-CN" dirty="0" smtClean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name_cn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中文名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name_en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英文名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group_id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NVARCHAR2(20)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00034" y="1214438"/>
            <a:ext cx="8215312" cy="1714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记录用户的基本信息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用户的附加信息在另外的表中记录</a:t>
            </a:r>
            <a:endParaRPr lang="en-US" altLang="zh-CN" dirty="0" smtClean="0"/>
          </a:p>
          <a:p>
            <a:r>
              <a:rPr lang="zh-CN" altLang="en-US" dirty="0" smtClean="0"/>
              <a:t>数据库设计方案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</a:t>
            </a:r>
            <a:r>
              <a:rPr lang="en-US" altLang="zh-CN" dirty="0" smtClean="0"/>
              <a:t>(Application)</a:t>
            </a:r>
            <a:r>
              <a:rPr lang="en-US" altLang="zh-CN" sz="2800" dirty="0" smtClean="0"/>
              <a:t>--</a:t>
            </a:r>
            <a:r>
              <a:rPr lang="zh-CN" altLang="en-US" sz="2800" dirty="0" smtClean="0"/>
              <a:t>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zh-CN" altLang="en-US" dirty="0" smtClean="0"/>
              <a:t>整个项目中的大模块，如</a:t>
            </a:r>
            <a:r>
              <a:rPr lang="en-US" altLang="zh-CN" dirty="0" smtClean="0"/>
              <a:t>UPS</a:t>
            </a:r>
          </a:p>
          <a:p>
            <a:pPr lvl="1"/>
            <a:r>
              <a:rPr lang="zh-CN" altLang="en-US" dirty="0" smtClean="0"/>
              <a:t>对应框架中的项目列表区</a:t>
            </a:r>
            <a:endParaRPr lang="en-US" altLang="zh-CN" dirty="0"/>
          </a:p>
          <a:p>
            <a:r>
              <a:rPr lang="zh-CN" altLang="en-US" dirty="0" smtClean="0"/>
              <a:t>数据库设计方案</a:t>
            </a:r>
            <a:endParaRPr lang="zh-CN" altLang="en-US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/>
        </p:nvGraphicFramePr>
        <p:xfrm>
          <a:off x="457200" y="3377588"/>
          <a:ext cx="8229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12"/>
                <a:gridCol w="2712928"/>
                <a:gridCol w="32878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NVARCHAR2(20)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desc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模块资料</a:t>
            </a:r>
            <a:r>
              <a:rPr lang="en-US" altLang="zh-CN" dirty="0" smtClean="0"/>
              <a:t>(Module)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zh-CN" altLang="en-US" dirty="0" smtClean="0"/>
              <a:t>记录系统中的资源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数据库设计方案</a:t>
            </a:r>
            <a:endParaRPr lang="zh-CN" altLang="en-US" dirty="0"/>
          </a:p>
        </p:txBody>
      </p:sp>
      <p:graphicFrame>
        <p:nvGraphicFramePr>
          <p:cNvPr id="5" name="内容占位符 8"/>
          <p:cNvGraphicFramePr>
            <a:graphicFrameLocks/>
          </p:cNvGraphicFramePr>
          <p:nvPr/>
        </p:nvGraphicFramePr>
        <p:xfrm>
          <a:off x="457200" y="3306150"/>
          <a:ext cx="8229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12"/>
                <a:gridCol w="2712928"/>
                <a:gridCol w="32878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application_id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所属应用程序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NVARCHAR2(255)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访问地址</a:t>
                      </a:r>
                      <a:endParaRPr lang="en-US" altLang="zh-CN" dirty="0" smtClean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parent_id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父模块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级别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enable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CHAR(1)</a:t>
                      </a:r>
                      <a:endParaRPr lang="zh-CN" altLang="en-US" dirty="0"/>
                    </a:p>
                  </a:txBody>
                  <a:tcPr marL="127529" marR="127529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是否启用</a:t>
                      </a:r>
                      <a:endParaRPr lang="zh-CN" altLang="en-US" dirty="0"/>
                    </a:p>
                  </a:txBody>
                  <a:tcPr marL="127529" marR="127529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用户的权限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用户的应用程序权限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用户的模块权限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165</Words>
  <Application>Microsoft Office PowerPoint</Application>
  <PresentationFormat>全屏显示(4:3)</PresentationFormat>
  <Paragraphs>78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用户权限系统 UPS – User Permission System</vt:lpstr>
      <vt:lpstr>页面框架设计方案</vt:lpstr>
      <vt:lpstr>用户资料(User)</vt:lpstr>
      <vt:lpstr>应用程序(Application)--子系统</vt:lpstr>
      <vt:lpstr>模块资料(Module)</vt:lpstr>
      <vt:lpstr>用户的权限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 – User Permission System</dc:title>
  <dc:creator>a</dc:creator>
  <cp:lastModifiedBy>a</cp:lastModifiedBy>
  <cp:revision>85</cp:revision>
  <dcterms:created xsi:type="dcterms:W3CDTF">2015-05-20T13:34:21Z</dcterms:created>
  <dcterms:modified xsi:type="dcterms:W3CDTF">2015-05-20T14:46:42Z</dcterms:modified>
</cp:coreProperties>
</file>