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448" r:id="rId5"/>
    <p:sldId id="2462" r:id="rId6"/>
    <p:sldId id="259" r:id="rId7"/>
    <p:sldId id="2463" r:id="rId8"/>
    <p:sldId id="2451" r:id="rId9"/>
    <p:sldId id="2432" r:id="rId10"/>
    <p:sldId id="2433" r:id="rId11"/>
    <p:sldId id="2464" r:id="rId12"/>
    <p:sldId id="2465" r:id="rId13"/>
    <p:sldId id="2466" r:id="rId14"/>
    <p:sldId id="2468" r:id="rId15"/>
    <p:sldId id="2450" r:id="rId16"/>
    <p:sldId id="2467" r:id="rId17"/>
    <p:sldId id="2469" r:id="rId18"/>
    <p:sldId id="2456" r:id="rId19"/>
    <p:sldId id="24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818B5-F049-42BF-A747-D829A147C707}" v="13" dt="2023-12-17T14:04:01.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5033" autoAdjust="0"/>
  </p:normalViewPr>
  <p:slideViewPr>
    <p:cSldViewPr snapToGrid="0">
      <p:cViewPr varScale="1">
        <p:scale>
          <a:sx n="60" d="100"/>
          <a:sy n="60" d="100"/>
        </p:scale>
        <p:origin x="96" y="118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rmaa Mendbayar" userId="0105e881-bc11-418e-ab24-b0fc61c0e78e" providerId="ADAL" clId="{6DC818B5-F049-42BF-A747-D829A147C707}"/>
    <pc:docChg chg="undo custSel addSld delSld modSld sldOrd">
      <pc:chgData name="Bolormaa Mendbayar" userId="0105e881-bc11-418e-ab24-b0fc61c0e78e" providerId="ADAL" clId="{6DC818B5-F049-42BF-A747-D829A147C707}" dt="2023-12-17T14:15:37.840" v="1838" actId="27636"/>
      <pc:docMkLst>
        <pc:docMk/>
      </pc:docMkLst>
      <pc:sldChg chg="del">
        <pc:chgData name="Bolormaa Mendbayar" userId="0105e881-bc11-418e-ab24-b0fc61c0e78e" providerId="ADAL" clId="{6DC818B5-F049-42BF-A747-D829A147C707}" dt="2023-12-17T13:55:39.366" v="228" actId="2696"/>
        <pc:sldMkLst>
          <pc:docMk/>
          <pc:sldMk cId="2720361709" sldId="260"/>
        </pc:sldMkLst>
      </pc:sldChg>
      <pc:sldChg chg="del">
        <pc:chgData name="Bolormaa Mendbayar" userId="0105e881-bc11-418e-ab24-b0fc61c0e78e" providerId="ADAL" clId="{6DC818B5-F049-42BF-A747-D829A147C707}" dt="2023-12-17T14:05:31.799" v="839" actId="2696"/>
        <pc:sldMkLst>
          <pc:docMk/>
          <pc:sldMk cId="1619265676" sldId="262"/>
        </pc:sldMkLst>
      </pc:sldChg>
      <pc:sldChg chg="addSp delSp modSp mod setBg">
        <pc:chgData name="Bolormaa Mendbayar" userId="0105e881-bc11-418e-ab24-b0fc61c0e78e" providerId="ADAL" clId="{6DC818B5-F049-42BF-A747-D829A147C707}" dt="2023-12-17T13:54:29.631" v="165" actId="20577"/>
        <pc:sldMkLst>
          <pc:docMk/>
          <pc:sldMk cId="869470413" sldId="2432"/>
        </pc:sldMkLst>
        <pc:spChg chg="mod">
          <ac:chgData name="Bolormaa Mendbayar" userId="0105e881-bc11-418e-ab24-b0fc61c0e78e" providerId="ADAL" clId="{6DC818B5-F049-42BF-A747-D829A147C707}" dt="2023-12-17T13:54:29.631" v="165" actId="20577"/>
          <ac:spMkLst>
            <pc:docMk/>
            <pc:sldMk cId="869470413" sldId="2432"/>
            <ac:spMk id="2" creationId="{603DA247-2F35-4FB8-903D-FB32D7B852D9}"/>
          </ac:spMkLst>
        </pc:spChg>
        <pc:spChg chg="mod ord">
          <ac:chgData name="Bolormaa Mendbayar" userId="0105e881-bc11-418e-ab24-b0fc61c0e78e" providerId="ADAL" clId="{6DC818B5-F049-42BF-A747-D829A147C707}" dt="2023-12-17T13:54:04.621" v="122" actId="26606"/>
          <ac:spMkLst>
            <pc:docMk/>
            <pc:sldMk cId="869470413" sldId="2432"/>
            <ac:spMk id="3" creationId="{FBDE7135-9153-4AEB-AC1F-4B951B7A76F2}"/>
          </ac:spMkLst>
        </pc:spChg>
        <pc:spChg chg="add">
          <ac:chgData name="Bolormaa Mendbayar" userId="0105e881-bc11-418e-ab24-b0fc61c0e78e" providerId="ADAL" clId="{6DC818B5-F049-42BF-A747-D829A147C707}" dt="2023-12-17T13:54:04.621" v="122" actId="26606"/>
          <ac:spMkLst>
            <pc:docMk/>
            <pc:sldMk cId="869470413" sldId="2432"/>
            <ac:spMk id="9" creationId="{A4AC5506-6312-4701-8D3C-40187889A947}"/>
          </ac:spMkLst>
        </pc:spChg>
        <pc:graphicFrameChg chg="del">
          <ac:chgData name="Bolormaa Mendbayar" userId="0105e881-bc11-418e-ab24-b0fc61c0e78e" providerId="ADAL" clId="{6DC818B5-F049-42BF-A747-D829A147C707}" dt="2023-12-17T13:53:47.307" v="117" actId="478"/>
          <ac:graphicFrameMkLst>
            <pc:docMk/>
            <pc:sldMk cId="869470413" sldId="2432"/>
            <ac:graphicFrameMk id="6" creationId="{6573B952-4CEE-4757-91AB-02A6F22E1CF3}"/>
          </ac:graphicFrameMkLst>
        </pc:graphicFrameChg>
        <pc:picChg chg="add mod">
          <ac:chgData name="Bolormaa Mendbayar" userId="0105e881-bc11-418e-ab24-b0fc61c0e78e" providerId="ADAL" clId="{6DC818B5-F049-42BF-A747-D829A147C707}" dt="2023-12-17T13:54:04.621" v="122" actId="26606"/>
          <ac:picMkLst>
            <pc:docMk/>
            <pc:sldMk cId="869470413" sldId="2432"/>
            <ac:picMk id="4" creationId="{331B6AAC-8057-2832-190A-82A0D0864D73}"/>
          </ac:picMkLst>
        </pc:picChg>
      </pc:sldChg>
      <pc:sldChg chg="addSp delSp modSp mod setBg">
        <pc:chgData name="Bolormaa Mendbayar" userId="0105e881-bc11-418e-ab24-b0fc61c0e78e" providerId="ADAL" clId="{6DC818B5-F049-42BF-A747-D829A147C707}" dt="2023-12-17T13:55:16.443" v="224" actId="404"/>
        <pc:sldMkLst>
          <pc:docMk/>
          <pc:sldMk cId="2779095684" sldId="2433"/>
        </pc:sldMkLst>
        <pc:spChg chg="mod ord">
          <ac:chgData name="Bolormaa Mendbayar" userId="0105e881-bc11-418e-ab24-b0fc61c0e78e" providerId="ADAL" clId="{6DC818B5-F049-42BF-A747-D829A147C707}" dt="2023-12-17T13:54:51.378" v="171" actId="26606"/>
          <ac:spMkLst>
            <pc:docMk/>
            <pc:sldMk cId="2779095684" sldId="2433"/>
            <ac:spMk id="2" creationId="{6AC2F439-9B68-4159-977F-8EC563FB1552}"/>
          </ac:spMkLst>
        </pc:spChg>
        <pc:spChg chg="del">
          <ac:chgData name="Bolormaa Mendbayar" userId="0105e881-bc11-418e-ab24-b0fc61c0e78e" providerId="ADAL" clId="{6DC818B5-F049-42BF-A747-D829A147C707}" dt="2023-12-17T13:54:40.103" v="167" actId="478"/>
          <ac:spMkLst>
            <pc:docMk/>
            <pc:sldMk cId="2779095684" sldId="2433"/>
            <ac:spMk id="4" creationId="{797EF4CE-E0F9-4353-9C7D-5294DDF363C6}"/>
          </ac:spMkLst>
        </pc:spChg>
        <pc:spChg chg="mod">
          <ac:chgData name="Bolormaa Mendbayar" userId="0105e881-bc11-418e-ab24-b0fc61c0e78e" providerId="ADAL" clId="{6DC818B5-F049-42BF-A747-D829A147C707}" dt="2023-12-17T13:55:16.443" v="224" actId="404"/>
          <ac:spMkLst>
            <pc:docMk/>
            <pc:sldMk cId="2779095684" sldId="2433"/>
            <ac:spMk id="12" creationId="{FAAB2787-6A77-4A87-993D-DDAF924185B5}"/>
          </ac:spMkLst>
        </pc:spChg>
        <pc:spChg chg="add">
          <ac:chgData name="Bolormaa Mendbayar" userId="0105e881-bc11-418e-ab24-b0fc61c0e78e" providerId="ADAL" clId="{6DC818B5-F049-42BF-A747-D829A147C707}" dt="2023-12-17T13:54:51.378" v="171" actId="26606"/>
          <ac:spMkLst>
            <pc:docMk/>
            <pc:sldMk cId="2779095684" sldId="2433"/>
            <ac:spMk id="17" creationId="{D4771268-CB57-404A-9271-370EB28F6090}"/>
          </ac:spMkLst>
        </pc:spChg>
        <pc:graphicFrameChg chg="del modGraphic">
          <ac:chgData name="Bolormaa Mendbayar" userId="0105e881-bc11-418e-ab24-b0fc61c0e78e" providerId="ADAL" clId="{6DC818B5-F049-42BF-A747-D829A147C707}" dt="2023-12-17T13:54:42.614" v="168" actId="478"/>
          <ac:graphicFrameMkLst>
            <pc:docMk/>
            <pc:sldMk cId="2779095684" sldId="2433"/>
            <ac:graphicFrameMk id="6" creationId="{0E9A2E70-9C73-45A4-9B0C-E2433CF2A835}"/>
          </ac:graphicFrameMkLst>
        </pc:graphicFrameChg>
        <pc:picChg chg="add mod">
          <ac:chgData name="Bolormaa Mendbayar" userId="0105e881-bc11-418e-ab24-b0fc61c0e78e" providerId="ADAL" clId="{6DC818B5-F049-42BF-A747-D829A147C707}" dt="2023-12-17T13:54:51.378" v="171" actId="26606"/>
          <ac:picMkLst>
            <pc:docMk/>
            <pc:sldMk cId="2779095684" sldId="2433"/>
            <ac:picMk id="3" creationId="{AF8C2733-6B57-315A-F38D-2A9BCFFA351E}"/>
          </ac:picMkLst>
        </pc:picChg>
      </pc:sldChg>
      <pc:sldChg chg="addSp delSp modSp mod">
        <pc:chgData name="Bolormaa Mendbayar" userId="0105e881-bc11-418e-ab24-b0fc61c0e78e" providerId="ADAL" clId="{6DC818B5-F049-42BF-A747-D829A147C707}" dt="2023-12-17T13:57:48.415" v="308" actId="1076"/>
        <pc:sldMkLst>
          <pc:docMk/>
          <pc:sldMk cId="927727573" sldId="2436"/>
        </pc:sldMkLst>
        <pc:spChg chg="del">
          <ac:chgData name="Bolormaa Mendbayar" userId="0105e881-bc11-418e-ab24-b0fc61c0e78e" providerId="ADAL" clId="{6DC818B5-F049-42BF-A747-D829A147C707}" dt="2023-12-17T13:56:55.092" v="291" actId="478"/>
          <ac:spMkLst>
            <pc:docMk/>
            <pc:sldMk cId="927727573" sldId="2436"/>
            <ac:spMk id="3" creationId="{C747C414-85D9-40D6-9BB3-5AF68A84F413}"/>
          </ac:spMkLst>
        </pc:spChg>
        <pc:spChg chg="add del mod">
          <ac:chgData name="Bolormaa Mendbayar" userId="0105e881-bc11-418e-ab24-b0fc61c0e78e" providerId="ADAL" clId="{6DC818B5-F049-42BF-A747-D829A147C707}" dt="2023-12-17T13:56:29.492" v="283" actId="478"/>
          <ac:spMkLst>
            <pc:docMk/>
            <pc:sldMk cId="927727573" sldId="2436"/>
            <ac:spMk id="4" creationId="{3646EC48-BCD4-D2C5-99C4-095EFEA59180}"/>
          </ac:spMkLst>
        </pc:spChg>
        <pc:spChg chg="add del mod">
          <ac:chgData name="Bolormaa Mendbayar" userId="0105e881-bc11-418e-ab24-b0fc61c0e78e" providerId="ADAL" clId="{6DC818B5-F049-42BF-A747-D829A147C707}" dt="2023-12-17T13:56:31.151" v="284" actId="478"/>
          <ac:spMkLst>
            <pc:docMk/>
            <pc:sldMk cId="927727573" sldId="2436"/>
            <ac:spMk id="7" creationId="{7B1AE84B-D044-E1E8-BF8D-7674DA9F0DFB}"/>
          </ac:spMkLst>
        </pc:spChg>
        <pc:spChg chg="mod">
          <ac:chgData name="Bolormaa Mendbayar" userId="0105e881-bc11-418e-ab24-b0fc61c0e78e" providerId="ADAL" clId="{6DC818B5-F049-42BF-A747-D829A147C707}" dt="2023-12-17T13:57:48.415" v="308" actId="1076"/>
          <ac:spMkLst>
            <pc:docMk/>
            <pc:sldMk cId="927727573" sldId="2436"/>
            <ac:spMk id="8" creationId="{0B070B25-2BBC-49AC-9CFA-1CD7195DF2D6}"/>
          </ac:spMkLst>
        </pc:spChg>
        <pc:spChg chg="del mod">
          <ac:chgData name="Bolormaa Mendbayar" userId="0105e881-bc11-418e-ab24-b0fc61c0e78e" providerId="ADAL" clId="{6DC818B5-F049-42BF-A747-D829A147C707}" dt="2023-12-17T13:56:34.267" v="285" actId="478"/>
          <ac:spMkLst>
            <pc:docMk/>
            <pc:sldMk cId="927727573" sldId="2436"/>
            <ac:spMk id="9" creationId="{9E2524A0-105C-4170-BB48-CD0756FB3DFE}"/>
          </ac:spMkLst>
        </pc:spChg>
        <pc:spChg chg="del mod">
          <ac:chgData name="Bolormaa Mendbayar" userId="0105e881-bc11-418e-ab24-b0fc61c0e78e" providerId="ADAL" clId="{6DC818B5-F049-42BF-A747-D829A147C707}" dt="2023-12-17T13:56:28.266" v="282" actId="478"/>
          <ac:spMkLst>
            <pc:docMk/>
            <pc:sldMk cId="927727573" sldId="2436"/>
            <ac:spMk id="10" creationId="{6E57A531-5B0F-485D-A015-BC78AD089BA6}"/>
          </ac:spMkLst>
        </pc:spChg>
        <pc:spChg chg="add del mod">
          <ac:chgData name="Bolormaa Mendbayar" userId="0105e881-bc11-418e-ab24-b0fc61c0e78e" providerId="ADAL" clId="{6DC818B5-F049-42BF-A747-D829A147C707}" dt="2023-12-17T13:56:48.379" v="290" actId="478"/>
          <ac:spMkLst>
            <pc:docMk/>
            <pc:sldMk cId="927727573" sldId="2436"/>
            <ac:spMk id="13" creationId="{720B4AD6-BC2F-45DF-FA0C-4B86C4C20FE3}"/>
          </ac:spMkLst>
        </pc:spChg>
        <pc:spChg chg="add del mod">
          <ac:chgData name="Bolormaa Mendbayar" userId="0105e881-bc11-418e-ab24-b0fc61c0e78e" providerId="ADAL" clId="{6DC818B5-F049-42BF-A747-D829A147C707}" dt="2023-12-17T13:57:33.187" v="302" actId="478"/>
          <ac:spMkLst>
            <pc:docMk/>
            <pc:sldMk cId="927727573" sldId="2436"/>
            <ac:spMk id="15" creationId="{132A1DDA-C5AB-FB41-79EC-E0C6B38E09CC}"/>
          </ac:spMkLst>
        </pc:spChg>
        <pc:spChg chg="add del mod">
          <ac:chgData name="Bolormaa Mendbayar" userId="0105e881-bc11-418e-ab24-b0fc61c0e78e" providerId="ADAL" clId="{6DC818B5-F049-42BF-A747-D829A147C707}" dt="2023-12-17T13:57:20.264" v="297" actId="478"/>
          <ac:spMkLst>
            <pc:docMk/>
            <pc:sldMk cId="927727573" sldId="2436"/>
            <ac:spMk id="17" creationId="{7AF1B7F0-339A-9A3D-03BB-753C98BF034C}"/>
          </ac:spMkLst>
        </pc:spChg>
        <pc:picChg chg="del">
          <ac:chgData name="Bolormaa Mendbayar" userId="0105e881-bc11-418e-ab24-b0fc61c0e78e" providerId="ADAL" clId="{6DC818B5-F049-42BF-A747-D829A147C707}" dt="2023-12-17T13:57:18.054" v="296" actId="478"/>
          <ac:picMkLst>
            <pc:docMk/>
            <pc:sldMk cId="927727573" sldId="2436"/>
            <ac:picMk id="12" creationId="{4E709B75-16EA-4581-AED9-567DEF45A6B2}"/>
          </ac:picMkLst>
        </pc:picChg>
        <pc:picChg chg="mod">
          <ac:chgData name="Bolormaa Mendbayar" userId="0105e881-bc11-418e-ab24-b0fc61c0e78e" providerId="ADAL" clId="{6DC818B5-F049-42BF-A747-D829A147C707}" dt="2023-12-17T13:57:40.420" v="305" actId="1076"/>
          <ac:picMkLst>
            <pc:docMk/>
            <pc:sldMk cId="927727573" sldId="2436"/>
            <ac:picMk id="24" creationId="{E896B487-8C07-495F-95BF-B8F4960E1E8D}"/>
          </ac:picMkLst>
        </pc:picChg>
        <pc:picChg chg="del">
          <ac:chgData name="Bolormaa Mendbayar" userId="0105e881-bc11-418e-ab24-b0fc61c0e78e" providerId="ADAL" clId="{6DC818B5-F049-42BF-A747-D829A147C707}" dt="2023-12-17T13:56:25.298" v="279" actId="478"/>
          <ac:picMkLst>
            <pc:docMk/>
            <pc:sldMk cId="927727573" sldId="2436"/>
            <ac:picMk id="28" creationId="{D4D09222-33EB-4F99-9A89-51E2E1E97584}"/>
          </ac:picMkLst>
        </pc:picChg>
        <pc:picChg chg="add del mod">
          <ac:chgData name="Bolormaa Mendbayar" userId="0105e881-bc11-418e-ab24-b0fc61c0e78e" providerId="ADAL" clId="{6DC818B5-F049-42BF-A747-D829A147C707}" dt="2023-12-17T13:57:43.110" v="307" actId="1076"/>
          <ac:picMkLst>
            <pc:docMk/>
            <pc:sldMk cId="927727573" sldId="2436"/>
            <ac:picMk id="40" creationId="{D5C5EA1B-F06D-4AD1-B526-89C2DF772232}"/>
          </ac:picMkLst>
        </pc:picChg>
      </pc:sldChg>
      <pc:sldChg chg="modSp mod ord">
        <pc:chgData name="Bolormaa Mendbayar" userId="0105e881-bc11-418e-ab24-b0fc61c0e78e" providerId="ADAL" clId="{6DC818B5-F049-42BF-A747-D829A147C707}" dt="2023-12-17T14:01:38.315" v="685" actId="20577"/>
        <pc:sldMkLst>
          <pc:docMk/>
          <pc:sldMk cId="839779156" sldId="2450"/>
        </pc:sldMkLst>
        <pc:spChg chg="mod">
          <ac:chgData name="Bolormaa Mendbayar" userId="0105e881-bc11-418e-ab24-b0fc61c0e78e" providerId="ADAL" clId="{6DC818B5-F049-42BF-A747-D829A147C707}" dt="2023-12-17T14:01:21.554" v="640" actId="20577"/>
          <ac:spMkLst>
            <pc:docMk/>
            <pc:sldMk cId="839779156" sldId="2450"/>
            <ac:spMk id="2" creationId="{DAF72BBC-FC90-4B63-96CA-ABED853DBAD0}"/>
          </ac:spMkLst>
        </pc:spChg>
        <pc:spChg chg="mod">
          <ac:chgData name="Bolormaa Mendbayar" userId="0105e881-bc11-418e-ab24-b0fc61c0e78e" providerId="ADAL" clId="{6DC818B5-F049-42BF-A747-D829A147C707}" dt="2023-12-17T14:01:38.315" v="685" actId="20577"/>
          <ac:spMkLst>
            <pc:docMk/>
            <pc:sldMk cId="839779156" sldId="2450"/>
            <ac:spMk id="5" creationId="{14AB6F96-E5E8-4B40-A18C-2D078D1C2D4F}"/>
          </ac:spMkLst>
        </pc:spChg>
      </pc:sldChg>
      <pc:sldChg chg="del">
        <pc:chgData name="Bolormaa Mendbayar" userId="0105e881-bc11-418e-ab24-b0fc61c0e78e" providerId="ADAL" clId="{6DC818B5-F049-42BF-A747-D829A147C707}" dt="2023-12-17T13:55:46.067" v="229" actId="2696"/>
        <pc:sldMkLst>
          <pc:docMk/>
          <pc:sldMk cId="2129108354" sldId="2453"/>
        </pc:sldMkLst>
      </pc:sldChg>
      <pc:sldChg chg="del">
        <pc:chgData name="Bolormaa Mendbayar" userId="0105e881-bc11-418e-ab24-b0fc61c0e78e" providerId="ADAL" clId="{6DC818B5-F049-42BF-A747-D829A147C707}" dt="2023-12-17T13:55:51.019" v="230" actId="2696"/>
        <pc:sldMkLst>
          <pc:docMk/>
          <pc:sldMk cId="714960598" sldId="2454"/>
        </pc:sldMkLst>
      </pc:sldChg>
      <pc:sldChg chg="modSp mod">
        <pc:chgData name="Bolormaa Mendbayar" userId="0105e881-bc11-418e-ab24-b0fc61c0e78e" providerId="ADAL" clId="{6DC818B5-F049-42BF-A747-D829A147C707}" dt="2023-12-17T14:15:37.840" v="1838" actId="27636"/>
        <pc:sldMkLst>
          <pc:docMk/>
          <pc:sldMk cId="3516891798" sldId="2456"/>
        </pc:sldMkLst>
        <pc:spChg chg="mod">
          <ac:chgData name="Bolormaa Mendbayar" userId="0105e881-bc11-418e-ab24-b0fc61c0e78e" providerId="ADAL" clId="{6DC818B5-F049-42BF-A747-D829A147C707}" dt="2023-12-17T14:05:22.141" v="837" actId="20577"/>
          <ac:spMkLst>
            <pc:docMk/>
            <pc:sldMk cId="3516891798" sldId="2456"/>
            <ac:spMk id="2" creationId="{12CC3376-5069-4C7B-BE6B-A3776D1B47BA}"/>
          </ac:spMkLst>
        </pc:spChg>
        <pc:spChg chg="mod">
          <ac:chgData name="Bolormaa Mendbayar" userId="0105e881-bc11-418e-ab24-b0fc61c0e78e" providerId="ADAL" clId="{6DC818B5-F049-42BF-A747-D829A147C707}" dt="2023-12-17T14:15:37.840" v="1838" actId="27636"/>
          <ac:spMkLst>
            <pc:docMk/>
            <pc:sldMk cId="3516891798" sldId="2456"/>
            <ac:spMk id="14" creationId="{79248A72-A597-48DF-A270-3389F5D209C0}"/>
          </ac:spMkLst>
        </pc:spChg>
      </pc:sldChg>
      <pc:sldChg chg="del">
        <pc:chgData name="Bolormaa Mendbayar" userId="0105e881-bc11-418e-ab24-b0fc61c0e78e" providerId="ADAL" clId="{6DC818B5-F049-42BF-A747-D829A147C707}" dt="2023-12-17T14:05:26.882" v="838" actId="2696"/>
        <pc:sldMkLst>
          <pc:docMk/>
          <pc:sldMk cId="3164405530" sldId="2457"/>
        </pc:sldMkLst>
      </pc:sldChg>
      <pc:sldChg chg="addSp delSp modSp mod">
        <pc:chgData name="Bolormaa Mendbayar" userId="0105e881-bc11-418e-ab24-b0fc61c0e78e" providerId="ADAL" clId="{6DC818B5-F049-42BF-A747-D829A147C707}" dt="2023-12-17T13:53:08.489" v="115" actId="20577"/>
        <pc:sldMkLst>
          <pc:docMk/>
          <pc:sldMk cId="2238294472" sldId="2463"/>
        </pc:sldMkLst>
        <pc:spChg chg="add del mod">
          <ac:chgData name="Bolormaa Mendbayar" userId="0105e881-bc11-418e-ab24-b0fc61c0e78e" providerId="ADAL" clId="{6DC818B5-F049-42BF-A747-D829A147C707}" dt="2023-12-17T13:51:20.156" v="4" actId="478"/>
          <ac:spMkLst>
            <pc:docMk/>
            <pc:sldMk cId="2238294472" sldId="2463"/>
            <ac:spMk id="6" creationId="{E22F835F-06D5-6568-2E5B-5F4A8D30FB1D}"/>
          </ac:spMkLst>
        </pc:spChg>
        <pc:spChg chg="add mod">
          <ac:chgData name="Bolormaa Mendbayar" userId="0105e881-bc11-418e-ab24-b0fc61c0e78e" providerId="ADAL" clId="{6DC818B5-F049-42BF-A747-D829A147C707}" dt="2023-12-17T13:53:08.489" v="115" actId="20577"/>
          <ac:spMkLst>
            <pc:docMk/>
            <pc:sldMk cId="2238294472" sldId="2463"/>
            <ac:spMk id="7" creationId="{B48695C8-607C-B71D-DA1A-3A548DC941B8}"/>
          </ac:spMkLst>
        </pc:spChg>
      </pc:sldChg>
      <pc:sldChg chg="del">
        <pc:chgData name="Bolormaa Mendbayar" userId="0105e881-bc11-418e-ab24-b0fc61c0e78e" providerId="ADAL" clId="{6DC818B5-F049-42BF-A747-D829A147C707}" dt="2023-12-17T13:53:25.867" v="116" actId="2696"/>
        <pc:sldMkLst>
          <pc:docMk/>
          <pc:sldMk cId="1367101708" sldId="2464"/>
        </pc:sldMkLst>
      </pc:sldChg>
      <pc:sldChg chg="addSp delSp modSp add mod">
        <pc:chgData name="Bolormaa Mendbayar" userId="0105e881-bc11-418e-ab24-b0fc61c0e78e" providerId="ADAL" clId="{6DC818B5-F049-42BF-A747-D829A147C707}" dt="2023-12-17T13:58:32.074" v="363" actId="20577"/>
        <pc:sldMkLst>
          <pc:docMk/>
          <pc:sldMk cId="2919463464" sldId="2464"/>
        </pc:sldMkLst>
        <pc:spChg chg="mod ord">
          <ac:chgData name="Bolormaa Mendbayar" userId="0105e881-bc11-418e-ab24-b0fc61c0e78e" providerId="ADAL" clId="{6DC818B5-F049-42BF-A747-D829A147C707}" dt="2023-12-17T13:58:16.545" v="311" actId="26606"/>
          <ac:spMkLst>
            <pc:docMk/>
            <pc:sldMk cId="2919463464" sldId="2464"/>
            <ac:spMk id="2" creationId="{6AC2F439-9B68-4159-977F-8EC563FB1552}"/>
          </ac:spMkLst>
        </pc:spChg>
        <pc:spChg chg="mod">
          <ac:chgData name="Bolormaa Mendbayar" userId="0105e881-bc11-418e-ab24-b0fc61c0e78e" providerId="ADAL" clId="{6DC818B5-F049-42BF-A747-D829A147C707}" dt="2023-12-17T13:58:32.074" v="363" actId="20577"/>
          <ac:spMkLst>
            <pc:docMk/>
            <pc:sldMk cId="2919463464" sldId="2464"/>
            <ac:spMk id="12" creationId="{FAAB2787-6A77-4A87-993D-DDAF924185B5}"/>
          </ac:spMkLst>
        </pc:spChg>
        <pc:spChg chg="del">
          <ac:chgData name="Bolormaa Mendbayar" userId="0105e881-bc11-418e-ab24-b0fc61c0e78e" providerId="ADAL" clId="{6DC818B5-F049-42BF-A747-D829A147C707}" dt="2023-12-17T13:58:16.545" v="311" actId="26606"/>
          <ac:spMkLst>
            <pc:docMk/>
            <pc:sldMk cId="2919463464" sldId="2464"/>
            <ac:spMk id="17" creationId="{D4771268-CB57-404A-9271-370EB28F6090}"/>
          </ac:spMkLst>
        </pc:spChg>
        <pc:spChg chg="add">
          <ac:chgData name="Bolormaa Mendbayar" userId="0105e881-bc11-418e-ab24-b0fc61c0e78e" providerId="ADAL" clId="{6DC818B5-F049-42BF-A747-D829A147C707}" dt="2023-12-17T13:58:16.545" v="311" actId="26606"/>
          <ac:spMkLst>
            <pc:docMk/>
            <pc:sldMk cId="2919463464" sldId="2464"/>
            <ac:spMk id="22" creationId="{D12DDE76-C203-4047-9998-63900085B5E8}"/>
          </ac:spMkLst>
        </pc:spChg>
        <pc:picChg chg="del">
          <ac:chgData name="Bolormaa Mendbayar" userId="0105e881-bc11-418e-ab24-b0fc61c0e78e" providerId="ADAL" clId="{6DC818B5-F049-42BF-A747-D829A147C707}" dt="2023-12-17T13:58:12.991" v="310" actId="478"/>
          <ac:picMkLst>
            <pc:docMk/>
            <pc:sldMk cId="2919463464" sldId="2464"/>
            <ac:picMk id="3" creationId="{AF8C2733-6B57-315A-F38D-2A9BCFFA351E}"/>
          </ac:picMkLst>
        </pc:picChg>
        <pc:picChg chg="add mod">
          <ac:chgData name="Bolormaa Mendbayar" userId="0105e881-bc11-418e-ab24-b0fc61c0e78e" providerId="ADAL" clId="{6DC818B5-F049-42BF-A747-D829A147C707}" dt="2023-12-17T13:58:16.545" v="311" actId="26606"/>
          <ac:picMkLst>
            <pc:docMk/>
            <pc:sldMk cId="2919463464" sldId="2464"/>
            <ac:picMk id="4" creationId="{82E70103-21CF-1DD7-D61E-8FE16B9BC568}"/>
          </ac:picMkLst>
        </pc:picChg>
      </pc:sldChg>
      <pc:sldChg chg="addSp delSp modSp add mod">
        <pc:chgData name="Bolormaa Mendbayar" userId="0105e881-bc11-418e-ab24-b0fc61c0e78e" providerId="ADAL" clId="{6DC818B5-F049-42BF-A747-D829A147C707}" dt="2023-12-17T13:59:11.748" v="434" actId="20577"/>
        <pc:sldMkLst>
          <pc:docMk/>
          <pc:sldMk cId="941261146" sldId="2465"/>
        </pc:sldMkLst>
        <pc:spChg chg="mod ord">
          <ac:chgData name="Bolormaa Mendbayar" userId="0105e881-bc11-418e-ab24-b0fc61c0e78e" providerId="ADAL" clId="{6DC818B5-F049-42BF-A747-D829A147C707}" dt="2023-12-17T13:58:52.402" v="366" actId="26606"/>
          <ac:spMkLst>
            <pc:docMk/>
            <pc:sldMk cId="941261146" sldId="2465"/>
            <ac:spMk id="2" creationId="{6AC2F439-9B68-4159-977F-8EC563FB1552}"/>
          </ac:spMkLst>
        </pc:spChg>
        <pc:spChg chg="mod">
          <ac:chgData name="Bolormaa Mendbayar" userId="0105e881-bc11-418e-ab24-b0fc61c0e78e" providerId="ADAL" clId="{6DC818B5-F049-42BF-A747-D829A147C707}" dt="2023-12-17T13:59:11.748" v="434" actId="20577"/>
          <ac:spMkLst>
            <pc:docMk/>
            <pc:sldMk cId="941261146" sldId="2465"/>
            <ac:spMk id="12" creationId="{FAAB2787-6A77-4A87-993D-DDAF924185B5}"/>
          </ac:spMkLst>
        </pc:spChg>
        <pc:spChg chg="del">
          <ac:chgData name="Bolormaa Mendbayar" userId="0105e881-bc11-418e-ab24-b0fc61c0e78e" providerId="ADAL" clId="{6DC818B5-F049-42BF-A747-D829A147C707}" dt="2023-12-17T13:58:52.402" v="366" actId="26606"/>
          <ac:spMkLst>
            <pc:docMk/>
            <pc:sldMk cId="941261146" sldId="2465"/>
            <ac:spMk id="17" creationId="{D4771268-CB57-404A-9271-370EB28F6090}"/>
          </ac:spMkLst>
        </pc:spChg>
        <pc:spChg chg="add">
          <ac:chgData name="Bolormaa Mendbayar" userId="0105e881-bc11-418e-ab24-b0fc61c0e78e" providerId="ADAL" clId="{6DC818B5-F049-42BF-A747-D829A147C707}" dt="2023-12-17T13:58:52.402" v="366" actId="26606"/>
          <ac:spMkLst>
            <pc:docMk/>
            <pc:sldMk cId="941261146" sldId="2465"/>
            <ac:spMk id="22" creationId="{A8384FB5-9ADC-4DDC-881B-597D56F5B15D}"/>
          </ac:spMkLst>
        </pc:spChg>
        <pc:spChg chg="add">
          <ac:chgData name="Bolormaa Mendbayar" userId="0105e881-bc11-418e-ab24-b0fc61c0e78e" providerId="ADAL" clId="{6DC818B5-F049-42BF-A747-D829A147C707}" dt="2023-12-17T13:58:52.402" v="366" actId="26606"/>
          <ac:spMkLst>
            <pc:docMk/>
            <pc:sldMk cId="941261146" sldId="2465"/>
            <ac:spMk id="24" creationId="{91E5A9A7-95C6-4F4F-B00E-C82E07FE62EF}"/>
          </ac:spMkLst>
        </pc:spChg>
        <pc:spChg chg="add">
          <ac:chgData name="Bolormaa Mendbayar" userId="0105e881-bc11-418e-ab24-b0fc61c0e78e" providerId="ADAL" clId="{6DC818B5-F049-42BF-A747-D829A147C707}" dt="2023-12-17T13:58:52.402" v="366" actId="26606"/>
          <ac:spMkLst>
            <pc:docMk/>
            <pc:sldMk cId="941261146" sldId="2465"/>
            <ac:spMk id="26" creationId="{D07DD2DE-F619-49DD-B5E7-03A290FF4ED1}"/>
          </ac:spMkLst>
        </pc:spChg>
        <pc:spChg chg="add">
          <ac:chgData name="Bolormaa Mendbayar" userId="0105e881-bc11-418e-ab24-b0fc61c0e78e" providerId="ADAL" clId="{6DC818B5-F049-42BF-A747-D829A147C707}" dt="2023-12-17T13:58:52.402" v="366" actId="26606"/>
          <ac:spMkLst>
            <pc:docMk/>
            <pc:sldMk cId="941261146" sldId="2465"/>
            <ac:spMk id="28" creationId="{85149191-5F60-4A28-AAFF-039F96B0F3EC}"/>
          </ac:spMkLst>
        </pc:spChg>
        <pc:spChg chg="add">
          <ac:chgData name="Bolormaa Mendbayar" userId="0105e881-bc11-418e-ab24-b0fc61c0e78e" providerId="ADAL" clId="{6DC818B5-F049-42BF-A747-D829A147C707}" dt="2023-12-17T13:58:52.402" v="366" actId="26606"/>
          <ac:spMkLst>
            <pc:docMk/>
            <pc:sldMk cId="941261146" sldId="2465"/>
            <ac:spMk id="30" creationId="{F8260ED5-17F7-4158-B241-D51DD4CF1B7E}"/>
          </ac:spMkLst>
        </pc:spChg>
        <pc:picChg chg="del">
          <ac:chgData name="Bolormaa Mendbayar" userId="0105e881-bc11-418e-ab24-b0fc61c0e78e" providerId="ADAL" clId="{6DC818B5-F049-42BF-A747-D829A147C707}" dt="2023-12-17T13:58:47.004" v="364" actId="478"/>
          <ac:picMkLst>
            <pc:docMk/>
            <pc:sldMk cId="941261146" sldId="2465"/>
            <ac:picMk id="3" creationId="{AF8C2733-6B57-315A-F38D-2A9BCFFA351E}"/>
          </ac:picMkLst>
        </pc:picChg>
        <pc:picChg chg="add mod">
          <ac:chgData name="Bolormaa Mendbayar" userId="0105e881-bc11-418e-ab24-b0fc61c0e78e" providerId="ADAL" clId="{6DC818B5-F049-42BF-A747-D829A147C707}" dt="2023-12-17T13:58:52.402" v="366" actId="26606"/>
          <ac:picMkLst>
            <pc:docMk/>
            <pc:sldMk cId="941261146" sldId="2465"/>
            <ac:picMk id="4" creationId="{1C917306-4780-FC43-4EB0-9B6E1E19FD72}"/>
          </ac:picMkLst>
        </pc:picChg>
      </pc:sldChg>
      <pc:sldChg chg="addSp delSp modSp add mod">
        <pc:chgData name="Bolormaa Mendbayar" userId="0105e881-bc11-418e-ab24-b0fc61c0e78e" providerId="ADAL" clId="{6DC818B5-F049-42BF-A747-D829A147C707}" dt="2023-12-17T13:59:43.234" v="497" actId="20577"/>
        <pc:sldMkLst>
          <pc:docMk/>
          <pc:sldMk cId="3968456914" sldId="2466"/>
        </pc:sldMkLst>
        <pc:spChg chg="mod ord">
          <ac:chgData name="Bolormaa Mendbayar" userId="0105e881-bc11-418e-ab24-b0fc61c0e78e" providerId="ADAL" clId="{6DC818B5-F049-42BF-A747-D829A147C707}" dt="2023-12-17T13:59:25.818" v="437" actId="26606"/>
          <ac:spMkLst>
            <pc:docMk/>
            <pc:sldMk cId="3968456914" sldId="2466"/>
            <ac:spMk id="2" creationId="{6AC2F439-9B68-4159-977F-8EC563FB1552}"/>
          </ac:spMkLst>
        </pc:spChg>
        <pc:spChg chg="mod">
          <ac:chgData name="Bolormaa Mendbayar" userId="0105e881-bc11-418e-ab24-b0fc61c0e78e" providerId="ADAL" clId="{6DC818B5-F049-42BF-A747-D829A147C707}" dt="2023-12-17T13:59:43.234" v="497" actId="20577"/>
          <ac:spMkLst>
            <pc:docMk/>
            <pc:sldMk cId="3968456914" sldId="2466"/>
            <ac:spMk id="12" creationId="{FAAB2787-6A77-4A87-993D-DDAF924185B5}"/>
          </ac:spMkLst>
        </pc:spChg>
        <pc:spChg chg="del">
          <ac:chgData name="Bolormaa Mendbayar" userId="0105e881-bc11-418e-ab24-b0fc61c0e78e" providerId="ADAL" clId="{6DC818B5-F049-42BF-A747-D829A147C707}" dt="2023-12-17T13:59:25.818" v="437" actId="26606"/>
          <ac:spMkLst>
            <pc:docMk/>
            <pc:sldMk cId="3968456914" sldId="2466"/>
            <ac:spMk id="17" creationId="{D4771268-CB57-404A-9271-370EB28F6090}"/>
          </ac:spMkLst>
        </pc:spChg>
        <pc:spChg chg="add">
          <ac:chgData name="Bolormaa Mendbayar" userId="0105e881-bc11-418e-ab24-b0fc61c0e78e" providerId="ADAL" clId="{6DC818B5-F049-42BF-A747-D829A147C707}" dt="2023-12-17T13:59:25.818" v="437" actId="26606"/>
          <ac:spMkLst>
            <pc:docMk/>
            <pc:sldMk cId="3968456914" sldId="2466"/>
            <ac:spMk id="22" creationId="{6753252F-4873-4F63-801D-CC719279A7D5}"/>
          </ac:spMkLst>
        </pc:spChg>
        <pc:spChg chg="add">
          <ac:chgData name="Bolormaa Mendbayar" userId="0105e881-bc11-418e-ab24-b0fc61c0e78e" providerId="ADAL" clId="{6DC818B5-F049-42BF-A747-D829A147C707}" dt="2023-12-17T13:59:25.818" v="437" actId="26606"/>
          <ac:spMkLst>
            <pc:docMk/>
            <pc:sldMk cId="3968456914" sldId="2466"/>
            <ac:spMk id="24" creationId="{047C8CCB-F95D-4249-92DD-651249D3535A}"/>
          </ac:spMkLst>
        </pc:spChg>
        <pc:picChg chg="del">
          <ac:chgData name="Bolormaa Mendbayar" userId="0105e881-bc11-418e-ab24-b0fc61c0e78e" providerId="ADAL" clId="{6DC818B5-F049-42BF-A747-D829A147C707}" dt="2023-12-17T13:59:22.414" v="436" actId="478"/>
          <ac:picMkLst>
            <pc:docMk/>
            <pc:sldMk cId="3968456914" sldId="2466"/>
            <ac:picMk id="3" creationId="{AF8C2733-6B57-315A-F38D-2A9BCFFA351E}"/>
          </ac:picMkLst>
        </pc:picChg>
        <pc:picChg chg="add mod">
          <ac:chgData name="Bolormaa Mendbayar" userId="0105e881-bc11-418e-ab24-b0fc61c0e78e" providerId="ADAL" clId="{6DC818B5-F049-42BF-A747-D829A147C707}" dt="2023-12-17T13:59:25.818" v="437" actId="26606"/>
          <ac:picMkLst>
            <pc:docMk/>
            <pc:sldMk cId="3968456914" sldId="2466"/>
            <ac:picMk id="4" creationId="{BCD6DACD-CD5C-5173-0E9A-4AA30AF0029C}"/>
          </ac:picMkLst>
        </pc:picChg>
      </pc:sldChg>
      <pc:sldChg chg="addSp delSp modSp add mod">
        <pc:chgData name="Bolormaa Mendbayar" userId="0105e881-bc11-418e-ab24-b0fc61c0e78e" providerId="ADAL" clId="{6DC818B5-F049-42BF-A747-D829A147C707}" dt="2023-12-17T14:03:03.320" v="737" actId="20577"/>
        <pc:sldMkLst>
          <pc:docMk/>
          <pc:sldMk cId="2238265728" sldId="2467"/>
        </pc:sldMkLst>
        <pc:spChg chg="mod">
          <ac:chgData name="Bolormaa Mendbayar" userId="0105e881-bc11-418e-ab24-b0fc61c0e78e" providerId="ADAL" clId="{6DC818B5-F049-42BF-A747-D829A147C707}" dt="2023-12-17T14:03:03.320" v="737" actId="20577"/>
          <ac:spMkLst>
            <pc:docMk/>
            <pc:sldMk cId="2238265728" sldId="2467"/>
            <ac:spMk id="12" creationId="{FAAB2787-6A77-4A87-993D-DDAF924185B5}"/>
          </ac:spMkLst>
        </pc:spChg>
        <pc:graphicFrameChg chg="add mod modGraphic">
          <ac:chgData name="Bolormaa Mendbayar" userId="0105e881-bc11-418e-ab24-b0fc61c0e78e" providerId="ADAL" clId="{6DC818B5-F049-42BF-A747-D829A147C707}" dt="2023-12-17T14:02:53.380" v="736" actId="1076"/>
          <ac:graphicFrameMkLst>
            <pc:docMk/>
            <pc:sldMk cId="2238265728" sldId="2467"/>
            <ac:graphicFrameMk id="3" creationId="{0613ED4D-4216-8FF4-211B-87217379B525}"/>
          </ac:graphicFrameMkLst>
        </pc:graphicFrameChg>
        <pc:picChg chg="del">
          <ac:chgData name="Bolormaa Mendbayar" userId="0105e881-bc11-418e-ab24-b0fc61c0e78e" providerId="ADAL" clId="{6DC818B5-F049-42BF-A747-D829A147C707}" dt="2023-12-17T14:02:10.820" v="722" actId="478"/>
          <ac:picMkLst>
            <pc:docMk/>
            <pc:sldMk cId="2238265728" sldId="2467"/>
            <ac:picMk id="4" creationId="{BCD6DACD-CD5C-5173-0E9A-4AA30AF0029C}"/>
          </ac:picMkLst>
        </pc:picChg>
      </pc:sldChg>
      <pc:sldChg chg="addSp delSp modSp add mod">
        <pc:chgData name="Bolormaa Mendbayar" userId="0105e881-bc11-418e-ab24-b0fc61c0e78e" providerId="ADAL" clId="{6DC818B5-F049-42BF-A747-D829A147C707}" dt="2023-12-17T14:00:34.589" v="556" actId="20577"/>
        <pc:sldMkLst>
          <pc:docMk/>
          <pc:sldMk cId="2575189934" sldId="2468"/>
        </pc:sldMkLst>
        <pc:spChg chg="mod ord">
          <ac:chgData name="Bolormaa Mendbayar" userId="0105e881-bc11-418e-ab24-b0fc61c0e78e" providerId="ADAL" clId="{6DC818B5-F049-42BF-A747-D829A147C707}" dt="2023-12-17T14:00:09.268" v="505" actId="26606"/>
          <ac:spMkLst>
            <pc:docMk/>
            <pc:sldMk cId="2575189934" sldId="2468"/>
            <ac:spMk id="2" creationId="{6AC2F439-9B68-4159-977F-8EC563FB1552}"/>
          </ac:spMkLst>
        </pc:spChg>
        <pc:spChg chg="mod">
          <ac:chgData name="Bolormaa Mendbayar" userId="0105e881-bc11-418e-ab24-b0fc61c0e78e" providerId="ADAL" clId="{6DC818B5-F049-42BF-A747-D829A147C707}" dt="2023-12-17T14:00:34.589" v="556" actId="20577"/>
          <ac:spMkLst>
            <pc:docMk/>
            <pc:sldMk cId="2575189934" sldId="2468"/>
            <ac:spMk id="12" creationId="{FAAB2787-6A77-4A87-993D-DDAF924185B5}"/>
          </ac:spMkLst>
        </pc:spChg>
        <pc:spChg chg="del">
          <ac:chgData name="Bolormaa Mendbayar" userId="0105e881-bc11-418e-ab24-b0fc61c0e78e" providerId="ADAL" clId="{6DC818B5-F049-42BF-A747-D829A147C707}" dt="2023-12-17T14:00:09.268" v="505" actId="26606"/>
          <ac:spMkLst>
            <pc:docMk/>
            <pc:sldMk cId="2575189934" sldId="2468"/>
            <ac:spMk id="22" creationId="{6753252F-4873-4F63-801D-CC719279A7D5}"/>
          </ac:spMkLst>
        </pc:spChg>
        <pc:spChg chg="del">
          <ac:chgData name="Bolormaa Mendbayar" userId="0105e881-bc11-418e-ab24-b0fc61c0e78e" providerId="ADAL" clId="{6DC818B5-F049-42BF-A747-D829A147C707}" dt="2023-12-17T14:00:09.268" v="505" actId="26606"/>
          <ac:spMkLst>
            <pc:docMk/>
            <pc:sldMk cId="2575189934" sldId="2468"/>
            <ac:spMk id="24" creationId="{047C8CCB-F95D-4249-92DD-651249D3535A}"/>
          </ac:spMkLst>
        </pc:spChg>
        <pc:spChg chg="add">
          <ac:chgData name="Bolormaa Mendbayar" userId="0105e881-bc11-418e-ab24-b0fc61c0e78e" providerId="ADAL" clId="{6DC818B5-F049-42BF-A747-D829A147C707}" dt="2023-12-17T14:00:09.268" v="505" actId="26606"/>
          <ac:spMkLst>
            <pc:docMk/>
            <pc:sldMk cId="2575189934" sldId="2468"/>
            <ac:spMk id="29" creationId="{521C4EA8-6B83-4338-913D-D75D3C4F34D6}"/>
          </ac:spMkLst>
        </pc:spChg>
        <pc:spChg chg="add">
          <ac:chgData name="Bolormaa Mendbayar" userId="0105e881-bc11-418e-ab24-b0fc61c0e78e" providerId="ADAL" clId="{6DC818B5-F049-42BF-A747-D829A147C707}" dt="2023-12-17T14:00:09.268" v="505" actId="26606"/>
          <ac:spMkLst>
            <pc:docMk/>
            <pc:sldMk cId="2575189934" sldId="2468"/>
            <ac:spMk id="35" creationId="{04357C93-F0CB-4A1C-8F77-4E9063789819}"/>
          </ac:spMkLst>
        </pc:spChg>
        <pc:grpChg chg="add">
          <ac:chgData name="Bolormaa Mendbayar" userId="0105e881-bc11-418e-ab24-b0fc61c0e78e" providerId="ADAL" clId="{6DC818B5-F049-42BF-A747-D829A147C707}" dt="2023-12-17T14:00:09.268" v="505" actId="26606"/>
          <ac:grpSpMkLst>
            <pc:docMk/>
            <pc:sldMk cId="2575189934" sldId="2468"/>
            <ac:grpSpMk id="31" creationId="{3AF6A671-C637-4547-85F4-51B6D1881399}"/>
          </ac:grpSpMkLst>
        </pc:grpChg>
        <pc:picChg chg="add mod">
          <ac:chgData name="Bolormaa Mendbayar" userId="0105e881-bc11-418e-ab24-b0fc61c0e78e" providerId="ADAL" clId="{6DC818B5-F049-42BF-A747-D829A147C707}" dt="2023-12-17T14:00:09.268" v="505" actId="26606"/>
          <ac:picMkLst>
            <pc:docMk/>
            <pc:sldMk cId="2575189934" sldId="2468"/>
            <ac:picMk id="3" creationId="{7C71FE1D-9367-FEE4-6C70-F485FC0701D8}"/>
          </ac:picMkLst>
        </pc:picChg>
        <pc:picChg chg="del">
          <ac:chgData name="Bolormaa Mendbayar" userId="0105e881-bc11-418e-ab24-b0fc61c0e78e" providerId="ADAL" clId="{6DC818B5-F049-42BF-A747-D829A147C707}" dt="2023-12-17T13:59:55.500" v="500" actId="478"/>
          <ac:picMkLst>
            <pc:docMk/>
            <pc:sldMk cId="2575189934" sldId="2468"/>
            <ac:picMk id="4" creationId="{BCD6DACD-CD5C-5173-0E9A-4AA30AF0029C}"/>
          </ac:picMkLst>
        </pc:picChg>
        <pc:picChg chg="add mod">
          <ac:chgData name="Bolormaa Mendbayar" userId="0105e881-bc11-418e-ab24-b0fc61c0e78e" providerId="ADAL" clId="{6DC818B5-F049-42BF-A747-D829A147C707}" dt="2023-12-17T14:00:09.268" v="505" actId="26606"/>
          <ac:picMkLst>
            <pc:docMk/>
            <pc:sldMk cId="2575189934" sldId="2468"/>
            <ac:picMk id="5" creationId="{DE2329BE-D703-9DF0-8D66-4A521CEA7DE3}"/>
          </ac:picMkLst>
        </pc:picChg>
      </pc:sldChg>
      <pc:sldChg chg="addSp delSp modSp mod setBg delDesignElem">
        <pc:chgData name="Bolormaa Mendbayar" userId="0105e881-bc11-418e-ab24-b0fc61c0e78e" providerId="ADAL" clId="{6DC818B5-F049-42BF-A747-D829A147C707}" dt="2023-12-17T14:04:33.504" v="802" actId="27636"/>
        <pc:sldMkLst>
          <pc:docMk/>
          <pc:sldMk cId="2451729568" sldId="2469"/>
        </pc:sldMkLst>
        <pc:spChg chg="mod ord">
          <ac:chgData name="Bolormaa Mendbayar" userId="0105e881-bc11-418e-ab24-b0fc61c0e78e" providerId="ADAL" clId="{6DC818B5-F049-42BF-A747-D829A147C707}" dt="2023-12-17T14:04:08.484" v="746" actId="26606"/>
          <ac:spMkLst>
            <pc:docMk/>
            <pc:sldMk cId="2451729568" sldId="2469"/>
            <ac:spMk id="2" creationId="{6AC2F439-9B68-4159-977F-8EC563FB1552}"/>
          </ac:spMkLst>
        </pc:spChg>
        <pc:spChg chg="mod">
          <ac:chgData name="Bolormaa Mendbayar" userId="0105e881-bc11-418e-ab24-b0fc61c0e78e" providerId="ADAL" clId="{6DC818B5-F049-42BF-A747-D829A147C707}" dt="2023-12-17T14:04:33.504" v="802" actId="27636"/>
          <ac:spMkLst>
            <pc:docMk/>
            <pc:sldMk cId="2451729568" sldId="2469"/>
            <ac:spMk id="12" creationId="{FAAB2787-6A77-4A87-993D-DDAF924185B5}"/>
          </ac:spMkLst>
        </pc:spChg>
        <pc:spChg chg="add">
          <ac:chgData name="Bolormaa Mendbayar" userId="0105e881-bc11-418e-ab24-b0fc61c0e78e" providerId="ADAL" clId="{6DC818B5-F049-42BF-A747-D829A147C707}" dt="2023-12-17T14:04:08.484" v="746" actId="26606"/>
          <ac:spMkLst>
            <pc:docMk/>
            <pc:sldMk cId="2451729568" sldId="2469"/>
            <ac:spMk id="17" creationId="{2151139A-886F-4B97-8815-729AD3831BBD}"/>
          </ac:spMkLst>
        </pc:spChg>
        <pc:spChg chg="add">
          <ac:chgData name="Bolormaa Mendbayar" userId="0105e881-bc11-418e-ab24-b0fc61c0e78e" providerId="ADAL" clId="{6DC818B5-F049-42BF-A747-D829A147C707}" dt="2023-12-17T14:04:08.484" v="746" actId="26606"/>
          <ac:spMkLst>
            <pc:docMk/>
            <pc:sldMk cId="2451729568" sldId="2469"/>
            <ac:spMk id="19" creationId="{AB5E08C4-8CDD-4623-A5B8-E998C6DEE3B7}"/>
          </ac:spMkLst>
        </pc:spChg>
        <pc:spChg chg="add">
          <ac:chgData name="Bolormaa Mendbayar" userId="0105e881-bc11-418e-ab24-b0fc61c0e78e" providerId="ADAL" clId="{6DC818B5-F049-42BF-A747-D829A147C707}" dt="2023-12-17T14:04:08.484" v="746" actId="26606"/>
          <ac:spMkLst>
            <pc:docMk/>
            <pc:sldMk cId="2451729568" sldId="2469"/>
            <ac:spMk id="21" creationId="{15F33878-D502-4FFA-8ACE-F2AECDB2A23F}"/>
          </ac:spMkLst>
        </pc:spChg>
        <pc:spChg chg="add">
          <ac:chgData name="Bolormaa Mendbayar" userId="0105e881-bc11-418e-ab24-b0fc61c0e78e" providerId="ADAL" clId="{6DC818B5-F049-42BF-A747-D829A147C707}" dt="2023-12-17T14:04:08.484" v="746" actId="26606"/>
          <ac:spMkLst>
            <pc:docMk/>
            <pc:sldMk cId="2451729568" sldId="2469"/>
            <ac:spMk id="23" creationId="{D3539FEE-81D3-4406-802E-60B20B16F4F6}"/>
          </ac:spMkLst>
        </pc:spChg>
        <pc:spChg chg="add">
          <ac:chgData name="Bolormaa Mendbayar" userId="0105e881-bc11-418e-ab24-b0fc61c0e78e" providerId="ADAL" clId="{6DC818B5-F049-42BF-A747-D829A147C707}" dt="2023-12-17T14:04:08.484" v="746" actId="26606"/>
          <ac:spMkLst>
            <pc:docMk/>
            <pc:sldMk cId="2451729568" sldId="2469"/>
            <ac:spMk id="25" creationId="{DC701763-729E-462F-A5A8-E0DEFEB1E2E4}"/>
          </ac:spMkLst>
        </pc:spChg>
        <pc:picChg chg="add mod ord">
          <ac:chgData name="Bolormaa Mendbayar" userId="0105e881-bc11-418e-ab24-b0fc61c0e78e" providerId="ADAL" clId="{6DC818B5-F049-42BF-A747-D829A147C707}" dt="2023-12-17T14:04:08.484" v="746" actId="26606"/>
          <ac:picMkLst>
            <pc:docMk/>
            <pc:sldMk cId="2451729568" sldId="2469"/>
            <ac:picMk id="3" creationId="{3AAF215B-74FA-DE19-D0BA-441A58CF6413}"/>
          </ac:picMkLst>
        </pc:picChg>
        <pc:picChg chg="del">
          <ac:chgData name="Bolormaa Mendbayar" userId="0105e881-bc11-418e-ab24-b0fc61c0e78e" providerId="ADAL" clId="{6DC818B5-F049-42BF-A747-D829A147C707}" dt="2023-12-17T14:03:47.057" v="739" actId="478"/>
          <ac:picMkLst>
            <pc:docMk/>
            <pc:sldMk cId="2451729568" sldId="2469"/>
            <ac:picMk id="4" creationId="{82E70103-21CF-1DD7-D61E-8FE16B9BC568}"/>
          </ac:picMkLst>
        </pc:picChg>
        <pc:picChg chg="add mod">
          <ac:chgData name="Bolormaa Mendbayar" userId="0105e881-bc11-418e-ab24-b0fc61c0e78e" providerId="ADAL" clId="{6DC818B5-F049-42BF-A747-D829A147C707}" dt="2023-12-17T14:04:08.484" v="746" actId="26606"/>
          <ac:picMkLst>
            <pc:docMk/>
            <pc:sldMk cId="2451729568" sldId="2469"/>
            <ac:picMk id="5" creationId="{7B24F280-70BF-72A5-1456-7DADF19DEE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12/17/2023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95105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5.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701675" y="1601328"/>
            <a:ext cx="11490325" cy="823913"/>
          </a:xfrm>
        </p:spPr>
        <p:txBody>
          <a:bodyPr/>
          <a:lstStyle/>
          <a:p>
            <a:r>
              <a:rPr lang="en-US" dirty="0"/>
              <a:t>Evaluating Database Systems and </a:t>
            </a:r>
            <a:br>
              <a:rPr lang="en-US" dirty="0"/>
            </a:br>
            <a:r>
              <a:rPr lang="en-US" dirty="0"/>
              <a:t>Analyzing Semi-structured cosmetic products Dataset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2037347" y="4026568"/>
            <a:ext cx="13330990" cy="2414367"/>
          </a:xfrm>
        </p:spPr>
        <p:txBody>
          <a:bodyPr/>
          <a:lstStyle/>
          <a:p>
            <a:r>
              <a:rPr lang="en-US" sz="2400" dirty="0"/>
              <a:t>Bolormaa Mendbayar- x23176725</a:t>
            </a:r>
          </a:p>
          <a:p>
            <a:r>
              <a:rPr lang="en-US" sz="2400" dirty="0"/>
              <a:t>National College of Ireland</a:t>
            </a:r>
          </a:p>
          <a:p>
            <a:r>
              <a:rPr lang="en-US" sz="2400" dirty="0"/>
              <a:t>MSc in Data Analytics </a:t>
            </a:r>
          </a:p>
          <a:p>
            <a:r>
              <a:rPr lang="en-US" sz="2400" dirty="0"/>
              <a:t>Database and Analytics Programming</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1600" dirty="0">
                <a:solidFill>
                  <a:srgbClr val="FFFFFF"/>
                </a:solidFill>
              </a:rPr>
              <a:t>Average rating by product type</a:t>
            </a:r>
            <a:r>
              <a:rPr lang="en-US" sz="1600" kern="1200" dirty="0">
                <a:solidFill>
                  <a:srgbClr val="FFFFFF"/>
                </a:solidFill>
                <a:latin typeface="+mj-lt"/>
                <a:ea typeface="+mj-ea"/>
                <a:cs typeface="+mj-cs"/>
              </a:rPr>
              <a:t> </a:t>
            </a:r>
          </a:p>
        </p:txBody>
      </p:sp>
      <p:pic>
        <p:nvPicPr>
          <p:cNvPr id="4" name="Picture 3" descr="A bar chart with different colored bars&#10;&#10;Description automatically generated">
            <a:extLst>
              <a:ext uri="{FF2B5EF4-FFF2-40B4-BE49-F238E27FC236}">
                <a16:creationId xmlns:a16="http://schemas.microsoft.com/office/drawing/2014/main" id="{BCD6DACD-CD5C-5173-0E9A-4AA30AF00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70846"/>
            <a:ext cx="7188199" cy="4312919"/>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a:solidFill>
                  <a:srgbClr val="898989"/>
                </a:solidFill>
              </a:rPr>
              <a:pPr>
                <a:spcAft>
                  <a:spcPts val="600"/>
                </a:spcAft>
              </a:pPr>
              <a:t>10</a:t>
            </a:fld>
            <a:endParaRPr lang="en-US">
              <a:solidFill>
                <a:srgbClr val="898989"/>
              </a:solidFill>
            </a:endParaRPr>
          </a:p>
        </p:txBody>
      </p:sp>
    </p:spTree>
    <p:extLst>
      <p:ext uri="{BB962C8B-B14F-4D97-AF65-F5344CB8AC3E}">
        <p14:creationId xmlns:p14="http://schemas.microsoft.com/office/powerpoint/2010/main" val="396845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337497" y="679731"/>
            <a:ext cx="3124151" cy="3736540"/>
          </a:xfrm>
          <a:prstGeom prst="ellipse">
            <a:avLst/>
          </a:prstGeom>
        </p:spPr>
        <p:txBody>
          <a:bodyPr vert="horz" lIns="91440" tIns="45720" rIns="91440" bIns="45720" rtlCol="0" anchor="b">
            <a:normAutofit fontScale="90000"/>
          </a:bodyPr>
          <a:lstStyle/>
          <a:p>
            <a:pPr algn="l">
              <a:lnSpc>
                <a:spcPct val="90000"/>
              </a:lnSpc>
            </a:pPr>
            <a:r>
              <a:rPr lang="en-US" sz="3200" dirty="0"/>
              <a:t>Price and rating by brand and products</a:t>
            </a:r>
          </a:p>
        </p:txBody>
      </p:sp>
      <p:grpSp>
        <p:nvGrpSpPr>
          <p:cNvPr id="31" name="Group 3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2" name="Straight Connector 3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red and black lines&#10;&#10;Description automatically generated">
            <a:extLst>
              <a:ext uri="{FF2B5EF4-FFF2-40B4-BE49-F238E27FC236}">
                <a16:creationId xmlns:a16="http://schemas.microsoft.com/office/drawing/2014/main" id="{7C71FE1D-9367-FEE4-6C70-F485FC0701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5081" y="1795962"/>
            <a:ext cx="3383280" cy="3400281"/>
          </a:xfrm>
          <a:prstGeom prst="rect">
            <a:avLst/>
          </a:prstGeom>
        </p:spPr>
      </p:pic>
      <p:pic>
        <p:nvPicPr>
          <p:cNvPr id="5" name="Picture 4" descr="A graph showing the price of products&#10;&#10;Description automatically generated">
            <a:extLst>
              <a:ext uri="{FF2B5EF4-FFF2-40B4-BE49-F238E27FC236}">
                <a16:creationId xmlns:a16="http://schemas.microsoft.com/office/drawing/2014/main" id="{DE2329BE-D703-9DF0-8D66-4A521CEA7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57" y="1800223"/>
            <a:ext cx="3383280" cy="3391759"/>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0457411" y="6492240"/>
            <a:ext cx="1045966" cy="365760"/>
          </a:xfrm>
        </p:spPr>
        <p:txBody>
          <a:bodyPr vert="horz" lIns="91440" tIns="45720" rIns="91440" bIns="45720" rtlCol="0" anchor="ctr">
            <a:normAutofit/>
          </a:bodyPr>
          <a:lstStyle/>
          <a:p>
            <a:pPr>
              <a:spcAft>
                <a:spcPts val="600"/>
              </a:spcAft>
            </a:pPr>
            <a:fld id="{8C2E478F-E849-4A8C-AF1F-CBCC78A7CBFA}" type="slidenum">
              <a:rPr lang="en-US"/>
              <a:pPr>
                <a:spcAft>
                  <a:spcPts val="600"/>
                </a:spcAft>
              </a:pPr>
              <a:t>11</a:t>
            </a:fld>
            <a:endParaRPr lang="en-US"/>
          </a:p>
        </p:txBody>
      </p:sp>
    </p:spTree>
    <p:extLst>
      <p:ext uri="{BB962C8B-B14F-4D97-AF65-F5344CB8AC3E}">
        <p14:creationId xmlns:p14="http://schemas.microsoft.com/office/powerpoint/2010/main" val="257518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dirty="0"/>
              <a:t>To classify product types</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dirty="0"/>
              <a:t>Modelling</a:t>
            </a:r>
            <a:br>
              <a:rPr lang="en-US" dirty="0"/>
            </a:br>
            <a:r>
              <a:rPr lang="en-US" dirty="0"/>
              <a:t>Random Forest classification</a:t>
            </a:r>
          </a:p>
          <a:p>
            <a:r>
              <a:rPr lang="en-US" dirty="0"/>
              <a:t>Decision tree classification</a:t>
            </a:r>
          </a:p>
        </p:txBody>
      </p:sp>
    </p:spTree>
    <p:extLst>
      <p:ext uri="{BB962C8B-B14F-4D97-AF65-F5344CB8AC3E}">
        <p14:creationId xmlns:p14="http://schemas.microsoft.com/office/powerpoint/2010/main" val="83977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1600" dirty="0">
                <a:solidFill>
                  <a:srgbClr val="FFFFFF"/>
                </a:solidFill>
              </a:rPr>
              <a:t>Accuracy</a:t>
            </a:r>
            <a:endParaRPr lang="en-US" sz="1600" kern="1200" dirty="0">
              <a:solidFill>
                <a:srgbClr val="FFFFFF"/>
              </a:solidFill>
              <a:latin typeface="+mj-lt"/>
              <a:ea typeface="+mj-ea"/>
              <a:cs typeface="+mj-cs"/>
            </a:endParaRP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310257" y="6356350"/>
            <a:ext cx="560009" cy="365125"/>
          </a:xfrm>
        </p:spPr>
        <p:txBody>
          <a:bodyPr vert="horz" lIns="91440" tIns="45720" rIns="91440" bIns="45720" rtlCol="0" anchor="ctr">
            <a:normAutofit/>
          </a:bodyPr>
          <a:lstStyle/>
          <a:p>
            <a:pPr>
              <a:spcAft>
                <a:spcPts val="600"/>
              </a:spcAft>
            </a:pPr>
            <a:fld id="{8C2E478F-E849-4A8C-AF1F-CBCC78A7CBFA}" type="slidenum">
              <a:rPr lang="en-US">
                <a:solidFill>
                  <a:srgbClr val="898989"/>
                </a:solidFill>
              </a:rPr>
              <a:pPr>
                <a:spcAft>
                  <a:spcPts val="600"/>
                </a:spcAft>
              </a:pPr>
              <a:t>13</a:t>
            </a:fld>
            <a:endParaRPr lang="en-US">
              <a:solidFill>
                <a:srgbClr val="898989"/>
              </a:solidFill>
            </a:endParaRPr>
          </a:p>
        </p:txBody>
      </p:sp>
      <p:graphicFrame>
        <p:nvGraphicFramePr>
          <p:cNvPr id="3" name="Table 2">
            <a:extLst>
              <a:ext uri="{FF2B5EF4-FFF2-40B4-BE49-F238E27FC236}">
                <a16:creationId xmlns:a16="http://schemas.microsoft.com/office/drawing/2014/main" id="{0613ED4D-4216-8FF4-211B-87217379B525}"/>
              </a:ext>
            </a:extLst>
          </p:cNvPr>
          <p:cNvGraphicFramePr>
            <a:graphicFrameLocks noGrp="1"/>
          </p:cNvGraphicFramePr>
          <p:nvPr>
            <p:extLst>
              <p:ext uri="{D42A27DB-BD31-4B8C-83A1-F6EECF244321}">
                <p14:modId xmlns:p14="http://schemas.microsoft.com/office/powerpoint/2010/main" val="260531573"/>
              </p:ext>
            </p:extLst>
          </p:nvPr>
        </p:nvGraphicFramePr>
        <p:xfrm>
          <a:off x="3908926" y="287274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00612218"/>
                    </a:ext>
                  </a:extLst>
                </a:gridCol>
                <a:gridCol w="4064000">
                  <a:extLst>
                    <a:ext uri="{9D8B030D-6E8A-4147-A177-3AD203B41FA5}">
                      <a16:colId xmlns:a16="http://schemas.microsoft.com/office/drawing/2014/main" val="2423754523"/>
                    </a:ext>
                  </a:extLst>
                </a:gridCol>
              </a:tblGrid>
              <a:tr h="370840">
                <a:tc>
                  <a:txBody>
                    <a:bodyPr/>
                    <a:lstStyle/>
                    <a:p>
                      <a:pPr marL="0" marR="0" indent="0" algn="ctr">
                        <a:lnSpc>
                          <a:spcPct val="90000"/>
                        </a:lnSpc>
                        <a:spcBef>
                          <a:spcPts val="60"/>
                        </a:spcBef>
                        <a:spcAft>
                          <a:spcPts val="600"/>
                        </a:spcAft>
                        <a:tabLst>
                          <a:tab pos="182880" algn="l"/>
                        </a:tabLst>
                      </a:pPr>
                      <a:r>
                        <a:rPr lang="en-US" sz="2400" b="1" spc="-5" dirty="0">
                          <a:solidFill>
                            <a:srgbClr val="000000"/>
                          </a:solidFill>
                          <a:effectLst/>
                          <a:latin typeface="Times New Roman" panose="02020603050405020304" pitchFamily="18" charset="0"/>
                          <a:ea typeface="SimSun" panose="02010600030101010101" pitchFamily="2" charset="-122"/>
                        </a:rPr>
                        <a:t>Classification models</a:t>
                      </a:r>
                      <a:endParaRPr lang="en-US"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0000"/>
                        </a:lnSpc>
                        <a:spcBef>
                          <a:spcPts val="60"/>
                        </a:spcBef>
                        <a:spcAft>
                          <a:spcPts val="600"/>
                        </a:spcAft>
                        <a:tabLst>
                          <a:tab pos="182880" algn="l"/>
                        </a:tabLst>
                      </a:pPr>
                      <a:r>
                        <a:rPr lang="en-US" sz="2400" b="1" spc="-5">
                          <a:solidFill>
                            <a:srgbClr val="000000"/>
                          </a:solidFill>
                          <a:effectLst/>
                          <a:latin typeface="Times New Roman" panose="02020603050405020304" pitchFamily="18" charset="0"/>
                          <a:ea typeface="SimSun" panose="02010600030101010101" pitchFamily="2" charset="-122"/>
                        </a:rPr>
                        <a:t>Accuracy</a:t>
                      </a:r>
                      <a:endParaRPr lang="en-US"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64825591"/>
                  </a:ext>
                </a:extLst>
              </a:tr>
              <a:tr h="370840">
                <a:tc>
                  <a:txBody>
                    <a:bodyPr/>
                    <a:lstStyle/>
                    <a:p>
                      <a:pPr marL="0" marR="0" indent="0" algn="ctr">
                        <a:lnSpc>
                          <a:spcPct val="90000"/>
                        </a:lnSpc>
                        <a:spcBef>
                          <a:spcPts val="60"/>
                        </a:spcBef>
                        <a:spcAft>
                          <a:spcPts val="600"/>
                        </a:spcAft>
                        <a:tabLst>
                          <a:tab pos="182880" algn="l"/>
                        </a:tabLst>
                      </a:pPr>
                      <a:r>
                        <a:rPr lang="x-none" sz="2400" spc="-5" dirty="0">
                          <a:effectLst/>
                          <a:latin typeface="Times New Roman" panose="02020603050405020304" pitchFamily="18" charset="0"/>
                          <a:ea typeface="SimSun" panose="02010600030101010101" pitchFamily="2" charset="-122"/>
                        </a:rPr>
                        <a:t>R</a:t>
                      </a:r>
                      <a:r>
                        <a:rPr lang="en-US" sz="2400" spc="-5" dirty="0" err="1">
                          <a:effectLst/>
                          <a:latin typeface="Times New Roman" panose="02020603050405020304" pitchFamily="18" charset="0"/>
                          <a:ea typeface="SimSun" panose="02010600030101010101" pitchFamily="2" charset="-122"/>
                        </a:rPr>
                        <a:t>andom</a:t>
                      </a:r>
                      <a:r>
                        <a:rPr lang="en-US" sz="2400" spc="-5" dirty="0">
                          <a:effectLst/>
                          <a:latin typeface="Times New Roman" panose="02020603050405020304" pitchFamily="18" charset="0"/>
                          <a:ea typeface="SimSun" panose="02010600030101010101" pitchFamily="2" charset="-122"/>
                        </a:rPr>
                        <a:t> forest</a:t>
                      </a:r>
                    </a:p>
                  </a:txBody>
                  <a:tcPr marL="68580" marR="68580" marT="0" marB="0"/>
                </a:tc>
                <a:tc>
                  <a:txBody>
                    <a:bodyPr/>
                    <a:lstStyle/>
                    <a:p>
                      <a:pPr marL="0" marR="0" indent="0" algn="ctr">
                        <a:lnSpc>
                          <a:spcPct val="90000"/>
                        </a:lnSpc>
                        <a:spcBef>
                          <a:spcPts val="60"/>
                        </a:spcBef>
                        <a:spcAft>
                          <a:spcPts val="600"/>
                        </a:spcAft>
                        <a:tabLst>
                          <a:tab pos="182880" algn="l"/>
                        </a:tabLst>
                      </a:pPr>
                      <a:r>
                        <a:rPr lang="en-US" sz="2400" spc="-5">
                          <a:effectLst/>
                          <a:highlight>
                            <a:srgbClr val="FFFFFF"/>
                          </a:highlight>
                          <a:latin typeface="Times New Roman" panose="02020603050405020304" pitchFamily="18" charset="0"/>
                          <a:ea typeface="SimSun" panose="02010600030101010101" pitchFamily="2" charset="-122"/>
                        </a:rPr>
                        <a:t>0.85</a:t>
                      </a:r>
                      <a:endParaRPr lang="en-US"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64632778"/>
                  </a:ext>
                </a:extLst>
              </a:tr>
              <a:tr h="370840">
                <a:tc>
                  <a:txBody>
                    <a:bodyPr/>
                    <a:lstStyle/>
                    <a:p>
                      <a:pPr marL="0" marR="0" indent="0" algn="ctr">
                        <a:lnSpc>
                          <a:spcPct val="90000"/>
                        </a:lnSpc>
                        <a:spcBef>
                          <a:spcPts val="60"/>
                        </a:spcBef>
                        <a:spcAft>
                          <a:spcPts val="600"/>
                        </a:spcAft>
                        <a:tabLst>
                          <a:tab pos="182880" algn="l"/>
                        </a:tabLst>
                      </a:pPr>
                      <a:r>
                        <a:rPr lang="en-US" sz="2400" spc="-5">
                          <a:effectLst/>
                          <a:latin typeface="Times New Roman" panose="02020603050405020304" pitchFamily="18" charset="0"/>
                          <a:ea typeface="SimSun" panose="02010600030101010101" pitchFamily="2" charset="-122"/>
                        </a:rPr>
                        <a:t>Decision tree</a:t>
                      </a:r>
                    </a:p>
                  </a:txBody>
                  <a:tcPr marL="68580" marR="68580" marT="0" marB="0"/>
                </a:tc>
                <a:tc>
                  <a:txBody>
                    <a:bodyPr/>
                    <a:lstStyle/>
                    <a:p>
                      <a:pPr marL="0" marR="0" indent="0" algn="ctr">
                        <a:lnSpc>
                          <a:spcPct val="90000"/>
                        </a:lnSpc>
                        <a:spcBef>
                          <a:spcPts val="60"/>
                        </a:spcBef>
                        <a:spcAft>
                          <a:spcPts val="600"/>
                        </a:spcAft>
                        <a:tabLst>
                          <a:tab pos="182880" algn="l"/>
                        </a:tabLst>
                      </a:pPr>
                      <a:r>
                        <a:rPr lang="en-US" sz="2400" spc="-5" dirty="0">
                          <a:effectLst/>
                          <a:highlight>
                            <a:srgbClr val="FFFFFF"/>
                          </a:highlight>
                          <a:latin typeface="Times New Roman" panose="02020603050405020304" pitchFamily="18" charset="0"/>
                          <a:ea typeface="SimSun" panose="02010600030101010101" pitchFamily="2" charset="-122"/>
                        </a:rPr>
                        <a:t>0.94</a:t>
                      </a:r>
                      <a:endParaRPr lang="en-US"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62586766"/>
                  </a:ext>
                </a:extLst>
              </a:tr>
            </a:tbl>
          </a:graphicData>
        </a:graphic>
      </p:graphicFrame>
    </p:spTree>
    <p:extLst>
      <p:ext uri="{BB962C8B-B14F-4D97-AF65-F5344CB8AC3E}">
        <p14:creationId xmlns:p14="http://schemas.microsoft.com/office/powerpoint/2010/main" val="223826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699713" y="353160"/>
            <a:ext cx="8631855" cy="898581"/>
          </a:xfrm>
        </p:spPr>
        <p:txBody>
          <a:bodyPr vert="horz" lIns="91440" tIns="45720" rIns="91440" bIns="45720" rtlCol="0" anchor="ctr">
            <a:normAutofit/>
          </a:bodyPr>
          <a:lstStyle/>
          <a:p>
            <a:pPr algn="l">
              <a:lnSpc>
                <a:spcPct val="90000"/>
              </a:lnSpc>
            </a:pPr>
            <a:r>
              <a:rPr lang="en-US" sz="4000" dirty="0">
                <a:solidFill>
                  <a:srgbClr val="FFFFFF"/>
                </a:solidFill>
              </a:rPr>
              <a:t>Decision tree random forest </a:t>
            </a:r>
          </a:p>
        </p:txBody>
      </p:sp>
      <p:pic>
        <p:nvPicPr>
          <p:cNvPr id="5" name="Picture 4" descr="A diagram of a company structure&#10;&#10;Description automatically generated">
            <a:extLst>
              <a:ext uri="{FF2B5EF4-FFF2-40B4-BE49-F238E27FC236}">
                <a16:creationId xmlns:a16="http://schemas.microsoft.com/office/drawing/2014/main" id="{7B24F280-70BF-72A5-1456-7DADF19DEE2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93" r="1260" b="2068"/>
          <a:stretch/>
        </p:blipFill>
        <p:spPr bwMode="auto">
          <a:xfrm>
            <a:off x="715748" y="2442074"/>
            <a:ext cx="5131088" cy="3476341"/>
          </a:xfrm>
          <a:prstGeom prst="rect">
            <a:avLst/>
          </a:prstGeom>
          <a:extLst>
            <a:ext uri="{53640926-AAD7-44D8-BBD7-CCE9431645EC}">
              <a14:shadowObscured xmlns:a14="http://schemas.microsoft.com/office/drawing/2010/main"/>
            </a:ext>
          </a:extLst>
        </p:spPr>
      </p:pic>
      <p:pic>
        <p:nvPicPr>
          <p:cNvPr id="3" name="Picture 2" descr="A graph of a function&#10;&#10;Description automatically generated with medium confidence">
            <a:extLst>
              <a:ext uri="{FF2B5EF4-FFF2-40B4-BE49-F238E27FC236}">
                <a16:creationId xmlns:a16="http://schemas.microsoft.com/office/drawing/2014/main" id="{3AAF215B-74FA-DE19-D0BA-441A58CF64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6" t="932"/>
          <a:stretch/>
        </p:blipFill>
        <p:spPr bwMode="auto">
          <a:xfrm>
            <a:off x="6345165" y="2217815"/>
            <a:ext cx="5074353" cy="3997831"/>
          </a:xfrm>
          <a:prstGeom prst="rect">
            <a:avLst/>
          </a:prstGeom>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704320" y="6431079"/>
            <a:ext cx="448056" cy="365125"/>
          </a:xfrm>
        </p:spPr>
        <p:txBody>
          <a:bodyPr vert="horz" lIns="91440" tIns="45720" rIns="91440" bIns="45720" rtlCol="0" anchor="ctr">
            <a:normAutofit/>
          </a:bodyPr>
          <a:lstStyle/>
          <a:p>
            <a:pPr>
              <a:spcAft>
                <a:spcPts val="600"/>
              </a:spcAft>
            </a:pPr>
            <a:fld id="{8C2E478F-E849-4A8C-AF1F-CBCC78A7CBFA}"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45172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Conclusion and future work</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585018"/>
          </a:xfrm>
        </p:spPr>
        <p:txBody>
          <a:bodyPr>
            <a:normAutofit fontScale="92500" lnSpcReduction="20000"/>
          </a:bodyPr>
          <a:lstStyle/>
          <a:p>
            <a:pPr>
              <a:lnSpc>
                <a:spcPct val="100000"/>
              </a:lnSpc>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Mooy and Mistura brand</a:t>
            </a:r>
            <a:r>
              <a:rPr lang="en-US" sz="2000" spc="300" dirty="0">
                <a:cs typeface="Biome Light" panose="020B0303030204020804" pitchFamily="34" charset="0"/>
              </a:rPr>
              <a:t>s got 3 rating level which is the least</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Create samples based on skin tone or skin type, and creating AI applications for 3D makeup, promotion and offer loyalty and discount</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a:lnSpc>
                <a:spcPct val="100000"/>
              </a:lnSpc>
              <a:defRPr/>
            </a:pPr>
            <a:r>
              <a:rPr lang="en-US" sz="2000" spc="300" dirty="0">
                <a:cs typeface="Biome Light" panose="020B0303030204020804" pitchFamily="34" charset="0"/>
              </a:rPr>
              <a:t>Products have 5 rating which is most satisfying products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Demand is likely to increase, prepare stocking well</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a:lnSpc>
                <a:spcPct val="100000"/>
              </a:lnSpc>
              <a:defRPr/>
            </a:pPr>
            <a:r>
              <a:rPr lang="en-US" sz="2000" spc="300" dirty="0">
                <a:cs typeface="Biome Light" panose="020B0303030204020804" pitchFamily="34" charset="0"/>
              </a:rPr>
              <a:t>Pricing appears to impact the ratings, indicating inverse correlation between two</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Concentrating on a balanced approach may be helpful </a:t>
            </a:r>
          </a:p>
          <a:p>
            <a:pPr>
              <a:lnSpc>
                <a:spcPct val="100000"/>
              </a:lnSpc>
              <a:defRPr/>
            </a:pPr>
            <a:r>
              <a:rPr kumimoji="0" lang="en-US" sz="16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Future work</a:t>
            </a:r>
          </a:p>
          <a:p>
            <a:pPr marL="0" indent="0">
              <a:lnSpc>
                <a:spcPct val="100000"/>
              </a:lnSpc>
              <a:buNone/>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Visualizing cosmetic sales data could be more effective for stakeholders, providing a clearer understanding of trends and patterns.</a:t>
            </a:r>
          </a:p>
          <a:p>
            <a:pPr>
              <a:lnSpc>
                <a:spcPct val="100000"/>
              </a:lnSpc>
              <a:defRPr/>
            </a:pPr>
            <a:endParaRPr kumimoji="0" lang="en-US" sz="16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indent="0">
              <a:lnSpc>
                <a:spcPct val="100000"/>
              </a:lnSpc>
              <a:buNone/>
              <a:defRPr/>
            </a:pPr>
            <a:endParaRPr kumimoji="0" lang="en-US" sz="16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52514" y="3171606"/>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4563666" y="4155934"/>
            <a:ext cx="3064668" cy="518795"/>
          </a:xfrm>
        </p:spPr>
        <p:txBody>
          <a:bodyPr/>
          <a:lstStyle/>
          <a:p>
            <a:r>
              <a:rPr lang="en-US" dirty="0"/>
              <a:t>Bolormaa Mendbayar</a:t>
            </a:r>
          </a:p>
          <a:p>
            <a:r>
              <a:rPr lang="en-US" dirty="0"/>
              <a:t>X23176725</a:t>
            </a:r>
          </a:p>
          <a:p>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Outline</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Methodology</a:t>
            </a:r>
          </a:p>
          <a:p>
            <a:r>
              <a:rPr lang="en-US" dirty="0"/>
              <a:t>Results and evaluation</a:t>
            </a:r>
          </a:p>
          <a:p>
            <a:r>
              <a:rPr lang="en-US" dirty="0"/>
              <a:t>Conclusion and future work</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Why I chose this topic</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nSpc>
                <a:spcPct val="100000"/>
              </a:lnSpc>
              <a:buNone/>
            </a:pPr>
            <a:r>
              <a:rPr lang="en-US" sz="1600" dirty="0">
                <a:cs typeface="Biome Light" panose="020B0303030204020804" pitchFamily="34" charset="0"/>
              </a:rPr>
              <a:t>	The makeup and skincare world is always changing, offering tons of options for people everywhere. This study looks at a bunch of makeup and skincare products to see what's popular, how much things cost, and which brands people like. By doing this, we can figure out important things that help companies make better decisions about what to sell and how to sell it.</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methodology</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Dataset from Kaggle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7" name="Title 7">
            <a:extLst>
              <a:ext uri="{FF2B5EF4-FFF2-40B4-BE49-F238E27FC236}">
                <a16:creationId xmlns:a16="http://schemas.microsoft.com/office/drawing/2014/main" id="{B48695C8-607C-B71D-DA1A-3A548DC941B8}"/>
              </a:ext>
            </a:extLst>
          </p:cNvPr>
          <p:cNvSpPr txBox="1">
            <a:spLocks/>
          </p:cNvSpPr>
          <p:nvPr/>
        </p:nvSpPr>
        <p:spPr>
          <a:xfrm>
            <a:off x="6095999" y="2539228"/>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marL="457200" indent="-457200">
              <a:buFont typeface="Arial" panose="020B0604020202020204" pitchFamily="34" charset="0"/>
              <a:buChar char="•"/>
            </a:pPr>
            <a:r>
              <a:rPr lang="en-US" sz="2000" dirty="0"/>
              <a:t>Find the dataset on the internet</a:t>
            </a:r>
          </a:p>
          <a:p>
            <a:pPr marL="457200" indent="-457200">
              <a:buFont typeface="Arial" panose="020B0604020202020204" pitchFamily="34" charset="0"/>
              <a:buChar char="•"/>
            </a:pPr>
            <a:r>
              <a:rPr lang="en-US" sz="2000" dirty="0"/>
              <a:t>Connect and insert dataset to the MongoDB</a:t>
            </a:r>
          </a:p>
          <a:p>
            <a:pPr marL="457200" indent="-457200">
              <a:buFont typeface="Arial" panose="020B0604020202020204" pitchFamily="34" charset="0"/>
              <a:buChar char="•"/>
            </a:pPr>
            <a:r>
              <a:rPr lang="en-US" sz="2000" dirty="0"/>
              <a:t>Preprocessing dataset</a:t>
            </a:r>
          </a:p>
          <a:p>
            <a:pPr marL="457200" indent="-457200">
              <a:buFont typeface="Arial" panose="020B0604020202020204" pitchFamily="34" charset="0"/>
              <a:buChar char="•"/>
            </a:pPr>
            <a:r>
              <a:rPr lang="en-US" sz="2000" dirty="0"/>
              <a:t>Visualizations</a:t>
            </a:r>
          </a:p>
          <a:p>
            <a:pPr marL="457200" indent="-457200">
              <a:buFont typeface="Arial" panose="020B0604020202020204" pitchFamily="34" charset="0"/>
              <a:buChar char="•"/>
            </a:pPr>
            <a:r>
              <a:rPr lang="en-US" sz="2000" dirty="0"/>
              <a:t>Connect to </a:t>
            </a:r>
            <a:r>
              <a:rPr lang="en-US" sz="2000" dirty="0" err="1"/>
              <a:t>Postgresql</a:t>
            </a:r>
            <a:r>
              <a:rPr lang="en-US" sz="2000" dirty="0"/>
              <a:t> and convert to CSV</a:t>
            </a:r>
          </a:p>
          <a:p>
            <a:pPr marL="457200" indent="-457200">
              <a:buFont typeface="Arial" panose="020B0604020202020204" pitchFamily="34" charset="0"/>
              <a:buChar char="•"/>
            </a:pPr>
            <a:r>
              <a:rPr lang="en-US" sz="2000" dirty="0"/>
              <a:t>Modelling</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3829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Results from the project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dirty="0">
                <a:solidFill>
                  <a:schemeClr val="bg1"/>
                </a:solidFill>
              </a:rPr>
              <a:t>Mean price by product type</a:t>
            </a:r>
            <a:endParaRPr lang="en-US" sz="3200" kern="1200" dirty="0">
              <a:solidFill>
                <a:schemeClr val="bg1"/>
              </a:solidFill>
              <a:latin typeface="+mj-lt"/>
              <a:ea typeface="+mj-ea"/>
              <a:cs typeface="+mj-cs"/>
            </a:endParaRPr>
          </a:p>
        </p:txBody>
      </p:sp>
      <p:pic>
        <p:nvPicPr>
          <p:cNvPr id="4" name="Picture 3" descr="A graph of blue bars with white text&#10;&#10;Description automatically generated">
            <a:extLst>
              <a:ext uri="{FF2B5EF4-FFF2-40B4-BE49-F238E27FC236}">
                <a16:creationId xmlns:a16="http://schemas.microsoft.com/office/drawing/2014/main" id="{331B6AAC-8057-2832-190A-82A0D0864D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2103" y="1675227"/>
            <a:ext cx="7447794"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400" dirty="0">
                <a:solidFill>
                  <a:srgbClr val="FFFFFF"/>
                </a:solidFill>
              </a:rPr>
              <a:t>Distribution of product types</a:t>
            </a:r>
            <a:r>
              <a:rPr lang="en-US" sz="2400" kern="1200" dirty="0">
                <a:solidFill>
                  <a:srgbClr val="FFFFFF"/>
                </a:solidFill>
                <a:latin typeface="+mj-lt"/>
                <a:ea typeface="+mj-ea"/>
                <a:cs typeface="+mj-cs"/>
              </a:rPr>
              <a:t> </a:t>
            </a:r>
          </a:p>
        </p:txBody>
      </p:sp>
      <p:pic>
        <p:nvPicPr>
          <p:cNvPr id="3" name="Picture 2" descr="A pie chart with different colors&#10;&#10;Description automatically generated">
            <a:extLst>
              <a:ext uri="{FF2B5EF4-FFF2-40B4-BE49-F238E27FC236}">
                <a16:creationId xmlns:a16="http://schemas.microsoft.com/office/drawing/2014/main" id="{AF8C2733-6B57-315A-F38D-2A9BCFFA35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027" y="643466"/>
            <a:ext cx="6475278" cy="5568739"/>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gn="l">
              <a:lnSpc>
                <a:spcPct val="90000"/>
              </a:lnSpc>
            </a:pPr>
            <a:r>
              <a:rPr lang="en-US" sz="3000" dirty="0">
                <a:solidFill>
                  <a:srgbClr val="FFFFFF"/>
                </a:solidFill>
              </a:rPr>
              <a:t>Average rating by brand</a:t>
            </a:r>
            <a:r>
              <a:rPr lang="en-US" sz="3000" kern="1200" dirty="0">
                <a:solidFill>
                  <a:srgbClr val="FFFFFF"/>
                </a:solidFill>
                <a:latin typeface="+mj-lt"/>
                <a:ea typeface="+mj-ea"/>
                <a:cs typeface="+mj-cs"/>
              </a:rPr>
              <a:t> </a:t>
            </a:r>
          </a:p>
        </p:txBody>
      </p:sp>
      <p:pic>
        <p:nvPicPr>
          <p:cNvPr id="4" name="Picture 3" descr="A chart of different colors&#10;&#10;Description automatically generated">
            <a:extLst>
              <a:ext uri="{FF2B5EF4-FFF2-40B4-BE49-F238E27FC236}">
                <a16:creationId xmlns:a16="http://schemas.microsoft.com/office/drawing/2014/main" id="{82E70103-21CF-1DD7-D61E-8FE16B9BC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7605" y="640080"/>
            <a:ext cx="6468192" cy="5578816"/>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0926476" y="6356350"/>
            <a:ext cx="625443" cy="365125"/>
          </a:xfrm>
          <a:noFill/>
        </p:spPr>
        <p:txBody>
          <a:bodyPr vert="horz" lIns="91440" tIns="45720" rIns="91440" bIns="45720" rtlCol="0" anchor="ctr">
            <a:normAutofit/>
          </a:bodyPr>
          <a:lstStyle/>
          <a:p>
            <a:pPr algn="l">
              <a:spcAft>
                <a:spcPts val="600"/>
              </a:spcAft>
            </a:pPr>
            <a:fld id="{8C2E478F-E849-4A8C-AF1F-CBCC78A7CBFA}" type="slidenum">
              <a:rPr lang="en-US"/>
              <a:pPr algn="l">
                <a:spcAft>
                  <a:spcPts val="600"/>
                </a:spcAft>
              </a:pPr>
              <a:t>8</a:t>
            </a:fld>
            <a:endParaRPr lang="en-US"/>
          </a:p>
        </p:txBody>
      </p:sp>
    </p:spTree>
    <p:extLst>
      <p:ext uri="{BB962C8B-B14F-4D97-AF65-F5344CB8AC3E}">
        <p14:creationId xmlns:p14="http://schemas.microsoft.com/office/powerpoint/2010/main" val="291946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a:lnSpc>
                <a:spcPct val="90000"/>
              </a:lnSpc>
            </a:pPr>
            <a:r>
              <a:rPr lang="en-US" sz="2800" dirty="0">
                <a:solidFill>
                  <a:srgbClr val="FFFFFF"/>
                </a:solidFill>
              </a:rPr>
              <a:t>Top 10 products by average rating</a:t>
            </a:r>
            <a:endParaRPr lang="en-US" sz="2800" kern="1200" dirty="0">
              <a:solidFill>
                <a:srgbClr val="FFFFFF"/>
              </a:solidFill>
              <a:latin typeface="+mj-lt"/>
              <a:ea typeface="+mj-ea"/>
              <a:cs typeface="+mj-cs"/>
            </a:endParaRPr>
          </a:p>
        </p:txBody>
      </p:sp>
      <p:pic>
        <p:nvPicPr>
          <p:cNvPr id="4" name="Picture 3" descr="A bar chart of different colors&#10;&#10;Description automatically generated">
            <a:extLst>
              <a:ext uri="{FF2B5EF4-FFF2-40B4-BE49-F238E27FC236}">
                <a16:creationId xmlns:a16="http://schemas.microsoft.com/office/drawing/2014/main" id="{1C917306-4780-FC43-4EB0-9B6E1E19F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1058" y="467208"/>
            <a:ext cx="6948488" cy="5923584"/>
          </a:xfrm>
          <a:prstGeom prst="rect">
            <a:avLst/>
          </a:prstGeom>
        </p:spPr>
      </p:pic>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11704319" y="6455664"/>
            <a:ext cx="448056" cy="365125"/>
          </a:xfrm>
        </p:spPr>
        <p:txBody>
          <a:bodyPr vert="horz" lIns="91440" tIns="45720" rIns="91440" bIns="45720" rtlCol="0" anchor="ctr">
            <a:normAutofit/>
          </a:bodyPr>
          <a:lstStyle/>
          <a:p>
            <a:pPr>
              <a:spcAft>
                <a:spcPts val="600"/>
              </a:spcAft>
            </a:pPr>
            <a:fld id="{8C2E478F-E849-4A8C-AF1F-CBCC78A7CBFA}"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94126114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{A48A457E-18EC-4ED3-A3F7-F8A5931EFC34}tf55661986_win32</Template>
  <TotalTime>33</TotalTime>
  <Words>326</Words>
  <Application>Microsoft Office PowerPoint</Application>
  <PresentationFormat>Widescreen</PresentationFormat>
  <Paragraphs>73</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Evaluating Database Systems and  Analyzing Semi-structured cosmetic products Dataset</vt:lpstr>
      <vt:lpstr>Outline</vt:lpstr>
      <vt:lpstr>INTRODUCTION</vt:lpstr>
      <vt:lpstr>methodology</vt:lpstr>
      <vt:lpstr>Results from the project</vt:lpstr>
      <vt:lpstr>Mean price by product type</vt:lpstr>
      <vt:lpstr>Distribution of product types </vt:lpstr>
      <vt:lpstr>Average rating by brand </vt:lpstr>
      <vt:lpstr>Top 10 products by average rating</vt:lpstr>
      <vt:lpstr>Average rating by product type </vt:lpstr>
      <vt:lpstr>Price and rating by brand and products</vt:lpstr>
      <vt:lpstr>To classify product types</vt:lpstr>
      <vt:lpstr>Accuracy</vt:lpstr>
      <vt:lpstr>Decision tree random forest </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Database Systems and  Analyzing Semi-structured cosmetic products Dataset</dc:title>
  <dc:creator>Bolormaa Mendbayar</dc:creator>
  <cp:lastModifiedBy>Bolormaa Mendbayar</cp:lastModifiedBy>
  <cp:revision>1</cp:revision>
  <dcterms:created xsi:type="dcterms:W3CDTF">2023-12-17T13:41:52Z</dcterms:created>
  <dcterms:modified xsi:type="dcterms:W3CDTF">2023-12-17T14:15:46Z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