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183"/>
    <a:srgbClr val="753A40"/>
    <a:srgbClr val="BA8CDC"/>
    <a:srgbClr val="898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03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166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689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695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91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595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789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7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34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57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F683-CEFD-4A8F-93CF-209E090D1755}" type="datetimeFigureOut">
              <a:rPr lang="es-EC" smtClean="0"/>
              <a:t>21/10/2021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DA6B-3FD9-4EC2-BC87-7518D8D67B3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54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8" b="47843"/>
          <a:stretch/>
        </p:blipFill>
        <p:spPr>
          <a:xfrm>
            <a:off x="0" y="-8967"/>
            <a:ext cx="12192000" cy="478042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93181" y="806824"/>
            <a:ext cx="7277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C" sz="7200" spc="6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¿QUIÉNES SOMOS?</a:t>
            </a:r>
            <a:endParaRPr lang="es-EC" sz="7200" spc="6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68354" y="1406988"/>
            <a:ext cx="4108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6000" dirty="0" smtClean="0">
                <a:latin typeface="Honey and Raspberries" panose="02000500000000000000" pitchFamily="50" charset="0"/>
              </a:rPr>
              <a:t>Descúbrelo </a:t>
            </a:r>
            <a:endParaRPr lang="es-EC" sz="6000" dirty="0">
              <a:latin typeface="Honey and Raspberries" panose="02000500000000000000" pitchFamily="50" charset="0"/>
            </a:endParaRPr>
          </a:p>
        </p:txBody>
      </p:sp>
      <p:pic>
        <p:nvPicPr>
          <p:cNvPr id="1026" name="Picture 2" descr="Vector Personas Libre 132960 Vector en Vecteezy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9" b="51763"/>
          <a:stretch/>
        </p:blipFill>
        <p:spPr bwMode="auto">
          <a:xfrm>
            <a:off x="5821269" y="2671481"/>
            <a:ext cx="5438775" cy="12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72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Honey and Raspberries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5</cp:revision>
  <dcterms:created xsi:type="dcterms:W3CDTF">2021-10-16T06:53:38Z</dcterms:created>
  <dcterms:modified xsi:type="dcterms:W3CDTF">2021-10-21T19:15:19Z</dcterms:modified>
</cp:coreProperties>
</file>