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317" r:id="rId3"/>
    <p:sldId id="318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6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78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2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03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7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8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3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10F4-F821-470E-B5FF-724CC12C49AE}" type="datetimeFigureOut">
              <a:rPr lang="ru-RU" smtClean="0"/>
              <a:t>25.10.2022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6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Файл</a:t>
            </a:r>
            <a:r>
              <a:rPr lang="ru-RU" dirty="0"/>
              <a:t>ы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этой главе вы научитесь работать с файлами, чтобы ваши программы могли быстро анализировать большие объемы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3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списка строк по содержимому файла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 </a:t>
            </a:r>
            <a:r>
              <a:rPr lang="en-US" dirty="0" err="1"/>
              <a:t>readlines</a:t>
            </a:r>
            <a:r>
              <a:rPr lang="ru-RU" dirty="0"/>
              <a:t>() последовательно читает каждую строку из файла и сохраняет ее в списке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Список сохраняется в переменной </a:t>
            </a:r>
            <a:r>
              <a:rPr lang="en-US" dirty="0"/>
              <a:t>lines</a:t>
            </a:r>
            <a:r>
              <a:rPr lang="ru-RU" dirty="0"/>
              <a:t>, с которой можно продолжить работу после завершения блока </a:t>
            </a:r>
            <a:r>
              <a:rPr lang="en-US" dirty="0"/>
              <a:t>with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 простом цикле </a:t>
            </a:r>
            <a:r>
              <a:rPr lang="en-US" dirty="0"/>
              <a:t>for</a:t>
            </a:r>
            <a:r>
              <a:rPr lang="ru-RU" dirty="0"/>
              <a:t> выводятся все элементы списка </a:t>
            </a:r>
            <a:r>
              <a:rPr lang="en-US" dirty="0"/>
              <a:t>lines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содержимым файла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22033"/>
          </a:xfrm>
        </p:spPr>
        <p:txBody>
          <a:bodyPr>
            <a:normAutofit/>
          </a:bodyPr>
          <a:lstStyle/>
          <a:p>
            <a:r>
              <a:rPr lang="ru-RU" dirty="0"/>
              <a:t>После того как файл будет прочитан в память, вы сможете обрабатывать данные так, как считаете нужным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Для начала попробуем построить одну строку со всеми цифрами из файла без промежуточных пропусков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Самостоятельная работа</a:t>
            </a:r>
            <a:endParaRPr lang="en-US" dirty="0" smtClean="0"/>
          </a:p>
          <a:p>
            <a:r>
              <a:rPr lang="ru-RU" dirty="0"/>
              <a:t>Что </a:t>
            </a:r>
            <a:r>
              <a:rPr lang="ru-RU" dirty="0" smtClean="0"/>
              <a:t>получить строку в </a:t>
            </a:r>
            <a:r>
              <a:rPr lang="ru-RU" dirty="0"/>
              <a:t>чистом виде - хорошо бы убрать лишние символы (если они там есть). Лишними символами чаще всего являются - \r \n пробелы - и все это в большом количестве Для этого в </a:t>
            </a:r>
            <a:r>
              <a:rPr lang="ru-RU" dirty="0" err="1"/>
              <a:t>Python</a:t>
            </a:r>
            <a:r>
              <a:rPr lang="ru-RU" dirty="0"/>
              <a:t> есть метод </a:t>
            </a:r>
            <a:r>
              <a:rPr lang="ru-RU" dirty="0" err="1"/>
              <a:t>strip</a:t>
            </a:r>
            <a:r>
              <a:rPr lang="ru-RU" dirty="0"/>
              <a:t>, </a:t>
            </a:r>
            <a:r>
              <a:rPr lang="ru-RU" dirty="0" err="1"/>
              <a:t>rstrip</a:t>
            </a:r>
            <a:r>
              <a:rPr lang="ru-RU" dirty="0"/>
              <a:t>, </a:t>
            </a:r>
            <a:r>
              <a:rPr lang="ru-RU" dirty="0" err="1" smtClean="0"/>
              <a:t>lstrip</a:t>
            </a:r>
            <a:endParaRPr lang="en-US" dirty="0" smtClean="0"/>
          </a:p>
          <a:p>
            <a:r>
              <a:rPr lang="ru-RU" dirty="0" smtClean="0"/>
              <a:t>.</a:t>
            </a:r>
            <a:r>
              <a:rPr lang="ru-RU" dirty="0" err="1" smtClean="0"/>
              <a:t>strip</a:t>
            </a:r>
            <a:r>
              <a:rPr lang="ru-RU" dirty="0"/>
              <a:t>() # Удалит пробелы в начале и в конце строки</a:t>
            </a:r>
          </a:p>
          <a:p>
            <a:r>
              <a:rPr lang="ru-RU" dirty="0" smtClean="0"/>
              <a:t>.</a:t>
            </a:r>
            <a:r>
              <a:rPr lang="ru-RU" dirty="0" err="1"/>
              <a:t>rstrip</a:t>
            </a:r>
            <a:r>
              <a:rPr lang="ru-RU" dirty="0"/>
              <a:t>() # Удалит только в конце</a:t>
            </a:r>
          </a:p>
          <a:p>
            <a:r>
              <a:rPr lang="ru-RU" dirty="0" smtClean="0"/>
              <a:t>.</a:t>
            </a:r>
            <a:r>
              <a:rPr lang="ru-RU" dirty="0" err="1"/>
              <a:t>lstrip</a:t>
            </a:r>
            <a:r>
              <a:rPr lang="ru-RU" dirty="0"/>
              <a:t>() # Удалит только в </a:t>
            </a:r>
            <a:r>
              <a:rPr lang="ru-RU" dirty="0" smtClean="0"/>
              <a:t>начале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7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в файл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простейших способов сохранения данных — запись в файл. Текст, записанный в файл, останется доступным и после закрытия терминала с выводом вашей программы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Вы также сможете написать программы, которые снова читают сохраненный текст в память и работают с ним.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8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в пустой файл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записать текст в файл, необходимо вызвать </a:t>
            </a:r>
            <a:r>
              <a:rPr lang="en-US" dirty="0"/>
              <a:t>open</a:t>
            </a:r>
            <a:r>
              <a:rPr lang="ru-RU" dirty="0"/>
              <a:t>() со вторым аргументом, который сообщает </a:t>
            </a:r>
            <a:r>
              <a:rPr lang="en-US" dirty="0"/>
              <a:t>Python</a:t>
            </a:r>
            <a:r>
              <a:rPr lang="ru-RU" dirty="0"/>
              <a:t>, что вы собираетесь записывать данные в файл. </a:t>
            </a:r>
            <a:endParaRPr lang="en-US" dirty="0" smtClean="0"/>
          </a:p>
          <a:p>
            <a:r>
              <a:rPr lang="ru-RU" dirty="0"/>
              <a:t>Чтобы увидеть, как это делается, напишем простое сообщение и сохраним его в файле (вместо того чтобы просто вывести на экран</a:t>
            </a:r>
            <a:r>
              <a:rPr lang="ru-RU" dirty="0" smtClean="0"/>
              <a:t>):</a:t>
            </a:r>
            <a:endParaRPr lang="en-US" dirty="0" smtClean="0"/>
          </a:p>
          <a:p>
            <a:r>
              <a:rPr lang="en-US" i="1" dirty="0"/>
              <a:t>write_message.py </a:t>
            </a:r>
            <a:endParaRPr lang="en-US" i="1" dirty="0" smtClean="0"/>
          </a:p>
          <a:p>
            <a:r>
              <a:rPr lang="en-US" dirty="0" smtClean="0"/>
              <a:t>filename </a:t>
            </a:r>
            <a:r>
              <a:rPr lang="en-US" dirty="0"/>
              <a:t>= 'programming.txt'</a:t>
            </a:r>
          </a:p>
          <a:p>
            <a:r>
              <a:rPr lang="en-US" dirty="0" smtClean="0"/>
              <a:t>with </a:t>
            </a:r>
            <a:r>
              <a:rPr lang="en-US" dirty="0"/>
              <a:t>open(filename, 'w') as </a:t>
            </a:r>
            <a:r>
              <a:rPr lang="en-US" dirty="0" err="1"/>
              <a:t>file_object</a:t>
            </a:r>
            <a:r>
              <a:rPr lang="en-US" dirty="0"/>
              <a:t>: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file_object.write</a:t>
            </a:r>
            <a:r>
              <a:rPr lang="en-US" dirty="0"/>
              <a:t>("I love programming.")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7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в пустой файл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2190"/>
          </a:xfrm>
        </p:spPr>
        <p:txBody>
          <a:bodyPr>
            <a:normAutofit/>
          </a:bodyPr>
          <a:lstStyle/>
          <a:p>
            <a:r>
              <a:rPr lang="ru-RU" dirty="0"/>
              <a:t>При вызове </a:t>
            </a:r>
            <a:r>
              <a:rPr lang="ru-RU" dirty="0" err="1"/>
              <a:t>open</a:t>
            </a:r>
            <a:r>
              <a:rPr lang="ru-RU" dirty="0"/>
              <a:t>() в этом примере передаются два </a:t>
            </a:r>
            <a:r>
              <a:rPr lang="ru-RU" dirty="0" smtClean="0"/>
              <a:t>аргумента. </a:t>
            </a:r>
            <a:endParaRPr lang="en-US" dirty="0" smtClean="0"/>
          </a:p>
          <a:p>
            <a:r>
              <a:rPr lang="ru-RU" dirty="0" smtClean="0"/>
              <a:t>Первый </a:t>
            </a:r>
            <a:r>
              <a:rPr lang="ru-RU" dirty="0"/>
              <a:t>аргумент, как и прежде, содержит имя открываемого файла. </a:t>
            </a:r>
            <a:endParaRPr lang="en-US" dirty="0" smtClean="0"/>
          </a:p>
          <a:p>
            <a:r>
              <a:rPr lang="ru-RU" dirty="0" smtClean="0"/>
              <a:t>Второй </a:t>
            </a:r>
            <a:r>
              <a:rPr lang="ru-RU" dirty="0"/>
              <a:t>аргумент 'w' сообщает </a:t>
            </a:r>
            <a:r>
              <a:rPr lang="ru-RU" dirty="0" err="1"/>
              <a:t>Python</a:t>
            </a:r>
            <a:r>
              <a:rPr lang="ru-RU" dirty="0"/>
              <a:t>, что файл должен быть открыт в режиме записи. </a:t>
            </a:r>
            <a:endParaRPr lang="en-US" dirty="0" smtClean="0"/>
          </a:p>
          <a:p>
            <a:r>
              <a:rPr lang="ru-RU" dirty="0" smtClean="0"/>
              <a:t>Файлы </a:t>
            </a:r>
            <a:r>
              <a:rPr lang="ru-RU" dirty="0"/>
              <a:t>можно открывать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 </a:t>
            </a:r>
            <a:r>
              <a:rPr lang="ru-RU" dirty="0"/>
              <a:t>режиме чтения ('r'),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записи </a:t>
            </a:r>
            <a:r>
              <a:rPr lang="ru-RU" dirty="0"/>
              <a:t>('w'),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присоединения </a:t>
            </a:r>
            <a:r>
              <a:rPr lang="ru-RU" dirty="0"/>
              <a:t>('a')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или </a:t>
            </a:r>
            <a:r>
              <a:rPr lang="ru-RU" dirty="0"/>
              <a:t>в режиме, допускающем как чтение, так и запись в файл ('r+'). 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dirty="0"/>
              <a:t>аргумент режима не указан, </a:t>
            </a:r>
            <a:r>
              <a:rPr lang="ru-RU" dirty="0" err="1"/>
              <a:t>Python</a:t>
            </a:r>
            <a:r>
              <a:rPr lang="ru-RU" dirty="0"/>
              <a:t> по умолчанию открывает файл в режиме только для чтения.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в пустой файл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файл, открываемый для записи, еще не существует, функция </a:t>
            </a:r>
            <a:r>
              <a:rPr lang="ru-RU" dirty="0" err="1"/>
              <a:t>open</a:t>
            </a:r>
            <a:r>
              <a:rPr lang="ru-RU" dirty="0"/>
              <a:t>() автоматически создает его. </a:t>
            </a:r>
            <a:endParaRPr lang="en-US" dirty="0" smtClean="0"/>
          </a:p>
          <a:p>
            <a:r>
              <a:rPr lang="ru-RU" dirty="0" smtClean="0"/>
              <a:t>Будьте </a:t>
            </a:r>
            <a:r>
              <a:rPr lang="ru-RU" dirty="0"/>
              <a:t>внимательны, открывая файл в режиме записи ('w'): если файл существует, то </a:t>
            </a:r>
            <a:r>
              <a:rPr lang="ru-RU" dirty="0" err="1"/>
              <a:t>Python</a:t>
            </a:r>
            <a:r>
              <a:rPr lang="ru-RU" dirty="0"/>
              <a:t> уничтожит его данные перед возвращением объекта файла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/>
              <a:t>Python</a:t>
            </a:r>
            <a:r>
              <a:rPr lang="ru-RU" dirty="0"/>
              <a:t> может записывать в текстовые файлы только строковые данные . Если вы захотите сохранить в текстовом файле числовую информацию, данные придется предварительно преобразовать в строки функцией </a:t>
            </a:r>
            <a:r>
              <a:rPr lang="en-US" dirty="0" err="1"/>
              <a:t>str</a:t>
            </a:r>
            <a:r>
              <a:rPr lang="ru-RU" dirty="0"/>
              <a:t>()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3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Многострочная запись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write</a:t>
            </a:r>
            <a:r>
              <a:rPr lang="ru-RU" dirty="0"/>
              <a:t>() не добавляет символы новой строки в записываемый текст. А это означает, что если вы записываете сразу несколько строк без включения символов новой строки, полученный файл может выглядеть не так, как вы рассчитывали: </a:t>
            </a:r>
            <a:endParaRPr lang="en-US" dirty="0" smtClean="0"/>
          </a:p>
          <a:p>
            <a:r>
              <a:rPr lang="ru-RU" dirty="0"/>
              <a:t>Если включить символы новой строки в команды </a:t>
            </a:r>
            <a:r>
              <a:rPr lang="en-US" dirty="0"/>
              <a:t>write</a:t>
            </a:r>
            <a:r>
              <a:rPr lang="ru-RU" dirty="0"/>
              <a:t>(), текст будет состоять из двух строк: </a:t>
            </a:r>
            <a:endParaRPr lang="en-US" dirty="0" smtClean="0"/>
          </a:p>
          <a:p>
            <a:r>
              <a:rPr lang="en-US" dirty="0"/>
              <a:t>with open(filename, 'w') as </a:t>
            </a:r>
            <a:r>
              <a:rPr lang="en-US" dirty="0" err="1"/>
              <a:t>file_object</a:t>
            </a:r>
            <a:r>
              <a:rPr lang="en-US" dirty="0"/>
              <a:t>:</a:t>
            </a:r>
          </a:p>
          <a:p>
            <a:r>
              <a:rPr lang="en-US" dirty="0" smtClean="0"/>
              <a:t>     </a:t>
            </a:r>
            <a:r>
              <a:rPr lang="en-US" dirty="0" err="1"/>
              <a:t>file_object.write</a:t>
            </a:r>
            <a:r>
              <a:rPr lang="en-US" dirty="0"/>
              <a:t>("I love programming.\n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   </a:t>
            </a:r>
            <a:r>
              <a:rPr lang="en-US" dirty="0" err="1"/>
              <a:t>file_object.write</a:t>
            </a:r>
            <a:r>
              <a:rPr lang="en-US" dirty="0"/>
              <a:t>("I love creating new games.\n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данных к файлу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3928" y="2133599"/>
            <a:ext cx="9870684" cy="4567003"/>
          </a:xfrm>
        </p:spPr>
        <p:txBody>
          <a:bodyPr>
            <a:normAutofit/>
          </a:bodyPr>
          <a:lstStyle/>
          <a:p>
            <a:r>
              <a:rPr lang="ru-RU" dirty="0"/>
              <a:t>Если вы хотите добавить в файл новые данные вместо того, чтобы перезаписывать существующее содержимое, откройте файл в режиме </a:t>
            </a:r>
            <a:r>
              <a:rPr lang="ru-RU" dirty="0" smtClean="0"/>
              <a:t>присоединения</a:t>
            </a:r>
            <a:r>
              <a:rPr lang="en-US" dirty="0" smtClean="0"/>
              <a:t> (‘a’)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 этом случае </a:t>
            </a:r>
            <a:r>
              <a:rPr lang="ru-RU" dirty="0" err="1"/>
              <a:t>Python</a:t>
            </a:r>
            <a:r>
              <a:rPr lang="ru-RU" dirty="0"/>
              <a:t> не уничтожает содержимое файла перед возвращением объекта файла. Все строки, выводимые в файл, будут добавлены в конец файла. Если файл еще не существует, то </a:t>
            </a:r>
            <a:r>
              <a:rPr lang="ru-RU" dirty="0" err="1"/>
              <a:t>Python</a:t>
            </a:r>
            <a:r>
              <a:rPr lang="ru-RU" dirty="0"/>
              <a:t> автоматически создаст пустой файл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i="1" dirty="0"/>
              <a:t>write_message.py </a:t>
            </a:r>
            <a:endParaRPr lang="en-US" i="1" dirty="0" smtClean="0"/>
          </a:p>
          <a:p>
            <a:r>
              <a:rPr lang="en-US" dirty="0" smtClean="0"/>
              <a:t>filename </a:t>
            </a:r>
            <a:r>
              <a:rPr lang="en-US" dirty="0"/>
              <a:t>= 'programming.txt'</a:t>
            </a:r>
          </a:p>
          <a:p>
            <a:r>
              <a:rPr lang="en-US" dirty="0" smtClean="0"/>
              <a:t>with </a:t>
            </a:r>
            <a:r>
              <a:rPr lang="en-US" dirty="0"/>
              <a:t>open(filename, 'a') as </a:t>
            </a:r>
            <a:r>
              <a:rPr lang="en-US" dirty="0" err="1"/>
              <a:t>file_object</a:t>
            </a:r>
            <a:r>
              <a:rPr lang="en-US" dirty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/>
              <a:t>file_object.write</a:t>
            </a:r>
            <a:r>
              <a:rPr lang="en-US" dirty="0" smtClean="0"/>
              <a:t>( "</a:t>
            </a:r>
            <a:r>
              <a:rPr lang="en-US" dirty="0"/>
              <a:t>I also love finding meaning in large datasets.\</a:t>
            </a:r>
            <a:r>
              <a:rPr lang="en-US" dirty="0" smtClean="0"/>
              <a:t>n“ 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file_object.write</a:t>
            </a:r>
            <a:r>
              <a:rPr lang="en-US" dirty="0" smtClean="0"/>
              <a:t>( "</a:t>
            </a:r>
            <a:r>
              <a:rPr lang="en-US" dirty="0"/>
              <a:t>I love creating apps that can run in a browser.\</a:t>
            </a:r>
            <a:r>
              <a:rPr lang="en-US" dirty="0" smtClean="0"/>
              <a:t>n“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1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Упражнения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7062"/>
          </a:xfrm>
        </p:spPr>
        <p:txBody>
          <a:bodyPr/>
          <a:lstStyle/>
          <a:p>
            <a:r>
              <a:rPr lang="ru-RU" dirty="0" smtClean="0"/>
              <a:t>Гость</a:t>
            </a:r>
            <a:r>
              <a:rPr lang="ru-RU" dirty="0"/>
              <a:t>: напишите программу, которая запрашивает у пользователя его имя . Введенный ответ сохраняется в файле с именем </a:t>
            </a:r>
            <a:r>
              <a:rPr lang="ru-RU" dirty="0" err="1"/>
              <a:t>guest</a:t>
            </a:r>
            <a:r>
              <a:rPr lang="ru-RU" dirty="0"/>
              <a:t> .</a:t>
            </a:r>
            <a:r>
              <a:rPr lang="ru-RU" dirty="0" err="1"/>
              <a:t>txt</a:t>
            </a:r>
            <a:r>
              <a:rPr lang="ru-RU" dirty="0"/>
              <a:t> .</a:t>
            </a:r>
          </a:p>
          <a:p>
            <a:r>
              <a:rPr lang="ru-RU" dirty="0" smtClean="0"/>
              <a:t>Гостевая </a:t>
            </a:r>
            <a:r>
              <a:rPr lang="ru-RU" dirty="0"/>
              <a:t>книга: напишите цикл </a:t>
            </a:r>
            <a:r>
              <a:rPr lang="ru-RU" dirty="0" err="1"/>
              <a:t>while</a:t>
            </a:r>
            <a:r>
              <a:rPr lang="ru-RU" dirty="0"/>
              <a:t>, который в цикле запрашивает у пользователей имена . При вводе каждого имени выведите на экран приветствие и добавьте строку с сообщением в файл с именем </a:t>
            </a:r>
            <a:r>
              <a:rPr lang="ru-RU" dirty="0" err="1"/>
              <a:t>guest_book</a:t>
            </a:r>
            <a:r>
              <a:rPr lang="ru-RU" dirty="0"/>
              <a:t> .</a:t>
            </a:r>
            <a:r>
              <a:rPr lang="ru-RU" dirty="0" err="1"/>
              <a:t>txt</a:t>
            </a:r>
            <a:r>
              <a:rPr lang="ru-RU" dirty="0"/>
              <a:t> . Проследите за тем, чтобы каждое сообщение размещалось в отдельной строке файла 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**</a:t>
            </a:r>
            <a:r>
              <a:rPr lang="ru-RU" dirty="0" smtClean="0"/>
              <a:t>Использовать время записи</a:t>
            </a:r>
            <a:endParaRPr lang="ru-RU" dirty="0"/>
          </a:p>
          <a:p>
            <a:r>
              <a:rPr lang="ru-RU" dirty="0" smtClean="0"/>
              <a:t>Опрос</a:t>
            </a:r>
            <a:r>
              <a:rPr lang="ru-RU" dirty="0"/>
              <a:t>: напишите цикл </a:t>
            </a:r>
            <a:r>
              <a:rPr lang="ru-RU" dirty="0" err="1"/>
              <a:t>while</a:t>
            </a:r>
            <a:r>
              <a:rPr lang="ru-RU" dirty="0"/>
              <a:t>, в котором программа спрашивает у пользователя, почему ему нравится программировать . Каждый раз, когда пользователь вводит очередную причину, сохраните текст его ответа в файле .</a:t>
            </a:r>
          </a:p>
          <a:p>
            <a:r>
              <a:rPr lang="en-US" dirty="0" smtClean="0"/>
              <a:t>**</a:t>
            </a:r>
            <a:r>
              <a:rPr lang="ru-RU" dirty="0" smtClean="0"/>
              <a:t>Проверять писал ли он такую причину ранее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5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Следующая программа открывает этот файл, читает его и выводит содержимое на экран:</a:t>
            </a:r>
          </a:p>
          <a:p>
            <a:endParaRPr lang="ru-RU" dirty="0" smtClean="0"/>
          </a:p>
          <a:p>
            <a:r>
              <a:rPr lang="en-US" dirty="0" smtClean="0"/>
              <a:t>with </a:t>
            </a:r>
            <a:r>
              <a:rPr lang="en-US" dirty="0"/>
              <a:t>open('pi_digits.txt') as </a:t>
            </a:r>
            <a:r>
              <a:rPr lang="en-US" dirty="0" err="1"/>
              <a:t>file_object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contents </a:t>
            </a:r>
            <a:r>
              <a:rPr lang="en-US" dirty="0"/>
              <a:t>= </a:t>
            </a:r>
            <a:r>
              <a:rPr lang="en-US" dirty="0" err="1"/>
              <a:t>file_object.read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print(contents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2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начала нам понадобится файл с несколькими строками текста. Пусть это будет файл с числом «пи» с точностью до 30 знаков, по 10 знаков на строку</a:t>
            </a:r>
            <a:r>
              <a:rPr lang="ru-RU" dirty="0" smtClean="0"/>
              <a:t>:</a:t>
            </a:r>
          </a:p>
          <a:p>
            <a:r>
              <a:rPr lang="en-US" i="1" dirty="0"/>
              <a:t>pi</a:t>
            </a:r>
            <a:r>
              <a:rPr lang="ru-RU" i="1" dirty="0"/>
              <a:t>_</a:t>
            </a:r>
            <a:r>
              <a:rPr lang="en-US" i="1" dirty="0"/>
              <a:t>digits</a:t>
            </a:r>
            <a:r>
              <a:rPr lang="ru-RU" i="1" dirty="0"/>
              <a:t>.</a:t>
            </a:r>
            <a:r>
              <a:rPr lang="en-US" i="1" dirty="0" smtClean="0"/>
              <a:t>txt</a:t>
            </a:r>
            <a:endParaRPr lang="ru-RU" dirty="0" smtClean="0"/>
          </a:p>
          <a:p>
            <a:r>
              <a:rPr lang="ru-RU" dirty="0" smtClean="0"/>
              <a:t>Следующая </a:t>
            </a:r>
            <a:r>
              <a:rPr lang="ru-RU" dirty="0"/>
              <a:t>программа открывает этот файл, читает его и выводит содержимое на экран:</a:t>
            </a:r>
          </a:p>
          <a:p>
            <a:endParaRPr lang="ru-RU" dirty="0" smtClean="0"/>
          </a:p>
          <a:p>
            <a:r>
              <a:rPr lang="en-US" dirty="0" smtClean="0"/>
              <a:t>with </a:t>
            </a:r>
            <a:r>
              <a:rPr lang="en-US" dirty="0"/>
              <a:t>open('pi_digits.txt') as </a:t>
            </a:r>
            <a:r>
              <a:rPr lang="en-US" dirty="0" err="1"/>
              <a:t>file_object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contents </a:t>
            </a:r>
            <a:r>
              <a:rPr lang="en-US" dirty="0"/>
              <a:t>= </a:t>
            </a:r>
            <a:r>
              <a:rPr lang="en-US" dirty="0" err="1"/>
              <a:t>file_object.read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print(contents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7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из Файла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Начнем с функции </a:t>
            </a:r>
            <a:r>
              <a:rPr lang="en-US" dirty="0"/>
              <a:t>open</a:t>
            </a:r>
            <a:r>
              <a:rPr lang="ru-RU" dirty="0"/>
              <a:t>(). Чтобы выполнить любые операции с файлом — даже просто вывести его содержимое, — сначала необходимо </a:t>
            </a:r>
            <a:r>
              <a:rPr lang="ru-RU" i="1" dirty="0"/>
              <a:t>открыть</a:t>
            </a:r>
            <a:r>
              <a:rPr lang="ru-RU" dirty="0"/>
              <a:t> файл. </a:t>
            </a:r>
            <a:endParaRPr lang="ru-RU" dirty="0" smtClean="0"/>
          </a:p>
          <a:p>
            <a:r>
              <a:rPr lang="ru-RU" dirty="0"/>
              <a:t>Функция </a:t>
            </a:r>
            <a:r>
              <a:rPr lang="en-US" dirty="0"/>
              <a:t>open</a:t>
            </a:r>
            <a:r>
              <a:rPr lang="ru-RU" dirty="0"/>
              <a:t>() получает один аргумент: имя открываемого файла. </a:t>
            </a:r>
            <a:r>
              <a:rPr lang="en-US" dirty="0"/>
              <a:t>Python</a:t>
            </a:r>
            <a:r>
              <a:rPr lang="ru-RU" dirty="0"/>
              <a:t> ищет файл с указанным именем в каталоге, в котором находится файл текущей программы.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данном случае </a:t>
            </a:r>
            <a:r>
              <a:rPr lang="ru-RU" dirty="0" err="1"/>
              <a:t>open</a:t>
            </a:r>
            <a:r>
              <a:rPr lang="ru-RU" dirty="0"/>
              <a:t>('pi_digits.txt') возвращает </a:t>
            </a:r>
            <a:r>
              <a:rPr lang="ru-RU" dirty="0" smtClean="0"/>
              <a:t>объект, который </a:t>
            </a:r>
            <a:r>
              <a:rPr lang="ru-RU" dirty="0" err="1" smtClean="0"/>
              <a:t>Python</a:t>
            </a:r>
            <a:r>
              <a:rPr lang="ru-RU" dirty="0" smtClean="0"/>
              <a:t> временно сохраняет в </a:t>
            </a:r>
            <a:r>
              <a:rPr lang="ru-RU" dirty="0"/>
              <a:t>переменной </a:t>
            </a:r>
            <a:r>
              <a:rPr lang="ru-RU" dirty="0" err="1"/>
              <a:t>file_object</a:t>
            </a:r>
            <a:r>
              <a:rPr lang="ru-RU" dirty="0"/>
              <a:t>, с которой мы будем работать позднее в программе.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4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из Файла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Конструкция с ключевым словом </a:t>
            </a:r>
            <a:r>
              <a:rPr lang="en-US" dirty="0"/>
              <a:t>with</a:t>
            </a:r>
            <a:r>
              <a:rPr lang="ru-RU" dirty="0"/>
              <a:t> закрывает файл после того, как надобность в нем отпадет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Обратите внимание: в этой программе есть вызов </a:t>
            </a:r>
            <a:r>
              <a:rPr lang="ru-RU" dirty="0" err="1"/>
              <a:t>open</a:t>
            </a:r>
            <a:r>
              <a:rPr lang="ru-RU" dirty="0"/>
              <a:t>(), но нет вызова </a:t>
            </a:r>
            <a:r>
              <a:rPr lang="ru-RU" dirty="0" err="1"/>
              <a:t>close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ru-RU" dirty="0"/>
              <a:t>Файлы можно открывать и закрывать явными вызовами </a:t>
            </a:r>
            <a:r>
              <a:rPr lang="en-US" dirty="0"/>
              <a:t>open</a:t>
            </a:r>
            <a:r>
              <a:rPr lang="ru-RU" dirty="0"/>
              <a:t>() и </a:t>
            </a:r>
            <a:r>
              <a:rPr lang="en-US" dirty="0"/>
              <a:t>close</a:t>
            </a:r>
            <a:r>
              <a:rPr lang="ru-RU" dirty="0"/>
              <a:t>(); но если из-за ошибки в программе команда </a:t>
            </a:r>
            <a:r>
              <a:rPr lang="en-US" dirty="0"/>
              <a:t>close</a:t>
            </a:r>
            <a:r>
              <a:rPr lang="ru-RU" dirty="0"/>
              <a:t>() останется невыполненной, то файл не будет закрыт. </a:t>
            </a:r>
            <a:endParaRPr lang="en-US" dirty="0" smtClean="0"/>
          </a:p>
          <a:p>
            <a:r>
              <a:rPr lang="ru-RU" dirty="0"/>
              <a:t>На первый взгляд это не страшно, но некорректное закрытие файлов может привести к потере или порче данных. </a:t>
            </a:r>
            <a:endParaRPr lang="en-US" dirty="0" smtClean="0"/>
          </a:p>
          <a:p>
            <a:r>
              <a:rPr lang="ru-RU" dirty="0"/>
              <a:t>А если функция </a:t>
            </a:r>
            <a:r>
              <a:rPr lang="en-US" dirty="0"/>
              <a:t>close</a:t>
            </a:r>
            <a:r>
              <a:rPr lang="ru-RU" dirty="0"/>
              <a:t>() будет вызвана слишком рано, программа попытается работать с закрытым (то есть недоступным) файлом, что приведет к новым ошибкам.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0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из Файла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85187"/>
          </a:xfrm>
        </p:spPr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о </a:t>
            </a:r>
            <a:r>
              <a:rPr lang="ru-RU" dirty="0"/>
              <a:t>второй строке программы используется метод </a:t>
            </a:r>
            <a:r>
              <a:rPr lang="en-US" dirty="0"/>
              <a:t>read</a:t>
            </a:r>
            <a:r>
              <a:rPr lang="ru-RU" dirty="0"/>
              <a:t>(), который читает все содержимое файла и сохраняет его содержимое в одной длинной строке в переменной </a:t>
            </a:r>
            <a:r>
              <a:rPr lang="en-US" dirty="0"/>
              <a:t>contents</a:t>
            </a:r>
            <a:r>
              <a:rPr lang="ru-RU" dirty="0" smtClean="0"/>
              <a:t>.</a:t>
            </a:r>
          </a:p>
          <a:p>
            <a:r>
              <a:rPr lang="ru-RU" dirty="0"/>
              <a:t>При выводе значения </a:t>
            </a:r>
            <a:r>
              <a:rPr lang="en-US" dirty="0"/>
              <a:t>contents</a:t>
            </a:r>
            <a:r>
              <a:rPr lang="ru-RU" dirty="0"/>
              <a:t> на экране появляется все содержимое </a:t>
            </a:r>
            <a:r>
              <a:rPr lang="ru-RU" dirty="0" smtClean="0"/>
              <a:t>файла</a:t>
            </a:r>
          </a:p>
          <a:p>
            <a:r>
              <a:rPr lang="ru-RU" dirty="0"/>
              <a:t>Единственное различие между выводом и исходным файлом — лишняя пустая строка в конце вывода. </a:t>
            </a:r>
            <a:endParaRPr lang="ru-RU" dirty="0" smtClean="0"/>
          </a:p>
          <a:p>
            <a:r>
              <a:rPr lang="ru-RU" dirty="0"/>
              <a:t>Метод </a:t>
            </a:r>
            <a:r>
              <a:rPr lang="en-US" dirty="0"/>
              <a:t>read</a:t>
            </a:r>
            <a:r>
              <a:rPr lang="ru-RU" dirty="0"/>
              <a:t>() возвращает ее при чтении, если достигнут конец файла. Если вы хотите удалить лишнюю пустую строку, включите вызов </a:t>
            </a:r>
            <a:r>
              <a:rPr lang="en-US" dirty="0" err="1"/>
              <a:t>rstrip</a:t>
            </a:r>
            <a:r>
              <a:rPr lang="ru-RU" dirty="0"/>
              <a:t>() в команду </a:t>
            </a:r>
            <a:r>
              <a:rPr lang="en-US" dirty="0"/>
              <a:t>print</a:t>
            </a:r>
            <a:r>
              <a:rPr lang="ru-RU" dirty="0" smtClean="0"/>
              <a:t>:</a:t>
            </a:r>
          </a:p>
          <a:p>
            <a:r>
              <a:rPr lang="en-US" dirty="0"/>
              <a:t>print(</a:t>
            </a:r>
            <a:r>
              <a:rPr lang="en-US" dirty="0" err="1"/>
              <a:t>contents.rstrip</a:t>
            </a:r>
            <a:r>
              <a:rPr lang="en-US" dirty="0"/>
              <a:t>())</a:t>
            </a:r>
          </a:p>
          <a:p>
            <a:r>
              <a:rPr lang="ru-RU" dirty="0" smtClean="0"/>
              <a:t>Метод </a:t>
            </a:r>
            <a:r>
              <a:rPr lang="en-US" dirty="0" err="1"/>
              <a:t>rstrip</a:t>
            </a:r>
            <a:r>
              <a:rPr lang="ru-RU" dirty="0"/>
              <a:t>() удаляет все пропуски в конце строки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к файлам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70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Если передать функции </a:t>
            </a:r>
            <a:r>
              <a:rPr lang="en-US" dirty="0"/>
              <a:t>open</a:t>
            </a:r>
            <a:r>
              <a:rPr lang="ru-RU" dirty="0"/>
              <a:t>() простое имя файла, такое как </a:t>
            </a:r>
            <a:r>
              <a:rPr lang="en-US" dirty="0"/>
              <a:t>pi</a:t>
            </a:r>
            <a:r>
              <a:rPr lang="ru-RU" dirty="0"/>
              <a:t>_</a:t>
            </a:r>
            <a:r>
              <a:rPr lang="en-US" dirty="0"/>
              <a:t>digits</a:t>
            </a:r>
            <a:r>
              <a:rPr lang="ru-RU" dirty="0"/>
              <a:t> .</a:t>
            </a:r>
            <a:r>
              <a:rPr lang="en-US" dirty="0"/>
              <a:t>txt</a:t>
            </a:r>
            <a:r>
              <a:rPr lang="ru-RU" dirty="0"/>
              <a:t>, </a:t>
            </a:r>
            <a:r>
              <a:rPr lang="en-US" dirty="0"/>
              <a:t>Python</a:t>
            </a:r>
            <a:r>
              <a:rPr lang="ru-RU" dirty="0"/>
              <a:t> ищет файл в том каталоге, в котором находится файл, выполняемый в настоящий </a:t>
            </a:r>
            <a:r>
              <a:rPr lang="ru-RU" dirty="0" smtClean="0"/>
              <a:t>момент</a:t>
            </a:r>
          </a:p>
          <a:p>
            <a:r>
              <a:rPr lang="ru-RU" dirty="0"/>
              <a:t>В некоторых случаях (в зависимости от того, как организованы ваши рабочие файлы) открываемый файл может и не находиться в одном каталоге с файлом программы. </a:t>
            </a:r>
            <a:endParaRPr lang="ru-RU" dirty="0" smtClean="0"/>
          </a:p>
          <a:p>
            <a:r>
              <a:rPr lang="ru-RU" dirty="0"/>
              <a:t>Чтобы открыть файлы из каталога, отличного от того, в котором хранится файл программы, необходимо указать </a:t>
            </a:r>
            <a:r>
              <a:rPr lang="ru-RU" i="1" dirty="0"/>
              <a:t>путь</a:t>
            </a:r>
            <a:r>
              <a:rPr lang="ru-RU" dirty="0"/>
              <a:t> — то есть приказать </a:t>
            </a:r>
            <a:r>
              <a:rPr lang="en-US" dirty="0"/>
              <a:t>Python</a:t>
            </a:r>
            <a:r>
              <a:rPr lang="ru-RU" dirty="0"/>
              <a:t> искать файлы в конкретном месте файловой системы.</a:t>
            </a:r>
            <a:endParaRPr lang="en-US" dirty="0"/>
          </a:p>
          <a:p>
            <a:r>
              <a:rPr lang="ru-RU" dirty="0"/>
              <a:t>В системе </a:t>
            </a:r>
            <a:r>
              <a:rPr lang="en-US" dirty="0"/>
              <a:t>Linux</a:t>
            </a:r>
            <a:r>
              <a:rPr lang="ru-RU" dirty="0"/>
              <a:t> и </a:t>
            </a:r>
            <a:r>
              <a:rPr lang="en-US" dirty="0"/>
              <a:t>OS X</a:t>
            </a:r>
            <a:r>
              <a:rPr lang="ru-RU" dirty="0"/>
              <a:t> это выглядит так: </a:t>
            </a:r>
            <a:r>
              <a:rPr lang="en-US" dirty="0"/>
              <a:t>with open</a:t>
            </a:r>
            <a:r>
              <a:rPr lang="ru-RU" dirty="0"/>
              <a:t>('</a:t>
            </a:r>
            <a:r>
              <a:rPr lang="en-US" dirty="0"/>
              <a:t>text</a:t>
            </a:r>
            <a:r>
              <a:rPr lang="ru-RU" dirty="0"/>
              <a:t>_</a:t>
            </a:r>
            <a:r>
              <a:rPr lang="en-US" dirty="0"/>
              <a:t>files</a:t>
            </a:r>
            <a:r>
              <a:rPr lang="ru-RU" dirty="0"/>
              <a:t>/</a:t>
            </a:r>
            <a:r>
              <a:rPr lang="ru-RU" i="1" dirty="0" err="1"/>
              <a:t>имя_файла</a:t>
            </a:r>
            <a:r>
              <a:rPr lang="ru-RU" dirty="0"/>
              <a:t>.</a:t>
            </a:r>
            <a:r>
              <a:rPr lang="en-US" dirty="0"/>
              <a:t>txt</a:t>
            </a:r>
            <a:r>
              <a:rPr lang="ru-RU" dirty="0"/>
              <a:t>') </a:t>
            </a:r>
            <a:r>
              <a:rPr lang="en-US" dirty="0"/>
              <a:t>as file</a:t>
            </a:r>
            <a:r>
              <a:rPr lang="ru-RU" dirty="0"/>
              <a:t>_</a:t>
            </a:r>
            <a:r>
              <a:rPr lang="en-US" dirty="0"/>
              <a:t>object</a:t>
            </a:r>
            <a:r>
              <a:rPr lang="ru-RU" dirty="0" smtClean="0"/>
              <a:t>:</a:t>
            </a:r>
          </a:p>
          <a:p>
            <a:r>
              <a:rPr lang="ru-RU" dirty="0"/>
              <a:t>В системах </a:t>
            </a:r>
            <a:r>
              <a:rPr lang="en-US" dirty="0"/>
              <a:t>Windows</a:t>
            </a:r>
            <a:r>
              <a:rPr lang="ru-RU" dirty="0"/>
              <a:t> в путях к файлам вместо слеша (/) используется обратный слеш (\):</a:t>
            </a:r>
            <a:endParaRPr lang="en-US" dirty="0"/>
          </a:p>
          <a:p>
            <a:r>
              <a:rPr lang="en-US" dirty="0"/>
              <a:t>with open(</a:t>
            </a:r>
            <a:r>
              <a:rPr lang="en-US" dirty="0" smtClean="0"/>
              <a:t>'</a:t>
            </a:r>
            <a:r>
              <a:rPr lang="en-US" dirty="0" err="1" smtClean="0"/>
              <a:t>text_files</a:t>
            </a:r>
            <a:r>
              <a:rPr lang="en-US" dirty="0" smtClean="0"/>
              <a:t>\</a:t>
            </a:r>
            <a:r>
              <a:rPr lang="en-US" i="1" dirty="0" smtClean="0"/>
              <a:t>имя_файла</a:t>
            </a:r>
            <a:r>
              <a:rPr lang="en-US" dirty="0" smtClean="0"/>
              <a:t>.txt</a:t>
            </a:r>
            <a:r>
              <a:rPr lang="en-US" dirty="0"/>
              <a:t>') as </a:t>
            </a:r>
            <a:r>
              <a:rPr lang="en-US" dirty="0" err="1"/>
              <a:t>file_object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7700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по строкам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процессе чтения файла часто бывает нужно обработать каждую строку. </a:t>
            </a:r>
            <a:endParaRPr lang="ru-RU" dirty="0" smtClean="0"/>
          </a:p>
          <a:p>
            <a:r>
              <a:rPr lang="ru-RU" dirty="0"/>
              <a:t>Для последовательной обработки каждой строки в файле можно воспользоваться циклом </a:t>
            </a:r>
            <a:r>
              <a:rPr lang="en-US" dirty="0"/>
              <a:t>for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file_reader.py</a:t>
            </a:r>
          </a:p>
          <a:p>
            <a:r>
              <a:rPr lang="en-US" dirty="0" smtClean="0"/>
              <a:t>filename </a:t>
            </a:r>
            <a:r>
              <a:rPr lang="en-US" dirty="0"/>
              <a:t>= 'pi_digits.txt'</a:t>
            </a:r>
          </a:p>
          <a:p>
            <a:r>
              <a:rPr lang="en-US" dirty="0" smtClean="0"/>
              <a:t>with </a:t>
            </a:r>
            <a:r>
              <a:rPr lang="en-US" dirty="0"/>
              <a:t>open(filename) as </a:t>
            </a:r>
            <a:r>
              <a:rPr lang="en-US" dirty="0" err="1"/>
              <a:t>file_object</a:t>
            </a:r>
            <a:r>
              <a:rPr lang="en-US" dirty="0"/>
              <a:t>:</a:t>
            </a:r>
          </a:p>
          <a:p>
            <a:r>
              <a:rPr lang="en-US" dirty="0"/>
              <a:t>	    for line in </a:t>
            </a:r>
            <a:r>
              <a:rPr lang="en-US" dirty="0" err="1"/>
              <a:t>file_object</a:t>
            </a:r>
            <a:r>
              <a:rPr lang="en-US" dirty="0"/>
              <a:t>:</a:t>
            </a:r>
          </a:p>
          <a:p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/>
              <a:t>print(line)</a:t>
            </a:r>
          </a:p>
          <a:p>
            <a:r>
              <a:rPr lang="ru-RU" dirty="0"/>
              <a:t>Вызов </a:t>
            </a:r>
            <a:r>
              <a:rPr lang="en-US" dirty="0" err="1"/>
              <a:t>rstrip</a:t>
            </a:r>
            <a:r>
              <a:rPr lang="ru-RU" dirty="0"/>
              <a:t>() в команде </a:t>
            </a:r>
            <a:r>
              <a:rPr lang="en-US" dirty="0"/>
              <a:t>print</a:t>
            </a:r>
            <a:r>
              <a:rPr lang="ru-RU" dirty="0"/>
              <a:t> удаляет лишние пустые строки: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0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списка строк по содержимому файла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89154" y="2133600"/>
            <a:ext cx="5613922" cy="3777622"/>
          </a:xfrm>
        </p:spPr>
        <p:txBody>
          <a:bodyPr>
            <a:normAutofit/>
          </a:bodyPr>
          <a:lstStyle/>
          <a:p>
            <a:r>
              <a:rPr lang="ru-RU" dirty="0"/>
              <a:t>При использовании </a:t>
            </a:r>
            <a:r>
              <a:rPr lang="en-US" dirty="0"/>
              <a:t>with</a:t>
            </a:r>
            <a:r>
              <a:rPr lang="ru-RU" dirty="0"/>
              <a:t> объект файла, возвращаемый вызовом </a:t>
            </a:r>
            <a:r>
              <a:rPr lang="en-US" dirty="0"/>
              <a:t>open</a:t>
            </a:r>
            <a:r>
              <a:rPr lang="ru-RU" dirty="0"/>
              <a:t>(), доступен только в пределах содержащего его блока </a:t>
            </a:r>
            <a:r>
              <a:rPr lang="en-US" dirty="0"/>
              <a:t>with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/>
              <a:t>Если вы хотите, чтобы содержимое файла оставалось доступным за пределами блока </a:t>
            </a:r>
            <a:r>
              <a:rPr lang="en-US" dirty="0"/>
              <a:t>with</a:t>
            </a:r>
            <a:r>
              <a:rPr lang="ru-RU" dirty="0"/>
              <a:t>, сохраните строки файла в списке внутри блока и в дальнейшем работайте с полученным списком. </a:t>
            </a:r>
            <a:endParaRPr lang="en-US" dirty="0" smtClean="0"/>
          </a:p>
          <a:p>
            <a:r>
              <a:rPr lang="ru-RU" dirty="0"/>
              <a:t>В следующем примере строки </a:t>
            </a:r>
            <a:r>
              <a:rPr lang="en-US" dirty="0"/>
              <a:t>pi</a:t>
            </a:r>
            <a:r>
              <a:rPr lang="ru-RU" dirty="0"/>
              <a:t>_</a:t>
            </a:r>
            <a:r>
              <a:rPr lang="en-US" dirty="0"/>
              <a:t>digits</a:t>
            </a:r>
            <a:r>
              <a:rPr lang="ru-RU" dirty="0"/>
              <a:t> .</a:t>
            </a:r>
            <a:r>
              <a:rPr lang="en-US" dirty="0"/>
              <a:t>txt</a:t>
            </a:r>
            <a:r>
              <a:rPr lang="ru-RU" dirty="0"/>
              <a:t> сохраняются в списке в блоке </a:t>
            </a:r>
            <a:r>
              <a:rPr lang="en-US" dirty="0"/>
              <a:t>with</a:t>
            </a:r>
            <a:r>
              <a:rPr lang="ru-RU" dirty="0"/>
              <a:t>, после чего выводятся за пределами этого блока: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filename = 'pi_digits.txt'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open(filename) as </a:t>
            </a:r>
            <a:r>
              <a:rPr lang="en-US" dirty="0" err="1"/>
              <a:t>file_object</a:t>
            </a:r>
            <a:r>
              <a:rPr lang="en-US" dirty="0" smtClean="0"/>
              <a:t>:</a:t>
            </a:r>
            <a:r>
              <a:rPr lang="en-US" dirty="0"/>
              <a:t>	    </a:t>
            </a:r>
            <a:r>
              <a:rPr lang="en-US" dirty="0" smtClean="0"/>
              <a:t>	lines </a:t>
            </a:r>
            <a:r>
              <a:rPr lang="en-US" dirty="0"/>
              <a:t>= </a:t>
            </a:r>
            <a:r>
              <a:rPr lang="en-US" dirty="0" err="1"/>
              <a:t>file_object.readlines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line in lines: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print</a:t>
            </a:r>
            <a:r>
              <a:rPr lang="ru-RU" dirty="0"/>
              <a:t>(</a:t>
            </a:r>
            <a:r>
              <a:rPr lang="en-US" dirty="0"/>
              <a:t>line</a:t>
            </a:r>
            <a:r>
              <a:rPr lang="ru-RU" dirty="0"/>
              <a:t>.</a:t>
            </a:r>
            <a:r>
              <a:rPr lang="en-US" dirty="0" err="1"/>
              <a:t>rstrip</a:t>
            </a:r>
            <a:r>
              <a:rPr lang="ru-RU" dirty="0"/>
              <a:t>())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1464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3539</TotalTime>
  <Words>1446</Words>
  <Application>Microsoft Office PowerPoint</Application>
  <PresentationFormat>Широкоэкранный</PresentationFormat>
  <Paragraphs>116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Легкий дым</vt:lpstr>
      <vt:lpstr>Файлы</vt:lpstr>
      <vt:lpstr>Файлы</vt:lpstr>
      <vt:lpstr>Файл</vt:lpstr>
      <vt:lpstr>Чтение из Файла</vt:lpstr>
      <vt:lpstr>Чтение из Файла</vt:lpstr>
      <vt:lpstr>Чтение из Файла</vt:lpstr>
      <vt:lpstr>Пути к файлам</vt:lpstr>
      <vt:lpstr>Чтение по строкам</vt:lpstr>
      <vt:lpstr>Создание списка строк по содержимому файла</vt:lpstr>
      <vt:lpstr>Создание списка строк по содержимому файла</vt:lpstr>
      <vt:lpstr>Работа с содержимым файла</vt:lpstr>
      <vt:lpstr>Запись в файл</vt:lpstr>
      <vt:lpstr>Запись в пустой файл</vt:lpstr>
      <vt:lpstr>Запись в пустой файл</vt:lpstr>
      <vt:lpstr>Запись в пустой файл</vt:lpstr>
      <vt:lpstr>Многострочная запись </vt:lpstr>
      <vt:lpstr>Присоединение данных к файлу</vt:lpstr>
      <vt:lpstr>Упражнения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Models</dc:title>
  <dc:creator>Пользователь</dc:creator>
  <cp:lastModifiedBy>admin</cp:lastModifiedBy>
  <cp:revision>137</cp:revision>
  <dcterms:created xsi:type="dcterms:W3CDTF">2022-03-08T07:28:23Z</dcterms:created>
  <dcterms:modified xsi:type="dcterms:W3CDTF">2022-10-25T05:30:51Z</dcterms:modified>
</cp:coreProperties>
</file>