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2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Хранение функций в модулях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8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функций в модулях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преимуществ функций заключается в том, что они отделяют блоки кода от основной программы. Если для функций были выбраны содержательные имена, ваша программа будет намного проще читаться. </a:t>
            </a:r>
            <a:endParaRPr lang="ru-RU" dirty="0" smtClean="0"/>
          </a:p>
          <a:p>
            <a:r>
              <a:rPr lang="ru-RU" dirty="0"/>
              <a:t>Можно пойти еще дальше и сохранить функции в отдельном файле, называемом </a:t>
            </a:r>
            <a:r>
              <a:rPr lang="ru-RU" i="1" dirty="0"/>
              <a:t>модулем</a:t>
            </a:r>
            <a:r>
              <a:rPr lang="ru-RU" dirty="0"/>
              <a:t>, а затем </a:t>
            </a:r>
            <a:r>
              <a:rPr lang="ru-RU" i="1" dirty="0"/>
              <a:t>импортировать</a:t>
            </a:r>
            <a:r>
              <a:rPr lang="ru-RU" dirty="0"/>
              <a:t> модуль в свою программу. </a:t>
            </a:r>
            <a:endParaRPr lang="ru-RU" dirty="0" smtClean="0"/>
          </a:p>
          <a:p>
            <a:r>
              <a:rPr lang="ru-RU" dirty="0"/>
              <a:t>Команда </a:t>
            </a:r>
            <a:r>
              <a:rPr lang="en-US" dirty="0"/>
              <a:t>import</a:t>
            </a:r>
            <a:r>
              <a:rPr lang="ru-RU" dirty="0"/>
              <a:t> сообщает </a:t>
            </a:r>
            <a:r>
              <a:rPr lang="en-US" dirty="0"/>
              <a:t>Python</a:t>
            </a:r>
            <a:r>
              <a:rPr lang="ru-RU" dirty="0"/>
              <a:t>, что код модуля должен быть доступен в текущем выполняемом программном файле.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 всего модуля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1823" y="1905000"/>
            <a:ext cx="9602789" cy="4724401"/>
          </a:xfrm>
        </p:spPr>
        <p:txBody>
          <a:bodyPr/>
          <a:lstStyle/>
          <a:p>
            <a:r>
              <a:rPr lang="ru-RU" dirty="0"/>
              <a:t>Модуль представляет собой файл с расширением  .</a:t>
            </a:r>
            <a:r>
              <a:rPr lang="ru-RU" dirty="0" err="1"/>
              <a:t>py</a:t>
            </a:r>
            <a:r>
              <a:rPr lang="ru-RU" dirty="0"/>
              <a:t>, содержащий код, который вы хотите импортировать в свою программу</a:t>
            </a:r>
            <a:r>
              <a:rPr lang="ru-RU" dirty="0" smtClean="0"/>
              <a:t>.</a:t>
            </a:r>
          </a:p>
          <a:p>
            <a:r>
              <a:rPr lang="ru-RU" dirty="0"/>
              <a:t>Давайте создадим модуль с функцией </a:t>
            </a:r>
            <a:r>
              <a:rPr lang="en-US" dirty="0" err="1" smtClean="0"/>
              <a:t>build_profile</a:t>
            </a:r>
            <a:r>
              <a:rPr lang="ru-RU" dirty="0" smtClean="0"/>
              <a:t>(). </a:t>
            </a:r>
            <a:r>
              <a:rPr lang="ru-RU" dirty="0"/>
              <a:t>Для этого </a:t>
            </a:r>
            <a:r>
              <a:rPr lang="ru-RU" dirty="0" smtClean="0"/>
              <a:t>создадим новый файл </a:t>
            </a:r>
            <a:r>
              <a:rPr lang="en-US" dirty="0" smtClean="0"/>
              <a:t>profile.py, </a:t>
            </a:r>
            <a:r>
              <a:rPr lang="ru-RU" dirty="0" smtClean="0"/>
              <a:t>в той же папке где лежит наша основная программа</a:t>
            </a:r>
          </a:p>
          <a:p>
            <a:r>
              <a:rPr lang="ru-RU" dirty="0" smtClean="0"/>
              <a:t>Теперь в основной программе давайте импортируем все из </a:t>
            </a:r>
            <a:r>
              <a:rPr lang="en-US" dirty="0" smtClean="0"/>
              <a:t>profile.py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этого в нашей основной программе напишем следующие строки:</a:t>
            </a:r>
          </a:p>
          <a:p>
            <a:r>
              <a:rPr lang="en-US" b="1" dirty="0" smtClean="0"/>
              <a:t>Import profile</a:t>
            </a:r>
          </a:p>
          <a:p>
            <a:r>
              <a:rPr lang="ru-RU" dirty="0" smtClean="0"/>
              <a:t>Вам </a:t>
            </a:r>
            <a:r>
              <a:rPr lang="ru-RU" dirty="0"/>
              <a:t>необходимо знать одно: любая функция, определенная в </a:t>
            </a:r>
            <a:r>
              <a:rPr lang="en-US" dirty="0" smtClean="0"/>
              <a:t>profile</a:t>
            </a:r>
            <a:r>
              <a:rPr lang="ru-RU" dirty="0" smtClean="0"/>
              <a:t>.</a:t>
            </a:r>
            <a:r>
              <a:rPr lang="en-US" dirty="0" err="1"/>
              <a:t>py</a:t>
            </a:r>
            <a:r>
              <a:rPr lang="ru-RU" dirty="0"/>
              <a:t>, будет доступна в </a:t>
            </a:r>
            <a:r>
              <a:rPr lang="ru-RU" dirty="0" smtClean="0"/>
              <a:t>основной программе</a:t>
            </a:r>
          </a:p>
          <a:p>
            <a:r>
              <a:rPr lang="ru-RU" dirty="0"/>
              <a:t>Чтобы вызвать функцию из импортированного модуля, укажите имя модуля </a:t>
            </a:r>
            <a:r>
              <a:rPr lang="ru-RU" dirty="0" smtClean="0"/>
              <a:t>(</a:t>
            </a:r>
            <a:r>
              <a:rPr lang="en-US" dirty="0"/>
              <a:t>profile</a:t>
            </a:r>
            <a:r>
              <a:rPr lang="ru-RU" dirty="0" smtClean="0"/>
              <a:t>), </a:t>
            </a:r>
            <a:r>
              <a:rPr lang="ru-RU" dirty="0"/>
              <a:t>точку и имя функции </a:t>
            </a:r>
            <a:r>
              <a:rPr lang="ru-RU" dirty="0" smtClean="0"/>
              <a:t>(</a:t>
            </a:r>
            <a:r>
              <a:rPr lang="en-US" dirty="0" err="1"/>
              <a:t>build_profile</a:t>
            </a:r>
            <a:r>
              <a:rPr lang="ru-RU" dirty="0" smtClean="0"/>
              <a:t>()). </a:t>
            </a:r>
            <a:r>
              <a:rPr lang="ru-RU" i="1" dirty="0" err="1" smtClean="0"/>
              <a:t>имя_модуля</a:t>
            </a:r>
            <a:r>
              <a:rPr lang="ru-RU" dirty="0" err="1" smtClean="0"/>
              <a:t>.</a:t>
            </a:r>
            <a:r>
              <a:rPr lang="ru-RU" i="1" dirty="0" err="1" smtClean="0"/>
              <a:t>имя_функции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b="1" dirty="0" err="1"/>
              <a:t>user_profile</a:t>
            </a:r>
            <a:r>
              <a:rPr lang="en-US" b="1" dirty="0"/>
              <a:t> = profile. </a:t>
            </a:r>
            <a:r>
              <a:rPr lang="en-US" b="1" dirty="0" err="1"/>
              <a:t>build_profile</a:t>
            </a:r>
            <a:r>
              <a:rPr lang="en-US" b="1" dirty="0"/>
              <a:t>('albert', '</a:t>
            </a:r>
            <a:r>
              <a:rPr lang="en-US" b="1" dirty="0" err="1"/>
              <a:t>einstein</a:t>
            </a:r>
            <a:r>
              <a:rPr lang="en-US" b="1" dirty="0"/>
              <a:t>', location='</a:t>
            </a:r>
            <a:r>
              <a:rPr lang="en-US" b="1" dirty="0" err="1"/>
              <a:t>princeton</a:t>
            </a:r>
            <a:r>
              <a:rPr lang="en-US" b="1" dirty="0"/>
              <a:t>',                              field='physics')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197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 конкретных функций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возможно импортировать конкретную функцию из модуля. Общий синтаксис выглядит так: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имя_модуля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 smtClean="0"/>
              <a:t>имя_функции</a:t>
            </a:r>
            <a:endParaRPr lang="ru-RU" dirty="0" smtClean="0"/>
          </a:p>
          <a:p>
            <a:r>
              <a:rPr lang="ru-RU" dirty="0"/>
              <a:t>Вы можете импортировать любое количество функций из модуля, разделив их имена запятыми: </a:t>
            </a:r>
            <a:r>
              <a:rPr lang="en-US" dirty="0"/>
              <a:t>from </a:t>
            </a:r>
            <a:r>
              <a:rPr lang="ru-RU" i="1" dirty="0" err="1"/>
              <a:t>имя_модуля</a:t>
            </a:r>
            <a:r>
              <a:rPr lang="ru-RU" dirty="0"/>
              <a:t> </a:t>
            </a:r>
            <a:r>
              <a:rPr lang="en-US" dirty="0"/>
              <a:t>import </a:t>
            </a:r>
            <a:r>
              <a:rPr lang="ru-RU" i="1" dirty="0"/>
              <a:t>функция</a:t>
            </a:r>
            <a:r>
              <a:rPr lang="ru-RU" dirty="0"/>
              <a:t>_0, </a:t>
            </a:r>
            <a:r>
              <a:rPr lang="ru-RU" i="1" dirty="0"/>
              <a:t>функция</a:t>
            </a:r>
            <a:r>
              <a:rPr lang="ru-RU" dirty="0"/>
              <a:t>_1, </a:t>
            </a:r>
            <a:r>
              <a:rPr lang="ru-RU" i="1" dirty="0"/>
              <a:t>функция</a:t>
            </a:r>
            <a:r>
              <a:rPr lang="ru-RU" dirty="0"/>
              <a:t>_2</a:t>
            </a:r>
            <a:endParaRPr lang="en-US" dirty="0"/>
          </a:p>
          <a:p>
            <a:r>
              <a:rPr lang="ru-RU" dirty="0"/>
              <a:t>Если ограничиться импортированием только той функции, которую вы намереваетесь использовать, пример </a:t>
            </a:r>
            <a:r>
              <a:rPr lang="en-US" dirty="0" smtClean="0"/>
              <a:t>profile</a:t>
            </a:r>
            <a:r>
              <a:rPr lang="ru-RU" dirty="0" smtClean="0"/>
              <a:t> </a:t>
            </a:r>
            <a:r>
              <a:rPr lang="ru-RU" dirty="0"/>
              <a:t>.</a:t>
            </a:r>
            <a:r>
              <a:rPr lang="ru-RU" dirty="0" err="1"/>
              <a:t>py</a:t>
            </a:r>
            <a:r>
              <a:rPr lang="ru-RU" dirty="0"/>
              <a:t> будет выглядеть так: </a:t>
            </a:r>
            <a:endParaRPr lang="en-US" dirty="0" smtClean="0"/>
          </a:p>
          <a:p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en-US" dirty="0" smtClean="0"/>
              <a:t>profile</a:t>
            </a:r>
            <a:r>
              <a:rPr lang="ru-RU" dirty="0" smtClean="0"/>
              <a:t> </a:t>
            </a:r>
            <a:r>
              <a:rPr lang="ru-RU" dirty="0" err="1" smtClean="0"/>
              <a:t>import</a:t>
            </a:r>
            <a:r>
              <a:rPr lang="en-US" dirty="0"/>
              <a:t> </a:t>
            </a:r>
            <a:r>
              <a:rPr lang="en-US" dirty="0" err="1" smtClean="0"/>
              <a:t>build_profile</a:t>
            </a:r>
            <a:endParaRPr lang="en-US" dirty="0" smtClean="0"/>
          </a:p>
          <a:p>
            <a:r>
              <a:rPr lang="en-US" dirty="0" err="1"/>
              <a:t>user_profile</a:t>
            </a:r>
            <a:r>
              <a:rPr lang="en-US" dirty="0"/>
              <a:t> = </a:t>
            </a:r>
            <a:r>
              <a:rPr lang="en-US" b="1" dirty="0" err="1" smtClean="0"/>
              <a:t>build_profile</a:t>
            </a:r>
            <a:r>
              <a:rPr lang="en-US" b="1" dirty="0"/>
              <a:t>('albert', '</a:t>
            </a:r>
            <a:r>
              <a:rPr lang="en-US" b="1" dirty="0" err="1"/>
              <a:t>einstein</a:t>
            </a:r>
            <a:r>
              <a:rPr lang="en-US" b="1" dirty="0"/>
              <a:t>', location='</a:t>
            </a:r>
            <a:r>
              <a:rPr lang="en-US" b="1" dirty="0" err="1"/>
              <a:t>princeton</a:t>
            </a:r>
            <a:r>
              <a:rPr lang="en-US" b="1" dirty="0"/>
              <a:t>',                              field='physics')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псевдонима для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7374" y="2133600"/>
            <a:ext cx="9602788" cy="4724400"/>
          </a:xfrm>
        </p:spPr>
        <p:txBody>
          <a:bodyPr>
            <a:normAutofit/>
          </a:bodyPr>
          <a:lstStyle/>
          <a:p>
            <a:r>
              <a:rPr lang="ru-RU" dirty="0"/>
              <a:t>Если имя импортируемой функции может конфликтовать с именем существующей функции или функция имеет слишком длинное имя, его можно заменить коротким уникальным псевдонимом (</a:t>
            </a:r>
            <a:r>
              <a:rPr lang="ru-RU" dirty="0" err="1"/>
              <a:t>alias</a:t>
            </a:r>
            <a:r>
              <a:rPr lang="ru-RU" dirty="0"/>
              <a:t>) — альтернативным именем для функции. </a:t>
            </a:r>
            <a:endParaRPr lang="en-US" dirty="0" smtClean="0"/>
          </a:p>
          <a:p>
            <a:r>
              <a:rPr lang="ru-RU" dirty="0" smtClean="0"/>
              <a:t>Псевдоним </a:t>
            </a:r>
            <a:r>
              <a:rPr lang="ru-RU" dirty="0"/>
              <a:t>назначается функции при импортировании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from profile import </a:t>
            </a:r>
            <a:r>
              <a:rPr lang="en-US" dirty="0" err="1" smtClean="0"/>
              <a:t>build_profile</a:t>
            </a:r>
            <a:r>
              <a:rPr lang="en-US" dirty="0" smtClean="0"/>
              <a:t> as </a:t>
            </a:r>
            <a:r>
              <a:rPr lang="en-US" dirty="0" err="1" smtClean="0"/>
              <a:t>bp</a:t>
            </a:r>
            <a:endParaRPr lang="en-US" dirty="0"/>
          </a:p>
          <a:p>
            <a:r>
              <a:rPr lang="en-US" dirty="0" err="1"/>
              <a:t>user_profile</a:t>
            </a:r>
            <a:r>
              <a:rPr lang="en-US" dirty="0"/>
              <a:t> = </a:t>
            </a:r>
            <a:r>
              <a:rPr lang="en-US" dirty="0" err="1" smtClean="0"/>
              <a:t>bp</a:t>
            </a:r>
            <a:r>
              <a:rPr lang="en-US" dirty="0" smtClean="0"/>
              <a:t>(</a:t>
            </a:r>
            <a:r>
              <a:rPr lang="en-US" dirty="0"/>
              <a:t>'albert', '</a:t>
            </a:r>
            <a:r>
              <a:rPr lang="en-US" dirty="0" err="1"/>
              <a:t>einstein</a:t>
            </a:r>
            <a:r>
              <a:rPr lang="en-US" dirty="0"/>
              <a:t>', location='</a:t>
            </a:r>
            <a:r>
              <a:rPr lang="en-US" dirty="0" err="1"/>
              <a:t>princeton</a:t>
            </a:r>
            <a:r>
              <a:rPr lang="en-US" dirty="0"/>
              <a:t>',                              field='physics')</a:t>
            </a:r>
          </a:p>
          <a:p>
            <a:r>
              <a:rPr lang="ru-RU" dirty="0"/>
              <a:t>Команда </a:t>
            </a:r>
            <a:r>
              <a:rPr lang="en-US" dirty="0"/>
              <a:t>import</a:t>
            </a:r>
            <a:r>
              <a:rPr lang="ru-RU" dirty="0"/>
              <a:t> в этом примере назначает функции </a:t>
            </a:r>
            <a:r>
              <a:rPr lang="en-US" dirty="0" err="1"/>
              <a:t>build_profile</a:t>
            </a:r>
            <a:r>
              <a:rPr lang="ru-RU" dirty="0" smtClean="0"/>
              <a:t>() </a:t>
            </a:r>
            <a:r>
              <a:rPr lang="ru-RU" dirty="0"/>
              <a:t>псевдоним </a:t>
            </a:r>
            <a:r>
              <a:rPr lang="en-US" dirty="0" err="1" smtClean="0"/>
              <a:t>bp</a:t>
            </a:r>
            <a:r>
              <a:rPr lang="ru-RU" dirty="0" smtClean="0"/>
              <a:t>() </a:t>
            </a:r>
            <a:r>
              <a:rPr lang="ru-RU" dirty="0"/>
              <a:t>для этой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from </a:t>
            </a:r>
            <a:r>
              <a:rPr lang="ru-RU" dirty="0" err="1"/>
              <a:t>имя_модуля</a:t>
            </a:r>
            <a:r>
              <a:rPr lang="ru-RU" dirty="0"/>
              <a:t> </a:t>
            </a:r>
            <a:r>
              <a:rPr lang="en-US" dirty="0"/>
              <a:t>import </a:t>
            </a:r>
            <a:r>
              <a:rPr lang="ru-RU" dirty="0" err="1"/>
              <a:t>имя_функции</a:t>
            </a:r>
            <a:r>
              <a:rPr lang="ru-RU" dirty="0"/>
              <a:t> </a:t>
            </a:r>
            <a:r>
              <a:rPr lang="en-US" dirty="0"/>
              <a:t>as </a:t>
            </a:r>
            <a:r>
              <a:rPr lang="ru-RU" dirty="0" smtClean="0"/>
              <a:t>псевдоним</a:t>
            </a:r>
            <a:endParaRPr lang="en-US" dirty="0" smtClean="0"/>
          </a:p>
          <a:p>
            <a:r>
              <a:rPr lang="ru-RU" dirty="0" smtClean="0"/>
              <a:t>Также можно назначить псевдоним для всего модуля</a:t>
            </a:r>
          </a:p>
          <a:p>
            <a:r>
              <a:rPr lang="en-US" dirty="0"/>
              <a:t>import </a:t>
            </a:r>
            <a:r>
              <a:rPr lang="ru-RU" i="1" dirty="0" err="1"/>
              <a:t>имя_модуля</a:t>
            </a:r>
            <a:r>
              <a:rPr lang="ru-RU" dirty="0"/>
              <a:t> </a:t>
            </a:r>
            <a:r>
              <a:rPr lang="en-US" dirty="0"/>
              <a:t>as </a:t>
            </a:r>
            <a:r>
              <a:rPr lang="ru-RU" i="1" dirty="0"/>
              <a:t>псевдоним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6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 всех функций модуля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600"/>
            <a:ext cx="9402919" cy="4447082"/>
          </a:xfrm>
        </p:spPr>
        <p:txBody>
          <a:bodyPr>
            <a:normAutofit/>
          </a:bodyPr>
          <a:lstStyle/>
          <a:p>
            <a:r>
              <a:rPr lang="ru-RU" dirty="0"/>
              <a:t>Также можно приказать </a:t>
            </a:r>
            <a:r>
              <a:rPr lang="ru-RU" dirty="0" err="1"/>
              <a:t>Python</a:t>
            </a:r>
            <a:r>
              <a:rPr lang="ru-RU" dirty="0"/>
              <a:t> импортировать каждую функцию в модуле; для этого используется оператор *: </a:t>
            </a:r>
            <a:endParaRPr lang="ru-RU" dirty="0" smtClean="0"/>
          </a:p>
          <a:p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en-US" dirty="0" smtClean="0"/>
              <a:t>profile</a:t>
            </a:r>
            <a:r>
              <a:rPr lang="ru-RU" dirty="0" smtClean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smtClean="0"/>
              <a:t>*</a:t>
            </a:r>
            <a:endParaRPr lang="en-US" dirty="0" smtClean="0"/>
          </a:p>
          <a:p>
            <a:r>
              <a:rPr lang="en-US" dirty="0" err="1"/>
              <a:t>user_profile</a:t>
            </a:r>
            <a:r>
              <a:rPr lang="en-US" dirty="0"/>
              <a:t> = </a:t>
            </a:r>
            <a:r>
              <a:rPr lang="en-US" b="1" dirty="0" err="1"/>
              <a:t>build_profile</a:t>
            </a:r>
            <a:r>
              <a:rPr lang="en-US" b="1" dirty="0"/>
              <a:t>('albert', '</a:t>
            </a:r>
            <a:r>
              <a:rPr lang="en-US" b="1" dirty="0" err="1"/>
              <a:t>einstein</a:t>
            </a:r>
            <a:r>
              <a:rPr lang="en-US" b="1" dirty="0"/>
              <a:t>', location='</a:t>
            </a:r>
            <a:r>
              <a:rPr lang="en-US" b="1" dirty="0" err="1"/>
              <a:t>princeton</a:t>
            </a:r>
            <a:r>
              <a:rPr lang="en-US" b="1" dirty="0"/>
              <a:t>',                              field='physics')</a:t>
            </a:r>
          </a:p>
          <a:p>
            <a:r>
              <a:rPr lang="ru-RU" dirty="0"/>
              <a:t>Звездочка в команде </a:t>
            </a:r>
            <a:r>
              <a:rPr lang="ru-RU" dirty="0" err="1"/>
              <a:t>import</a:t>
            </a:r>
            <a:r>
              <a:rPr lang="ru-RU" dirty="0"/>
              <a:t> приказывает </a:t>
            </a:r>
            <a:r>
              <a:rPr lang="ru-RU" dirty="0" err="1"/>
              <a:t>Python</a:t>
            </a:r>
            <a:r>
              <a:rPr lang="ru-RU" dirty="0"/>
              <a:t> скопировать каждую функцию из модуля </a:t>
            </a:r>
            <a:r>
              <a:rPr lang="en-US" dirty="0" smtClean="0"/>
              <a:t>profile</a:t>
            </a:r>
            <a:r>
              <a:rPr lang="ru-RU" dirty="0" smtClean="0"/>
              <a:t> </a:t>
            </a:r>
            <a:r>
              <a:rPr lang="ru-RU" dirty="0"/>
              <a:t>в файл программы. После импортирования всех функций вы сможете вызывать каждую функцию по имени без точечной записи. </a:t>
            </a:r>
            <a:endParaRPr lang="en-US" dirty="0" smtClean="0"/>
          </a:p>
          <a:p>
            <a:r>
              <a:rPr lang="ru-RU" dirty="0"/>
              <a:t>Тем не менее лучше не использовать этот способ с большими модулями, написанными другими разработчиками; если модуль содержит функцию, имя которой совпадает с существующим именем из вашего проекта, возможны неожиданные результаты.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1885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3131</TotalTime>
  <Words>491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Модули</vt:lpstr>
      <vt:lpstr>Хранение функций в модулях</vt:lpstr>
      <vt:lpstr>Импортирование всего модуля</vt:lpstr>
      <vt:lpstr>Импортирование конкретных функций</vt:lpstr>
      <vt:lpstr>Назначение псевдонима для функции</vt:lpstr>
      <vt:lpstr>Импортирование всех функций модуля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admin</cp:lastModifiedBy>
  <cp:revision>122</cp:revision>
  <dcterms:created xsi:type="dcterms:W3CDTF">2022-03-08T07:28:23Z</dcterms:created>
  <dcterms:modified xsi:type="dcterms:W3CDTF">2022-10-18T03:52:58Z</dcterms:modified>
</cp:coreProperties>
</file>