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56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12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5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2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6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7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7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29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02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5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B11F-E379-45F6-A573-7F25F0B1338C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52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126" y="751522"/>
            <a:ext cx="93539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«Московский государственный технический университет </a:t>
            </a:r>
            <a:br>
              <a:rPr lang="ru-RU" dirty="0"/>
            </a:br>
            <a:r>
              <a:rPr lang="ru-RU" dirty="0"/>
              <a:t>им. Н.Э. Баумана (национальный исследовательский университет)» (МГТУ им. Н.Э. Баумана</a:t>
            </a:r>
            <a:r>
              <a:rPr lang="ru-RU" dirty="0" smtClean="0"/>
              <a:t>)</a:t>
            </a:r>
          </a:p>
          <a:p>
            <a:pPr algn="ctr"/>
            <a:r>
              <a:rPr lang="ru-RU" dirty="0"/>
              <a:t>ФАКУЛЬТЕТ – Информатика и управления</a:t>
            </a:r>
          </a:p>
          <a:p>
            <a:pPr algn="ctr"/>
            <a:r>
              <a:rPr lang="ru-RU" dirty="0"/>
              <a:t>КАФЕДРА – Информационные системы и телекоммуникации</a:t>
            </a:r>
          </a:p>
          <a:p>
            <a:pPr algn="ctr"/>
            <a:endParaRPr lang="ru-RU" dirty="0"/>
          </a:p>
        </p:txBody>
      </p:sp>
      <p:pic>
        <p:nvPicPr>
          <p:cNvPr id="5" name="Изображение 2" descr="Gerb-BMSTU_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50795"/>
            <a:ext cx="10668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13564" y="2793563"/>
            <a:ext cx="66541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Презентация 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К курсовой работе по дисциплине</a:t>
            </a:r>
          </a:p>
          <a:p>
            <a:pPr algn="ctr"/>
            <a:r>
              <a:rPr lang="ru-RU" dirty="0" smtClean="0"/>
              <a:t>Информационные системы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На тему</a:t>
            </a:r>
          </a:p>
          <a:p>
            <a:pPr algn="ctr"/>
            <a:r>
              <a:rPr lang="ru-RU" dirty="0"/>
              <a:t>Разработка </a:t>
            </a:r>
            <a:r>
              <a:rPr lang="en-US" dirty="0"/>
              <a:t>Apache UIMA OSGI </a:t>
            </a:r>
            <a:r>
              <a:rPr lang="ru-RU" dirty="0"/>
              <a:t>компонента, распознающего позы </a:t>
            </a:r>
            <a:endParaRPr lang="ru-RU" dirty="0" smtClean="0"/>
          </a:p>
          <a:p>
            <a:pPr algn="ctr"/>
            <a:r>
              <a:rPr lang="ru-RU" dirty="0" smtClean="0"/>
              <a:t>и </a:t>
            </a:r>
            <a:r>
              <a:rPr lang="ru-RU" dirty="0"/>
              <a:t>аннотирующего данные 3</a:t>
            </a:r>
            <a:r>
              <a:rPr lang="en-US" dirty="0"/>
              <a:t>D</a:t>
            </a:r>
            <a:r>
              <a:rPr lang="ru-RU" dirty="0"/>
              <a:t> камеры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23520" y="5666601"/>
            <a:ext cx="28003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Студент группы ИУ3-73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ts val="1800"/>
              </a:lnSpc>
              <a:spcAft>
                <a:spcPts val="0"/>
              </a:spcAft>
            </a:pP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>
              <a:lnSpc>
                <a:spcPts val="18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В. Э. Большаков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6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4880" y="26663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UIMA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распознающего позы и аннотирующего данные 3D камеры: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 системы;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компонента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тесты, провести тестирование;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требования, конструкцию, особенности сборки и запуска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документации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685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889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UIMA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60520" y="1614488"/>
            <a:ext cx="803148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Information Management applications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программные системы, которые анализируют большие объемы неструктурированной информации, чтобы обнаружить знания, которые имеют отношение к конечному пользователю. Пример приложения UIM может использовать простой текст и идентифицировать объекты, такие как лица, места, организации; или отношения, например, работы или для нахождения.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813916"/>
            <a:ext cx="3307080" cy="22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1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работает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аннотатор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аннотатора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текста можно объяснить общий смысл этой технологии: из всего потока данных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аннотатор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выделяет (аннотирует) нужные данные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4593273" cy="37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работает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UIMA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2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690688"/>
            <a:ext cx="10027920" cy="45424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7970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Сним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80" y="1462088"/>
            <a:ext cx="6659880" cy="511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81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1325880"/>
            <a:ext cx="824988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1416368"/>
            <a:ext cx="6743700" cy="47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" y="1538288"/>
            <a:ext cx="4830333" cy="41309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10" y="1538288"/>
            <a:ext cx="6502513" cy="48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60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133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Техническое задание</vt:lpstr>
      <vt:lpstr>What is UIMA?</vt:lpstr>
      <vt:lpstr>Как работает аннотатор?</vt:lpstr>
      <vt:lpstr>Как работает UIMA</vt:lpstr>
      <vt:lpstr>Диаграмма компонентов программы</vt:lpstr>
      <vt:lpstr>Диаграмма классов</vt:lpstr>
      <vt:lpstr>Анализ зависимостей в коде системы</vt:lpstr>
      <vt:lpstr>Тестирование проекта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Vladislav Bolshakov</dc:creator>
  <cp:lastModifiedBy>Vladislav Bolshakov</cp:lastModifiedBy>
  <cp:revision>3</cp:revision>
  <dcterms:created xsi:type="dcterms:W3CDTF">2018-02-24T20:00:20Z</dcterms:created>
  <dcterms:modified xsi:type="dcterms:W3CDTF">2018-02-24T20:25:44Z</dcterms:modified>
</cp:coreProperties>
</file>