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57" r:id="rId7"/>
    <p:sldId id="266" r:id="rId8"/>
    <p:sldId id="267" r:id="rId9"/>
    <p:sldId id="261" r:id="rId10"/>
    <p:sldId id="262" r:id="rId11"/>
    <p:sldId id="263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2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2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B11F-E379-45F6-A573-7F25F0B1338C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DDEA-F0EC-4CB9-ACA3-63167D8A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126" y="751522"/>
            <a:ext cx="9353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«Московский государственный технический университет </a:t>
            </a:r>
            <a:br>
              <a:rPr lang="ru-RU" dirty="0"/>
            </a:br>
            <a:r>
              <a:rPr lang="ru-RU" dirty="0"/>
              <a:t>им. Н.Э. Баумана (национальный исследовательский университет)» (МГТУ им. Н.Э. Баумана</a:t>
            </a:r>
            <a:r>
              <a:rPr lang="ru-RU" dirty="0" smtClean="0"/>
              <a:t>)</a:t>
            </a:r>
          </a:p>
          <a:p>
            <a:pPr algn="ctr"/>
            <a:r>
              <a:rPr lang="ru-RU" dirty="0"/>
              <a:t>ФАКУЛЬТЕТ – Информатика и управления</a:t>
            </a:r>
          </a:p>
          <a:p>
            <a:pPr algn="ctr"/>
            <a:r>
              <a:rPr lang="ru-RU" dirty="0"/>
              <a:t>КАФЕДРА – Информационные системы и телекоммуникации</a:t>
            </a:r>
          </a:p>
          <a:p>
            <a:pPr algn="ctr"/>
            <a:endParaRPr lang="ru-RU" dirty="0"/>
          </a:p>
        </p:txBody>
      </p:sp>
      <p:pic>
        <p:nvPicPr>
          <p:cNvPr id="5" name="Изображение 2" descr="Gerb-BMSTU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50795"/>
            <a:ext cx="1066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13564" y="2793563"/>
            <a:ext cx="66541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Презентация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 курсовой работе по дисциплине</a:t>
            </a:r>
          </a:p>
          <a:p>
            <a:pPr algn="ctr"/>
            <a:r>
              <a:rPr lang="ru-RU" dirty="0" smtClean="0"/>
              <a:t>Информационные системы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На тему</a:t>
            </a:r>
          </a:p>
          <a:p>
            <a:pPr algn="ctr"/>
            <a:r>
              <a:rPr lang="ru-RU" dirty="0"/>
              <a:t>Разработка </a:t>
            </a:r>
            <a:r>
              <a:rPr lang="en-US" dirty="0"/>
              <a:t>Apache UIMA OSGI </a:t>
            </a:r>
            <a:r>
              <a:rPr lang="ru-RU" dirty="0"/>
              <a:t>компонента, распознающего позы </a:t>
            </a:r>
            <a:endParaRPr lang="ru-RU" dirty="0" smtClean="0"/>
          </a:p>
          <a:p>
            <a:pPr algn="ctr"/>
            <a:r>
              <a:rPr lang="ru-RU" dirty="0" smtClean="0"/>
              <a:t>и </a:t>
            </a:r>
            <a:r>
              <a:rPr lang="ru-RU" dirty="0"/>
              <a:t>аннотирующего данные 3</a:t>
            </a:r>
            <a:r>
              <a:rPr lang="en-US" dirty="0"/>
              <a:t>D</a:t>
            </a:r>
            <a:r>
              <a:rPr lang="ru-RU" dirty="0"/>
              <a:t> камеры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23520" y="5666601"/>
            <a:ext cx="2800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 группы ИУ3-73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В. Э. Большаков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6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325880"/>
            <a:ext cx="82498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416368"/>
            <a:ext cx="6743700" cy="47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" y="1538288"/>
            <a:ext cx="4830333" cy="4130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10" y="1538288"/>
            <a:ext cx="6502513" cy="4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986" y="1825624"/>
            <a:ext cx="6657814" cy="455967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курсовой работы была изучена технология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UIMA. Были выявлены преимущества и недостатки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Оказалось, что это весьма удобный инструмент для создания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9" y="1946011"/>
            <a:ext cx="3307080" cy="22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880" y="26663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889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0520" y="1614488"/>
            <a:ext cx="803148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Information Management applications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программные системы, которые анализируют большие объемы неструктурированной информации, чтобы обнаружить знания, которые имеют отношение к конечному пользователю. Пример приложения UIM может использовать простой текст и идентифицировать объекты, такие как лица, места, организации; или отношения, например, работы или для нахождения.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813916"/>
            <a:ext cx="3307080" cy="22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текста можно объяснить общий смысл этой технологии: из всего потока данных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аннотатор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выделяет (аннотирует) нужные данные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4593273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10027920" cy="45424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9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Разрабатываемая система в окружении внешних систем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76" y="1531157"/>
            <a:ext cx="7871847" cy="50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UIMA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распознающего позы и аннотирующего данные 3D камеры: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системы;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компонента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конструкцию, особенности сборки и запуска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8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09088"/>
              </p:ext>
            </p:extLst>
          </p:nvPr>
        </p:nvGraphicFramePr>
        <p:xfrm>
          <a:off x="948690" y="1275810"/>
          <a:ext cx="9947910" cy="53078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010285"/>
                <a:gridCol w="6937625"/>
              </a:tblGrid>
              <a:tr h="497773">
                <a:tc>
                  <a:txBody>
                    <a:bodyPr/>
                    <a:lstStyle/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Заинтересованные стороны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Интересы заинтересованных сторон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3457">
                <a:tc>
                  <a:txBody>
                    <a:bodyPr/>
                    <a:lstStyle/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Пользователь системы умного дома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Точный поиск.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поиска на фото и видео в трехмерном пространстве.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Управление с помощью движений тела.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8046">
                <a:tc>
                  <a:txBody>
                    <a:bodyPr/>
                    <a:lstStyle/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Создатель 3</a:t>
                      </a:r>
                      <a:r>
                        <a:rPr lang="en-US" sz="1200" dirty="0">
                          <a:effectLst/>
                        </a:rPr>
                        <a:t>D</a:t>
                      </a:r>
                      <a:r>
                        <a:rPr lang="ru-RU" sz="1200" dirty="0">
                          <a:effectLst/>
                        </a:rPr>
                        <a:t> графики (кинематограф / игры)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Точный поиск.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Отслеживание движений при распознавании.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28594">
                <a:tc>
                  <a:txBody>
                    <a:bodyPr/>
                    <a:lstStyle/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Робот-помощник или военный робот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Точный </a:t>
                      </a:r>
                      <a:r>
                        <a:rPr lang="ru-RU" sz="1200" dirty="0">
                          <a:effectLst/>
                        </a:rPr>
                        <a:t>поиск.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аннотировать видео и делать поиск для систем безопасности.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Распознавать позы, опасные для человека или для окружающих.</a:t>
                      </a: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6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Arial" charset="0"/>
              </a:rPr>
              <a:t>Выбор технических решений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525860"/>
              </p:ext>
            </p:extLst>
          </p:nvPr>
        </p:nvGraphicFramePr>
        <p:xfrm>
          <a:off x="949738" y="1364026"/>
          <a:ext cx="9604607" cy="514526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679168"/>
                <a:gridCol w="4925439"/>
              </a:tblGrid>
              <a:tr h="183401">
                <a:tc>
                  <a:txBody>
                    <a:bodyPr/>
                    <a:lstStyle/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0" marR="66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Технические решения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0" marR="66780" marT="0" marB="0"/>
                </a:tc>
              </a:tr>
              <a:tr h="4961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Точный поиск.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поиска на фото и видео в трехмерном пространстве.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Управление с помощью движений тела.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Отслеживание движений при распознавании.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аннотировать видео и делать поиск для систем безопасности.</a:t>
                      </a: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Распознавать позы, опасные для человека или для окружающих.</a:t>
                      </a:r>
                    </a:p>
                    <a:p>
                      <a:pPr marR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0" marR="66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Точное распознавание поз обеспечивается количеством учитываемых соединений тел человека, а именно 15 основных суставов и соединений.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поиска в трехмерном пространстве существует из-за наличия у каждой точки соединения (сустава) пространственной координаты.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Использование кватерниона делает возможным прослеживание движений и поворотов человека на видео.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Аннотатор</a:t>
                      </a:r>
                      <a:r>
                        <a:rPr lang="ru-RU" sz="1200" dirty="0">
                          <a:effectLst/>
                        </a:rPr>
                        <a:t> можно настроить таким образом, чтобы эталонной позой была интересующая нас. Как следствие, он выделит то, что мы ищем. Например: обморок, припадок, агрессивные позы или же руки, поднятые вверх.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80" marR="667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3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" y="1462088"/>
            <a:ext cx="6659880" cy="511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18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206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What is UIMA?</vt:lpstr>
      <vt:lpstr>Как работает аннотатор?</vt:lpstr>
      <vt:lpstr>Как работает UIMA</vt:lpstr>
      <vt:lpstr>Разрабатываемая система в окружении внешних систем</vt:lpstr>
      <vt:lpstr>Техническое задание</vt:lpstr>
      <vt:lpstr>Выявление заинтересованных сторон и их интересов </vt:lpstr>
      <vt:lpstr>Выбор технических решений</vt:lpstr>
      <vt:lpstr>Диаграмма компонентов программы</vt:lpstr>
      <vt:lpstr>Диаграмма классов</vt:lpstr>
      <vt:lpstr>Анализ зависимостей в коде системы</vt:lpstr>
      <vt:lpstr>Тестирование проекта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Bolshakov</dc:creator>
  <cp:lastModifiedBy>Vladislav Bolshakov</cp:lastModifiedBy>
  <cp:revision>5</cp:revision>
  <dcterms:created xsi:type="dcterms:W3CDTF">2018-02-24T20:00:20Z</dcterms:created>
  <dcterms:modified xsi:type="dcterms:W3CDTF">2018-02-25T22:13:05Z</dcterms:modified>
</cp:coreProperties>
</file>