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31480" y="621360"/>
            <a:ext cx="4044960" cy="245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131480" y="621360"/>
            <a:ext cx="4044960" cy="245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1131480" y="621360"/>
            <a:ext cx="4044960" cy="245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;p2"/>
          <p:cNvSpPr/>
          <p:nvPr/>
        </p:nvSpPr>
        <p:spPr>
          <a:xfrm>
            <a:off x="0" y="542520"/>
            <a:ext cx="9143640" cy="405792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Google Shape;10;p2"/>
          <p:cNvSpPr/>
          <p:nvPr/>
        </p:nvSpPr>
        <p:spPr>
          <a:xfrm>
            <a:off x="0" y="0"/>
            <a:ext cx="4571640" cy="59256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8440" cy="51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Google Shape;14;p2"/>
          <p:cNvSpPr/>
          <p:nvPr/>
        </p:nvSpPr>
        <p:spPr>
          <a:xfrm>
            <a:off x="710280" y="745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Google Shape;15;p2"/>
          <p:cNvSpPr/>
          <p:nvPr/>
        </p:nvSpPr>
        <p:spPr>
          <a:xfrm>
            <a:off x="710280" y="1009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Google Shape;16;p2"/>
          <p:cNvSpPr/>
          <p:nvPr/>
        </p:nvSpPr>
        <p:spPr>
          <a:xfrm>
            <a:off x="710280" y="1273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Google Shape;17;p2"/>
          <p:cNvSpPr/>
          <p:nvPr/>
        </p:nvSpPr>
        <p:spPr>
          <a:xfrm>
            <a:off x="710280" y="1537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Google Shape;18;p2"/>
          <p:cNvSpPr/>
          <p:nvPr/>
        </p:nvSpPr>
        <p:spPr>
          <a:xfrm>
            <a:off x="710280" y="18007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Google Shape;19;p2"/>
          <p:cNvSpPr/>
          <p:nvPr/>
        </p:nvSpPr>
        <p:spPr>
          <a:xfrm>
            <a:off x="710280" y="20646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Google Shape;20;p2"/>
          <p:cNvSpPr/>
          <p:nvPr/>
        </p:nvSpPr>
        <p:spPr>
          <a:xfrm>
            <a:off x="710280" y="23281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" name="Google Shape;21;p2"/>
          <p:cNvSpPr/>
          <p:nvPr/>
        </p:nvSpPr>
        <p:spPr>
          <a:xfrm>
            <a:off x="710280" y="25920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" name="Google Shape;22;p2"/>
          <p:cNvSpPr/>
          <p:nvPr/>
        </p:nvSpPr>
        <p:spPr>
          <a:xfrm>
            <a:off x="710280" y="28555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" name="Google Shape;23;p2"/>
          <p:cNvSpPr/>
          <p:nvPr/>
        </p:nvSpPr>
        <p:spPr>
          <a:xfrm>
            <a:off x="710280" y="31194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" name="Google Shape;24;p2"/>
          <p:cNvSpPr/>
          <p:nvPr/>
        </p:nvSpPr>
        <p:spPr>
          <a:xfrm>
            <a:off x="710280" y="3382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" name="Google Shape;25;p2"/>
          <p:cNvSpPr/>
          <p:nvPr/>
        </p:nvSpPr>
        <p:spPr>
          <a:xfrm>
            <a:off x="710280" y="3646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" name="Google Shape;26;p2"/>
          <p:cNvSpPr/>
          <p:nvPr/>
        </p:nvSpPr>
        <p:spPr>
          <a:xfrm>
            <a:off x="710280" y="3910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" name="Google Shape;27;p2"/>
          <p:cNvSpPr/>
          <p:nvPr/>
        </p:nvSpPr>
        <p:spPr>
          <a:xfrm>
            <a:off x="710280" y="4174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9;p3"/>
          <p:cNvSpPr/>
          <p:nvPr/>
        </p:nvSpPr>
        <p:spPr>
          <a:xfrm>
            <a:off x="0" y="542520"/>
            <a:ext cx="9143640" cy="4057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Google Shape;30;p3"/>
          <p:cNvSpPr/>
          <p:nvPr/>
        </p:nvSpPr>
        <p:spPr>
          <a:xfrm>
            <a:off x="0" y="0"/>
            <a:ext cx="4571640" cy="592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960" cy="53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Google Shape;33;p3"/>
          <p:cNvSpPr/>
          <p:nvPr/>
        </p:nvSpPr>
        <p:spPr>
          <a:xfrm>
            <a:off x="710280" y="745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Google Shape;34;p3"/>
          <p:cNvSpPr/>
          <p:nvPr/>
        </p:nvSpPr>
        <p:spPr>
          <a:xfrm>
            <a:off x="710280" y="1009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" name="Google Shape;35;p3"/>
          <p:cNvSpPr/>
          <p:nvPr/>
        </p:nvSpPr>
        <p:spPr>
          <a:xfrm>
            <a:off x="710280" y="1273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" name="Google Shape;36;p3"/>
          <p:cNvSpPr/>
          <p:nvPr/>
        </p:nvSpPr>
        <p:spPr>
          <a:xfrm>
            <a:off x="710280" y="1537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" name="Google Shape;37;p3"/>
          <p:cNvSpPr/>
          <p:nvPr/>
        </p:nvSpPr>
        <p:spPr>
          <a:xfrm>
            <a:off x="710280" y="18007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" name="Google Shape;38;p3"/>
          <p:cNvSpPr/>
          <p:nvPr/>
        </p:nvSpPr>
        <p:spPr>
          <a:xfrm>
            <a:off x="710280" y="20646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" name="Google Shape;39;p3"/>
          <p:cNvSpPr/>
          <p:nvPr/>
        </p:nvSpPr>
        <p:spPr>
          <a:xfrm>
            <a:off x="710280" y="23281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4" name="Google Shape;40;p3"/>
          <p:cNvSpPr/>
          <p:nvPr/>
        </p:nvSpPr>
        <p:spPr>
          <a:xfrm>
            <a:off x="710280" y="25920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" name="Google Shape;41;p3"/>
          <p:cNvSpPr/>
          <p:nvPr/>
        </p:nvSpPr>
        <p:spPr>
          <a:xfrm>
            <a:off x="710280" y="28555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" name="Google Shape;42;p3"/>
          <p:cNvSpPr/>
          <p:nvPr/>
        </p:nvSpPr>
        <p:spPr>
          <a:xfrm>
            <a:off x="710280" y="31194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Google Shape;43;p3"/>
          <p:cNvSpPr/>
          <p:nvPr/>
        </p:nvSpPr>
        <p:spPr>
          <a:xfrm>
            <a:off x="710280" y="3382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Google Shape;44;p3"/>
          <p:cNvSpPr/>
          <p:nvPr/>
        </p:nvSpPr>
        <p:spPr>
          <a:xfrm>
            <a:off x="710280" y="3646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Google Shape;45;p3"/>
          <p:cNvSpPr/>
          <p:nvPr/>
        </p:nvSpPr>
        <p:spPr>
          <a:xfrm>
            <a:off x="710280" y="3910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Google Shape;46;p3"/>
          <p:cNvSpPr/>
          <p:nvPr/>
        </p:nvSpPr>
        <p:spPr>
          <a:xfrm>
            <a:off x="710280" y="4174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9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48;p4"/>
          <p:cNvSpPr/>
          <p:nvPr/>
        </p:nvSpPr>
        <p:spPr>
          <a:xfrm>
            <a:off x="0" y="542520"/>
            <a:ext cx="9143640" cy="40579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Google Shape;49;p4"/>
          <p:cNvSpPr/>
          <p:nvPr/>
        </p:nvSpPr>
        <p:spPr>
          <a:xfrm>
            <a:off x="0" y="0"/>
            <a:ext cx="4571640" cy="592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184212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10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" name="Google Shape;53;p4"/>
          <p:cNvSpPr/>
          <p:nvPr/>
        </p:nvSpPr>
        <p:spPr>
          <a:xfrm>
            <a:off x="710280" y="745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3" name="Google Shape;54;p4"/>
          <p:cNvSpPr/>
          <p:nvPr/>
        </p:nvSpPr>
        <p:spPr>
          <a:xfrm>
            <a:off x="710280" y="1009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4" name="Google Shape;55;p4"/>
          <p:cNvSpPr/>
          <p:nvPr/>
        </p:nvSpPr>
        <p:spPr>
          <a:xfrm>
            <a:off x="710280" y="1273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" name="Google Shape;56;p4"/>
          <p:cNvSpPr/>
          <p:nvPr/>
        </p:nvSpPr>
        <p:spPr>
          <a:xfrm>
            <a:off x="710280" y="1537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6" name="Google Shape;57;p4"/>
          <p:cNvSpPr/>
          <p:nvPr/>
        </p:nvSpPr>
        <p:spPr>
          <a:xfrm>
            <a:off x="710280" y="18007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Google Shape;58;p4"/>
          <p:cNvSpPr/>
          <p:nvPr/>
        </p:nvSpPr>
        <p:spPr>
          <a:xfrm>
            <a:off x="710280" y="20646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8" name="Google Shape;59;p4"/>
          <p:cNvSpPr/>
          <p:nvPr/>
        </p:nvSpPr>
        <p:spPr>
          <a:xfrm>
            <a:off x="710280" y="23281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Google Shape;60;p4"/>
          <p:cNvSpPr/>
          <p:nvPr/>
        </p:nvSpPr>
        <p:spPr>
          <a:xfrm>
            <a:off x="710280" y="25920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" name="Google Shape;61;p4"/>
          <p:cNvSpPr/>
          <p:nvPr/>
        </p:nvSpPr>
        <p:spPr>
          <a:xfrm>
            <a:off x="710280" y="28555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" name="Google Shape;62;p4"/>
          <p:cNvSpPr/>
          <p:nvPr/>
        </p:nvSpPr>
        <p:spPr>
          <a:xfrm>
            <a:off x="710280" y="31194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2" name="Google Shape;63;p4"/>
          <p:cNvSpPr/>
          <p:nvPr/>
        </p:nvSpPr>
        <p:spPr>
          <a:xfrm>
            <a:off x="710280" y="33829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" name="Google Shape;64;p4"/>
          <p:cNvSpPr/>
          <p:nvPr/>
        </p:nvSpPr>
        <p:spPr>
          <a:xfrm>
            <a:off x="710280" y="36468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" name="Google Shape;65;p4"/>
          <p:cNvSpPr/>
          <p:nvPr/>
        </p:nvSpPr>
        <p:spPr>
          <a:xfrm>
            <a:off x="710280" y="391032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" name="Google Shape;66;p4"/>
          <p:cNvSpPr/>
          <p:nvPr/>
        </p:nvSpPr>
        <p:spPr>
          <a:xfrm>
            <a:off x="710280" y="4174200"/>
            <a:ext cx="428760" cy="2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707070"/>
                </a:solidFill>
                <a:latin typeface="Fira Code"/>
                <a:ea typeface="Fira Code"/>
              </a:rPr>
              <a:t>14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25520" y="1144080"/>
            <a:ext cx="7456320" cy="517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FF5858"/>
                </a:solidFill>
                <a:latin typeface="Fira Code"/>
                <a:ea typeface="Fira Code"/>
              </a:rPr>
              <a:t>STUDENTS MANAGEMENT </a:t>
            </a:r>
            <a:r>
              <a:rPr lang="en" sz="3000" b="0" strike="noStrike" spc="-1">
                <a:solidFill>
                  <a:srgbClr val="A5CF27"/>
                </a:solidFill>
                <a:latin typeface="Fira Code"/>
                <a:ea typeface="Fira Code"/>
              </a:rPr>
              <a:t>SYSTEM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2230920" y="2765160"/>
            <a:ext cx="6202440" cy="460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Made by: Abdul Rafy &amp; Muhammad Taha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65" name="Google Shape;108;p8"/>
          <p:cNvGrpSpPr/>
          <p:nvPr/>
        </p:nvGrpSpPr>
        <p:grpSpPr>
          <a:xfrm>
            <a:off x="1413360" y="1760040"/>
            <a:ext cx="505800" cy="2444040"/>
            <a:chOff x="1413360" y="1760040"/>
            <a:chExt cx="505800" cy="2444040"/>
          </a:xfrm>
        </p:grpSpPr>
        <p:sp>
          <p:nvSpPr>
            <p:cNvPr id="166" name="Google Shape;109;p8"/>
            <p:cNvSpPr/>
            <p:nvPr/>
          </p:nvSpPr>
          <p:spPr>
            <a:xfrm>
              <a:off x="1552320" y="1760040"/>
              <a:ext cx="360" cy="1762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Google Shape;110;p8"/>
            <p:cNvSpPr/>
            <p:nvPr/>
          </p:nvSpPr>
          <p:spPr>
            <a:xfrm>
              <a:off x="1413360" y="3557880"/>
              <a:ext cx="505800" cy="646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87160" y="1008000"/>
            <a:ext cx="6391440" cy="902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FF5858"/>
                </a:solidFill>
                <a:latin typeface="Fira Code"/>
                <a:ea typeface="Fira Code"/>
              </a:rPr>
              <a:t>Administration Menu; </a:t>
            </a:r>
            <a:r>
              <a:rPr lang="en" sz="2800" b="0" strike="noStrike" spc="-1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593360" y="2072160"/>
            <a:ext cx="5538960" cy="1904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In this menu the admin has to login into his admin User name, password and has the privilege to access Students database which can be displayed on the output screen.</a:t>
            </a:r>
            <a:endParaRPr lang="en-US" sz="1400" b="0" strike="noStrike" spc="-1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grpSp>
        <p:nvGrpSpPr>
          <p:cNvPr id="172" name="Google Shape;119;p9"/>
          <p:cNvGrpSpPr/>
          <p:nvPr/>
        </p:nvGrpSpPr>
        <p:grpSpPr>
          <a:xfrm>
            <a:off x="1084680" y="1168920"/>
            <a:ext cx="505800" cy="3425040"/>
            <a:chOff x="1084680" y="1168920"/>
            <a:chExt cx="505800" cy="3425040"/>
          </a:xfrm>
        </p:grpSpPr>
        <p:sp>
          <p:nvSpPr>
            <p:cNvPr id="173" name="Google Shape;120;p9"/>
            <p:cNvSpPr/>
            <p:nvPr/>
          </p:nvSpPr>
          <p:spPr>
            <a:xfrm>
              <a:off x="1084680" y="3954600"/>
              <a:ext cx="505800" cy="63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3000" b="0" strike="noStrike" spc="-1">
                  <a:solidFill>
                    <a:srgbClr val="FFFFFF"/>
                  </a:solidFill>
                  <a:latin typeface="Fira Code"/>
                  <a:ea typeface="Fira Code"/>
                </a:rPr>
                <a:t>}</a:t>
              </a:r>
              <a:endParaRPr lang="en-US" sz="3000" b="0" strike="noStrike" spc="-1">
                <a:latin typeface="Arial"/>
              </a:endParaRPr>
            </a:p>
          </p:txBody>
        </p:sp>
        <p:sp>
          <p:nvSpPr>
            <p:cNvPr id="174" name="Google Shape;121;p9"/>
            <p:cNvSpPr/>
            <p:nvPr/>
          </p:nvSpPr>
          <p:spPr>
            <a:xfrm>
              <a:off x="1337760" y="1168920"/>
              <a:ext cx="360" cy="276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oogle Shape;122;p9"/>
          <p:cNvGrpSpPr/>
          <p:nvPr/>
        </p:nvGrpSpPr>
        <p:grpSpPr>
          <a:xfrm>
            <a:off x="1946160" y="2896200"/>
            <a:ext cx="667440" cy="902520"/>
            <a:chOff x="1946160" y="2896200"/>
            <a:chExt cx="667440" cy="902520"/>
          </a:xfrm>
        </p:grpSpPr>
        <p:sp>
          <p:nvSpPr>
            <p:cNvPr id="176" name="Google Shape;123;p9"/>
            <p:cNvSpPr/>
            <p:nvPr/>
          </p:nvSpPr>
          <p:spPr>
            <a:xfrm>
              <a:off x="2217960" y="2896200"/>
              <a:ext cx="360" cy="52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Google Shape;124;p9"/>
            <p:cNvSpPr/>
            <p:nvPr/>
          </p:nvSpPr>
          <p:spPr>
            <a:xfrm>
              <a:off x="1946160" y="3398760"/>
              <a:ext cx="667440" cy="39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590840" y="621360"/>
            <a:ext cx="5711400" cy="53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FF5858"/>
                </a:solidFill>
                <a:latin typeface="Fira Code"/>
                <a:ea typeface="Fira Code"/>
              </a:rPr>
              <a:t>User Menu; </a:t>
            </a:r>
            <a:r>
              <a:rPr lang="en" sz="2800" b="0" strike="noStrike" spc="-1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1590840" y="1748880"/>
            <a:ext cx="5538960" cy="227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Here are the following options in the user menu: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Student Information</a:t>
            </a:r>
            <a:endParaRPr lang="en-US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New Admission</a:t>
            </a:r>
            <a:endParaRPr lang="en-US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Search Student</a:t>
            </a:r>
            <a:endParaRPr lang="en-US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Total Student Records</a:t>
            </a:r>
            <a:endParaRPr lang="en-US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Exit of function</a:t>
            </a:r>
            <a:endParaRPr lang="en-US" sz="1400" b="0" strike="noStrike" spc="-1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marL="285840" indent="-15228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grpSp>
        <p:nvGrpSpPr>
          <p:cNvPr id="182" name="Google Shape;133;p10"/>
          <p:cNvGrpSpPr/>
          <p:nvPr/>
        </p:nvGrpSpPr>
        <p:grpSpPr>
          <a:xfrm>
            <a:off x="1084680" y="1168920"/>
            <a:ext cx="505800" cy="3425040"/>
            <a:chOff x="1084680" y="1168920"/>
            <a:chExt cx="505800" cy="3425040"/>
          </a:xfrm>
        </p:grpSpPr>
        <p:sp>
          <p:nvSpPr>
            <p:cNvPr id="183" name="Google Shape;134;p10"/>
            <p:cNvSpPr/>
            <p:nvPr/>
          </p:nvSpPr>
          <p:spPr>
            <a:xfrm>
              <a:off x="1084680" y="3954600"/>
              <a:ext cx="505800" cy="63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3000" b="0" strike="noStrike" spc="-1">
                  <a:solidFill>
                    <a:srgbClr val="FFFFFF"/>
                  </a:solidFill>
                  <a:latin typeface="Fira Code"/>
                  <a:ea typeface="Fira Code"/>
                </a:rPr>
                <a:t>}</a:t>
              </a:r>
              <a:endParaRPr lang="en-US" sz="3000" b="0" strike="noStrike" spc="-1">
                <a:latin typeface="Arial"/>
              </a:endParaRPr>
            </a:p>
          </p:txBody>
        </p:sp>
        <p:sp>
          <p:nvSpPr>
            <p:cNvPr id="184" name="Google Shape;135;p10"/>
            <p:cNvSpPr/>
            <p:nvPr/>
          </p:nvSpPr>
          <p:spPr>
            <a:xfrm>
              <a:off x="1337760" y="1168920"/>
              <a:ext cx="360" cy="276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5" name="Google Shape;136;p10"/>
          <p:cNvGrpSpPr/>
          <p:nvPr/>
        </p:nvGrpSpPr>
        <p:grpSpPr>
          <a:xfrm>
            <a:off x="2008440" y="3555720"/>
            <a:ext cx="667440" cy="902520"/>
            <a:chOff x="2008440" y="3555720"/>
            <a:chExt cx="667440" cy="902520"/>
          </a:xfrm>
        </p:grpSpPr>
        <p:sp>
          <p:nvSpPr>
            <p:cNvPr id="186" name="Google Shape;137;p10"/>
            <p:cNvSpPr/>
            <p:nvPr/>
          </p:nvSpPr>
          <p:spPr>
            <a:xfrm>
              <a:off x="2279880" y="3555720"/>
              <a:ext cx="360" cy="52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Google Shape;138;p10"/>
            <p:cNvSpPr/>
            <p:nvPr/>
          </p:nvSpPr>
          <p:spPr>
            <a:xfrm>
              <a:off x="2008440" y="4058280"/>
              <a:ext cx="667440" cy="39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606400" y="586800"/>
            <a:ext cx="213948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5858"/>
                </a:solidFill>
                <a:latin typeface="Fira Code"/>
                <a:ea typeface="Fira Code"/>
              </a:rPr>
              <a:t>01 </a:t>
            </a: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lang="en" sz="3000" b="0" strike="noStrike" spc="-1">
                <a:solidFill>
                  <a:srgbClr val="B6D7A8"/>
                </a:solidFill>
                <a:latin typeface="Fira Code"/>
                <a:ea typeface="Fira Code"/>
              </a:rPr>
              <a:t>Student Information</a:t>
            </a:r>
            <a:r>
              <a:rPr lang="en" sz="3000" b="0" strike="noStrike" spc="-1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lang="en" sz="3000" b="0" strike="noStrike" spc="-1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ubTitle"/>
          </p:nvPr>
        </p:nvSpPr>
        <p:spPr>
          <a:xfrm>
            <a:off x="2984400" y="2997000"/>
            <a:ext cx="486936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In this option, user can look at information about students in their school. They can see information of all student or certain classes by entering class number.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Google Shape;148;p11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94" name="Google Shape;149;p11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606040" y="586800"/>
            <a:ext cx="196596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5858"/>
                </a:solidFill>
                <a:latin typeface="Fira Code"/>
                <a:ea typeface="Fira Code"/>
              </a:rPr>
              <a:t>02 </a:t>
            </a: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lang="en" sz="3000" b="0" strike="noStrike" spc="-1">
                <a:solidFill>
                  <a:srgbClr val="DBA0DB"/>
                </a:solidFill>
                <a:latin typeface="Fira Code"/>
                <a:ea typeface="Fira Code"/>
              </a:rPr>
              <a:t>New Admission</a:t>
            </a: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lang="en" sz="3000" b="0" strike="noStrike" spc="-1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ubTitle"/>
          </p:nvPr>
        </p:nvSpPr>
        <p:spPr>
          <a:xfrm>
            <a:off x="2959200" y="2997000"/>
            <a:ext cx="396072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In this Option User can enter a new student into Students record.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Google Shape;159;p12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201" name="Google Shape;160;p12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380680" y="586800"/>
            <a:ext cx="186372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5858"/>
                </a:solidFill>
                <a:latin typeface="Fira Code"/>
                <a:ea typeface="Fira Code"/>
              </a:rPr>
              <a:t>03 </a:t>
            </a: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96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lang="en" sz="3000" b="0" strike="noStrike" spc="-1">
                <a:solidFill>
                  <a:srgbClr val="C27BA0"/>
                </a:solidFill>
                <a:latin typeface="Fira Code"/>
                <a:ea typeface="Fira Code"/>
              </a:rPr>
              <a:t>Search Student</a:t>
            </a: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lang="en" sz="3000" b="0" strike="noStrike" spc="-1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ubTitle"/>
          </p:nvPr>
        </p:nvSpPr>
        <p:spPr>
          <a:xfrm>
            <a:off x="2959200" y="2997000"/>
            <a:ext cx="396072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In this Option User can search any Student From Students Record by entering his roll number.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7" name="Google Shape;170;p13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208" name="Google Shape;171;p13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380320" y="586800"/>
            <a:ext cx="1914120" cy="110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5858"/>
                </a:solidFill>
                <a:latin typeface="Fira Code"/>
                <a:ea typeface="Fira Code"/>
              </a:rPr>
              <a:t>04 </a:t>
            </a: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{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6075000" cy="535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[</a:t>
            </a:r>
            <a:r>
              <a:rPr lang="en" sz="3000" b="0" strike="noStrike" spc="-1">
                <a:solidFill>
                  <a:srgbClr val="4A86E8"/>
                </a:solidFill>
                <a:latin typeface="Fira Code"/>
                <a:ea typeface="Fira Code"/>
              </a:rPr>
              <a:t>Total Students Record</a:t>
            </a:r>
            <a:r>
              <a:rPr lang="en" sz="3000" b="0" strike="noStrike" spc="-1">
                <a:solidFill>
                  <a:srgbClr val="FFFFFF"/>
                </a:solidFill>
                <a:latin typeface="Fira Code"/>
                <a:ea typeface="Fira Code"/>
              </a:rPr>
              <a:t>]</a:t>
            </a:r>
            <a:r>
              <a:rPr lang="en" sz="3000" b="0" strike="noStrike" spc="-1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ubTitle"/>
          </p:nvPr>
        </p:nvSpPr>
        <p:spPr>
          <a:xfrm>
            <a:off x="2959200" y="2997000"/>
            <a:ext cx="4042080" cy="782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72D9F0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From this Option, User can See Total  Number Of Records from Students REcords.How Many Students are in their under.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Google Shape;181;p14"/>
          <p:cNvSpPr/>
          <p:nvPr/>
        </p:nvSpPr>
        <p:spPr>
          <a:xfrm>
            <a:off x="2127240" y="3586680"/>
            <a:ext cx="505800" cy="7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rgbClr val="FFFFFF"/>
                </a:solidFill>
                <a:latin typeface="Fira Code"/>
                <a:ea typeface="Fira Code"/>
              </a:rPr>
              <a:t>}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215" name="Google Shape;182;p14"/>
          <p:cNvSpPr/>
          <p:nvPr/>
        </p:nvSpPr>
        <p:spPr>
          <a:xfrm>
            <a:off x="2380320" y="1478520"/>
            <a:ext cx="360" cy="210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70707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5351400" cy="530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FF5858"/>
                </a:solidFill>
                <a:latin typeface="Fira Code"/>
                <a:ea typeface="Fira Code"/>
              </a:rPr>
              <a:t>Flowchart;</a:t>
            </a:r>
            <a:r>
              <a:rPr lang="en" sz="2800" b="0" strike="noStrike" spc="-1">
                <a:solidFill>
                  <a:srgbClr val="FFFFFF"/>
                </a:solidFill>
                <a:latin typeface="Fira Code"/>
                <a:ea typeface="Fira Code"/>
              </a:rPr>
              <a:t> {</a:t>
            </a:r>
            <a:r>
              <a:rPr lang="en" sz="2800" b="0" strike="noStrike" spc="-1">
                <a:solidFill>
                  <a:srgbClr val="FF5858"/>
                </a:solidFill>
                <a:latin typeface="Fira Code"/>
                <a:ea typeface="Fira Code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20" name="Google Shape;191;p15"/>
          <p:cNvPicPr/>
          <p:nvPr/>
        </p:nvPicPr>
        <p:blipFill>
          <a:blip r:embed="rId2"/>
          <a:stretch/>
        </p:blipFill>
        <p:spPr>
          <a:xfrm rot="99000">
            <a:off x="4244040" y="452160"/>
            <a:ext cx="4461480" cy="368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90840" y="893880"/>
            <a:ext cx="4892040" cy="73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FF5858"/>
                </a:solidFill>
                <a:latin typeface="Fira Code"/>
                <a:ea typeface="Fira Code"/>
              </a:rPr>
              <a:t>The End</a:t>
            </a:r>
            <a:r>
              <a:rPr lang="en" sz="2800" b="0" strike="noStrike" spc="-1">
                <a:solidFill>
                  <a:srgbClr val="FFFFFF"/>
                </a:solidFill>
                <a:latin typeface="Fira Code"/>
                <a:ea typeface="Fira Code"/>
              </a:rPr>
              <a:t> {</a:t>
            </a:r>
            <a:r>
              <a:rPr lang="en" sz="2800" b="0" strike="noStrike" spc="-1">
                <a:solidFill>
                  <a:srgbClr val="FF5858"/>
                </a:solidFill>
                <a:latin typeface="Fira Code"/>
                <a:ea typeface="Fira Code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1640" cy="35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Final_PROJECT.c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23" name="Google Shape;198;p16"/>
          <p:cNvGrpSpPr/>
          <p:nvPr/>
        </p:nvGrpSpPr>
        <p:grpSpPr>
          <a:xfrm>
            <a:off x="1084680" y="1168920"/>
            <a:ext cx="505800" cy="2766960"/>
            <a:chOff x="1084680" y="1168920"/>
            <a:chExt cx="505800" cy="2766960"/>
          </a:xfrm>
        </p:grpSpPr>
        <p:sp>
          <p:nvSpPr>
            <p:cNvPr id="224" name="Google Shape;199;p16"/>
            <p:cNvSpPr/>
            <p:nvPr/>
          </p:nvSpPr>
          <p:spPr>
            <a:xfrm>
              <a:off x="1084680" y="2723760"/>
              <a:ext cx="505800" cy="63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" sz="3000" b="0" strike="noStrike" spc="-1">
                  <a:solidFill>
                    <a:srgbClr val="FFFFFF"/>
                  </a:solidFill>
                  <a:latin typeface="Fira Code"/>
                  <a:ea typeface="Fira Code"/>
                </a:rPr>
                <a:t>}</a:t>
              </a:r>
              <a:endParaRPr lang="en-US" sz="3000" b="0" strike="noStrike" spc="-1">
                <a:latin typeface="Arial"/>
              </a:endParaRPr>
            </a:p>
          </p:txBody>
        </p:sp>
        <p:sp>
          <p:nvSpPr>
            <p:cNvPr id="225" name="Google Shape;200;p16"/>
            <p:cNvSpPr/>
            <p:nvPr/>
          </p:nvSpPr>
          <p:spPr>
            <a:xfrm>
              <a:off x="1337760" y="1168920"/>
              <a:ext cx="360" cy="2766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70707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6" name="Google Shape;201;p16"/>
          <p:cNvSpPr/>
          <p:nvPr/>
        </p:nvSpPr>
        <p:spPr>
          <a:xfrm>
            <a:off x="4572000" y="91440"/>
            <a:ext cx="4571640" cy="35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82880" bIns="18288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E7E7E7"/>
                </a:solidFill>
                <a:latin typeface="Fira Code"/>
                <a:ea typeface="Fira Code"/>
              </a:rPr>
              <a:t>PROGRAMMING_FUNDAMENTALS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7" name="Google Shape;202;p16"/>
          <p:cNvSpPr/>
          <p:nvPr/>
        </p:nvSpPr>
        <p:spPr>
          <a:xfrm>
            <a:off x="1877400" y="1830600"/>
            <a:ext cx="5928480" cy="53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Fira Code"/>
                <a:ea typeface="Fira Code"/>
              </a:rPr>
              <a:t>Printf(“  Thanks  ”);</a:t>
            </a:r>
            <a:r>
              <a:rPr lang="en" sz="2400" b="0" strike="noStrike" spc="-1">
                <a:solidFill>
                  <a:srgbClr val="DBA0DB"/>
                </a:solidFill>
                <a:latin typeface="Fira Code"/>
                <a:ea typeface="Fira Code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267</Words>
  <Application>Microsoft Office PowerPoint</Application>
  <PresentationFormat>On-screen Show (16:9)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Fira Code</vt:lpstr>
      <vt:lpstr>Symbol</vt:lpstr>
      <vt:lpstr>Wingdings</vt:lpstr>
      <vt:lpstr>Office Theme</vt:lpstr>
      <vt:lpstr>Office Theme</vt:lpstr>
      <vt:lpstr>Office Theme</vt:lpstr>
      <vt:lpstr>STUDENTS MANAGEMENT SYSTEM</vt:lpstr>
      <vt:lpstr>Administration Menu; {</vt:lpstr>
      <vt:lpstr>User Menu; {</vt:lpstr>
      <vt:lpstr>01 {</vt:lpstr>
      <vt:lpstr>02 {</vt:lpstr>
      <vt:lpstr>03 {</vt:lpstr>
      <vt:lpstr>04 {</vt:lpstr>
      <vt:lpstr>Flowchart; { </vt:lpstr>
      <vt:lpstr>The End {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TAHA Jamil</cp:lastModifiedBy>
  <cp:revision>2</cp:revision>
  <dcterms:modified xsi:type="dcterms:W3CDTF">2024-11-25T04:11:33Z</dcterms:modified>
  <dc:language>en-US</dc:language>
</cp:coreProperties>
</file>