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4" r:id="rId2"/>
    <p:sldId id="4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520-6E1E-4DEB-B207-4CDB6CEF2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1888A-7AA4-40D0-A5B1-A4DE7996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B283-62BB-4B6C-A1AB-92B2E15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BF60-EAD3-4756-8F63-5C816634626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6C40-3445-4D02-8E4C-1571D4C3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B477-69EB-4948-9786-D3A427DF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2772-8B33-4784-8F2C-919CE1A5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6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0256-3256-4512-BF0F-1005CD6E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00B5-A15F-422D-86F1-7F29DC6EA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2299A-741A-49E9-A9E6-B56C2A96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BF60-EAD3-4756-8F63-5C816634626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443F-7233-4D35-920D-7615D702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B6EB-A5E0-480D-8286-5DE4A9DD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2772-8B33-4784-8F2C-919CE1A5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655AE-DEBA-4A42-AA4B-CF8474F7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816E4-3ED4-4239-8F36-6238C34D8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DD1F0-65DC-4C06-B028-24A4CEF3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BF60-EAD3-4756-8F63-5C816634626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40C7-B19A-4FDC-A136-B2E28F55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8470-EA48-4B4D-BB08-7C634148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2772-8B33-4784-8F2C-919CE1A5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53"/>
            <a:ext cx="9429907" cy="1769752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9262456" y="5963629"/>
            <a:ext cx="2937105" cy="894392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400" dirty="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400" dirty="0"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400" dirty="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400" dirty="0"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652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46F5-C22D-4749-BF84-8337B185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147E-D077-45B0-BF2F-E07B52C1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C20B-A0F1-4C9C-B817-9723749B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BF60-EAD3-4756-8F63-5C816634626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AEA0-6707-4DB0-B8D7-611B919C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29BA-F6F1-4B14-A7C4-C9ABAED3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2772-8B33-4784-8F2C-919CE1A5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D21C-A6D9-4258-8F10-4E39C6AB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7085-E1CE-43F2-8DE6-9D67EAEE2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F83C-2396-4B99-A11D-28EFC3D5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BF60-EAD3-4756-8F63-5C816634626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9E9A-F12C-4915-863A-4C4DD3A0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4539-73F7-42CF-87E9-FA16F2A1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2772-8B33-4784-8F2C-919CE1A5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2BBC-7460-40AA-8F52-914E621C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B774-66DD-4BA6-9F21-A7857F195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E40FB-BA57-4EC6-B33E-760158A79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502F3-F078-4EA1-ABC6-43F4A83A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BF60-EAD3-4756-8F63-5C816634626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BEA1E-E44B-4213-A059-40E8469F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7AED7-5834-49DE-AAD5-328C9DFF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2772-8B33-4784-8F2C-919CE1A5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02EE-B03B-44E9-B8EC-AC26AE85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AD5B8-7064-4420-AEBB-9FB2266A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9DC0D-00B8-4679-85D1-D2C6BB8A0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7F640-E002-4532-BA45-C8A4E60D6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13A52-F31D-40EB-9A28-BA94F9B38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5723C-579E-43CE-A9FA-5EC40A2E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BF60-EAD3-4756-8F63-5C816634626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4CDA0-29CC-4D6E-A127-F9ED5740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DF3FA-D78B-42FE-80B1-2DF8F909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2772-8B33-4784-8F2C-919CE1A5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1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D897-5812-4BB4-B134-C26456A3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07F2D-4F7A-45FD-9AE4-A36767F4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BF60-EAD3-4756-8F63-5C816634626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59D38-FDAC-434F-BAC9-A5587158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AE348-6ABD-4AA6-A76C-06B2D43A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2772-8B33-4784-8F2C-919CE1A5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0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8BA57-7B19-4AD3-B581-38E241C5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BF60-EAD3-4756-8F63-5C816634626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5DC85-75C7-4F06-A572-0ACC7489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72374-BB86-4B1C-9B70-FCA585DB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2772-8B33-4784-8F2C-919CE1A5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5B5A-4C38-4876-A23E-B3A4EA3E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DFBB-F124-451F-A98F-FA166535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1B728-C4BF-4986-8540-373DCB72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E9A66-0698-41FE-803B-FBC5EA76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BF60-EAD3-4756-8F63-5C816634626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1B027-7865-4937-BA13-B4B745D9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997E6-AE04-4D17-9114-44413B09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2772-8B33-4784-8F2C-919CE1A5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501B-BEF9-4A05-9966-63E5FD13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D15A7-C770-4733-8B35-E23AFBB49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34C3B-0E5A-44EE-A9BB-3D05722D0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C1481-6BCC-4A12-B7B5-2AF025E9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BF60-EAD3-4756-8F63-5C816634626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F7FEA-A3B7-46EC-B1CF-0A1F71A2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417B9-28B9-43C7-94BC-4264ACF4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2772-8B33-4784-8F2C-919CE1A5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6C011-5C6D-437E-9CF7-003E9646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DB25E-EBB8-4AFA-97AA-81EBFC3F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BDD13-320A-46AE-8D00-5962AC2A7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BF60-EAD3-4756-8F63-5C816634626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EBC5-FFD0-4569-8B17-B235DA7F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6256-C2FD-46A0-917A-1CA53D203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D2772-8B33-4784-8F2C-919CE1A5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5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548680"/>
            <a:ext cx="7323200" cy="1021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Class Task-1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29" y="1879698"/>
            <a:ext cx="11329259" cy="4953493"/>
          </a:xfrm>
        </p:spPr>
        <p:txBody>
          <a:bodyPr anchor="t"/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Ask user to enter a three digit number and then display the number in reverse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429" y="11678"/>
            <a:ext cx="1402375" cy="141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32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548680"/>
            <a:ext cx="7323200" cy="1021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Task-1 Solution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429" y="11678"/>
            <a:ext cx="1402375" cy="141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FA9833-C548-4D8D-BAB5-D181FF180F8F}"/>
              </a:ext>
            </a:extLst>
          </p:cNvPr>
          <p:cNvSpPr/>
          <p:nvPr/>
        </p:nvSpPr>
        <p:spPr>
          <a:xfrm>
            <a:off x="852949" y="1883561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#include&lt;iostream&gt;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using namespace std;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int main()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int 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&lt;&lt;"Enter 3 digit number:";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</a:rPr>
              <a:t>cin</a:t>
            </a:r>
            <a:r>
              <a:rPr lang="en-US" sz="2400" dirty="0">
                <a:latin typeface="Consolas" panose="020B0609020204030204" pitchFamily="49" charset="0"/>
              </a:rPr>
              <a:t>&gt;&gt;number;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&lt;&lt;number%10;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number=number/10;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&lt;&lt;number%10;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number=number/10;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&lt;&lt;number;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AADB1-3083-4F69-B052-34A81DCA5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949" y="2468893"/>
            <a:ext cx="3744416" cy="799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5D37E-0692-4D55-970D-0F523B8DF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954" y="3492056"/>
            <a:ext cx="3648405" cy="7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2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Arvo</vt:lpstr>
      <vt:lpstr>Calibri</vt:lpstr>
      <vt:lpstr>Calibri Light</vt:lpstr>
      <vt:lpstr>Consolas</vt:lpstr>
      <vt:lpstr>Office Theme</vt:lpstr>
      <vt:lpstr>Class Task-1</vt:lpstr>
      <vt:lpstr>Task-1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Task-1</dc:title>
  <dc:creator>abdul</dc:creator>
  <cp:lastModifiedBy> </cp:lastModifiedBy>
  <cp:revision>2</cp:revision>
  <dcterms:created xsi:type="dcterms:W3CDTF">2021-09-20T17:45:21Z</dcterms:created>
  <dcterms:modified xsi:type="dcterms:W3CDTF">2021-09-20T17:49:45Z</dcterms:modified>
</cp:coreProperties>
</file>