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AttritionAnalytics_16971296358770/Dashboard1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0B7322-2666-4957-9DB2-8E48519712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Attrition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9C1A32-2378-4EDC-A97C-78BE249A75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10/23/2023 9:02:43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 (2)" id="2" name="slide2">
            <a:extLst>
              <a:ext uri="{FF2B5EF4-FFF2-40B4-BE49-F238E27FC236}">
                <a16:creationId xmlns:a16="http://schemas.microsoft.com/office/drawing/2014/main" id="{DB6D39B4-E5C4-4232-B293-C95D99FAB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77" y="0"/>
            <a:ext cx="8079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3" name="slide3">
            <a:extLst>
              <a:ext uri="{FF2B5EF4-FFF2-40B4-BE49-F238E27FC236}">
                <a16:creationId xmlns:a16="http://schemas.microsoft.com/office/drawing/2014/main" id="{BA7F86EB-3173-4ECB-BAF8-D978060B7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34" y="0"/>
            <a:ext cx="8169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2023-10-23T09:02:43Z</dcterms:created>
  <dcterms:modified xsi:type="dcterms:W3CDTF">2023-10-23T09:02:43Z</dcterms:modified>
</cp:coreProperties>
</file>