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ocialMediaEngagement_16963227018360/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6B91201-A290-40A1-AAEF-E972A12EF81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Social Media Engagement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5D97571-CF76-404F-876A-C941EBAD43B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10/26/2023 2:45:52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" id="2" name="slide2">
            <a:extLst>
              <a:ext uri="{FF2B5EF4-FFF2-40B4-BE49-F238E27FC236}">
                <a16:creationId xmlns:a16="http://schemas.microsoft.com/office/drawing/2014/main" id="{1CF2CF72-6224-44F1-921F-E5E410CBF4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370" y="0"/>
            <a:ext cx="40432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2023-10-26T14:45:53Z</dcterms:created>
  <dcterms:modified xsi:type="dcterms:W3CDTF">2023-10-26T14:45:53Z</dcterms:modified>
</cp:coreProperties>
</file>