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Top 10 Products by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Mnth</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Cities by Sales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What is the busiest Hour of the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Vs Sales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Least 10 Products by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Quantities sold Vs Sum of Sales by Products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167b847-e116-455d-9723-8e20ce1393e7?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998c21737c94450" /><Relationship Type="http://schemas.openxmlformats.org/officeDocument/2006/relationships/slideLayout" Target="/ppt/slideLayouts/slideLayout8.xml" Id="Rc8bda4fdb1c045a6" /><Relationship Type="http://schemas.openxmlformats.org/officeDocument/2006/relationships/hyperlink" Target="https://app.powerbi.com/groups/me/reports/f167b847-e116-455d-9723-8e20ce1393e7/?pbi_source=PowerPoint" TargetMode="External" Id="RelId0" /><Relationship Type="http://schemas.openxmlformats.org/officeDocument/2006/relationships/image" Target="/ppt/media/image4.png" Id="imgId638532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MeriSkill Ist pj</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9/20/2023 10:19:23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9/20/2023 10:11:46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p 10 Products by Sales  ,cardVisual ,cardVisual ,cardVisual ,cardVisual ,slicer ,slicer ,slicer ,Top Cities by Sales  ,What is the busiest Hour of the day? ,Order Vs Sales by Month ,textbox ,textbox , Least 10 Products by Sales ,Total Quantities sold Vs Sum of Sales by Products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6385329"/>
          <a:stretch xmlns:a="http://schemas.openxmlformats.org/drawingml/2006/main">
            <a:fillRect/>
          </a:stretch>
        </p:blipFill>
        <p:spPr>
          <a:xfrm xmlns:a="http://schemas.openxmlformats.org/drawingml/2006/main">
            <a:off x="914400" y="0"/>
            <a:ext cx="103441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Duplicate of 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