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3" d="100"/>
          <a:sy n="73" d="100"/>
        </p:scale>
        <p:origin x="3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8e7cb7de-793d-4fcf-855b-91e170019b73}">
  <we:reference id="WA200003233" version="2.0.0.3" store="en-US" storeType="OMEX"/>
  <we:alternateReferences/>
  <we:properties>
    <we:property name="Microsoft.Office.CampaignId" value="&quot;none&quot;"/>
    <we:property name="reportUrl" value="&quot;/groups/me/reports/f167b847-e116-455d-9723-8e20ce1393e7/ReportSection96518a66aa4ce9058552?bookmarkGuid=3a51be16-688c-4e94-8239-fde693064e2c&amp;bookmarkUsage=1&amp;ctid=df8679cd-a80e-45d8-99ac-c83ed7ff95a0&amp;fromEntryPoint=export&quot;"/>
    <we:property name="reportState" value="&quot;CONNECTED&quot;"/>
    <we:property name="reportEmbeddedTime" value="&quot;2023-10-26T15:27:45.863Z&quot;"/>
    <we:property name="creatorSessionId" value="&quot;91c41e3a-f000-41f1-820a-798ca6760c75&quot;"/>
    <we:property name="creatorUserId" value="&quot;10032002F558FD38&quot;"/>
    <we:property name="creatorTenantId" value="&quot;df8679cd-a80e-45d8-99ac-c83ed7ff95a0&quot;"/>
    <we:property name="reportName" value="&quot;MeriSkill Ist pj&quot;"/>
    <we:property name="isFiltersActionButtonVisible" value="true"/>
    <we:property name="initialStateBookmark" value="&quot;H4sIAAAAAAAAA+0aXVPbOPCvZPzSl8yNJNuyzRsEOu20UAod7uGGuVlLm8StY+dkm5Jj8t9Pkh0+QkIIhZwpyZO1Wq32W7tSrhyZFOMUJkcwQmfH2cvzHyNQPzrU6TpZA/vy5dPh7smnv492Dw80OB+XSZ4Vzs6VU4IaYHmWFBWkhoIG/nXedSBNj2FgRn1IC+w6Y1RFnkGa/Is1sp4qVYXTroOX4zRXYEiellCiIXuh0fVY703/cPWOIMrkAk9RlDX0BMe5KptxxH0aAucAnsCI+KHvM72mqGctm6vxzaaWsV6elZBkmgEDi6JQcCki4nqez2OCCL6B95O0bFDiycHlWGm5tTYmY6Ovb/n4SDNQ4xiUs5k4rOu8V/nIIjcKL6r4nwrVRC8wdLCoMa+c09mE/v46+3iQkiGRlUmpMZ1TSLHo7EMJGvrN8kWm2jKnmGot2GW9PK1Gdqu5jfNKCTzB/s3AUp9qYx2rXJvS7qA/ZaVJaWjDQD/BVDpmly9Kotqb2G32EzWzG5uXcXcwUDiAshnenfxF/qwGLPB9lTUMkOnUsKcN5OxQM5jphk276+nxzyEqbNSYyWQmwcc5fotn1bTlHeIUH1g885qp+Z3X8bWuUhdJv5SnrjPMf/YU6tCVRjnd6zjYlReQCQ2dZ+LXzf4IDpfYv63sHqtEYOcAxHCOZ3qfZ2PWIskGaZNMb7JX7aGOSKtC5x6Ue6B6Q1Clydrxdx2HJmXp1fnGAvTpljLeXid+jfv9VjbvaT0McjV5fGyt5dDnNi9ESBgHGnFCGQkl+J4Xr8z8r8LjV3sPKNlMvUq3MSCXhJGPMaciEtwNqS8YtNx89tDsfNyfE4n9vhZcLnFtROr1Zd/1EEOXEBlxjOpKrcVG/FqBRepY2TQXbyYcV0teG5UwJiOXuxwpIZRIINxtuVFvFztvIjCXClybkIFPXC7CgBCPMi8UIaw2YXNqJ8LK/jJV6QeNv6AkXWmWItXFl7pjEmeEurU1H9JsZAQZ1xslWM/n0k6jlfPK+Zxo2WvaZ5BWhuy7fb1C5j+zd7NyfLqkpLEr1mgWHq+LupohgngxoX3d7voYIPG16VphsUPdbg/bbrIlsUnnY/O5lbK0An4Bd5ntOfOXfoABZ5wyCIlHUKfqVvjL8r6zVR6zKavNdy2SYyB94RJwiRu4nIZR2PLDde0+fRNu1jMI28Z7E413o+rafwPie67rBb6QgkvGwpBHrcg7SyqLttwePWPvCBp3Hde9dwr+763jJr33TpUVuyg5YTyEQCCnMmJk9aXDQ977IdGnjRLDyWe8wPQ+t9fz96dmPJ6BSurHleaK+EkSN1fj18ScBcbYN483BvkWV44Bdm4AZrqRZWnp15aYemUXyM+YAtIkw4UpYHVcvQmPraNdRBDIWHqhL6Iogpj41DL7oGpLvCzj/PKuYu1dVxRwlwGnnCJBj7MwgKdTi12GAZXEF7rzYxLdUKzu97bvlkveLV/giNu+W27fLX+LY2f7btm2d0vhS89zvYiGfhSjR+K23wCs40KbvQbYZouNPxI9rVid5Y2az14+ivNt/nhS/nCp349B0sijEAtBkLF4ZR2ajGCA81WoJbforjWvymIMAo8hwwV3rtotIZPG+g/eu5q/Dzp2D81K0hQXj8CvBZ3+B6QkVdj5KAAA&quot;"/>
    <we:property name="bookmark" value="&quot;H4sIAAAAAAAAA+1ZS3PbOAz+Kx5devHs8CFRYm6N00470+22TSd72MkBImFbrSx5KTmNN+P/XlKPJHbiOE4Tr9LYJ4sEQQAfAALkhaeTYprC/CNM0DvwDvP8+wTM9x71+l62PCYjziGiAoZSUsQhE7G2VPm0TPKs8A4uvBLMCMuTpJhB6hjawX+8mKMWhIkIQoWCaskIeKd9D9L0E4wczRDSAvveFE2RZ5Am/2HNwk6VZoaLvofn0zQ34DY6LqFEt9mZJbffVkD6B7dygCqTMzxGVdajX3Cam7L5liKgEQgB4CuUJIiCgNk1RT1bCb+Z3m1aCTbIsxKSzArgxqSMlNBKEu77gYgJIgRufJikZUMSz9+cT421hrXRfOqM+jWffrQC1DSO5KRVh/W9tyafVMQNKsUs/neGZm4XOD5Y1JQX3nE7Yf9/bv/cycmxyMqktJTeMaRY9I6gBDv6tZKLLCwyx5haK1TLBnk6m1RbrWycz4zCLzi8+qi4LyxYn0xuoax2sH/1zLKyo40AwwRT7bld/jIazeG82uYoMS1ubFXH16ORwRGUzefy5C/KV1mgGnw7yxoByGLhxLMAeQfUfbS2YYv+dnb8e4wGGzNmOmk1eL8ib/Golq5khzjFOxa3XrNwv9M6vrY16m3ar5Wp743zHwODNnS1M07/Mg5e6zPIFLpEgo8M+z0kXIN/V8X9ZBKFvTegxisy05syO1iLJBulTTK9yl61h3oqnRU296A+BDMYgyldLo+/2Th0KcuuzncWoA9Hynl7nfgt7bdr2Xxg7TDKzfz+sbWVQ59WeUGiPdeASkEoI5GGwPfjjZn/WXj8Zu8Bo5upZ+k2boiTSAYYC6qkEjyigWLQcfiqQ7P3/mhFJfb7Irhe4xpE6g/1kPuIESdES4GyrtQ6DOLnGVREvUo3K8WLCcfNmtegEsa05IILpIRQooEI3nFQrxc7LyIw1ypcQ8ggIFyoKCTEp8yPVASbIWxO7URVuj9NVfrO0t9Skm6EpUht8WWWIPEmaBte90e7jZwi03qjBOv5XFfTWOl54X1IrO417xNIZ47tqyO7Quc/sldtOb5YU9JUK7ZoFu5vi7qaIYr4MaFD2+4GGCIJLHSdQOxP226Puw7Zmtikq7H52EZZWwE/gbu0e7b+MgwxFExQBhHxCdpU3Ql/Wd93dspjdoXaateiBYY6UJwAJzzkgkYy6vjhunWfvgs3GziCfeO9i8a7MXXtvyEJfM79MFBaCc1YFAnZibyzprLoyu3RI/aOYGm3cd0bp+D/3jru0nuXqqxbn0N+xXvfJfa0MWo8/4BnmN6U9nL+5lQr4wmYpH5caa6IH6RxczV+ycy7BYwj93jjiK9J5bnB3tWAm250WVv6dSWmntkF8iOmgDTJ8NYUsDmuXoTH1tGuJIQ61n4UKCklxCSglbB3mrbE8zLOz5cNW911yVBwBoIKigR9waIQHs4t5gxDqkmgbOfHNPJIbe739u+Wa94tn+CI279b7t8tf4tjZ/9u2bV3SxVo3+e+pFEgY/RJ3PUbgG1caLfXAPtssfNHoocVq23eqOUc5JM43+ePB+UPToNhDJpKn0KsFEHG4o11aDKBEa5WoRW7pZGfkQ4IypIoAAA=&quot;"/>
    <we:property name="datasetId" value="&quot;332eb717-72cf-43f2-b1f1-3cc59373fbaf&quot;"/>
    <we:property name="embedUrl" value="&quot;/reportEmbed?reportId=f167b847-e116-455d-9723-8e20ce1393e7&amp;config=eyJjbHVzdGVyVXJsIjoiaHR0cHM6Ly9XQUJJLVVBRS1OT1JUSC1BLVBSSU1BUlktcmVkaXJlY3QuYW5hbHlzaXMud2luZG93cy5uZXQiLCJlbWJlZEZlYXR1cmVzIjp7InVzYWdlTWV0cmljc1ZOZXh0Ijp0cnVlfX0%3D&amp;disableSensitivityBanner=true&quot;"/>
    <we:property name="pageName" value="&quot;ReportSection96518a66aa4ce9058552&quot;"/>
    <we:property name="pageDisplayName" value="&quot;Duplicate of Page 1&quot;"/>
    <we:property name="backgroundColor" value="&quot;#CCCCCC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boluwatife adisa-lawal</cp:lastModifiedBy>
  <cp:revision>3</cp:revision>
  <dcterms:created xsi:type="dcterms:W3CDTF">2018-06-07T21:39:02Z</dcterms:created>
  <dcterms:modified xsi:type="dcterms:W3CDTF">2023-10-26T15:32:49Z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