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A3D8A9-1EAA-4EA5-B0C9-0F4F14EF2F00}">
  <a:tblStyle styleId="{B9A3D8A9-1EAA-4EA5-B0C9-0F4F14EF2F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80C97A2-4918-4CAE-B884-4BB1147236BE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5B9BD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rgbClr val="000000"/>
      </a:tcTxStyle>
    </a:seCell>
    <a:swCell>
      <a:tcTxStyle b="on" i="off">
        <a:font>
          <a:latin typeface="Calibri"/>
          <a:ea typeface="Calibri"/>
          <a:cs typeface="Calibri"/>
        </a:font>
        <a:srgbClr val="000000"/>
      </a:tcTx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5B9BD5"/>
          </a:solidFill>
        </a:fill>
      </a:tcStyle>
    </a:firstRow>
    <a:neCell>
      <a:tcTxStyle/>
    </a:neCell>
    <a:nwCell>
      <a:tcTxStyle/>
    </a:nwCell>
  </a:tblStyle>
  <a:tblStyle styleId="{70147EDE-228D-4DD7-B344-1A68EAB7B943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75BCE2A-5508-4066-B724-851A2720D941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bold.fntdata"/><Relationship Id="rId21" Type="http://schemas.openxmlformats.org/officeDocument/2006/relationships/slide" Target="slides/slide15.xml"/><Relationship Id="rId43" Type="http://schemas.openxmlformats.org/officeDocument/2006/relationships/font" Target="fonts/Roboto-regular.fntdata"/><Relationship Id="rId24" Type="http://schemas.openxmlformats.org/officeDocument/2006/relationships/slide" Target="slides/slide18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54c5ef0e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954c5ef0eb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496071d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496071d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a6b280d1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ea6b280d17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6b6e2cd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96b6e2cd0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6b6e2cd0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96b6e2cd0c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6b6e2cd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96b6e2cd0c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6b6e2cd0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96b6e2cd0c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6b6e2cd0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96b6e2cd0c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a6b280d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ea6b280d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54c5ef0e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954c5ef0eb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6f2717c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96f2717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6b6e2cd0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96b6e2cd0c_2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6b6e2cd0c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96b6e2cd0c_5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971c75f5b9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971c75f5b9_0_1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977f14f7f8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2977f14f7f8_3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977f14f7f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2977f14f7f8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ea7fe2071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1ea7fe20719_2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954c5ef0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g2954c5ef0eb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96b6e2cd0c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g296b6e2cd0c_2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96b6e2cd0c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96b6e2cd0c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96b6e2cd0c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96b6e2cd0c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96b6e2cd0c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96b6e2cd0c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a7fe20719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ea7fe20719_3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954c5ef0e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954c5ef0e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ea7fe20719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ea7fe20719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ea7fe2071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ea7fe2071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ea7fe20719_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ea7fe20719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ea7fe20719_8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ea7fe20719_8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ea7fe20719_8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ea7fe20719_8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ea7fe20719_8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ea7fe20719_8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a7fe20719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ea7fe20719_7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a7fe206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a7fe206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a7fe2060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a7fe2060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a7fe20601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a7fe20601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a7fe20601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a7fe20601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a7fe20601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a7fe20601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 1">
  <p:cSld name="Diapositive de titr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25" y="651299"/>
            <a:ext cx="4356000" cy="3474905"/>
            <a:chOff x="-25" y="868398"/>
            <a:chExt cx="4356000" cy="4633207"/>
          </a:xfrm>
        </p:grpSpPr>
        <p:sp>
          <p:nvSpPr>
            <p:cNvPr id="52" name="Google Shape;52;p13"/>
            <p:cNvSpPr/>
            <p:nvPr/>
          </p:nvSpPr>
          <p:spPr>
            <a:xfrm rot="5400000">
              <a:off x="-67225" y="1078405"/>
              <a:ext cx="4490400" cy="43560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0000"/>
                  </a:srgbClr>
                </a:gs>
                <a:gs pos="1000">
                  <a:srgbClr val="FFFFFF">
                    <a:alpha val="20000"/>
                  </a:srgbClr>
                </a:gs>
                <a:gs pos="91000">
                  <a:srgbClr val="004D6F">
                    <a:alpha val="72941"/>
                  </a:srgbClr>
                </a:gs>
                <a:gs pos="100000">
                  <a:srgbClr val="004D6F">
                    <a:alpha val="7294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 rot="5400000">
              <a:off x="-47751" y="916248"/>
              <a:ext cx="4248600" cy="41529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76862"/>
                  </a:srgbClr>
                </a:gs>
                <a:gs pos="1000">
                  <a:srgbClr val="FFFFFF">
                    <a:alpha val="76862"/>
                  </a:srgbClr>
                </a:gs>
                <a:gs pos="91000">
                  <a:srgbClr val="004D6F">
                    <a:alpha val="82745"/>
                  </a:srgbClr>
                </a:gs>
                <a:gs pos="100000">
                  <a:srgbClr val="004D6F">
                    <a:alpha val="8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13"/>
          <p:cNvSpPr/>
          <p:nvPr/>
        </p:nvSpPr>
        <p:spPr>
          <a:xfrm rot="-5400000">
            <a:off x="4890874" y="-1329842"/>
            <a:ext cx="2939687" cy="5593663"/>
          </a:xfrm>
          <a:custGeom>
            <a:rect b="b" l="l" r="r" t="t"/>
            <a:pathLst>
              <a:path extrusionOk="0" h="5593663" w="391958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">
                <a:schemeClr val="lt1"/>
              </a:gs>
              <a:gs pos="91000">
                <a:srgbClr val="004D6F">
                  <a:alpha val="89803"/>
                </a:srgbClr>
              </a:gs>
              <a:gs pos="100000">
                <a:srgbClr val="004D6F">
                  <a:alpha val="89803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 rot="-5400000">
            <a:off x="7060618" y="-706180"/>
            <a:ext cx="1408319" cy="2808122"/>
          </a:xfrm>
          <a:custGeom>
            <a:rect b="b" l="l" r="r" t="t"/>
            <a:pathLst>
              <a:path extrusionOk="0" h="4404897" w="29339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>
            <a:gsLst>
              <a:gs pos="0">
                <a:srgbClr val="FFFFFF">
                  <a:alpha val="36862"/>
                </a:srgbClr>
              </a:gs>
              <a:gs pos="1000">
                <a:srgbClr val="FFFFFF">
                  <a:alpha val="36862"/>
                </a:srgbClr>
              </a:gs>
              <a:gs pos="91000">
                <a:srgbClr val="004D6F">
                  <a:alpha val="85882"/>
                </a:srgbClr>
              </a:gs>
              <a:gs pos="100000">
                <a:srgbClr val="004D6F">
                  <a:alpha val="85882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 rot="-5400000">
            <a:off x="7553287" y="43397"/>
            <a:ext cx="1404300" cy="1816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FFFF">
                  <a:alpha val="34901"/>
                </a:srgbClr>
              </a:gs>
              <a:gs pos="5000">
                <a:srgbClr val="FFFFFF">
                  <a:alpha val="34901"/>
                </a:srgbClr>
              </a:gs>
              <a:gs pos="81000">
                <a:srgbClr val="004D6F">
                  <a:alpha val="78823"/>
                </a:srgbClr>
              </a:gs>
              <a:gs pos="100000">
                <a:srgbClr val="004D6F">
                  <a:alpha val="78823"/>
                </a:srgbClr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3874" y="277484"/>
            <a:ext cx="2113334" cy="4580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:\serv_com\01_CHARTE-INSA-Rennes\2014\08_Modèles-PPT\Triangle-bas.eps" id="58" name="Google Shape;58;p13"/>
          <p:cNvPicPr preferRelativeResize="0"/>
          <p:nvPr/>
        </p:nvPicPr>
        <p:blipFill rotWithShape="1">
          <a:blip r:embed="rId3">
            <a:alphaModFix/>
          </a:blip>
          <a:srcRect b="42647" l="0" r="0" t="0"/>
          <a:stretch/>
        </p:blipFill>
        <p:spPr>
          <a:xfrm>
            <a:off x="3419871" y="4765286"/>
            <a:ext cx="1566172" cy="378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77633" y="1000162"/>
            <a:ext cx="84249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4D6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4D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587F8E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87F8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641" y="166462"/>
            <a:ext cx="1024431" cy="22204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 rot="-5400000">
            <a:off x="7171058" y="-963699"/>
            <a:ext cx="1007066" cy="2931482"/>
          </a:xfrm>
          <a:custGeom>
            <a:rect b="b" l="l" r="r" t="t"/>
            <a:pathLst>
              <a:path extrusionOk="0" h="4187832" w="2165734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">
                <a:srgbClr val="FFFFFF">
                  <a:alpha val="0"/>
                </a:srgbClr>
              </a:gs>
              <a:gs pos="91000">
                <a:srgbClr val="004D6F">
                  <a:alpha val="52941"/>
                </a:srgbClr>
              </a:gs>
              <a:gs pos="100000">
                <a:srgbClr val="004D6F">
                  <a:alpha val="52941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 rot="-5400000">
            <a:off x="8482831" y="-249944"/>
            <a:ext cx="403425" cy="914016"/>
          </a:xfrm>
          <a:custGeom>
            <a:rect b="b" l="l" r="r" t="t"/>
            <a:pathLst>
              <a:path extrusionOk="0" h="4404897" w="29339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">
                <a:srgbClr val="FFFFFF">
                  <a:alpha val="0"/>
                </a:srgbClr>
              </a:gs>
              <a:gs pos="91000">
                <a:srgbClr val="004D6F">
                  <a:alpha val="62745"/>
                </a:srgbClr>
              </a:gs>
              <a:gs pos="100000">
                <a:srgbClr val="004D6F">
                  <a:alpha val="62745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 rot="-5400000">
            <a:off x="8568732" y="-78258"/>
            <a:ext cx="467700" cy="684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27000">
                <a:srgbClr val="FFFFFF">
                  <a:alpha val="0"/>
                </a:srgbClr>
              </a:gs>
              <a:gs pos="81000">
                <a:srgbClr val="004D6F">
                  <a:alpha val="47843"/>
                </a:srgbClr>
              </a:gs>
              <a:gs pos="100000">
                <a:srgbClr val="004D6F">
                  <a:alpha val="47843"/>
                </a:srgbClr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:\serv_com\01_CHARTE-INSA-Rennes\2014\08_Modèles-PPT\Triangle-bas.eps" id="67" name="Google Shape;67;p14"/>
          <p:cNvPicPr preferRelativeResize="0"/>
          <p:nvPr/>
        </p:nvPicPr>
        <p:blipFill rotWithShape="1">
          <a:blip r:embed="rId3">
            <a:alphaModFix/>
          </a:blip>
          <a:srcRect b="42647" l="0" r="0" t="0"/>
          <a:stretch/>
        </p:blipFill>
        <p:spPr>
          <a:xfrm>
            <a:off x="1619671" y="4960913"/>
            <a:ext cx="756084" cy="18258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07504" y="4847041"/>
            <a:ext cx="2448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b="0" i="1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jpg"/><Relationship Id="rId4" Type="http://schemas.openxmlformats.org/officeDocument/2006/relationships/image" Target="../media/image3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36.png"/><Relationship Id="rId6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5.png"/><Relationship Id="rId4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8.png"/><Relationship Id="rId4" Type="http://schemas.openxmlformats.org/officeDocument/2006/relationships/image" Target="../media/image5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Relationship Id="rId5" Type="http://schemas.openxmlformats.org/officeDocument/2006/relationships/image" Target="../media/image24.png"/><Relationship Id="rId6" Type="http://schemas.openxmlformats.org/officeDocument/2006/relationships/image" Target="../media/image37.png"/><Relationship Id="rId7" Type="http://schemas.openxmlformats.org/officeDocument/2006/relationships/image" Target="../media/image40.png"/><Relationship Id="rId8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2.png"/><Relationship Id="rId4" Type="http://schemas.openxmlformats.org/officeDocument/2006/relationships/image" Target="../media/image42.png"/><Relationship Id="rId5" Type="http://schemas.openxmlformats.org/officeDocument/2006/relationships/image" Target="../media/image49.png"/><Relationship Id="rId6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4294967295" type="ctrTitle"/>
          </p:nvPr>
        </p:nvSpPr>
        <p:spPr>
          <a:xfrm>
            <a:off x="3759475" y="2642050"/>
            <a:ext cx="85206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600"/>
              <a:t>X-Car review n°0  </a:t>
            </a:r>
            <a:endParaRPr sz="4600"/>
          </a:p>
        </p:txBody>
      </p:sp>
      <p:sp>
        <p:nvSpPr>
          <p:cNvPr id="74" name="Google Shape;74;p15"/>
          <p:cNvSpPr txBox="1"/>
          <p:nvPr>
            <p:ph idx="4294967295" type="subTitle"/>
          </p:nvPr>
        </p:nvSpPr>
        <p:spPr>
          <a:xfrm>
            <a:off x="3886450" y="3680100"/>
            <a:ext cx="393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200">
                <a:solidFill>
                  <a:schemeClr val="dk1"/>
                </a:solidFill>
              </a:rPr>
              <a:t>Team Chidi </a:t>
            </a:r>
            <a:endParaRPr sz="8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8200">
                <a:solidFill>
                  <a:schemeClr val="dk1"/>
                </a:solidFill>
              </a:rPr>
              <a:t>November 06 / 2023</a:t>
            </a:r>
            <a:endParaRPr sz="8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2575" y="4038900"/>
            <a:ext cx="11367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775">
                <a:solidFill>
                  <a:schemeClr val="dk1"/>
                </a:solidFill>
              </a:rPr>
              <a:t>Authors : </a:t>
            </a:r>
            <a:endParaRPr b="1" sz="7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Ana Carolina Coelho Robl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Arthur Nicola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Baptiste Turpin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Loïc Thomas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Nicolas Siard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Pierre Bonnecaze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Louis Vialan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Well-John Lu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spcBef>
                <a:spcPts val="320"/>
              </a:spcBef>
              <a:spcAft>
                <a:spcPts val="1200"/>
              </a:spcAft>
              <a:buNone/>
            </a:pPr>
            <a:r>
              <a:rPr lang="fr"/>
              <a:t>QR CODES</a:t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7675"/>
            <a:ext cx="4272050" cy="288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25" y="1217675"/>
            <a:ext cx="4172524" cy="291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/>
        </p:nvSpPr>
        <p:spPr>
          <a:xfrm>
            <a:off x="826950" y="755975"/>
            <a:ext cx="291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Phone on 4G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5252875" y="731525"/>
            <a:ext cx="291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Phone on Wifi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2" type="body"/>
          </p:nvPr>
        </p:nvSpPr>
        <p:spPr>
          <a:xfrm>
            <a:off x="3601798" y="134225"/>
            <a:ext cx="1940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State machine</a:t>
            </a:r>
            <a:endParaRPr sz="1979"/>
          </a:p>
        </p:txBody>
      </p:sp>
      <p:sp>
        <p:nvSpPr>
          <p:cNvPr id="206" name="Google Shape;206;p25"/>
          <p:cNvSpPr txBox="1"/>
          <p:nvPr/>
        </p:nvSpPr>
        <p:spPr>
          <a:xfrm>
            <a:off x="872250" y="879925"/>
            <a:ext cx="7830900" cy="3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425" y="550576"/>
            <a:ext cx="7830899" cy="419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Operational requirements</a:t>
            </a:r>
            <a:endParaRPr sz="1979"/>
          </a:p>
        </p:txBody>
      </p:sp>
      <p:sp>
        <p:nvSpPr>
          <p:cNvPr id="214" name="Google Shape;214;p26"/>
          <p:cNvSpPr txBox="1"/>
          <p:nvPr/>
        </p:nvSpPr>
        <p:spPr>
          <a:xfrm>
            <a:off x="442475" y="2658813"/>
            <a:ext cx="3838200" cy="16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Moving the car 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Time </a:t>
            </a:r>
            <a:r>
              <a:rPr lang="fr"/>
              <a:t>response</a:t>
            </a:r>
            <a:r>
              <a:rPr lang="fr"/>
              <a:t> under 0.2s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Maximum speed of 6 km/h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30 degree turn 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675" y="1381012"/>
            <a:ext cx="1130625" cy="11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 rot="2700000">
            <a:off x="2805229" y="1276088"/>
            <a:ext cx="329229" cy="317350"/>
          </a:xfrm>
          <a:prstGeom prst="bentArrow">
            <a:avLst>
              <a:gd fmla="val 20985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 flipH="1" rot="2700000">
            <a:off x="2739844" y="866713"/>
            <a:ext cx="295712" cy="591000"/>
          </a:xfrm>
          <a:prstGeom prst="bentArrow">
            <a:avLst>
              <a:gd fmla="val 20985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 rot="-2700000">
            <a:off x="3010544" y="932806"/>
            <a:ext cx="425113" cy="12388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3933925" y="2658813"/>
            <a:ext cx="3903600" cy="16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Obstacle detection</a:t>
            </a:r>
            <a:r>
              <a:rPr b="1" lang="fr"/>
              <a:t> 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Detection distance between 40cm and 1m30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chemeClr val="accent4"/>
                </a:highlight>
              </a:rPr>
              <a:t> </a:t>
            </a:r>
            <a:endParaRPr>
              <a:highlight>
                <a:schemeClr val="accent4"/>
              </a:highlight>
            </a:endParaRPr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4934423" y="1097261"/>
            <a:ext cx="1432104" cy="143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2650" y="1240675"/>
            <a:ext cx="388200" cy="3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Operational requirements</a:t>
            </a:r>
            <a:endParaRPr sz="1979"/>
          </a:p>
        </p:txBody>
      </p:sp>
      <p:sp>
        <p:nvSpPr>
          <p:cNvPr id="228" name="Google Shape;228;p27"/>
          <p:cNvSpPr txBox="1"/>
          <p:nvPr/>
        </p:nvSpPr>
        <p:spPr>
          <a:xfrm>
            <a:off x="98500" y="2700600"/>
            <a:ext cx="4473600" cy="16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Emergency stop</a:t>
            </a:r>
            <a:r>
              <a:rPr b="1" lang="fr"/>
              <a:t> 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On the vehicle, on the remote controller or on the HMI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Unavoidable or insurmountable obstacle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925" y="1184450"/>
            <a:ext cx="1083025" cy="10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277" y="2148425"/>
            <a:ext cx="480300" cy="48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/>
        </p:nvSpPr>
        <p:spPr>
          <a:xfrm>
            <a:off x="4259325" y="2700600"/>
            <a:ext cx="4329900" cy="20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Visual feedback</a:t>
            </a:r>
            <a:r>
              <a:rPr b="1" lang="fr"/>
              <a:t> on HMI: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Change mode (Autonomous, Manual, Tracking, Emergency stop)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Battery level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GPS coordinates + Map</a:t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0125" y="1594550"/>
            <a:ext cx="820724" cy="82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4712" y="1184450"/>
            <a:ext cx="1445375" cy="14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Operational requirements</a:t>
            </a:r>
            <a:endParaRPr sz="1979"/>
          </a:p>
        </p:txBody>
      </p:sp>
      <p:sp>
        <p:nvSpPr>
          <p:cNvPr id="240" name="Google Shape;240;p28"/>
          <p:cNvSpPr txBox="1"/>
          <p:nvPr/>
        </p:nvSpPr>
        <p:spPr>
          <a:xfrm>
            <a:off x="98500" y="2700600"/>
            <a:ext cx="4473600" cy="16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Avoid obstacle</a:t>
            </a:r>
            <a:r>
              <a:rPr b="1" lang="fr"/>
              <a:t> 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Avoid obstacle at least at 20cm</a:t>
            </a:r>
            <a:r>
              <a:rPr b="1" lang="fr"/>
              <a:t> </a:t>
            </a:r>
            <a:endParaRPr b="1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300" y="1042375"/>
            <a:ext cx="888175" cy="8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1334674" y="1940646"/>
            <a:ext cx="586999" cy="58701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 txBox="1"/>
          <p:nvPr/>
        </p:nvSpPr>
        <p:spPr>
          <a:xfrm>
            <a:off x="4572000" y="2700600"/>
            <a:ext cx="4473600" cy="16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Object </a:t>
            </a:r>
            <a:r>
              <a:rPr b="1" lang="fr"/>
              <a:t>recognition</a:t>
            </a:r>
            <a:r>
              <a:rPr b="1" lang="fr"/>
              <a:t> </a:t>
            </a:r>
            <a:r>
              <a:rPr b="1" lang="fr"/>
              <a:t> 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Distinguish between  fixed, moving, unavoidable and insurmountable obstacle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0275" y="1278600"/>
            <a:ext cx="1055050" cy="10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Operational requirements</a:t>
            </a:r>
            <a:endParaRPr sz="1979"/>
          </a:p>
        </p:txBody>
      </p:sp>
      <p:sp>
        <p:nvSpPr>
          <p:cNvPr id="251" name="Google Shape;251;p29"/>
          <p:cNvSpPr txBox="1"/>
          <p:nvPr/>
        </p:nvSpPr>
        <p:spPr>
          <a:xfrm>
            <a:off x="98500" y="2700600"/>
            <a:ext cx="4473600" cy="16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Autonomous moving  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Shortest itinerary 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Arriving time </a:t>
            </a: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4572100" y="2700600"/>
            <a:ext cx="4473600" cy="16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Tracking </a:t>
            </a:r>
            <a:r>
              <a:rPr b="1" lang="fr"/>
              <a:t>  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Track the user between 1m and 1m30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Follow the user movement 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050" y="1362450"/>
            <a:ext cx="1116700" cy="11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7275" y="1296325"/>
            <a:ext cx="1116700" cy="11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Operational requirements</a:t>
            </a:r>
            <a:endParaRPr sz="1979"/>
          </a:p>
        </p:txBody>
      </p:sp>
      <p:sp>
        <p:nvSpPr>
          <p:cNvPr id="261" name="Google Shape;261;p30"/>
          <p:cNvSpPr txBox="1"/>
          <p:nvPr/>
        </p:nvSpPr>
        <p:spPr>
          <a:xfrm>
            <a:off x="98400" y="2700600"/>
            <a:ext cx="3340500" cy="16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Location</a:t>
            </a:r>
            <a:r>
              <a:rPr b="1" lang="fr"/>
              <a:t>  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Send and display location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Position accuracy of 1m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(User and X-car)</a:t>
            </a:r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2878750" y="2700600"/>
            <a:ext cx="3340500" cy="16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Sound </a:t>
            </a:r>
            <a:r>
              <a:rPr b="1" lang="fr"/>
              <a:t>feedback</a:t>
            </a:r>
            <a:r>
              <a:rPr b="1" lang="fr"/>
              <a:t>  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Change mode (Autonomous, Manual, Tracking, Emergency stop)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Low battery warning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5743100" y="2700600"/>
            <a:ext cx="3340500" cy="16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Navigation</a:t>
            </a:r>
            <a:r>
              <a:rPr b="1" lang="fr"/>
              <a:t>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Navigation is saved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(loss of connection )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825" y="1670325"/>
            <a:ext cx="835276" cy="83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02699" y="963900"/>
            <a:ext cx="706426" cy="70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1750" y="1547625"/>
            <a:ext cx="957975" cy="9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6722" y="1547637"/>
            <a:ext cx="1086563" cy="1086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986379" y="862825"/>
            <a:ext cx="4608600" cy="3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Char char="❏"/>
            </a:pPr>
            <a:r>
              <a:rPr lang="fr"/>
              <a:t>Obstacle detection and avoidance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lang="fr"/>
              <a:t>Autonomous driving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lang="fr"/>
              <a:t>Application and sound communication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lang="fr"/>
              <a:t>Tracking System</a:t>
            </a:r>
            <a:endParaRPr/>
          </a:p>
        </p:txBody>
      </p:sp>
      <p:sp>
        <p:nvSpPr>
          <p:cNvPr id="273" name="Google Shape;273;p31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 txBox="1"/>
          <p:nvPr>
            <p:ph idx="2" type="body"/>
          </p:nvPr>
        </p:nvSpPr>
        <p:spPr>
          <a:xfrm>
            <a:off x="3388048" y="102150"/>
            <a:ext cx="2367900" cy="3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320"/>
              </a:spcBef>
              <a:spcAft>
                <a:spcPts val="1200"/>
              </a:spcAft>
              <a:buSzPts val="1018"/>
              <a:buNone/>
            </a:pPr>
            <a:r>
              <a:rPr lang="fr" sz="1979"/>
              <a:t>Reusable features</a:t>
            </a:r>
            <a:endParaRPr sz="1979"/>
          </a:p>
        </p:txBody>
      </p:sp>
      <p:pic>
        <p:nvPicPr>
          <p:cNvPr id="275" name="Google Shape;2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925" y="1455050"/>
            <a:ext cx="1116700" cy="11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050" y="3833150"/>
            <a:ext cx="910450" cy="9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4980" y="2843900"/>
            <a:ext cx="910450" cy="9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30">
            <a:off x="5530896" y="634359"/>
            <a:ext cx="1038607" cy="103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4" name="Google Shape;284;p32"/>
          <p:cNvSpPr txBox="1"/>
          <p:nvPr>
            <p:ph idx="2" type="body"/>
          </p:nvPr>
        </p:nvSpPr>
        <p:spPr>
          <a:xfrm>
            <a:off x="2267696" y="155594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Stakeholders</a:t>
            </a:r>
            <a:endParaRPr sz="1979"/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825" y="919157"/>
            <a:ext cx="60007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idx="2" type="body"/>
          </p:nvPr>
        </p:nvSpPr>
        <p:spPr>
          <a:xfrm>
            <a:off x="3714147" y="70075"/>
            <a:ext cx="1715700" cy="3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fr" sz="1950"/>
              <a:t>Deliverables</a:t>
            </a:r>
            <a:endParaRPr sz="1950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  <p:pic>
        <p:nvPicPr>
          <p:cNvPr id="291" name="Google Shape;2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0030"/>
            <a:ext cx="8839198" cy="268047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3"/>
          <p:cNvSpPr/>
          <p:nvPr/>
        </p:nvSpPr>
        <p:spPr>
          <a:xfrm rot="1935629">
            <a:off x="1435733" y="1439115"/>
            <a:ext cx="807090" cy="2312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2267696" y="112819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Table of contents</a:t>
            </a:r>
            <a:endParaRPr sz="1979"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1244938" y="1332426"/>
            <a:ext cx="4608600" cy="4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fr" sz="1500"/>
              <a:t>Product Description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fr" sz="1500"/>
              <a:t>Features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fr" sz="1500"/>
              <a:t>State machine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fr" sz="1500"/>
              <a:t>Operational requirements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fr" sz="1500"/>
              <a:t>Reusable features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fr" sz="1500"/>
              <a:t>Stakeholders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fr" sz="1500"/>
              <a:t>Deliverables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</p:txBody>
      </p:sp>
      <p:sp>
        <p:nvSpPr>
          <p:cNvPr id="83" name="Google Shape;83;p16"/>
          <p:cNvSpPr txBox="1"/>
          <p:nvPr/>
        </p:nvSpPr>
        <p:spPr>
          <a:xfrm>
            <a:off x="4899063" y="1332425"/>
            <a:ext cx="30000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b="1" lang="fr" sz="1500">
                <a:solidFill>
                  <a:schemeClr val="dk1"/>
                </a:solidFill>
              </a:rPr>
              <a:t>Release Vision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b="1" lang="fr" sz="1500">
                <a:solidFill>
                  <a:schemeClr val="dk1"/>
                </a:solidFill>
              </a:rPr>
              <a:t>First sprint planning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b="1" lang="fr" sz="1500">
                <a:solidFill>
                  <a:schemeClr val="dk1"/>
                </a:solidFill>
              </a:rPr>
              <a:t>Stories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b="1" lang="fr" sz="1500">
                <a:solidFill>
                  <a:schemeClr val="dk1"/>
                </a:solidFill>
              </a:rPr>
              <a:t>Product backlog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b="1" lang="fr" sz="1500">
                <a:solidFill>
                  <a:schemeClr val="dk1"/>
                </a:solidFill>
              </a:rPr>
              <a:t>Validation plan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b="1" lang="fr" sz="1500">
                <a:solidFill>
                  <a:schemeClr val="dk1"/>
                </a:solidFill>
              </a:rPr>
              <a:t>Risk management</a:t>
            </a:r>
            <a:endParaRPr b="1"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 txBox="1"/>
          <p:nvPr>
            <p:ph idx="2" type="body"/>
          </p:nvPr>
        </p:nvSpPr>
        <p:spPr>
          <a:xfrm>
            <a:off x="2267696" y="112819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Release</a:t>
            </a:r>
            <a:r>
              <a:rPr lang="fr" sz="1979"/>
              <a:t> Vision</a:t>
            </a:r>
            <a:endParaRPr sz="1979"/>
          </a:p>
        </p:txBody>
      </p:sp>
      <p:sp>
        <p:nvSpPr>
          <p:cNvPr id="299" name="Google Shape;299;p34"/>
          <p:cNvSpPr/>
          <p:nvPr/>
        </p:nvSpPr>
        <p:spPr>
          <a:xfrm rot="-711236">
            <a:off x="6465750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 flipH="1" rot="711236">
            <a:off x="5181012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/>
          <p:nvPr/>
        </p:nvSpPr>
        <p:spPr>
          <a:xfrm rot="-1789476">
            <a:off x="6362292" y="2712518"/>
            <a:ext cx="160451" cy="160451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6086163" y="2877030"/>
            <a:ext cx="696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Sprint 3*</a:t>
            </a:r>
            <a:r>
              <a:rPr b="1" lang="fr"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000">
              <a:solidFill>
                <a:srgbClr val="5E5E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4"/>
          <p:cNvSpPr/>
          <p:nvPr/>
        </p:nvSpPr>
        <p:spPr>
          <a:xfrm>
            <a:off x="5586175" y="3210459"/>
            <a:ext cx="1712700" cy="703500"/>
          </a:xfrm>
          <a:prstGeom prst="roundRect">
            <a:avLst>
              <a:gd fmla="val 4485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>
            <a:off x="6397525" y="3145810"/>
            <a:ext cx="90000" cy="675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4"/>
          <p:cNvSpPr/>
          <p:nvPr/>
        </p:nvSpPr>
        <p:spPr>
          <a:xfrm rot="-711236">
            <a:off x="389993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4"/>
          <p:cNvSpPr/>
          <p:nvPr/>
        </p:nvSpPr>
        <p:spPr>
          <a:xfrm rot="10800000">
            <a:off x="5144425" y="2081165"/>
            <a:ext cx="90000" cy="675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4"/>
          <p:cNvSpPr/>
          <p:nvPr/>
        </p:nvSpPr>
        <p:spPr>
          <a:xfrm>
            <a:off x="3888038" y="3145810"/>
            <a:ext cx="90000" cy="675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34"/>
          <p:cNvGrpSpPr/>
          <p:nvPr/>
        </p:nvGrpSpPr>
        <p:grpSpPr>
          <a:xfrm>
            <a:off x="1342538" y="1382072"/>
            <a:ext cx="2535987" cy="1440910"/>
            <a:chOff x="1342538" y="1382072"/>
            <a:chExt cx="2535987" cy="1440910"/>
          </a:xfrm>
        </p:grpSpPr>
        <p:sp>
          <p:nvSpPr>
            <p:cNvPr id="309" name="Google Shape;309;p34"/>
            <p:cNvSpPr/>
            <p:nvPr/>
          </p:nvSpPr>
          <p:spPr>
            <a:xfrm flipH="1" rot="710907">
              <a:off x="2609120" y="2619692"/>
              <a:ext cx="1277008" cy="57662"/>
            </a:xfrm>
            <a:prstGeom prst="roundRect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 rot="-711236">
              <a:off x="1334133" y="2627201"/>
              <a:ext cx="1350909" cy="57662"/>
            </a:xfrm>
            <a:prstGeom prst="roundRect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1789875" y="138207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4"/>
            <p:cNvSpPr txBox="1"/>
            <p:nvPr/>
          </p:nvSpPr>
          <p:spPr>
            <a:xfrm>
              <a:off x="2296951" y="2147425"/>
              <a:ext cx="8178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fr" sz="1000">
                  <a:solidFill>
                    <a:srgbClr val="5E5E5E"/>
                  </a:solidFill>
                </a:rPr>
                <a:t>Sprint 0</a:t>
              </a:r>
              <a:endParaRPr b="1" sz="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3" name="Google Shape;313;p34"/>
            <p:cNvSpPr/>
            <p:nvPr/>
          </p:nvSpPr>
          <p:spPr>
            <a:xfrm rot="10800000">
              <a:off x="2601200" y="2081165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4"/>
            <p:cNvSpPr txBox="1"/>
            <p:nvPr/>
          </p:nvSpPr>
          <p:spPr>
            <a:xfrm>
              <a:off x="1834125" y="1419272"/>
              <a:ext cx="1624200" cy="624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chemeClr val="dk1"/>
                  </a:solidFill>
                </a:rPr>
                <a:t>- First version of the state machine. </a:t>
              </a:r>
              <a:endParaRPr sz="9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chemeClr val="dk1"/>
                  </a:solidFill>
                </a:rPr>
                <a:t>- Project plan done.</a:t>
              </a:r>
              <a:endParaRPr sz="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34"/>
            <p:cNvSpPr/>
            <p:nvPr/>
          </p:nvSpPr>
          <p:spPr>
            <a:xfrm rot="-1789476">
              <a:off x="2563165" y="24390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34"/>
          <p:cNvGrpSpPr/>
          <p:nvPr/>
        </p:nvGrpSpPr>
        <p:grpSpPr>
          <a:xfrm>
            <a:off x="3076675" y="2683244"/>
            <a:ext cx="1712725" cy="1636306"/>
            <a:chOff x="3076675" y="2683244"/>
            <a:chExt cx="1712725" cy="1636306"/>
          </a:xfrm>
        </p:grpSpPr>
        <p:sp>
          <p:nvSpPr>
            <p:cNvPr id="317" name="Google Shape;317;p34"/>
            <p:cNvSpPr txBox="1"/>
            <p:nvPr/>
          </p:nvSpPr>
          <p:spPr>
            <a:xfrm>
              <a:off x="3584602" y="2877025"/>
              <a:ext cx="8418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fr" sz="10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Sprint 1</a:t>
              </a:r>
              <a:endParaRPr b="1" sz="1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" name="Google Shape;318;p34"/>
            <p:cNvSpPr/>
            <p:nvPr/>
          </p:nvSpPr>
          <p:spPr>
            <a:xfrm rot="-1789476">
              <a:off x="3852803" y="2712518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3076700" y="3210450"/>
              <a:ext cx="1712700" cy="1109100"/>
            </a:xfrm>
            <a:prstGeom prst="roundRect">
              <a:avLst>
                <a:gd fmla="val 448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 txBox="1"/>
            <p:nvPr/>
          </p:nvSpPr>
          <p:spPr>
            <a:xfrm>
              <a:off x="3076675" y="3455384"/>
              <a:ext cx="1712700" cy="8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chemeClr val="lt1"/>
                  </a:solidFill>
                </a:rPr>
                <a:t>- </a:t>
              </a:r>
              <a:r>
                <a:rPr lang="fr" sz="900">
                  <a:solidFill>
                    <a:schemeClr val="lt1"/>
                  </a:solidFill>
                </a:rPr>
                <a:t>Final state machine.</a:t>
              </a:r>
              <a:endParaRPr sz="9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chemeClr val="lt1"/>
                  </a:solidFill>
                </a:rPr>
                <a:t>- Manual control.</a:t>
              </a:r>
              <a:endParaRPr sz="9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chemeClr val="lt1"/>
                  </a:solidFill>
                </a:rPr>
                <a:t>- Obstacle detection.</a:t>
              </a:r>
              <a:endParaRPr sz="9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chemeClr val="lt1"/>
                  </a:solidFill>
                </a:rPr>
                <a:t>- Emergency stop button on the remote control.</a:t>
              </a:r>
              <a:endParaRPr sz="9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chemeClr val="lt1"/>
                  </a:solidFill>
                </a:rPr>
                <a:t>- </a:t>
              </a:r>
              <a:r>
                <a:rPr lang="fr" sz="900">
                  <a:solidFill>
                    <a:schemeClr val="lt1"/>
                  </a:solidFill>
                </a:rPr>
                <a:t>HMI : visual feedback on the computer (console).</a:t>
              </a:r>
              <a:endParaRPr sz="9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34"/>
          <p:cNvGrpSpPr/>
          <p:nvPr/>
        </p:nvGrpSpPr>
        <p:grpSpPr>
          <a:xfrm>
            <a:off x="4333100" y="1109175"/>
            <a:ext cx="1712700" cy="1519650"/>
            <a:chOff x="4333100" y="1109175"/>
            <a:chExt cx="1712700" cy="1519650"/>
          </a:xfrm>
        </p:grpSpPr>
        <p:sp>
          <p:nvSpPr>
            <p:cNvPr id="322" name="Google Shape;322;p34"/>
            <p:cNvSpPr/>
            <p:nvPr/>
          </p:nvSpPr>
          <p:spPr>
            <a:xfrm rot="-1789476">
              <a:off x="5109216" y="24390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 txBox="1"/>
            <p:nvPr/>
          </p:nvSpPr>
          <p:spPr>
            <a:xfrm>
              <a:off x="4845531" y="2147426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fr" sz="10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Sprint </a:t>
              </a:r>
              <a:r>
                <a:rPr b="1" lang="fr" sz="10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4333100" y="1143725"/>
              <a:ext cx="1712700" cy="941700"/>
            </a:xfrm>
            <a:prstGeom prst="roundRect">
              <a:avLst>
                <a:gd fmla="val 448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 txBox="1"/>
            <p:nvPr/>
          </p:nvSpPr>
          <p:spPr>
            <a:xfrm>
              <a:off x="4400175" y="1109175"/>
              <a:ext cx="1587600" cy="9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chemeClr val="lt1"/>
                  </a:solidFill>
                </a:rPr>
                <a:t>- </a:t>
              </a:r>
              <a:r>
                <a:rPr lang="fr" sz="900">
                  <a:solidFill>
                    <a:schemeClr val="lt1"/>
                  </a:solidFill>
                </a:rPr>
                <a:t>Tracking a special characteristic.</a:t>
              </a:r>
              <a:endParaRPr sz="9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chemeClr val="lt1"/>
                  </a:solidFill>
                </a:rPr>
                <a:t>- Follow the tracked person while detecting obstacles.</a:t>
              </a:r>
              <a:endParaRPr sz="9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chemeClr val="lt1"/>
                  </a:solidFill>
                </a:rPr>
                <a:t>- First version of the app. </a:t>
              </a:r>
              <a:endParaRPr sz="9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326" name="Google Shape;326;p34"/>
          <p:cNvSpPr txBox="1"/>
          <p:nvPr/>
        </p:nvSpPr>
        <p:spPr>
          <a:xfrm>
            <a:off x="5586175" y="3207075"/>
            <a:ext cx="17127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- </a:t>
            </a:r>
            <a:r>
              <a:rPr lang="fr" sz="900">
                <a:solidFill>
                  <a:schemeClr val="lt1"/>
                </a:solidFill>
              </a:rPr>
              <a:t>Autonomous mode.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- Avoid obstacles in tracking mode.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- Final version of the app.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4"/>
          <p:cNvSpPr txBox="1"/>
          <p:nvPr/>
        </p:nvSpPr>
        <p:spPr>
          <a:xfrm>
            <a:off x="7228825" y="4110900"/>
            <a:ext cx="17127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dk2"/>
                </a:solidFill>
              </a:rPr>
              <a:t>*</a:t>
            </a:r>
            <a:r>
              <a:rPr b="1" lang="fr" sz="900">
                <a:solidFill>
                  <a:schemeClr val="dk2"/>
                </a:solidFill>
              </a:rPr>
              <a:t>It's difficult to know the objectives that we will set for the sprint 3 but here is a first idea</a:t>
            </a:r>
            <a:r>
              <a:rPr lang="fr" sz="900">
                <a:solidFill>
                  <a:schemeClr val="dk2"/>
                </a:solidFill>
              </a:rPr>
              <a:t>.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328" name="Google Shape;328;p34"/>
          <p:cNvCxnSpPr/>
          <p:nvPr/>
        </p:nvCxnSpPr>
        <p:spPr>
          <a:xfrm>
            <a:off x="3675250" y="1782525"/>
            <a:ext cx="229500" cy="846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/>
          <p:nvPr/>
        </p:nvSpPr>
        <p:spPr>
          <a:xfrm>
            <a:off x="6746509" y="3180750"/>
            <a:ext cx="2398200" cy="18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/>
          <p:nvPr/>
        </p:nvSpPr>
        <p:spPr>
          <a:xfrm>
            <a:off x="3713500" y="1454700"/>
            <a:ext cx="4608600" cy="32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"/>
          <p:cNvSpPr/>
          <p:nvPr/>
        </p:nvSpPr>
        <p:spPr>
          <a:xfrm>
            <a:off x="394275" y="1454700"/>
            <a:ext cx="3240300" cy="317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5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Story 1</a:t>
            </a:r>
            <a:endParaRPr sz="19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</p:txBody>
      </p:sp>
      <p:grpSp>
        <p:nvGrpSpPr>
          <p:cNvPr id="337" name="Google Shape;337;p35"/>
          <p:cNvGrpSpPr/>
          <p:nvPr/>
        </p:nvGrpSpPr>
        <p:grpSpPr>
          <a:xfrm>
            <a:off x="383861" y="786518"/>
            <a:ext cx="7941367" cy="579047"/>
            <a:chOff x="337225" y="646350"/>
            <a:chExt cx="8115029" cy="551106"/>
          </a:xfrm>
        </p:grpSpPr>
        <p:sp>
          <p:nvSpPr>
            <p:cNvPr id="338" name="Google Shape;338;p35"/>
            <p:cNvSpPr/>
            <p:nvPr/>
          </p:nvSpPr>
          <p:spPr>
            <a:xfrm>
              <a:off x="337225" y="646350"/>
              <a:ext cx="8115000" cy="551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5"/>
            <p:cNvSpPr txBox="1"/>
            <p:nvPr/>
          </p:nvSpPr>
          <p:spPr>
            <a:xfrm>
              <a:off x="990954" y="646356"/>
              <a:ext cx="74613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fr">
                  <a:solidFill>
                    <a:schemeClr val="lt1"/>
                  </a:solidFill>
                </a:rPr>
                <a:t>Moving the car :</a:t>
              </a:r>
              <a:r>
                <a:rPr i="1" lang="fr">
                  <a:solidFill>
                    <a:schemeClr val="lt1"/>
                  </a:solidFill>
                </a:rPr>
                <a:t> As a user, I want to drive the X-Car with an Xbox controller, so that I can control  its speed and direction.</a:t>
              </a:r>
              <a:endParaRPr i="1">
                <a:solidFill>
                  <a:schemeClr val="lt1"/>
                </a:solidFill>
              </a:endParaRPr>
            </a:p>
          </p:txBody>
        </p:sp>
      </p:grpSp>
      <p:sp>
        <p:nvSpPr>
          <p:cNvPr id="340" name="Google Shape;340;p35"/>
          <p:cNvSpPr txBox="1"/>
          <p:nvPr/>
        </p:nvSpPr>
        <p:spPr>
          <a:xfrm>
            <a:off x="383850" y="1473350"/>
            <a:ext cx="32403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Tests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60075" y="1860925"/>
            <a:ext cx="3489900" cy="3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Connect the Xbox controller to the X-Car and check if the connection is established.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Move the left joystick on the controller and check if the X-Car moves forward or backward according to the joystick position.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Move the right joystick on the controller and check if the X-Car turns left or right according to the joystick position.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5"/>
          <p:cNvSpPr txBox="1"/>
          <p:nvPr/>
        </p:nvSpPr>
        <p:spPr>
          <a:xfrm>
            <a:off x="3781975" y="1465075"/>
            <a:ext cx="4543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Tasks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43" name="Google Shape;343;p35"/>
          <p:cNvCxnSpPr/>
          <p:nvPr/>
        </p:nvCxnSpPr>
        <p:spPr>
          <a:xfrm>
            <a:off x="3676150" y="1916425"/>
            <a:ext cx="18600" cy="2941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5"/>
          <p:cNvSpPr/>
          <p:nvPr/>
        </p:nvSpPr>
        <p:spPr>
          <a:xfrm>
            <a:off x="6699700" y="3320489"/>
            <a:ext cx="2446200" cy="1795800"/>
          </a:xfrm>
          <a:prstGeom prst="rect">
            <a:avLst/>
          </a:prstGeom>
          <a:solidFill>
            <a:srgbClr val="0097A7">
              <a:alpha val="41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5"/>
          <p:cNvSpPr/>
          <p:nvPr/>
        </p:nvSpPr>
        <p:spPr>
          <a:xfrm>
            <a:off x="6741358" y="3362518"/>
            <a:ext cx="2403300" cy="1795800"/>
          </a:xfrm>
          <a:prstGeom prst="rect">
            <a:avLst/>
          </a:prstGeom>
          <a:solidFill>
            <a:srgbClr val="F8F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5"/>
          <p:cNvSpPr/>
          <p:nvPr/>
        </p:nvSpPr>
        <p:spPr>
          <a:xfrm>
            <a:off x="6959928" y="3495543"/>
            <a:ext cx="55871" cy="67174"/>
          </a:xfrm>
          <a:custGeom>
            <a:rect b="b" l="l" r="r" t="t"/>
            <a:pathLst>
              <a:path extrusionOk="0" h="3132" w="2402">
                <a:moveTo>
                  <a:pt x="1216" y="1"/>
                </a:moveTo>
                <a:cubicBezTo>
                  <a:pt x="912" y="1"/>
                  <a:pt x="639" y="92"/>
                  <a:pt x="426" y="244"/>
                </a:cubicBezTo>
                <a:cubicBezTo>
                  <a:pt x="244" y="396"/>
                  <a:pt x="122" y="609"/>
                  <a:pt x="122" y="913"/>
                </a:cubicBezTo>
                <a:cubicBezTo>
                  <a:pt x="122" y="1186"/>
                  <a:pt x="213" y="1399"/>
                  <a:pt x="365" y="1551"/>
                </a:cubicBezTo>
                <a:cubicBezTo>
                  <a:pt x="548" y="1673"/>
                  <a:pt x="791" y="1794"/>
                  <a:pt x="1156" y="1855"/>
                </a:cubicBezTo>
                <a:cubicBezTo>
                  <a:pt x="1368" y="1916"/>
                  <a:pt x="1520" y="1976"/>
                  <a:pt x="1612" y="2037"/>
                </a:cubicBezTo>
                <a:cubicBezTo>
                  <a:pt x="1672" y="2068"/>
                  <a:pt x="1703" y="2159"/>
                  <a:pt x="1703" y="2250"/>
                </a:cubicBezTo>
                <a:cubicBezTo>
                  <a:pt x="1703" y="2341"/>
                  <a:pt x="1672" y="2402"/>
                  <a:pt x="1612" y="2463"/>
                </a:cubicBezTo>
                <a:cubicBezTo>
                  <a:pt x="1520" y="2524"/>
                  <a:pt x="1429" y="2554"/>
                  <a:pt x="1308" y="2554"/>
                </a:cubicBezTo>
                <a:cubicBezTo>
                  <a:pt x="1034" y="2554"/>
                  <a:pt x="730" y="2402"/>
                  <a:pt x="396" y="2098"/>
                </a:cubicBezTo>
                <a:lnTo>
                  <a:pt x="1" y="2615"/>
                </a:lnTo>
                <a:cubicBezTo>
                  <a:pt x="396" y="2949"/>
                  <a:pt x="821" y="3132"/>
                  <a:pt x="1308" y="3132"/>
                </a:cubicBezTo>
                <a:cubicBezTo>
                  <a:pt x="1642" y="3132"/>
                  <a:pt x="1915" y="3040"/>
                  <a:pt x="2098" y="2888"/>
                </a:cubicBezTo>
                <a:cubicBezTo>
                  <a:pt x="2311" y="2706"/>
                  <a:pt x="2402" y="2493"/>
                  <a:pt x="2402" y="2220"/>
                </a:cubicBezTo>
                <a:cubicBezTo>
                  <a:pt x="2402" y="1946"/>
                  <a:pt x="2341" y="1733"/>
                  <a:pt x="2189" y="1612"/>
                </a:cubicBezTo>
                <a:cubicBezTo>
                  <a:pt x="2007" y="1460"/>
                  <a:pt x="1794" y="1369"/>
                  <a:pt x="1490" y="1277"/>
                </a:cubicBezTo>
                <a:cubicBezTo>
                  <a:pt x="1216" y="1217"/>
                  <a:pt x="1034" y="1156"/>
                  <a:pt x="943" y="1095"/>
                </a:cubicBezTo>
                <a:cubicBezTo>
                  <a:pt x="882" y="1034"/>
                  <a:pt x="821" y="973"/>
                  <a:pt x="821" y="882"/>
                </a:cubicBezTo>
                <a:cubicBezTo>
                  <a:pt x="821" y="791"/>
                  <a:pt x="882" y="730"/>
                  <a:pt x="943" y="669"/>
                </a:cubicBezTo>
                <a:cubicBezTo>
                  <a:pt x="1004" y="609"/>
                  <a:pt x="1095" y="609"/>
                  <a:pt x="1186" y="609"/>
                </a:cubicBezTo>
                <a:cubicBezTo>
                  <a:pt x="1460" y="609"/>
                  <a:pt x="1733" y="700"/>
                  <a:pt x="2007" y="882"/>
                </a:cubicBezTo>
                <a:lnTo>
                  <a:pt x="2341" y="396"/>
                </a:lnTo>
                <a:cubicBezTo>
                  <a:pt x="2189" y="274"/>
                  <a:pt x="2037" y="183"/>
                  <a:pt x="1824" y="92"/>
                </a:cubicBezTo>
                <a:cubicBezTo>
                  <a:pt x="1612" y="31"/>
                  <a:pt x="1429" y="1"/>
                  <a:pt x="12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5"/>
          <p:cNvSpPr/>
          <p:nvPr/>
        </p:nvSpPr>
        <p:spPr>
          <a:xfrm>
            <a:off x="7280935" y="3496851"/>
            <a:ext cx="79200" cy="65222"/>
          </a:xfrm>
          <a:custGeom>
            <a:rect b="b" l="l" r="r" t="t"/>
            <a:pathLst>
              <a:path extrusionOk="0" h="3041" w="3405">
                <a:moveTo>
                  <a:pt x="0" y="1"/>
                </a:moveTo>
                <a:lnTo>
                  <a:pt x="0" y="3040"/>
                </a:lnTo>
                <a:lnTo>
                  <a:pt x="669" y="3040"/>
                </a:lnTo>
                <a:lnTo>
                  <a:pt x="669" y="1125"/>
                </a:lnTo>
                <a:lnTo>
                  <a:pt x="1490" y="2797"/>
                </a:lnTo>
                <a:lnTo>
                  <a:pt x="1885" y="2797"/>
                </a:lnTo>
                <a:lnTo>
                  <a:pt x="2705" y="1125"/>
                </a:lnTo>
                <a:lnTo>
                  <a:pt x="2705" y="3040"/>
                </a:lnTo>
                <a:lnTo>
                  <a:pt x="3405" y="3040"/>
                </a:lnTo>
                <a:lnTo>
                  <a:pt x="3405" y="1"/>
                </a:lnTo>
                <a:lnTo>
                  <a:pt x="2462" y="1"/>
                </a:lnTo>
                <a:lnTo>
                  <a:pt x="1702" y="1672"/>
                </a:lnTo>
                <a:lnTo>
                  <a:pt x="912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348" name="Google Shape;348;p35"/>
          <p:cNvSpPr/>
          <p:nvPr/>
        </p:nvSpPr>
        <p:spPr>
          <a:xfrm>
            <a:off x="7604755" y="3496851"/>
            <a:ext cx="55871" cy="65222"/>
          </a:xfrm>
          <a:custGeom>
            <a:rect b="b" l="l" r="r" t="t"/>
            <a:pathLst>
              <a:path extrusionOk="0" h="3041" w="2402">
                <a:moveTo>
                  <a:pt x="0" y="1"/>
                </a:moveTo>
                <a:lnTo>
                  <a:pt x="0" y="608"/>
                </a:lnTo>
                <a:lnTo>
                  <a:pt x="882" y="608"/>
                </a:lnTo>
                <a:lnTo>
                  <a:pt x="882" y="3040"/>
                </a:lnTo>
                <a:lnTo>
                  <a:pt x="1551" y="3040"/>
                </a:lnTo>
                <a:lnTo>
                  <a:pt x="1551" y="608"/>
                </a:lnTo>
                <a:lnTo>
                  <a:pt x="2402" y="608"/>
                </a:lnTo>
                <a:lnTo>
                  <a:pt x="2402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7911618" y="3496851"/>
            <a:ext cx="103949" cy="65222"/>
          </a:xfrm>
          <a:custGeom>
            <a:rect b="b" l="l" r="r" t="t"/>
            <a:pathLst>
              <a:path extrusionOk="0" h="3041" w="4469">
                <a:moveTo>
                  <a:pt x="0" y="1"/>
                </a:moveTo>
                <a:lnTo>
                  <a:pt x="1064" y="3040"/>
                </a:lnTo>
                <a:lnTo>
                  <a:pt x="1581" y="3040"/>
                </a:lnTo>
                <a:lnTo>
                  <a:pt x="2249" y="943"/>
                </a:lnTo>
                <a:lnTo>
                  <a:pt x="2918" y="3040"/>
                </a:lnTo>
                <a:lnTo>
                  <a:pt x="3405" y="3040"/>
                </a:lnTo>
                <a:lnTo>
                  <a:pt x="4468" y="1"/>
                </a:lnTo>
                <a:lnTo>
                  <a:pt x="3739" y="1"/>
                </a:lnTo>
                <a:lnTo>
                  <a:pt x="3131" y="1764"/>
                </a:lnTo>
                <a:lnTo>
                  <a:pt x="2584" y="1"/>
                </a:lnTo>
                <a:lnTo>
                  <a:pt x="1885" y="1"/>
                </a:lnTo>
                <a:lnTo>
                  <a:pt x="1338" y="1764"/>
                </a:lnTo>
                <a:lnTo>
                  <a:pt x="760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350" name="Google Shape;350;p35"/>
          <p:cNvSpPr/>
          <p:nvPr/>
        </p:nvSpPr>
        <p:spPr>
          <a:xfrm>
            <a:off x="8248861" y="3496851"/>
            <a:ext cx="55894" cy="65222"/>
          </a:xfrm>
          <a:custGeom>
            <a:rect b="b" l="l" r="r" t="t"/>
            <a:pathLst>
              <a:path extrusionOk="0" h="3041" w="2403">
                <a:moveTo>
                  <a:pt x="1" y="1"/>
                </a:moveTo>
                <a:lnTo>
                  <a:pt x="1" y="608"/>
                </a:lnTo>
                <a:lnTo>
                  <a:pt x="882" y="608"/>
                </a:lnTo>
                <a:lnTo>
                  <a:pt x="882" y="3040"/>
                </a:lnTo>
                <a:lnTo>
                  <a:pt x="1551" y="3040"/>
                </a:lnTo>
                <a:lnTo>
                  <a:pt x="1551" y="608"/>
                </a:lnTo>
                <a:lnTo>
                  <a:pt x="2402" y="608"/>
                </a:lnTo>
                <a:lnTo>
                  <a:pt x="2402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351" name="Google Shape;351;p35"/>
          <p:cNvSpPr/>
          <p:nvPr/>
        </p:nvSpPr>
        <p:spPr>
          <a:xfrm>
            <a:off x="8577636" y="3496851"/>
            <a:ext cx="48102" cy="65222"/>
          </a:xfrm>
          <a:custGeom>
            <a:rect b="b" l="l" r="r" t="t"/>
            <a:pathLst>
              <a:path extrusionOk="0" h="3041" w="2068">
                <a:moveTo>
                  <a:pt x="1" y="1"/>
                </a:moveTo>
                <a:lnTo>
                  <a:pt x="1" y="3040"/>
                </a:lnTo>
                <a:lnTo>
                  <a:pt x="670" y="3040"/>
                </a:lnTo>
                <a:lnTo>
                  <a:pt x="670" y="1855"/>
                </a:lnTo>
                <a:lnTo>
                  <a:pt x="2007" y="1855"/>
                </a:lnTo>
                <a:lnTo>
                  <a:pt x="2007" y="1247"/>
                </a:lnTo>
                <a:lnTo>
                  <a:pt x="670" y="1247"/>
                </a:lnTo>
                <a:lnTo>
                  <a:pt x="670" y="608"/>
                </a:lnTo>
                <a:lnTo>
                  <a:pt x="2068" y="608"/>
                </a:lnTo>
                <a:lnTo>
                  <a:pt x="2068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352" name="Google Shape;352;p35"/>
          <p:cNvSpPr/>
          <p:nvPr/>
        </p:nvSpPr>
        <p:spPr>
          <a:xfrm>
            <a:off x="8892292" y="3495543"/>
            <a:ext cx="55871" cy="67174"/>
          </a:xfrm>
          <a:custGeom>
            <a:rect b="b" l="l" r="r" t="t"/>
            <a:pathLst>
              <a:path extrusionOk="0" h="3132" w="2402">
                <a:moveTo>
                  <a:pt x="1216" y="1"/>
                </a:moveTo>
                <a:cubicBezTo>
                  <a:pt x="912" y="1"/>
                  <a:pt x="638" y="92"/>
                  <a:pt x="426" y="244"/>
                </a:cubicBezTo>
                <a:cubicBezTo>
                  <a:pt x="213" y="396"/>
                  <a:pt x="122" y="609"/>
                  <a:pt x="122" y="913"/>
                </a:cubicBezTo>
                <a:cubicBezTo>
                  <a:pt x="122" y="1186"/>
                  <a:pt x="213" y="1399"/>
                  <a:pt x="365" y="1551"/>
                </a:cubicBezTo>
                <a:cubicBezTo>
                  <a:pt x="547" y="1673"/>
                  <a:pt x="790" y="1794"/>
                  <a:pt x="1155" y="1855"/>
                </a:cubicBezTo>
                <a:cubicBezTo>
                  <a:pt x="1368" y="1916"/>
                  <a:pt x="1520" y="1976"/>
                  <a:pt x="1581" y="2037"/>
                </a:cubicBezTo>
                <a:cubicBezTo>
                  <a:pt x="1672" y="2068"/>
                  <a:pt x="1702" y="2159"/>
                  <a:pt x="1702" y="2250"/>
                </a:cubicBezTo>
                <a:cubicBezTo>
                  <a:pt x="1702" y="2341"/>
                  <a:pt x="1672" y="2402"/>
                  <a:pt x="1611" y="2463"/>
                </a:cubicBezTo>
                <a:cubicBezTo>
                  <a:pt x="1520" y="2524"/>
                  <a:pt x="1429" y="2554"/>
                  <a:pt x="1307" y="2554"/>
                </a:cubicBezTo>
                <a:cubicBezTo>
                  <a:pt x="1033" y="2554"/>
                  <a:pt x="730" y="2402"/>
                  <a:pt x="395" y="2098"/>
                </a:cubicBezTo>
                <a:lnTo>
                  <a:pt x="0" y="2615"/>
                </a:lnTo>
                <a:cubicBezTo>
                  <a:pt x="395" y="2949"/>
                  <a:pt x="821" y="3132"/>
                  <a:pt x="1307" y="3132"/>
                </a:cubicBezTo>
                <a:cubicBezTo>
                  <a:pt x="1641" y="3132"/>
                  <a:pt x="1885" y="3040"/>
                  <a:pt x="2097" y="2888"/>
                </a:cubicBezTo>
                <a:cubicBezTo>
                  <a:pt x="2310" y="2706"/>
                  <a:pt x="2401" y="2493"/>
                  <a:pt x="2401" y="2220"/>
                </a:cubicBezTo>
                <a:cubicBezTo>
                  <a:pt x="2401" y="1946"/>
                  <a:pt x="2340" y="1733"/>
                  <a:pt x="2158" y="1612"/>
                </a:cubicBezTo>
                <a:cubicBezTo>
                  <a:pt x="2006" y="1460"/>
                  <a:pt x="1793" y="1369"/>
                  <a:pt x="1489" y="1277"/>
                </a:cubicBezTo>
                <a:cubicBezTo>
                  <a:pt x="1216" y="1217"/>
                  <a:pt x="1033" y="1156"/>
                  <a:pt x="942" y="1095"/>
                </a:cubicBezTo>
                <a:cubicBezTo>
                  <a:pt x="881" y="1034"/>
                  <a:pt x="821" y="973"/>
                  <a:pt x="821" y="882"/>
                </a:cubicBezTo>
                <a:cubicBezTo>
                  <a:pt x="821" y="791"/>
                  <a:pt x="851" y="730"/>
                  <a:pt x="942" y="669"/>
                </a:cubicBezTo>
                <a:cubicBezTo>
                  <a:pt x="1003" y="609"/>
                  <a:pt x="1094" y="609"/>
                  <a:pt x="1185" y="609"/>
                </a:cubicBezTo>
                <a:cubicBezTo>
                  <a:pt x="1459" y="609"/>
                  <a:pt x="1733" y="700"/>
                  <a:pt x="2006" y="882"/>
                </a:cubicBezTo>
                <a:lnTo>
                  <a:pt x="2340" y="396"/>
                </a:lnTo>
                <a:cubicBezTo>
                  <a:pt x="2189" y="274"/>
                  <a:pt x="2006" y="183"/>
                  <a:pt x="1824" y="92"/>
                </a:cubicBezTo>
                <a:cubicBezTo>
                  <a:pt x="1611" y="31"/>
                  <a:pt x="1398" y="1"/>
                  <a:pt x="1216" y="1"/>
                </a:cubicBez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353" name="Google Shape;353;p35"/>
          <p:cNvSpPr/>
          <p:nvPr/>
        </p:nvSpPr>
        <p:spPr>
          <a:xfrm>
            <a:off x="7917969" y="3758409"/>
            <a:ext cx="35378" cy="79549"/>
          </a:xfrm>
          <a:custGeom>
            <a:rect b="b" l="l" r="r" t="t"/>
            <a:pathLst>
              <a:path extrusionOk="0" h="3709" w="1521">
                <a:moveTo>
                  <a:pt x="1" y="0"/>
                </a:moveTo>
                <a:lnTo>
                  <a:pt x="1" y="730"/>
                </a:lnTo>
                <a:lnTo>
                  <a:pt x="700" y="730"/>
                </a:lnTo>
                <a:lnTo>
                  <a:pt x="700" y="3708"/>
                </a:lnTo>
                <a:lnTo>
                  <a:pt x="1521" y="3708"/>
                </a:lnTo>
                <a:lnTo>
                  <a:pt x="15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5"/>
          <p:cNvSpPr/>
          <p:nvPr/>
        </p:nvSpPr>
        <p:spPr>
          <a:xfrm>
            <a:off x="8245325" y="3757101"/>
            <a:ext cx="62244" cy="80857"/>
          </a:xfrm>
          <a:custGeom>
            <a:rect b="b" l="l" r="r" t="t"/>
            <a:pathLst>
              <a:path extrusionOk="0" h="3770" w="2676">
                <a:moveTo>
                  <a:pt x="1369" y="0"/>
                </a:moveTo>
                <a:cubicBezTo>
                  <a:pt x="1034" y="0"/>
                  <a:pt x="761" y="61"/>
                  <a:pt x="578" y="183"/>
                </a:cubicBezTo>
                <a:cubicBezTo>
                  <a:pt x="366" y="335"/>
                  <a:pt x="183" y="548"/>
                  <a:pt x="1" y="791"/>
                </a:cubicBezTo>
                <a:lnTo>
                  <a:pt x="670" y="1186"/>
                </a:lnTo>
                <a:cubicBezTo>
                  <a:pt x="882" y="851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03" y="912"/>
                  <a:pt x="1764" y="1003"/>
                  <a:pt x="1764" y="1125"/>
                </a:cubicBezTo>
                <a:cubicBezTo>
                  <a:pt x="1764" y="1247"/>
                  <a:pt x="1703" y="1368"/>
                  <a:pt x="1612" y="1520"/>
                </a:cubicBezTo>
                <a:cubicBezTo>
                  <a:pt x="1521" y="1642"/>
                  <a:pt x="1369" y="1824"/>
                  <a:pt x="1156" y="2037"/>
                </a:cubicBezTo>
                <a:lnTo>
                  <a:pt x="62" y="3162"/>
                </a:lnTo>
                <a:lnTo>
                  <a:pt x="62" y="3769"/>
                </a:lnTo>
                <a:lnTo>
                  <a:pt x="2676" y="3769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11" y="1855"/>
                  <a:pt x="2433" y="1672"/>
                </a:cubicBezTo>
                <a:cubicBezTo>
                  <a:pt x="2524" y="1490"/>
                  <a:pt x="2554" y="1307"/>
                  <a:pt x="2554" y="1125"/>
                </a:cubicBezTo>
                <a:cubicBezTo>
                  <a:pt x="2554" y="760"/>
                  <a:pt x="2433" y="487"/>
                  <a:pt x="2189" y="304"/>
                </a:cubicBezTo>
                <a:cubicBezTo>
                  <a:pt x="1946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5"/>
          <p:cNvSpPr/>
          <p:nvPr/>
        </p:nvSpPr>
        <p:spPr>
          <a:xfrm>
            <a:off x="8565633" y="3758409"/>
            <a:ext cx="61523" cy="80857"/>
          </a:xfrm>
          <a:custGeom>
            <a:rect b="b" l="l" r="r" t="t"/>
            <a:pathLst>
              <a:path extrusionOk="0" h="3770" w="2645">
                <a:moveTo>
                  <a:pt x="213" y="0"/>
                </a:moveTo>
                <a:lnTo>
                  <a:pt x="213" y="699"/>
                </a:lnTo>
                <a:lnTo>
                  <a:pt x="1368" y="699"/>
                </a:lnTo>
                <a:lnTo>
                  <a:pt x="669" y="1550"/>
                </a:lnTo>
                <a:lnTo>
                  <a:pt x="669" y="2158"/>
                </a:lnTo>
                <a:cubicBezTo>
                  <a:pt x="882" y="2097"/>
                  <a:pt x="1034" y="2067"/>
                  <a:pt x="1155" y="2067"/>
                </a:cubicBezTo>
                <a:cubicBezTo>
                  <a:pt x="1368" y="2067"/>
                  <a:pt x="1550" y="2097"/>
                  <a:pt x="1672" y="2189"/>
                </a:cubicBezTo>
                <a:cubicBezTo>
                  <a:pt x="1794" y="2280"/>
                  <a:pt x="1854" y="2401"/>
                  <a:pt x="1854" y="2553"/>
                </a:cubicBezTo>
                <a:cubicBezTo>
                  <a:pt x="1854" y="2705"/>
                  <a:pt x="1794" y="2827"/>
                  <a:pt x="1702" y="2918"/>
                </a:cubicBezTo>
                <a:cubicBezTo>
                  <a:pt x="1581" y="3009"/>
                  <a:pt x="1459" y="3040"/>
                  <a:pt x="1277" y="3040"/>
                </a:cubicBezTo>
                <a:cubicBezTo>
                  <a:pt x="1003" y="3040"/>
                  <a:pt x="699" y="2918"/>
                  <a:pt x="335" y="2675"/>
                </a:cubicBezTo>
                <a:lnTo>
                  <a:pt x="0" y="3313"/>
                </a:lnTo>
                <a:cubicBezTo>
                  <a:pt x="426" y="3617"/>
                  <a:pt x="851" y="3769"/>
                  <a:pt x="1246" y="3769"/>
                </a:cubicBezTo>
                <a:cubicBezTo>
                  <a:pt x="1672" y="3769"/>
                  <a:pt x="2006" y="3648"/>
                  <a:pt x="2249" y="3435"/>
                </a:cubicBezTo>
                <a:cubicBezTo>
                  <a:pt x="2523" y="3192"/>
                  <a:pt x="2645" y="2888"/>
                  <a:pt x="2645" y="2493"/>
                </a:cubicBezTo>
                <a:cubicBezTo>
                  <a:pt x="2645" y="2249"/>
                  <a:pt x="2584" y="2006"/>
                  <a:pt x="2401" y="1824"/>
                </a:cubicBezTo>
                <a:cubicBezTo>
                  <a:pt x="2249" y="1611"/>
                  <a:pt x="2037" y="1490"/>
                  <a:pt x="1733" y="1429"/>
                </a:cubicBezTo>
                <a:lnTo>
                  <a:pt x="2493" y="578"/>
                </a:lnTo>
                <a:lnTo>
                  <a:pt x="24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5"/>
          <p:cNvSpPr/>
          <p:nvPr/>
        </p:nvSpPr>
        <p:spPr>
          <a:xfrm>
            <a:off x="8888035" y="3758409"/>
            <a:ext cx="62942" cy="79549"/>
          </a:xfrm>
          <a:custGeom>
            <a:rect b="b" l="l" r="r" t="t"/>
            <a:pathLst>
              <a:path extrusionOk="0" h="3709" w="2706">
                <a:moveTo>
                  <a:pt x="1308" y="0"/>
                </a:moveTo>
                <a:lnTo>
                  <a:pt x="1" y="2189"/>
                </a:lnTo>
                <a:lnTo>
                  <a:pt x="1" y="2827"/>
                </a:lnTo>
                <a:lnTo>
                  <a:pt x="1490" y="2827"/>
                </a:lnTo>
                <a:lnTo>
                  <a:pt x="1490" y="3708"/>
                </a:lnTo>
                <a:lnTo>
                  <a:pt x="2280" y="3708"/>
                </a:lnTo>
                <a:lnTo>
                  <a:pt x="2280" y="2827"/>
                </a:lnTo>
                <a:lnTo>
                  <a:pt x="2706" y="2827"/>
                </a:lnTo>
                <a:lnTo>
                  <a:pt x="2706" y="2128"/>
                </a:lnTo>
                <a:lnTo>
                  <a:pt x="2280" y="2128"/>
                </a:lnTo>
                <a:lnTo>
                  <a:pt x="2280" y="1459"/>
                </a:lnTo>
                <a:lnTo>
                  <a:pt x="1490" y="1459"/>
                </a:lnTo>
                <a:lnTo>
                  <a:pt x="1490" y="2128"/>
                </a:lnTo>
                <a:lnTo>
                  <a:pt x="943" y="2128"/>
                </a:lnTo>
                <a:lnTo>
                  <a:pt x="22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5"/>
          <p:cNvSpPr/>
          <p:nvPr/>
        </p:nvSpPr>
        <p:spPr>
          <a:xfrm>
            <a:off x="6957091" y="4021114"/>
            <a:ext cx="61546" cy="80857"/>
          </a:xfrm>
          <a:custGeom>
            <a:rect b="b" l="l" r="r" t="t"/>
            <a:pathLst>
              <a:path extrusionOk="0" h="3770" w="2646">
                <a:moveTo>
                  <a:pt x="183" y="0"/>
                </a:moveTo>
                <a:lnTo>
                  <a:pt x="183" y="1824"/>
                </a:lnTo>
                <a:lnTo>
                  <a:pt x="548" y="2189"/>
                </a:lnTo>
                <a:cubicBezTo>
                  <a:pt x="791" y="2067"/>
                  <a:pt x="1004" y="1976"/>
                  <a:pt x="1186" y="1976"/>
                </a:cubicBezTo>
                <a:cubicBezTo>
                  <a:pt x="1369" y="1976"/>
                  <a:pt x="1521" y="2037"/>
                  <a:pt x="1642" y="2128"/>
                </a:cubicBezTo>
                <a:cubicBezTo>
                  <a:pt x="1764" y="2219"/>
                  <a:pt x="1825" y="2341"/>
                  <a:pt x="1825" y="2523"/>
                </a:cubicBezTo>
                <a:cubicBezTo>
                  <a:pt x="1825" y="2675"/>
                  <a:pt x="1764" y="2797"/>
                  <a:pt x="1673" y="2888"/>
                </a:cubicBezTo>
                <a:cubicBezTo>
                  <a:pt x="1551" y="2979"/>
                  <a:pt x="1430" y="3009"/>
                  <a:pt x="1278" y="3009"/>
                </a:cubicBezTo>
                <a:cubicBezTo>
                  <a:pt x="1156" y="3009"/>
                  <a:pt x="1004" y="2979"/>
                  <a:pt x="852" y="2888"/>
                </a:cubicBezTo>
                <a:cubicBezTo>
                  <a:pt x="730" y="2827"/>
                  <a:pt x="639" y="2766"/>
                  <a:pt x="578" y="2706"/>
                </a:cubicBezTo>
                <a:cubicBezTo>
                  <a:pt x="518" y="2675"/>
                  <a:pt x="487" y="2614"/>
                  <a:pt x="457" y="2584"/>
                </a:cubicBezTo>
                <a:lnTo>
                  <a:pt x="1" y="3192"/>
                </a:lnTo>
                <a:cubicBezTo>
                  <a:pt x="335" y="3557"/>
                  <a:pt x="761" y="3769"/>
                  <a:pt x="1278" y="3769"/>
                </a:cubicBezTo>
                <a:cubicBezTo>
                  <a:pt x="1673" y="3769"/>
                  <a:pt x="1977" y="3648"/>
                  <a:pt x="2250" y="3405"/>
                </a:cubicBezTo>
                <a:cubicBezTo>
                  <a:pt x="2524" y="3161"/>
                  <a:pt x="2645" y="2857"/>
                  <a:pt x="2645" y="2493"/>
                </a:cubicBezTo>
                <a:cubicBezTo>
                  <a:pt x="2645" y="2128"/>
                  <a:pt x="2524" y="1824"/>
                  <a:pt x="2281" y="1611"/>
                </a:cubicBezTo>
                <a:cubicBezTo>
                  <a:pt x="2007" y="1399"/>
                  <a:pt x="1703" y="1307"/>
                  <a:pt x="1338" y="1307"/>
                </a:cubicBezTo>
                <a:cubicBezTo>
                  <a:pt x="1217" y="1307"/>
                  <a:pt x="1065" y="1307"/>
                  <a:pt x="974" y="1338"/>
                </a:cubicBezTo>
                <a:lnTo>
                  <a:pt x="974" y="730"/>
                </a:lnTo>
                <a:lnTo>
                  <a:pt x="2433" y="730"/>
                </a:lnTo>
                <a:lnTo>
                  <a:pt x="24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5"/>
          <p:cNvSpPr/>
          <p:nvPr/>
        </p:nvSpPr>
        <p:spPr>
          <a:xfrm>
            <a:off x="7280935" y="4019163"/>
            <a:ext cx="64360" cy="82144"/>
          </a:xfrm>
          <a:custGeom>
            <a:rect b="b" l="l" r="r" t="t"/>
            <a:pathLst>
              <a:path extrusionOk="0" h="3830" w="2767">
                <a:moveTo>
                  <a:pt x="1459" y="2067"/>
                </a:moveTo>
                <a:cubicBezTo>
                  <a:pt x="1642" y="2067"/>
                  <a:pt x="1763" y="2097"/>
                  <a:pt x="1854" y="2219"/>
                </a:cubicBezTo>
                <a:cubicBezTo>
                  <a:pt x="1946" y="2341"/>
                  <a:pt x="2006" y="2462"/>
                  <a:pt x="2006" y="2614"/>
                </a:cubicBezTo>
                <a:cubicBezTo>
                  <a:pt x="2006" y="2766"/>
                  <a:pt x="1946" y="2918"/>
                  <a:pt x="1854" y="3009"/>
                </a:cubicBezTo>
                <a:cubicBezTo>
                  <a:pt x="1733" y="3100"/>
                  <a:pt x="1611" y="3161"/>
                  <a:pt x="1429" y="3161"/>
                </a:cubicBezTo>
                <a:cubicBezTo>
                  <a:pt x="1277" y="3161"/>
                  <a:pt x="1155" y="3100"/>
                  <a:pt x="1034" y="2979"/>
                </a:cubicBezTo>
                <a:cubicBezTo>
                  <a:pt x="942" y="2857"/>
                  <a:pt x="882" y="2736"/>
                  <a:pt x="882" y="2584"/>
                </a:cubicBezTo>
                <a:cubicBezTo>
                  <a:pt x="882" y="2432"/>
                  <a:pt x="942" y="2310"/>
                  <a:pt x="1064" y="2189"/>
                </a:cubicBezTo>
                <a:cubicBezTo>
                  <a:pt x="1155" y="2097"/>
                  <a:pt x="1307" y="2067"/>
                  <a:pt x="1459" y="2067"/>
                </a:cubicBezTo>
                <a:close/>
                <a:moveTo>
                  <a:pt x="1490" y="0"/>
                </a:moveTo>
                <a:cubicBezTo>
                  <a:pt x="1094" y="0"/>
                  <a:pt x="730" y="152"/>
                  <a:pt x="456" y="456"/>
                </a:cubicBezTo>
                <a:cubicBezTo>
                  <a:pt x="304" y="608"/>
                  <a:pt x="183" y="790"/>
                  <a:pt x="122" y="1064"/>
                </a:cubicBezTo>
                <a:cubicBezTo>
                  <a:pt x="31" y="1307"/>
                  <a:pt x="0" y="1611"/>
                  <a:pt x="0" y="1945"/>
                </a:cubicBezTo>
                <a:cubicBezTo>
                  <a:pt x="0" y="2462"/>
                  <a:pt x="91" y="2918"/>
                  <a:pt x="304" y="3252"/>
                </a:cubicBezTo>
                <a:cubicBezTo>
                  <a:pt x="426" y="3435"/>
                  <a:pt x="547" y="3587"/>
                  <a:pt x="760" y="3678"/>
                </a:cubicBezTo>
                <a:cubicBezTo>
                  <a:pt x="942" y="3800"/>
                  <a:pt x="1186" y="3830"/>
                  <a:pt x="1429" y="3830"/>
                </a:cubicBezTo>
                <a:cubicBezTo>
                  <a:pt x="1824" y="3830"/>
                  <a:pt x="2128" y="3739"/>
                  <a:pt x="2371" y="3496"/>
                </a:cubicBezTo>
                <a:cubicBezTo>
                  <a:pt x="2614" y="3283"/>
                  <a:pt x="2766" y="2979"/>
                  <a:pt x="2766" y="2584"/>
                </a:cubicBezTo>
                <a:cubicBezTo>
                  <a:pt x="2766" y="2219"/>
                  <a:pt x="2645" y="1915"/>
                  <a:pt x="2401" y="1702"/>
                </a:cubicBezTo>
                <a:cubicBezTo>
                  <a:pt x="2189" y="1459"/>
                  <a:pt x="1885" y="1368"/>
                  <a:pt x="1550" y="1368"/>
                </a:cubicBezTo>
                <a:cubicBezTo>
                  <a:pt x="1277" y="1368"/>
                  <a:pt x="1034" y="1429"/>
                  <a:pt x="821" y="1581"/>
                </a:cubicBezTo>
                <a:cubicBezTo>
                  <a:pt x="851" y="1307"/>
                  <a:pt x="912" y="1094"/>
                  <a:pt x="1034" y="942"/>
                </a:cubicBezTo>
                <a:cubicBezTo>
                  <a:pt x="1155" y="790"/>
                  <a:pt x="1338" y="730"/>
                  <a:pt x="1581" y="730"/>
                </a:cubicBezTo>
                <a:cubicBezTo>
                  <a:pt x="1672" y="730"/>
                  <a:pt x="1794" y="760"/>
                  <a:pt x="1915" y="790"/>
                </a:cubicBezTo>
                <a:cubicBezTo>
                  <a:pt x="2037" y="851"/>
                  <a:pt x="2128" y="912"/>
                  <a:pt x="2158" y="942"/>
                </a:cubicBezTo>
                <a:cubicBezTo>
                  <a:pt x="2189" y="973"/>
                  <a:pt x="2219" y="1003"/>
                  <a:pt x="2249" y="1034"/>
                </a:cubicBezTo>
                <a:lnTo>
                  <a:pt x="2645" y="426"/>
                </a:lnTo>
                <a:cubicBezTo>
                  <a:pt x="2553" y="365"/>
                  <a:pt x="2462" y="274"/>
                  <a:pt x="2371" y="243"/>
                </a:cubicBezTo>
                <a:cubicBezTo>
                  <a:pt x="2280" y="182"/>
                  <a:pt x="2158" y="122"/>
                  <a:pt x="2006" y="91"/>
                </a:cubicBezTo>
                <a:cubicBezTo>
                  <a:pt x="1854" y="31"/>
                  <a:pt x="1672" y="0"/>
                  <a:pt x="149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5"/>
          <p:cNvSpPr/>
          <p:nvPr/>
        </p:nvSpPr>
        <p:spPr>
          <a:xfrm>
            <a:off x="7601219" y="4021114"/>
            <a:ext cx="62244" cy="79549"/>
          </a:xfrm>
          <a:custGeom>
            <a:rect b="b" l="l" r="r" t="t"/>
            <a:pathLst>
              <a:path extrusionOk="0" h="3709" w="2676">
                <a:moveTo>
                  <a:pt x="0" y="0"/>
                </a:moveTo>
                <a:lnTo>
                  <a:pt x="0" y="1186"/>
                </a:lnTo>
                <a:lnTo>
                  <a:pt x="760" y="1186"/>
                </a:lnTo>
                <a:lnTo>
                  <a:pt x="760" y="699"/>
                </a:lnTo>
                <a:lnTo>
                  <a:pt x="1703" y="699"/>
                </a:lnTo>
                <a:lnTo>
                  <a:pt x="274" y="3709"/>
                </a:lnTo>
                <a:lnTo>
                  <a:pt x="1156" y="3709"/>
                </a:lnTo>
                <a:lnTo>
                  <a:pt x="2675" y="639"/>
                </a:lnTo>
                <a:lnTo>
                  <a:pt x="26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5"/>
          <p:cNvSpPr/>
          <p:nvPr/>
        </p:nvSpPr>
        <p:spPr>
          <a:xfrm>
            <a:off x="7925040" y="4019163"/>
            <a:ext cx="65779" cy="82144"/>
          </a:xfrm>
          <a:custGeom>
            <a:rect b="b" l="l" r="r" t="t"/>
            <a:pathLst>
              <a:path extrusionOk="0" h="3830" w="2828">
                <a:moveTo>
                  <a:pt x="1399" y="669"/>
                </a:moveTo>
                <a:cubicBezTo>
                  <a:pt x="1551" y="669"/>
                  <a:pt x="1672" y="699"/>
                  <a:pt x="1764" y="790"/>
                </a:cubicBezTo>
                <a:cubicBezTo>
                  <a:pt x="1855" y="851"/>
                  <a:pt x="1916" y="973"/>
                  <a:pt x="1916" y="1094"/>
                </a:cubicBezTo>
                <a:cubicBezTo>
                  <a:pt x="1916" y="1216"/>
                  <a:pt x="1855" y="1338"/>
                  <a:pt x="1764" y="1398"/>
                </a:cubicBezTo>
                <a:cubicBezTo>
                  <a:pt x="1642" y="1490"/>
                  <a:pt x="1551" y="1550"/>
                  <a:pt x="1399" y="1550"/>
                </a:cubicBezTo>
                <a:cubicBezTo>
                  <a:pt x="1277" y="1550"/>
                  <a:pt x="1156" y="1490"/>
                  <a:pt x="1065" y="1398"/>
                </a:cubicBezTo>
                <a:cubicBezTo>
                  <a:pt x="943" y="1307"/>
                  <a:pt x="913" y="1216"/>
                  <a:pt x="913" y="1094"/>
                </a:cubicBezTo>
                <a:cubicBezTo>
                  <a:pt x="913" y="973"/>
                  <a:pt x="943" y="851"/>
                  <a:pt x="1065" y="790"/>
                </a:cubicBezTo>
                <a:cubicBezTo>
                  <a:pt x="1156" y="699"/>
                  <a:pt x="1277" y="669"/>
                  <a:pt x="1399" y="669"/>
                </a:cubicBezTo>
                <a:close/>
                <a:moveTo>
                  <a:pt x="1399" y="2189"/>
                </a:moveTo>
                <a:cubicBezTo>
                  <a:pt x="1551" y="2189"/>
                  <a:pt x="1703" y="2219"/>
                  <a:pt x="1824" y="2310"/>
                </a:cubicBezTo>
                <a:cubicBezTo>
                  <a:pt x="1946" y="2371"/>
                  <a:pt x="2007" y="2493"/>
                  <a:pt x="2007" y="2675"/>
                </a:cubicBezTo>
                <a:cubicBezTo>
                  <a:pt x="2007" y="2827"/>
                  <a:pt x="1916" y="2948"/>
                  <a:pt x="1794" y="3040"/>
                </a:cubicBezTo>
                <a:cubicBezTo>
                  <a:pt x="1672" y="3100"/>
                  <a:pt x="1551" y="3161"/>
                  <a:pt x="1399" y="3161"/>
                </a:cubicBezTo>
                <a:cubicBezTo>
                  <a:pt x="1247" y="3161"/>
                  <a:pt x="1125" y="3100"/>
                  <a:pt x="1004" y="3040"/>
                </a:cubicBezTo>
                <a:cubicBezTo>
                  <a:pt x="882" y="2948"/>
                  <a:pt x="821" y="2827"/>
                  <a:pt x="821" y="2675"/>
                </a:cubicBezTo>
                <a:cubicBezTo>
                  <a:pt x="821" y="2523"/>
                  <a:pt x="882" y="2371"/>
                  <a:pt x="1004" y="2310"/>
                </a:cubicBezTo>
                <a:cubicBezTo>
                  <a:pt x="1125" y="2219"/>
                  <a:pt x="1247" y="2189"/>
                  <a:pt x="1399" y="2189"/>
                </a:cubicBezTo>
                <a:close/>
                <a:moveTo>
                  <a:pt x="1399" y="0"/>
                </a:moveTo>
                <a:cubicBezTo>
                  <a:pt x="1034" y="0"/>
                  <a:pt x="730" y="122"/>
                  <a:pt x="487" y="304"/>
                </a:cubicBezTo>
                <a:cubicBezTo>
                  <a:pt x="244" y="486"/>
                  <a:pt x="122" y="730"/>
                  <a:pt x="122" y="1003"/>
                </a:cubicBezTo>
                <a:cubicBezTo>
                  <a:pt x="122" y="1307"/>
                  <a:pt x="213" y="1550"/>
                  <a:pt x="457" y="1763"/>
                </a:cubicBezTo>
                <a:cubicBezTo>
                  <a:pt x="153" y="1976"/>
                  <a:pt x="1" y="2310"/>
                  <a:pt x="1" y="2675"/>
                </a:cubicBezTo>
                <a:cubicBezTo>
                  <a:pt x="1" y="3009"/>
                  <a:pt x="122" y="3283"/>
                  <a:pt x="396" y="3496"/>
                </a:cubicBezTo>
                <a:cubicBezTo>
                  <a:pt x="639" y="3739"/>
                  <a:pt x="973" y="3830"/>
                  <a:pt x="1399" y="3830"/>
                </a:cubicBezTo>
                <a:cubicBezTo>
                  <a:pt x="1824" y="3830"/>
                  <a:pt x="2159" y="3739"/>
                  <a:pt x="2432" y="3496"/>
                </a:cubicBezTo>
                <a:cubicBezTo>
                  <a:pt x="2676" y="3283"/>
                  <a:pt x="2828" y="3009"/>
                  <a:pt x="2828" y="2675"/>
                </a:cubicBezTo>
                <a:cubicBezTo>
                  <a:pt x="2828" y="2310"/>
                  <a:pt x="2676" y="1976"/>
                  <a:pt x="2341" y="1763"/>
                </a:cubicBezTo>
                <a:cubicBezTo>
                  <a:pt x="2584" y="1550"/>
                  <a:pt x="2676" y="1307"/>
                  <a:pt x="2676" y="1003"/>
                </a:cubicBezTo>
                <a:cubicBezTo>
                  <a:pt x="2676" y="730"/>
                  <a:pt x="2554" y="486"/>
                  <a:pt x="2311" y="304"/>
                </a:cubicBezTo>
                <a:cubicBezTo>
                  <a:pt x="2068" y="122"/>
                  <a:pt x="1764" y="0"/>
                  <a:pt x="13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5"/>
          <p:cNvSpPr/>
          <p:nvPr/>
        </p:nvSpPr>
        <p:spPr>
          <a:xfrm>
            <a:off x="8246046" y="4019163"/>
            <a:ext cx="64360" cy="82144"/>
          </a:xfrm>
          <a:custGeom>
            <a:rect b="b" l="l" r="r" t="t"/>
            <a:pathLst>
              <a:path extrusionOk="0" h="3830" w="2767">
                <a:moveTo>
                  <a:pt x="1338" y="699"/>
                </a:moveTo>
                <a:cubicBezTo>
                  <a:pt x="1490" y="699"/>
                  <a:pt x="1611" y="760"/>
                  <a:pt x="1733" y="882"/>
                </a:cubicBezTo>
                <a:cubicBezTo>
                  <a:pt x="1824" y="1003"/>
                  <a:pt x="1885" y="1125"/>
                  <a:pt x="1885" y="1277"/>
                </a:cubicBezTo>
                <a:cubicBezTo>
                  <a:pt x="1885" y="1429"/>
                  <a:pt x="1824" y="1550"/>
                  <a:pt x="1733" y="1641"/>
                </a:cubicBezTo>
                <a:cubicBezTo>
                  <a:pt x="1611" y="1763"/>
                  <a:pt x="1459" y="1793"/>
                  <a:pt x="1307" y="1793"/>
                </a:cubicBezTo>
                <a:cubicBezTo>
                  <a:pt x="1155" y="1793"/>
                  <a:pt x="1003" y="1733"/>
                  <a:pt x="912" y="1641"/>
                </a:cubicBezTo>
                <a:cubicBezTo>
                  <a:pt x="821" y="1520"/>
                  <a:pt x="791" y="1398"/>
                  <a:pt x="791" y="1246"/>
                </a:cubicBezTo>
                <a:cubicBezTo>
                  <a:pt x="791" y="1094"/>
                  <a:pt x="821" y="942"/>
                  <a:pt x="943" y="851"/>
                </a:cubicBezTo>
                <a:cubicBezTo>
                  <a:pt x="1034" y="760"/>
                  <a:pt x="1155" y="699"/>
                  <a:pt x="1338" y="699"/>
                </a:cubicBezTo>
                <a:close/>
                <a:moveTo>
                  <a:pt x="1338" y="0"/>
                </a:moveTo>
                <a:cubicBezTo>
                  <a:pt x="943" y="0"/>
                  <a:pt x="639" y="122"/>
                  <a:pt x="395" y="365"/>
                </a:cubicBezTo>
                <a:cubicBezTo>
                  <a:pt x="152" y="578"/>
                  <a:pt x="0" y="882"/>
                  <a:pt x="0" y="1246"/>
                </a:cubicBezTo>
                <a:cubicBezTo>
                  <a:pt x="0" y="1641"/>
                  <a:pt x="122" y="1945"/>
                  <a:pt x="365" y="2158"/>
                </a:cubicBezTo>
                <a:cubicBezTo>
                  <a:pt x="578" y="2401"/>
                  <a:pt x="882" y="2493"/>
                  <a:pt x="1216" y="2493"/>
                </a:cubicBezTo>
                <a:cubicBezTo>
                  <a:pt x="1490" y="2493"/>
                  <a:pt x="1733" y="2432"/>
                  <a:pt x="1946" y="2280"/>
                </a:cubicBezTo>
                <a:lnTo>
                  <a:pt x="1946" y="2280"/>
                </a:lnTo>
                <a:cubicBezTo>
                  <a:pt x="1915" y="2523"/>
                  <a:pt x="1854" y="2736"/>
                  <a:pt x="1733" y="2888"/>
                </a:cubicBezTo>
                <a:cubicBezTo>
                  <a:pt x="1611" y="3070"/>
                  <a:pt x="1429" y="3131"/>
                  <a:pt x="1186" y="3131"/>
                </a:cubicBezTo>
                <a:cubicBezTo>
                  <a:pt x="1095" y="3131"/>
                  <a:pt x="973" y="3100"/>
                  <a:pt x="851" y="3070"/>
                </a:cubicBezTo>
                <a:cubicBezTo>
                  <a:pt x="730" y="3009"/>
                  <a:pt x="669" y="2948"/>
                  <a:pt x="608" y="2918"/>
                </a:cubicBezTo>
                <a:cubicBezTo>
                  <a:pt x="578" y="2888"/>
                  <a:pt x="547" y="2857"/>
                  <a:pt x="517" y="2827"/>
                </a:cubicBezTo>
                <a:lnTo>
                  <a:pt x="122" y="3404"/>
                </a:lnTo>
                <a:cubicBezTo>
                  <a:pt x="213" y="3496"/>
                  <a:pt x="304" y="3556"/>
                  <a:pt x="395" y="3617"/>
                </a:cubicBezTo>
                <a:cubicBezTo>
                  <a:pt x="487" y="3678"/>
                  <a:pt x="608" y="3708"/>
                  <a:pt x="760" y="3769"/>
                </a:cubicBezTo>
                <a:cubicBezTo>
                  <a:pt x="912" y="3830"/>
                  <a:pt x="1064" y="3830"/>
                  <a:pt x="1247" y="3830"/>
                </a:cubicBezTo>
                <a:cubicBezTo>
                  <a:pt x="1672" y="3830"/>
                  <a:pt x="2006" y="3708"/>
                  <a:pt x="2310" y="3404"/>
                </a:cubicBezTo>
                <a:cubicBezTo>
                  <a:pt x="2462" y="3252"/>
                  <a:pt x="2554" y="3040"/>
                  <a:pt x="2645" y="2797"/>
                </a:cubicBezTo>
                <a:cubicBezTo>
                  <a:pt x="2736" y="2523"/>
                  <a:pt x="2766" y="2249"/>
                  <a:pt x="2766" y="1885"/>
                </a:cubicBezTo>
                <a:cubicBezTo>
                  <a:pt x="2766" y="1368"/>
                  <a:pt x="2675" y="942"/>
                  <a:pt x="2462" y="578"/>
                </a:cubicBezTo>
                <a:cubicBezTo>
                  <a:pt x="2341" y="395"/>
                  <a:pt x="2189" y="274"/>
                  <a:pt x="2006" y="152"/>
                </a:cubicBezTo>
                <a:cubicBezTo>
                  <a:pt x="1824" y="61"/>
                  <a:pt x="1581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5"/>
          <p:cNvSpPr/>
          <p:nvPr/>
        </p:nvSpPr>
        <p:spPr>
          <a:xfrm>
            <a:off x="8530276" y="4021114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699"/>
                </a:lnTo>
                <a:lnTo>
                  <a:pt x="700" y="699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5"/>
          <p:cNvSpPr/>
          <p:nvPr/>
        </p:nvSpPr>
        <p:spPr>
          <a:xfrm>
            <a:off x="8582591" y="4019163"/>
            <a:ext cx="71431" cy="82144"/>
          </a:xfrm>
          <a:custGeom>
            <a:rect b="b" l="l" r="r" t="t"/>
            <a:pathLst>
              <a:path extrusionOk="0" h="3830" w="3071">
                <a:moveTo>
                  <a:pt x="1551" y="699"/>
                </a:moveTo>
                <a:cubicBezTo>
                  <a:pt x="1794" y="699"/>
                  <a:pt x="1976" y="790"/>
                  <a:pt x="2098" y="1034"/>
                </a:cubicBezTo>
                <a:cubicBezTo>
                  <a:pt x="2220" y="1277"/>
                  <a:pt x="2280" y="1550"/>
                  <a:pt x="2280" y="1945"/>
                </a:cubicBezTo>
                <a:cubicBezTo>
                  <a:pt x="2280" y="2310"/>
                  <a:pt x="2220" y="2614"/>
                  <a:pt x="2098" y="2827"/>
                </a:cubicBezTo>
                <a:cubicBezTo>
                  <a:pt x="1976" y="3040"/>
                  <a:pt x="1794" y="3161"/>
                  <a:pt x="1551" y="3161"/>
                </a:cubicBezTo>
                <a:cubicBezTo>
                  <a:pt x="1308" y="3161"/>
                  <a:pt x="1125" y="3070"/>
                  <a:pt x="1004" y="2827"/>
                </a:cubicBezTo>
                <a:cubicBezTo>
                  <a:pt x="882" y="2614"/>
                  <a:pt x="821" y="2310"/>
                  <a:pt x="821" y="1945"/>
                </a:cubicBezTo>
                <a:cubicBezTo>
                  <a:pt x="821" y="1550"/>
                  <a:pt x="882" y="1246"/>
                  <a:pt x="1004" y="1034"/>
                </a:cubicBezTo>
                <a:cubicBezTo>
                  <a:pt x="1125" y="821"/>
                  <a:pt x="1308" y="699"/>
                  <a:pt x="1551" y="699"/>
                </a:cubicBezTo>
                <a:close/>
                <a:moveTo>
                  <a:pt x="1551" y="0"/>
                </a:moveTo>
                <a:cubicBezTo>
                  <a:pt x="1034" y="0"/>
                  <a:pt x="639" y="182"/>
                  <a:pt x="396" y="517"/>
                </a:cubicBezTo>
                <a:cubicBezTo>
                  <a:pt x="153" y="882"/>
                  <a:pt x="1" y="1338"/>
                  <a:pt x="1" y="1915"/>
                </a:cubicBezTo>
                <a:cubicBezTo>
                  <a:pt x="1" y="2523"/>
                  <a:pt x="153" y="2979"/>
                  <a:pt x="396" y="3313"/>
                </a:cubicBezTo>
                <a:cubicBezTo>
                  <a:pt x="639" y="3678"/>
                  <a:pt x="1034" y="3830"/>
                  <a:pt x="1551" y="3830"/>
                </a:cubicBezTo>
                <a:cubicBezTo>
                  <a:pt x="2068" y="3830"/>
                  <a:pt x="2432" y="3678"/>
                  <a:pt x="2706" y="3313"/>
                </a:cubicBezTo>
                <a:cubicBezTo>
                  <a:pt x="2949" y="2979"/>
                  <a:pt x="3071" y="2493"/>
                  <a:pt x="3071" y="1915"/>
                </a:cubicBezTo>
                <a:cubicBezTo>
                  <a:pt x="3071" y="1338"/>
                  <a:pt x="2949" y="882"/>
                  <a:pt x="2706" y="517"/>
                </a:cubicBezTo>
                <a:cubicBezTo>
                  <a:pt x="2432" y="182"/>
                  <a:pt x="2068" y="0"/>
                  <a:pt x="15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5"/>
          <p:cNvSpPr/>
          <p:nvPr/>
        </p:nvSpPr>
        <p:spPr>
          <a:xfrm>
            <a:off x="8847747" y="4021114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699"/>
                </a:lnTo>
                <a:lnTo>
                  <a:pt x="699" y="699"/>
                </a:lnTo>
                <a:lnTo>
                  <a:pt x="699" y="3709"/>
                </a:lnTo>
                <a:lnTo>
                  <a:pt x="1489" y="3709"/>
                </a:lnTo>
                <a:lnTo>
                  <a:pt x="14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5"/>
          <p:cNvSpPr/>
          <p:nvPr/>
        </p:nvSpPr>
        <p:spPr>
          <a:xfrm>
            <a:off x="8897223" y="4021114"/>
            <a:ext cx="35378" cy="79549"/>
          </a:xfrm>
          <a:custGeom>
            <a:rect b="b" l="l" r="r" t="t"/>
            <a:pathLst>
              <a:path extrusionOk="0" h="3709" w="1521">
                <a:moveTo>
                  <a:pt x="1" y="0"/>
                </a:moveTo>
                <a:lnTo>
                  <a:pt x="1" y="699"/>
                </a:lnTo>
                <a:lnTo>
                  <a:pt x="730" y="699"/>
                </a:lnTo>
                <a:lnTo>
                  <a:pt x="730" y="3709"/>
                </a:lnTo>
                <a:lnTo>
                  <a:pt x="1521" y="3709"/>
                </a:lnTo>
                <a:lnTo>
                  <a:pt x="15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5"/>
          <p:cNvSpPr/>
          <p:nvPr/>
        </p:nvSpPr>
        <p:spPr>
          <a:xfrm>
            <a:off x="6918221" y="4324108"/>
            <a:ext cx="35355" cy="79549"/>
          </a:xfrm>
          <a:custGeom>
            <a:rect b="b" l="l" r="r" t="t"/>
            <a:pathLst>
              <a:path extrusionOk="0" h="3709" w="1520">
                <a:moveTo>
                  <a:pt x="0" y="0"/>
                </a:moveTo>
                <a:lnTo>
                  <a:pt x="0" y="700"/>
                </a:lnTo>
                <a:lnTo>
                  <a:pt x="730" y="700"/>
                </a:lnTo>
                <a:lnTo>
                  <a:pt x="730" y="3709"/>
                </a:lnTo>
                <a:lnTo>
                  <a:pt x="1520" y="3709"/>
                </a:lnTo>
                <a:lnTo>
                  <a:pt x="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5"/>
          <p:cNvSpPr/>
          <p:nvPr/>
        </p:nvSpPr>
        <p:spPr>
          <a:xfrm>
            <a:off x="6969838" y="4322157"/>
            <a:ext cx="62942" cy="81500"/>
          </a:xfrm>
          <a:custGeom>
            <a:rect b="b" l="l" r="r" t="t"/>
            <a:pathLst>
              <a:path extrusionOk="0" h="3800" w="2706">
                <a:moveTo>
                  <a:pt x="1368" y="0"/>
                </a:moveTo>
                <a:cubicBezTo>
                  <a:pt x="1064" y="0"/>
                  <a:pt x="790" y="61"/>
                  <a:pt x="578" y="213"/>
                </a:cubicBezTo>
                <a:cubicBezTo>
                  <a:pt x="365" y="335"/>
                  <a:pt x="182" y="547"/>
                  <a:pt x="0" y="821"/>
                </a:cubicBezTo>
                <a:lnTo>
                  <a:pt x="669" y="1216"/>
                </a:lnTo>
                <a:cubicBezTo>
                  <a:pt x="882" y="882"/>
                  <a:pt x="1094" y="699"/>
                  <a:pt x="1338" y="699"/>
                </a:cubicBezTo>
                <a:cubicBezTo>
                  <a:pt x="1459" y="699"/>
                  <a:pt x="1581" y="760"/>
                  <a:pt x="1641" y="851"/>
                </a:cubicBezTo>
                <a:cubicBezTo>
                  <a:pt x="1733" y="912"/>
                  <a:pt x="1763" y="1034"/>
                  <a:pt x="1763" y="1155"/>
                </a:cubicBezTo>
                <a:cubicBezTo>
                  <a:pt x="1763" y="1277"/>
                  <a:pt x="1733" y="1398"/>
                  <a:pt x="1641" y="1520"/>
                </a:cubicBezTo>
                <a:cubicBezTo>
                  <a:pt x="1550" y="1672"/>
                  <a:pt x="1368" y="1854"/>
                  <a:pt x="1155" y="2067"/>
                </a:cubicBezTo>
                <a:lnTo>
                  <a:pt x="91" y="3192"/>
                </a:lnTo>
                <a:lnTo>
                  <a:pt x="91" y="3800"/>
                </a:lnTo>
                <a:lnTo>
                  <a:pt x="2705" y="3800"/>
                </a:lnTo>
                <a:lnTo>
                  <a:pt x="2705" y="3040"/>
                </a:lnTo>
                <a:lnTo>
                  <a:pt x="1216" y="3040"/>
                </a:lnTo>
                <a:lnTo>
                  <a:pt x="1885" y="2371"/>
                </a:lnTo>
                <a:cubicBezTo>
                  <a:pt x="2158" y="2098"/>
                  <a:pt x="2341" y="1854"/>
                  <a:pt x="2432" y="1672"/>
                </a:cubicBezTo>
                <a:cubicBezTo>
                  <a:pt x="2523" y="1520"/>
                  <a:pt x="2584" y="1338"/>
                  <a:pt x="2584" y="1125"/>
                </a:cubicBezTo>
                <a:cubicBezTo>
                  <a:pt x="2584" y="791"/>
                  <a:pt x="2462" y="517"/>
                  <a:pt x="2219" y="304"/>
                </a:cubicBezTo>
                <a:cubicBezTo>
                  <a:pt x="1976" y="122"/>
                  <a:pt x="1702" y="0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7240623" y="4324108"/>
            <a:ext cx="34681" cy="79549"/>
          </a:xfrm>
          <a:custGeom>
            <a:rect b="b" l="l" r="r" t="t"/>
            <a:pathLst>
              <a:path extrusionOk="0" h="3709" w="1491">
                <a:moveTo>
                  <a:pt x="1" y="0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5"/>
          <p:cNvSpPr/>
          <p:nvPr/>
        </p:nvSpPr>
        <p:spPr>
          <a:xfrm>
            <a:off x="7290821" y="4324108"/>
            <a:ext cx="61546" cy="80214"/>
          </a:xfrm>
          <a:custGeom>
            <a:rect b="b" l="l" r="r" t="t"/>
            <a:pathLst>
              <a:path extrusionOk="0" h="3740" w="2646">
                <a:moveTo>
                  <a:pt x="214" y="0"/>
                </a:moveTo>
                <a:lnTo>
                  <a:pt x="214" y="700"/>
                </a:lnTo>
                <a:lnTo>
                  <a:pt x="1369" y="700"/>
                </a:lnTo>
                <a:lnTo>
                  <a:pt x="639" y="1520"/>
                </a:lnTo>
                <a:lnTo>
                  <a:pt x="639" y="2159"/>
                </a:lnTo>
                <a:cubicBezTo>
                  <a:pt x="852" y="2067"/>
                  <a:pt x="1034" y="2037"/>
                  <a:pt x="1156" y="2037"/>
                </a:cubicBezTo>
                <a:cubicBezTo>
                  <a:pt x="1369" y="2037"/>
                  <a:pt x="1521" y="2098"/>
                  <a:pt x="1642" y="2189"/>
                </a:cubicBezTo>
                <a:cubicBezTo>
                  <a:pt x="1794" y="2280"/>
                  <a:pt x="1855" y="2402"/>
                  <a:pt x="1855" y="2554"/>
                </a:cubicBezTo>
                <a:cubicBezTo>
                  <a:pt x="1855" y="2706"/>
                  <a:pt x="1794" y="2827"/>
                  <a:pt x="1673" y="2888"/>
                </a:cubicBezTo>
                <a:cubicBezTo>
                  <a:pt x="1581" y="2979"/>
                  <a:pt x="1429" y="3010"/>
                  <a:pt x="1277" y="3010"/>
                </a:cubicBezTo>
                <a:cubicBezTo>
                  <a:pt x="1004" y="3010"/>
                  <a:pt x="669" y="2888"/>
                  <a:pt x="335" y="2645"/>
                </a:cubicBezTo>
                <a:lnTo>
                  <a:pt x="1" y="3314"/>
                </a:lnTo>
                <a:cubicBezTo>
                  <a:pt x="426" y="3587"/>
                  <a:pt x="821" y="3739"/>
                  <a:pt x="1247" y="3739"/>
                </a:cubicBezTo>
                <a:cubicBezTo>
                  <a:pt x="1642" y="3739"/>
                  <a:pt x="1976" y="3617"/>
                  <a:pt x="2250" y="3405"/>
                </a:cubicBezTo>
                <a:cubicBezTo>
                  <a:pt x="2524" y="3192"/>
                  <a:pt x="2645" y="2888"/>
                  <a:pt x="2645" y="2493"/>
                </a:cubicBezTo>
                <a:cubicBezTo>
                  <a:pt x="2645" y="2219"/>
                  <a:pt x="2554" y="2007"/>
                  <a:pt x="2402" y="1794"/>
                </a:cubicBezTo>
                <a:cubicBezTo>
                  <a:pt x="2250" y="1611"/>
                  <a:pt x="2007" y="1490"/>
                  <a:pt x="1703" y="1429"/>
                </a:cubicBezTo>
                <a:lnTo>
                  <a:pt x="2463" y="578"/>
                </a:lnTo>
                <a:lnTo>
                  <a:pt x="24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5"/>
          <p:cNvSpPr/>
          <p:nvPr/>
        </p:nvSpPr>
        <p:spPr>
          <a:xfrm>
            <a:off x="7562327" y="4324108"/>
            <a:ext cx="34681" cy="79549"/>
          </a:xfrm>
          <a:custGeom>
            <a:rect b="b" l="l" r="r" t="t"/>
            <a:pathLst>
              <a:path extrusionOk="0" h="3709" w="1491">
                <a:moveTo>
                  <a:pt x="1" y="0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5"/>
          <p:cNvSpPr/>
          <p:nvPr/>
        </p:nvSpPr>
        <p:spPr>
          <a:xfrm>
            <a:off x="7612524" y="4324108"/>
            <a:ext cx="62965" cy="79549"/>
          </a:xfrm>
          <a:custGeom>
            <a:rect b="b" l="l" r="r" t="t"/>
            <a:pathLst>
              <a:path extrusionOk="0" h="3709" w="2707">
                <a:moveTo>
                  <a:pt x="1338" y="0"/>
                </a:moveTo>
                <a:lnTo>
                  <a:pt x="1" y="2189"/>
                </a:lnTo>
                <a:lnTo>
                  <a:pt x="1" y="2797"/>
                </a:lnTo>
                <a:lnTo>
                  <a:pt x="1490" y="2797"/>
                </a:lnTo>
                <a:lnTo>
                  <a:pt x="1490" y="3709"/>
                </a:lnTo>
                <a:lnTo>
                  <a:pt x="2280" y="3709"/>
                </a:lnTo>
                <a:lnTo>
                  <a:pt x="2280" y="2797"/>
                </a:lnTo>
                <a:lnTo>
                  <a:pt x="2706" y="2797"/>
                </a:lnTo>
                <a:lnTo>
                  <a:pt x="2706" y="2098"/>
                </a:lnTo>
                <a:lnTo>
                  <a:pt x="2280" y="2098"/>
                </a:lnTo>
                <a:lnTo>
                  <a:pt x="2280" y="1459"/>
                </a:lnTo>
                <a:lnTo>
                  <a:pt x="1490" y="1459"/>
                </a:lnTo>
                <a:lnTo>
                  <a:pt x="1490" y="2098"/>
                </a:lnTo>
                <a:lnTo>
                  <a:pt x="973" y="2098"/>
                </a:lnTo>
                <a:lnTo>
                  <a:pt x="22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5"/>
          <p:cNvSpPr/>
          <p:nvPr/>
        </p:nvSpPr>
        <p:spPr>
          <a:xfrm>
            <a:off x="7884752" y="4324108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700"/>
                </a:lnTo>
                <a:lnTo>
                  <a:pt x="699" y="700"/>
                </a:lnTo>
                <a:lnTo>
                  <a:pt x="699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5"/>
          <p:cNvSpPr/>
          <p:nvPr/>
        </p:nvSpPr>
        <p:spPr>
          <a:xfrm>
            <a:off x="7936368" y="4324108"/>
            <a:ext cx="61523" cy="80214"/>
          </a:xfrm>
          <a:custGeom>
            <a:rect b="b" l="l" r="r" t="t"/>
            <a:pathLst>
              <a:path extrusionOk="0" h="3740" w="2645">
                <a:moveTo>
                  <a:pt x="182" y="0"/>
                </a:moveTo>
                <a:lnTo>
                  <a:pt x="182" y="1794"/>
                </a:lnTo>
                <a:lnTo>
                  <a:pt x="547" y="2189"/>
                </a:lnTo>
                <a:cubicBezTo>
                  <a:pt x="790" y="2037"/>
                  <a:pt x="1003" y="1976"/>
                  <a:pt x="1185" y="1976"/>
                </a:cubicBezTo>
                <a:cubicBezTo>
                  <a:pt x="1368" y="1976"/>
                  <a:pt x="1520" y="2037"/>
                  <a:pt x="1641" y="2128"/>
                </a:cubicBezTo>
                <a:cubicBezTo>
                  <a:pt x="1763" y="2219"/>
                  <a:pt x="1824" y="2341"/>
                  <a:pt x="1824" y="2493"/>
                </a:cubicBezTo>
                <a:cubicBezTo>
                  <a:pt x="1824" y="2675"/>
                  <a:pt x="1763" y="2797"/>
                  <a:pt x="1672" y="2888"/>
                </a:cubicBezTo>
                <a:cubicBezTo>
                  <a:pt x="1550" y="2949"/>
                  <a:pt x="1429" y="3010"/>
                  <a:pt x="1277" y="3010"/>
                </a:cubicBezTo>
                <a:cubicBezTo>
                  <a:pt x="1155" y="3010"/>
                  <a:pt x="1003" y="2949"/>
                  <a:pt x="851" y="2888"/>
                </a:cubicBezTo>
                <a:cubicBezTo>
                  <a:pt x="730" y="2797"/>
                  <a:pt x="638" y="2736"/>
                  <a:pt x="578" y="2706"/>
                </a:cubicBezTo>
                <a:cubicBezTo>
                  <a:pt x="517" y="2645"/>
                  <a:pt x="486" y="2614"/>
                  <a:pt x="456" y="2584"/>
                </a:cubicBezTo>
                <a:lnTo>
                  <a:pt x="0" y="3192"/>
                </a:lnTo>
                <a:cubicBezTo>
                  <a:pt x="334" y="3557"/>
                  <a:pt x="760" y="3739"/>
                  <a:pt x="1277" y="3739"/>
                </a:cubicBezTo>
                <a:cubicBezTo>
                  <a:pt x="1672" y="3739"/>
                  <a:pt x="1976" y="3617"/>
                  <a:pt x="2249" y="3374"/>
                </a:cubicBezTo>
                <a:cubicBezTo>
                  <a:pt x="2523" y="3162"/>
                  <a:pt x="2644" y="2858"/>
                  <a:pt x="2644" y="2493"/>
                </a:cubicBezTo>
                <a:cubicBezTo>
                  <a:pt x="2644" y="2098"/>
                  <a:pt x="2523" y="1824"/>
                  <a:pt x="2280" y="1611"/>
                </a:cubicBezTo>
                <a:cubicBezTo>
                  <a:pt x="2006" y="1399"/>
                  <a:pt x="1702" y="1277"/>
                  <a:pt x="1337" y="1277"/>
                </a:cubicBezTo>
                <a:cubicBezTo>
                  <a:pt x="1216" y="1277"/>
                  <a:pt x="1064" y="1307"/>
                  <a:pt x="973" y="1338"/>
                </a:cubicBezTo>
                <a:lnTo>
                  <a:pt x="973" y="700"/>
                </a:lnTo>
                <a:lnTo>
                  <a:pt x="2432" y="700"/>
                </a:lnTo>
                <a:lnTo>
                  <a:pt x="24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"/>
          <p:cNvSpPr/>
          <p:nvPr/>
        </p:nvSpPr>
        <p:spPr>
          <a:xfrm>
            <a:off x="8207153" y="4324108"/>
            <a:ext cx="34657" cy="79549"/>
          </a:xfrm>
          <a:custGeom>
            <a:rect b="b" l="l" r="r" t="t"/>
            <a:pathLst>
              <a:path extrusionOk="0" h="3709" w="1490">
                <a:moveTo>
                  <a:pt x="1" y="0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5"/>
          <p:cNvSpPr/>
          <p:nvPr/>
        </p:nvSpPr>
        <p:spPr>
          <a:xfrm>
            <a:off x="8260189" y="4322157"/>
            <a:ext cx="63639" cy="82165"/>
          </a:xfrm>
          <a:custGeom>
            <a:rect b="b" l="l" r="r" t="t"/>
            <a:pathLst>
              <a:path extrusionOk="0" h="3831" w="2736">
                <a:moveTo>
                  <a:pt x="1459" y="2037"/>
                </a:moveTo>
                <a:cubicBezTo>
                  <a:pt x="1611" y="2037"/>
                  <a:pt x="1763" y="2098"/>
                  <a:pt x="1854" y="2219"/>
                </a:cubicBezTo>
                <a:cubicBezTo>
                  <a:pt x="1946" y="2310"/>
                  <a:pt x="2006" y="2462"/>
                  <a:pt x="2006" y="2614"/>
                </a:cubicBezTo>
                <a:cubicBezTo>
                  <a:pt x="2006" y="2766"/>
                  <a:pt x="1946" y="2888"/>
                  <a:pt x="1824" y="2979"/>
                </a:cubicBezTo>
                <a:cubicBezTo>
                  <a:pt x="1733" y="3101"/>
                  <a:pt x="1611" y="3131"/>
                  <a:pt x="1429" y="3131"/>
                </a:cubicBezTo>
                <a:cubicBezTo>
                  <a:pt x="1277" y="3131"/>
                  <a:pt x="1155" y="3070"/>
                  <a:pt x="1034" y="2979"/>
                </a:cubicBezTo>
                <a:cubicBezTo>
                  <a:pt x="943" y="2857"/>
                  <a:pt x="882" y="2736"/>
                  <a:pt x="882" y="2584"/>
                </a:cubicBezTo>
                <a:cubicBezTo>
                  <a:pt x="882" y="2401"/>
                  <a:pt x="943" y="2280"/>
                  <a:pt x="1034" y="2189"/>
                </a:cubicBezTo>
                <a:cubicBezTo>
                  <a:pt x="1155" y="2098"/>
                  <a:pt x="1307" y="2037"/>
                  <a:pt x="1459" y="2037"/>
                </a:cubicBezTo>
                <a:close/>
                <a:moveTo>
                  <a:pt x="1490" y="0"/>
                </a:moveTo>
                <a:cubicBezTo>
                  <a:pt x="1095" y="0"/>
                  <a:pt x="730" y="152"/>
                  <a:pt x="456" y="426"/>
                </a:cubicBezTo>
                <a:cubicBezTo>
                  <a:pt x="304" y="578"/>
                  <a:pt x="183" y="791"/>
                  <a:pt x="122" y="1064"/>
                </a:cubicBezTo>
                <a:cubicBezTo>
                  <a:pt x="31" y="1307"/>
                  <a:pt x="0" y="1611"/>
                  <a:pt x="0" y="1946"/>
                </a:cubicBezTo>
                <a:cubicBezTo>
                  <a:pt x="0" y="2462"/>
                  <a:pt x="91" y="2918"/>
                  <a:pt x="304" y="3253"/>
                </a:cubicBezTo>
                <a:cubicBezTo>
                  <a:pt x="426" y="3435"/>
                  <a:pt x="547" y="3587"/>
                  <a:pt x="760" y="3678"/>
                </a:cubicBezTo>
                <a:cubicBezTo>
                  <a:pt x="943" y="3769"/>
                  <a:pt x="1186" y="3830"/>
                  <a:pt x="1429" y="3830"/>
                </a:cubicBezTo>
                <a:cubicBezTo>
                  <a:pt x="1824" y="3830"/>
                  <a:pt x="2128" y="3708"/>
                  <a:pt x="2371" y="3496"/>
                </a:cubicBezTo>
                <a:cubicBezTo>
                  <a:pt x="2614" y="3253"/>
                  <a:pt x="2736" y="2979"/>
                  <a:pt x="2736" y="2584"/>
                </a:cubicBezTo>
                <a:cubicBezTo>
                  <a:pt x="2736" y="2219"/>
                  <a:pt x="2645" y="1915"/>
                  <a:pt x="2402" y="1672"/>
                </a:cubicBezTo>
                <a:cubicBezTo>
                  <a:pt x="2158" y="1459"/>
                  <a:pt x="1885" y="1338"/>
                  <a:pt x="1550" y="1338"/>
                </a:cubicBezTo>
                <a:cubicBezTo>
                  <a:pt x="1277" y="1338"/>
                  <a:pt x="1034" y="1429"/>
                  <a:pt x="791" y="1581"/>
                </a:cubicBezTo>
                <a:cubicBezTo>
                  <a:pt x="821" y="1307"/>
                  <a:pt x="912" y="1094"/>
                  <a:pt x="1034" y="942"/>
                </a:cubicBezTo>
                <a:cubicBezTo>
                  <a:pt x="1155" y="791"/>
                  <a:pt x="1338" y="699"/>
                  <a:pt x="1581" y="699"/>
                </a:cubicBezTo>
                <a:cubicBezTo>
                  <a:pt x="1672" y="699"/>
                  <a:pt x="1794" y="730"/>
                  <a:pt x="1915" y="791"/>
                </a:cubicBezTo>
                <a:cubicBezTo>
                  <a:pt x="2037" y="851"/>
                  <a:pt x="2128" y="882"/>
                  <a:pt x="2158" y="942"/>
                </a:cubicBezTo>
                <a:cubicBezTo>
                  <a:pt x="2189" y="973"/>
                  <a:pt x="2219" y="1003"/>
                  <a:pt x="2250" y="1003"/>
                </a:cubicBezTo>
                <a:lnTo>
                  <a:pt x="2645" y="426"/>
                </a:lnTo>
                <a:cubicBezTo>
                  <a:pt x="2554" y="335"/>
                  <a:pt x="2462" y="274"/>
                  <a:pt x="2371" y="213"/>
                </a:cubicBezTo>
                <a:cubicBezTo>
                  <a:pt x="2280" y="183"/>
                  <a:pt x="2158" y="122"/>
                  <a:pt x="2006" y="61"/>
                </a:cubicBezTo>
                <a:cubicBezTo>
                  <a:pt x="1854" y="31"/>
                  <a:pt x="1672" y="0"/>
                  <a:pt x="149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5"/>
          <p:cNvSpPr/>
          <p:nvPr/>
        </p:nvSpPr>
        <p:spPr>
          <a:xfrm>
            <a:off x="8528159" y="4324108"/>
            <a:ext cx="35378" cy="79549"/>
          </a:xfrm>
          <a:custGeom>
            <a:rect b="b" l="l" r="r" t="t"/>
            <a:pathLst>
              <a:path extrusionOk="0" h="3709" w="1521">
                <a:moveTo>
                  <a:pt x="0" y="0"/>
                </a:moveTo>
                <a:lnTo>
                  <a:pt x="0" y="700"/>
                </a:lnTo>
                <a:lnTo>
                  <a:pt x="730" y="700"/>
                </a:lnTo>
                <a:lnTo>
                  <a:pt x="730" y="3709"/>
                </a:lnTo>
                <a:lnTo>
                  <a:pt x="1520" y="3709"/>
                </a:lnTo>
                <a:lnTo>
                  <a:pt x="15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5"/>
          <p:cNvSpPr/>
          <p:nvPr/>
        </p:nvSpPr>
        <p:spPr>
          <a:xfrm>
            <a:off x="8579776" y="4324108"/>
            <a:ext cx="62942" cy="79549"/>
          </a:xfrm>
          <a:custGeom>
            <a:rect b="b" l="l" r="r" t="t"/>
            <a:pathLst>
              <a:path extrusionOk="0" h="3709" w="2706">
                <a:moveTo>
                  <a:pt x="0" y="0"/>
                </a:moveTo>
                <a:lnTo>
                  <a:pt x="0" y="1186"/>
                </a:lnTo>
                <a:lnTo>
                  <a:pt x="790" y="1186"/>
                </a:lnTo>
                <a:lnTo>
                  <a:pt x="790" y="700"/>
                </a:lnTo>
                <a:lnTo>
                  <a:pt x="1733" y="700"/>
                </a:lnTo>
                <a:lnTo>
                  <a:pt x="304" y="3709"/>
                </a:lnTo>
                <a:lnTo>
                  <a:pt x="1186" y="3709"/>
                </a:lnTo>
                <a:lnTo>
                  <a:pt x="2705" y="608"/>
                </a:lnTo>
                <a:lnTo>
                  <a:pt x="27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5"/>
          <p:cNvSpPr/>
          <p:nvPr/>
        </p:nvSpPr>
        <p:spPr>
          <a:xfrm>
            <a:off x="8851282" y="4324108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700"/>
                </a:lnTo>
                <a:lnTo>
                  <a:pt x="699" y="700"/>
                </a:lnTo>
                <a:lnTo>
                  <a:pt x="699" y="3709"/>
                </a:lnTo>
                <a:lnTo>
                  <a:pt x="1489" y="3709"/>
                </a:lnTo>
                <a:lnTo>
                  <a:pt x="14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"/>
          <p:cNvSpPr/>
          <p:nvPr/>
        </p:nvSpPr>
        <p:spPr>
          <a:xfrm>
            <a:off x="8904295" y="4322157"/>
            <a:ext cx="65081" cy="82165"/>
          </a:xfrm>
          <a:custGeom>
            <a:rect b="b" l="l" r="r" t="t"/>
            <a:pathLst>
              <a:path extrusionOk="0" h="3831" w="2798">
                <a:moveTo>
                  <a:pt x="1399" y="639"/>
                </a:moveTo>
                <a:cubicBezTo>
                  <a:pt x="1551" y="639"/>
                  <a:pt x="1673" y="699"/>
                  <a:pt x="1764" y="760"/>
                </a:cubicBezTo>
                <a:cubicBezTo>
                  <a:pt x="1855" y="851"/>
                  <a:pt x="1916" y="973"/>
                  <a:pt x="1916" y="1094"/>
                </a:cubicBezTo>
                <a:cubicBezTo>
                  <a:pt x="1916" y="1216"/>
                  <a:pt x="1855" y="1307"/>
                  <a:pt x="1764" y="1398"/>
                </a:cubicBezTo>
                <a:cubicBezTo>
                  <a:pt x="1642" y="1490"/>
                  <a:pt x="1521" y="1520"/>
                  <a:pt x="1399" y="1520"/>
                </a:cubicBezTo>
                <a:cubicBezTo>
                  <a:pt x="1277" y="1520"/>
                  <a:pt x="1156" y="1490"/>
                  <a:pt x="1034" y="1398"/>
                </a:cubicBezTo>
                <a:cubicBezTo>
                  <a:pt x="943" y="1307"/>
                  <a:pt x="913" y="1216"/>
                  <a:pt x="913" y="1094"/>
                </a:cubicBezTo>
                <a:cubicBezTo>
                  <a:pt x="913" y="973"/>
                  <a:pt x="943" y="851"/>
                  <a:pt x="1034" y="760"/>
                </a:cubicBezTo>
                <a:cubicBezTo>
                  <a:pt x="1156" y="699"/>
                  <a:pt x="1277" y="639"/>
                  <a:pt x="1399" y="639"/>
                </a:cubicBezTo>
                <a:close/>
                <a:moveTo>
                  <a:pt x="1399" y="2158"/>
                </a:moveTo>
                <a:cubicBezTo>
                  <a:pt x="1551" y="2158"/>
                  <a:pt x="1703" y="2219"/>
                  <a:pt x="1824" y="2280"/>
                </a:cubicBezTo>
                <a:cubicBezTo>
                  <a:pt x="1916" y="2371"/>
                  <a:pt x="1976" y="2493"/>
                  <a:pt x="1976" y="2645"/>
                </a:cubicBezTo>
                <a:cubicBezTo>
                  <a:pt x="1976" y="2827"/>
                  <a:pt x="1916" y="2949"/>
                  <a:pt x="1794" y="3009"/>
                </a:cubicBezTo>
                <a:cubicBezTo>
                  <a:pt x="1673" y="3101"/>
                  <a:pt x="1551" y="3131"/>
                  <a:pt x="1399" y="3131"/>
                </a:cubicBezTo>
                <a:cubicBezTo>
                  <a:pt x="1247" y="3131"/>
                  <a:pt x="1125" y="3101"/>
                  <a:pt x="1004" y="3009"/>
                </a:cubicBezTo>
                <a:cubicBezTo>
                  <a:pt x="882" y="2949"/>
                  <a:pt x="821" y="2827"/>
                  <a:pt x="821" y="2645"/>
                </a:cubicBezTo>
                <a:cubicBezTo>
                  <a:pt x="821" y="2493"/>
                  <a:pt x="882" y="2371"/>
                  <a:pt x="1004" y="2280"/>
                </a:cubicBezTo>
                <a:cubicBezTo>
                  <a:pt x="1125" y="2219"/>
                  <a:pt x="1247" y="2158"/>
                  <a:pt x="1399" y="2158"/>
                </a:cubicBezTo>
                <a:close/>
                <a:moveTo>
                  <a:pt x="1399" y="0"/>
                </a:moveTo>
                <a:cubicBezTo>
                  <a:pt x="1034" y="0"/>
                  <a:pt x="730" y="91"/>
                  <a:pt x="487" y="304"/>
                </a:cubicBezTo>
                <a:cubicBezTo>
                  <a:pt x="244" y="487"/>
                  <a:pt x="122" y="730"/>
                  <a:pt x="122" y="1003"/>
                </a:cubicBezTo>
                <a:cubicBezTo>
                  <a:pt x="122" y="1277"/>
                  <a:pt x="214" y="1520"/>
                  <a:pt x="457" y="1733"/>
                </a:cubicBezTo>
                <a:cubicBezTo>
                  <a:pt x="153" y="1976"/>
                  <a:pt x="1" y="2280"/>
                  <a:pt x="1" y="2675"/>
                </a:cubicBezTo>
                <a:cubicBezTo>
                  <a:pt x="1" y="3009"/>
                  <a:pt x="122" y="3283"/>
                  <a:pt x="365" y="3496"/>
                </a:cubicBezTo>
                <a:cubicBezTo>
                  <a:pt x="639" y="3708"/>
                  <a:pt x="973" y="3830"/>
                  <a:pt x="1399" y="3830"/>
                </a:cubicBezTo>
                <a:cubicBezTo>
                  <a:pt x="1824" y="3830"/>
                  <a:pt x="2159" y="3708"/>
                  <a:pt x="2432" y="3496"/>
                </a:cubicBezTo>
                <a:cubicBezTo>
                  <a:pt x="2676" y="3283"/>
                  <a:pt x="2797" y="3009"/>
                  <a:pt x="2797" y="2675"/>
                </a:cubicBezTo>
                <a:cubicBezTo>
                  <a:pt x="2797" y="2280"/>
                  <a:pt x="2676" y="1976"/>
                  <a:pt x="2341" y="1733"/>
                </a:cubicBezTo>
                <a:cubicBezTo>
                  <a:pt x="2584" y="1550"/>
                  <a:pt x="2676" y="1307"/>
                  <a:pt x="2676" y="1003"/>
                </a:cubicBezTo>
                <a:cubicBezTo>
                  <a:pt x="2676" y="730"/>
                  <a:pt x="2554" y="487"/>
                  <a:pt x="2311" y="304"/>
                </a:cubicBezTo>
                <a:cubicBezTo>
                  <a:pt x="2068" y="91"/>
                  <a:pt x="1764" y="0"/>
                  <a:pt x="13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5"/>
          <p:cNvSpPr/>
          <p:nvPr/>
        </p:nvSpPr>
        <p:spPr>
          <a:xfrm>
            <a:off x="6918919" y="4617030"/>
            <a:ext cx="34657" cy="79549"/>
          </a:xfrm>
          <a:custGeom>
            <a:rect b="b" l="l" r="r" t="t"/>
            <a:pathLst>
              <a:path extrusionOk="0" h="3709" w="1490">
                <a:moveTo>
                  <a:pt x="1" y="1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5"/>
          <p:cNvSpPr/>
          <p:nvPr/>
        </p:nvSpPr>
        <p:spPr>
          <a:xfrm>
            <a:off x="6971233" y="4615079"/>
            <a:ext cx="64360" cy="82165"/>
          </a:xfrm>
          <a:custGeom>
            <a:rect b="b" l="l" r="r" t="t"/>
            <a:pathLst>
              <a:path extrusionOk="0" h="3831" w="2767">
                <a:moveTo>
                  <a:pt x="1308" y="699"/>
                </a:moveTo>
                <a:cubicBezTo>
                  <a:pt x="1460" y="699"/>
                  <a:pt x="1612" y="730"/>
                  <a:pt x="1703" y="851"/>
                </a:cubicBezTo>
                <a:cubicBezTo>
                  <a:pt x="1825" y="973"/>
                  <a:pt x="1855" y="1095"/>
                  <a:pt x="1855" y="1247"/>
                </a:cubicBezTo>
                <a:cubicBezTo>
                  <a:pt x="1855" y="1429"/>
                  <a:pt x="1825" y="1551"/>
                  <a:pt x="1703" y="1642"/>
                </a:cubicBezTo>
                <a:cubicBezTo>
                  <a:pt x="1581" y="1733"/>
                  <a:pt x="1460" y="1794"/>
                  <a:pt x="1308" y="1794"/>
                </a:cubicBezTo>
                <a:cubicBezTo>
                  <a:pt x="1126" y="1794"/>
                  <a:pt x="1004" y="1733"/>
                  <a:pt x="913" y="1611"/>
                </a:cubicBezTo>
                <a:cubicBezTo>
                  <a:pt x="822" y="1520"/>
                  <a:pt x="761" y="1368"/>
                  <a:pt x="761" y="1216"/>
                </a:cubicBezTo>
                <a:cubicBezTo>
                  <a:pt x="761" y="1064"/>
                  <a:pt x="822" y="943"/>
                  <a:pt x="913" y="851"/>
                </a:cubicBezTo>
                <a:cubicBezTo>
                  <a:pt x="1034" y="730"/>
                  <a:pt x="1156" y="699"/>
                  <a:pt x="1308" y="699"/>
                </a:cubicBezTo>
                <a:close/>
                <a:moveTo>
                  <a:pt x="1308" y="0"/>
                </a:moveTo>
                <a:cubicBezTo>
                  <a:pt x="943" y="0"/>
                  <a:pt x="609" y="122"/>
                  <a:pt x="366" y="335"/>
                </a:cubicBezTo>
                <a:cubicBezTo>
                  <a:pt x="122" y="578"/>
                  <a:pt x="1" y="851"/>
                  <a:pt x="1" y="1247"/>
                </a:cubicBezTo>
                <a:cubicBezTo>
                  <a:pt x="1" y="1611"/>
                  <a:pt x="122" y="1915"/>
                  <a:pt x="335" y="2158"/>
                </a:cubicBezTo>
                <a:cubicBezTo>
                  <a:pt x="578" y="2371"/>
                  <a:pt x="852" y="2493"/>
                  <a:pt x="1217" y="2493"/>
                </a:cubicBezTo>
                <a:cubicBezTo>
                  <a:pt x="1460" y="2493"/>
                  <a:pt x="1733" y="2402"/>
                  <a:pt x="1946" y="2250"/>
                </a:cubicBezTo>
                <a:lnTo>
                  <a:pt x="1946" y="2250"/>
                </a:lnTo>
                <a:cubicBezTo>
                  <a:pt x="1916" y="2523"/>
                  <a:pt x="1825" y="2736"/>
                  <a:pt x="1703" y="2888"/>
                </a:cubicBezTo>
                <a:cubicBezTo>
                  <a:pt x="1581" y="3040"/>
                  <a:pt x="1399" y="3131"/>
                  <a:pt x="1186" y="3131"/>
                </a:cubicBezTo>
                <a:cubicBezTo>
                  <a:pt x="1065" y="3131"/>
                  <a:pt x="974" y="3101"/>
                  <a:pt x="852" y="3040"/>
                </a:cubicBezTo>
                <a:cubicBezTo>
                  <a:pt x="730" y="2979"/>
                  <a:pt x="639" y="2949"/>
                  <a:pt x="609" y="2918"/>
                </a:cubicBezTo>
                <a:cubicBezTo>
                  <a:pt x="578" y="2858"/>
                  <a:pt x="548" y="2827"/>
                  <a:pt x="518" y="2827"/>
                </a:cubicBezTo>
                <a:lnTo>
                  <a:pt x="92" y="3405"/>
                </a:lnTo>
                <a:cubicBezTo>
                  <a:pt x="214" y="3496"/>
                  <a:pt x="305" y="3557"/>
                  <a:pt x="366" y="3587"/>
                </a:cubicBezTo>
                <a:cubicBezTo>
                  <a:pt x="457" y="3648"/>
                  <a:pt x="578" y="3709"/>
                  <a:pt x="730" y="3739"/>
                </a:cubicBezTo>
                <a:cubicBezTo>
                  <a:pt x="913" y="3800"/>
                  <a:pt x="1065" y="3830"/>
                  <a:pt x="1247" y="3830"/>
                </a:cubicBezTo>
                <a:cubicBezTo>
                  <a:pt x="1642" y="3830"/>
                  <a:pt x="2007" y="3678"/>
                  <a:pt x="2281" y="3374"/>
                </a:cubicBezTo>
                <a:cubicBezTo>
                  <a:pt x="2433" y="3222"/>
                  <a:pt x="2554" y="3040"/>
                  <a:pt x="2645" y="2766"/>
                </a:cubicBezTo>
                <a:cubicBezTo>
                  <a:pt x="2706" y="2523"/>
                  <a:pt x="2767" y="2219"/>
                  <a:pt x="2767" y="1885"/>
                </a:cubicBezTo>
                <a:cubicBezTo>
                  <a:pt x="2767" y="1368"/>
                  <a:pt x="2645" y="912"/>
                  <a:pt x="2433" y="578"/>
                </a:cubicBezTo>
                <a:cubicBezTo>
                  <a:pt x="2341" y="395"/>
                  <a:pt x="2189" y="244"/>
                  <a:pt x="2007" y="152"/>
                </a:cubicBezTo>
                <a:cubicBezTo>
                  <a:pt x="1794" y="31"/>
                  <a:pt x="1581" y="0"/>
                  <a:pt x="13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5"/>
          <p:cNvSpPr/>
          <p:nvPr/>
        </p:nvSpPr>
        <p:spPr>
          <a:xfrm>
            <a:off x="7246996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68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5" y="335"/>
                  <a:pt x="183" y="547"/>
                  <a:pt x="0" y="821"/>
                </a:cubicBezTo>
                <a:lnTo>
                  <a:pt x="669" y="1186"/>
                </a:lnTo>
                <a:cubicBezTo>
                  <a:pt x="882" y="882"/>
                  <a:pt x="1094" y="699"/>
                  <a:pt x="1338" y="699"/>
                </a:cubicBezTo>
                <a:cubicBezTo>
                  <a:pt x="1459" y="699"/>
                  <a:pt x="1550" y="730"/>
                  <a:pt x="1642" y="821"/>
                </a:cubicBezTo>
                <a:cubicBezTo>
                  <a:pt x="1702" y="912"/>
                  <a:pt x="1763" y="1003"/>
                  <a:pt x="1763" y="1125"/>
                </a:cubicBezTo>
                <a:cubicBezTo>
                  <a:pt x="1763" y="1247"/>
                  <a:pt x="1702" y="1399"/>
                  <a:pt x="1611" y="1520"/>
                </a:cubicBezTo>
                <a:cubicBezTo>
                  <a:pt x="1520" y="1642"/>
                  <a:pt x="1368" y="1824"/>
                  <a:pt x="1155" y="2067"/>
                </a:cubicBezTo>
                <a:lnTo>
                  <a:pt x="61" y="3161"/>
                </a:lnTo>
                <a:lnTo>
                  <a:pt x="61" y="3800"/>
                </a:lnTo>
                <a:lnTo>
                  <a:pt x="2675" y="380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8" y="2067"/>
                  <a:pt x="2310" y="1854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91"/>
                  <a:pt x="2462" y="487"/>
                  <a:pt x="2219" y="304"/>
                </a:cubicBezTo>
                <a:cubicBezTo>
                  <a:pt x="1976" y="92"/>
                  <a:pt x="1672" y="0"/>
                  <a:pt x="1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5"/>
          <p:cNvSpPr/>
          <p:nvPr/>
        </p:nvSpPr>
        <p:spPr>
          <a:xfrm>
            <a:off x="7322642" y="4615079"/>
            <a:ext cx="71431" cy="82165"/>
          </a:xfrm>
          <a:custGeom>
            <a:rect b="b" l="l" r="r" t="t"/>
            <a:pathLst>
              <a:path extrusionOk="0" h="3831" w="3071">
                <a:moveTo>
                  <a:pt x="1551" y="669"/>
                </a:moveTo>
                <a:cubicBezTo>
                  <a:pt x="1794" y="669"/>
                  <a:pt x="1976" y="791"/>
                  <a:pt x="2098" y="1003"/>
                </a:cubicBezTo>
                <a:cubicBezTo>
                  <a:pt x="2189" y="1247"/>
                  <a:pt x="2250" y="1551"/>
                  <a:pt x="2250" y="1915"/>
                </a:cubicBezTo>
                <a:cubicBezTo>
                  <a:pt x="2250" y="2280"/>
                  <a:pt x="2189" y="2584"/>
                  <a:pt x="2098" y="2797"/>
                </a:cubicBezTo>
                <a:cubicBezTo>
                  <a:pt x="1976" y="3040"/>
                  <a:pt x="1794" y="3161"/>
                  <a:pt x="1551" y="3161"/>
                </a:cubicBezTo>
                <a:cubicBezTo>
                  <a:pt x="1277" y="3161"/>
                  <a:pt x="1095" y="3040"/>
                  <a:pt x="1004" y="2797"/>
                </a:cubicBezTo>
                <a:cubicBezTo>
                  <a:pt x="882" y="2584"/>
                  <a:pt x="821" y="2280"/>
                  <a:pt x="821" y="1915"/>
                </a:cubicBezTo>
                <a:cubicBezTo>
                  <a:pt x="821" y="1551"/>
                  <a:pt x="882" y="1247"/>
                  <a:pt x="1004" y="1003"/>
                </a:cubicBezTo>
                <a:cubicBezTo>
                  <a:pt x="1095" y="791"/>
                  <a:pt x="1277" y="669"/>
                  <a:pt x="1551" y="669"/>
                </a:cubicBezTo>
                <a:close/>
                <a:moveTo>
                  <a:pt x="1551" y="0"/>
                </a:moveTo>
                <a:cubicBezTo>
                  <a:pt x="1034" y="0"/>
                  <a:pt x="639" y="152"/>
                  <a:pt x="396" y="517"/>
                </a:cubicBezTo>
                <a:cubicBezTo>
                  <a:pt x="122" y="882"/>
                  <a:pt x="1" y="1338"/>
                  <a:pt x="1" y="1915"/>
                </a:cubicBezTo>
                <a:cubicBezTo>
                  <a:pt x="1" y="2493"/>
                  <a:pt x="122" y="2949"/>
                  <a:pt x="396" y="3313"/>
                </a:cubicBezTo>
                <a:cubicBezTo>
                  <a:pt x="639" y="3648"/>
                  <a:pt x="1034" y="3830"/>
                  <a:pt x="1551" y="3830"/>
                </a:cubicBezTo>
                <a:cubicBezTo>
                  <a:pt x="2037" y="3830"/>
                  <a:pt x="2432" y="3648"/>
                  <a:pt x="2675" y="3313"/>
                </a:cubicBezTo>
                <a:cubicBezTo>
                  <a:pt x="2949" y="2949"/>
                  <a:pt x="3071" y="2493"/>
                  <a:pt x="3071" y="1915"/>
                </a:cubicBezTo>
                <a:cubicBezTo>
                  <a:pt x="3071" y="1338"/>
                  <a:pt x="2949" y="882"/>
                  <a:pt x="2675" y="517"/>
                </a:cubicBezTo>
                <a:cubicBezTo>
                  <a:pt x="2432" y="183"/>
                  <a:pt x="2037" y="0"/>
                  <a:pt x="15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5"/>
          <p:cNvSpPr/>
          <p:nvPr/>
        </p:nvSpPr>
        <p:spPr>
          <a:xfrm>
            <a:off x="7564443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69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6" y="335"/>
                  <a:pt x="183" y="547"/>
                  <a:pt x="1" y="821"/>
                </a:cubicBezTo>
                <a:lnTo>
                  <a:pt x="670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03" y="912"/>
                  <a:pt x="1764" y="1003"/>
                  <a:pt x="1764" y="1125"/>
                </a:cubicBezTo>
                <a:cubicBezTo>
                  <a:pt x="1764" y="1247"/>
                  <a:pt x="1703" y="1399"/>
                  <a:pt x="1612" y="1520"/>
                </a:cubicBezTo>
                <a:cubicBezTo>
                  <a:pt x="1521" y="1642"/>
                  <a:pt x="1369" y="1824"/>
                  <a:pt x="115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91"/>
                  <a:pt x="2463" y="487"/>
                  <a:pt x="2220" y="304"/>
                </a:cubicBezTo>
                <a:cubicBezTo>
                  <a:pt x="1977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5"/>
          <p:cNvSpPr/>
          <p:nvPr/>
        </p:nvSpPr>
        <p:spPr>
          <a:xfrm>
            <a:off x="7637275" y="4617030"/>
            <a:ext cx="34681" cy="79549"/>
          </a:xfrm>
          <a:custGeom>
            <a:rect b="b" l="l" r="r" t="t"/>
            <a:pathLst>
              <a:path extrusionOk="0" h="3709" w="1491">
                <a:moveTo>
                  <a:pt x="1" y="1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5"/>
          <p:cNvSpPr/>
          <p:nvPr/>
        </p:nvSpPr>
        <p:spPr>
          <a:xfrm>
            <a:off x="7889683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69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6" y="335"/>
                  <a:pt x="183" y="547"/>
                  <a:pt x="1" y="821"/>
                </a:cubicBezTo>
                <a:lnTo>
                  <a:pt x="670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33" y="912"/>
                  <a:pt x="1764" y="1003"/>
                  <a:pt x="1764" y="1125"/>
                </a:cubicBezTo>
                <a:cubicBezTo>
                  <a:pt x="1764" y="1247"/>
                  <a:pt x="1703" y="1399"/>
                  <a:pt x="1612" y="1520"/>
                </a:cubicBezTo>
                <a:cubicBezTo>
                  <a:pt x="1521" y="1642"/>
                  <a:pt x="1369" y="1824"/>
                  <a:pt x="115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91"/>
                  <a:pt x="2463" y="487"/>
                  <a:pt x="2220" y="304"/>
                </a:cubicBezTo>
                <a:cubicBezTo>
                  <a:pt x="1977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5"/>
          <p:cNvSpPr/>
          <p:nvPr/>
        </p:nvSpPr>
        <p:spPr>
          <a:xfrm>
            <a:off x="7964631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38" y="0"/>
                </a:moveTo>
                <a:cubicBezTo>
                  <a:pt x="1034" y="0"/>
                  <a:pt x="761" y="61"/>
                  <a:pt x="548" y="213"/>
                </a:cubicBezTo>
                <a:cubicBezTo>
                  <a:pt x="366" y="335"/>
                  <a:pt x="153" y="547"/>
                  <a:pt x="1" y="821"/>
                </a:cubicBezTo>
                <a:lnTo>
                  <a:pt x="639" y="1186"/>
                </a:lnTo>
                <a:cubicBezTo>
                  <a:pt x="852" y="882"/>
                  <a:pt x="1095" y="699"/>
                  <a:pt x="1308" y="699"/>
                </a:cubicBezTo>
                <a:cubicBezTo>
                  <a:pt x="1429" y="699"/>
                  <a:pt x="1551" y="730"/>
                  <a:pt x="1612" y="821"/>
                </a:cubicBezTo>
                <a:cubicBezTo>
                  <a:pt x="1703" y="912"/>
                  <a:pt x="1733" y="1003"/>
                  <a:pt x="1733" y="1125"/>
                </a:cubicBezTo>
                <a:cubicBezTo>
                  <a:pt x="1733" y="1247"/>
                  <a:pt x="1703" y="1399"/>
                  <a:pt x="1612" y="1520"/>
                </a:cubicBezTo>
                <a:cubicBezTo>
                  <a:pt x="1521" y="1642"/>
                  <a:pt x="1369" y="1824"/>
                  <a:pt x="112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29" y="2067"/>
                  <a:pt x="2311" y="1854"/>
                  <a:pt x="2402" y="1672"/>
                </a:cubicBezTo>
                <a:cubicBezTo>
                  <a:pt x="2524" y="1490"/>
                  <a:pt x="2554" y="1307"/>
                  <a:pt x="2554" y="1125"/>
                </a:cubicBezTo>
                <a:cubicBezTo>
                  <a:pt x="2554" y="791"/>
                  <a:pt x="2433" y="487"/>
                  <a:pt x="2189" y="304"/>
                </a:cubicBezTo>
                <a:cubicBezTo>
                  <a:pt x="1946" y="92"/>
                  <a:pt x="1673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5"/>
          <p:cNvSpPr/>
          <p:nvPr/>
        </p:nvSpPr>
        <p:spPr>
          <a:xfrm>
            <a:off x="8211387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69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6" y="335"/>
                  <a:pt x="183" y="547"/>
                  <a:pt x="1" y="821"/>
                </a:cubicBezTo>
                <a:lnTo>
                  <a:pt x="670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34" y="912"/>
                  <a:pt x="1764" y="1003"/>
                  <a:pt x="1764" y="1125"/>
                </a:cubicBezTo>
                <a:cubicBezTo>
                  <a:pt x="1764" y="1247"/>
                  <a:pt x="1734" y="1399"/>
                  <a:pt x="1612" y="1520"/>
                </a:cubicBezTo>
                <a:cubicBezTo>
                  <a:pt x="1521" y="1642"/>
                  <a:pt x="1369" y="1824"/>
                  <a:pt x="115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91"/>
                  <a:pt x="2463" y="487"/>
                  <a:pt x="2220" y="304"/>
                </a:cubicBezTo>
                <a:cubicBezTo>
                  <a:pt x="1977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5"/>
          <p:cNvSpPr/>
          <p:nvPr/>
        </p:nvSpPr>
        <p:spPr>
          <a:xfrm>
            <a:off x="8284939" y="4617030"/>
            <a:ext cx="61523" cy="80214"/>
          </a:xfrm>
          <a:custGeom>
            <a:rect b="b" l="l" r="r" t="t"/>
            <a:pathLst>
              <a:path extrusionOk="0" h="3740" w="2645">
                <a:moveTo>
                  <a:pt x="213" y="1"/>
                </a:moveTo>
                <a:lnTo>
                  <a:pt x="213" y="700"/>
                </a:lnTo>
                <a:lnTo>
                  <a:pt x="1368" y="700"/>
                </a:lnTo>
                <a:lnTo>
                  <a:pt x="638" y="1520"/>
                </a:lnTo>
                <a:lnTo>
                  <a:pt x="638" y="2128"/>
                </a:lnTo>
                <a:cubicBezTo>
                  <a:pt x="851" y="2067"/>
                  <a:pt x="1034" y="2037"/>
                  <a:pt x="1155" y="2037"/>
                </a:cubicBezTo>
                <a:cubicBezTo>
                  <a:pt x="1368" y="2037"/>
                  <a:pt x="1520" y="2098"/>
                  <a:pt x="1641" y="2189"/>
                </a:cubicBezTo>
                <a:cubicBezTo>
                  <a:pt x="1793" y="2250"/>
                  <a:pt x="1854" y="2402"/>
                  <a:pt x="1854" y="2554"/>
                </a:cubicBezTo>
                <a:cubicBezTo>
                  <a:pt x="1854" y="2706"/>
                  <a:pt x="1793" y="2797"/>
                  <a:pt x="1672" y="2888"/>
                </a:cubicBezTo>
                <a:cubicBezTo>
                  <a:pt x="1581" y="2979"/>
                  <a:pt x="1429" y="3010"/>
                  <a:pt x="1277" y="3010"/>
                </a:cubicBezTo>
                <a:cubicBezTo>
                  <a:pt x="1003" y="3010"/>
                  <a:pt x="669" y="2888"/>
                  <a:pt x="334" y="2645"/>
                </a:cubicBezTo>
                <a:lnTo>
                  <a:pt x="0" y="3314"/>
                </a:lnTo>
                <a:cubicBezTo>
                  <a:pt x="426" y="3587"/>
                  <a:pt x="821" y="3739"/>
                  <a:pt x="1246" y="3739"/>
                </a:cubicBezTo>
                <a:cubicBezTo>
                  <a:pt x="1641" y="3739"/>
                  <a:pt x="1976" y="3618"/>
                  <a:pt x="2249" y="3405"/>
                </a:cubicBezTo>
                <a:cubicBezTo>
                  <a:pt x="2523" y="3192"/>
                  <a:pt x="2645" y="2888"/>
                  <a:pt x="2645" y="2493"/>
                </a:cubicBezTo>
                <a:cubicBezTo>
                  <a:pt x="2645" y="2219"/>
                  <a:pt x="2553" y="2007"/>
                  <a:pt x="2401" y="1794"/>
                </a:cubicBezTo>
                <a:cubicBezTo>
                  <a:pt x="2249" y="1581"/>
                  <a:pt x="2006" y="1460"/>
                  <a:pt x="1702" y="1429"/>
                </a:cubicBezTo>
                <a:lnTo>
                  <a:pt x="2462" y="548"/>
                </a:lnTo>
                <a:lnTo>
                  <a:pt x="246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5"/>
          <p:cNvSpPr/>
          <p:nvPr/>
        </p:nvSpPr>
        <p:spPr>
          <a:xfrm>
            <a:off x="8533812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38" y="0"/>
                </a:moveTo>
                <a:cubicBezTo>
                  <a:pt x="1034" y="0"/>
                  <a:pt x="760" y="61"/>
                  <a:pt x="548" y="213"/>
                </a:cubicBezTo>
                <a:cubicBezTo>
                  <a:pt x="365" y="335"/>
                  <a:pt x="152" y="547"/>
                  <a:pt x="0" y="821"/>
                </a:cubicBezTo>
                <a:lnTo>
                  <a:pt x="639" y="1186"/>
                </a:lnTo>
                <a:cubicBezTo>
                  <a:pt x="851" y="882"/>
                  <a:pt x="1095" y="699"/>
                  <a:pt x="1307" y="699"/>
                </a:cubicBezTo>
                <a:cubicBezTo>
                  <a:pt x="1429" y="699"/>
                  <a:pt x="1551" y="730"/>
                  <a:pt x="1611" y="821"/>
                </a:cubicBezTo>
                <a:cubicBezTo>
                  <a:pt x="1703" y="912"/>
                  <a:pt x="1733" y="1003"/>
                  <a:pt x="1733" y="1125"/>
                </a:cubicBezTo>
                <a:cubicBezTo>
                  <a:pt x="1733" y="1247"/>
                  <a:pt x="1703" y="1399"/>
                  <a:pt x="1611" y="1520"/>
                </a:cubicBezTo>
                <a:cubicBezTo>
                  <a:pt x="1520" y="1642"/>
                  <a:pt x="1368" y="1824"/>
                  <a:pt x="1125" y="2067"/>
                </a:cubicBezTo>
                <a:lnTo>
                  <a:pt x="61" y="3161"/>
                </a:lnTo>
                <a:lnTo>
                  <a:pt x="61" y="3800"/>
                </a:lnTo>
                <a:lnTo>
                  <a:pt x="2675" y="380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28" y="2067"/>
                  <a:pt x="2310" y="1854"/>
                  <a:pt x="2402" y="1672"/>
                </a:cubicBezTo>
                <a:cubicBezTo>
                  <a:pt x="2493" y="1490"/>
                  <a:pt x="2554" y="1307"/>
                  <a:pt x="2554" y="1125"/>
                </a:cubicBezTo>
                <a:cubicBezTo>
                  <a:pt x="2554" y="791"/>
                  <a:pt x="2432" y="487"/>
                  <a:pt x="2189" y="304"/>
                </a:cubicBezTo>
                <a:cubicBezTo>
                  <a:pt x="1946" y="92"/>
                  <a:pt x="1672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5"/>
          <p:cNvSpPr/>
          <p:nvPr/>
        </p:nvSpPr>
        <p:spPr>
          <a:xfrm>
            <a:off x="8606643" y="4617030"/>
            <a:ext cx="62942" cy="79549"/>
          </a:xfrm>
          <a:custGeom>
            <a:rect b="b" l="l" r="r" t="t"/>
            <a:pathLst>
              <a:path extrusionOk="0" h="3709" w="2706">
                <a:moveTo>
                  <a:pt x="1338" y="1"/>
                </a:moveTo>
                <a:lnTo>
                  <a:pt x="0" y="2189"/>
                </a:lnTo>
                <a:lnTo>
                  <a:pt x="0" y="2797"/>
                </a:lnTo>
                <a:lnTo>
                  <a:pt x="1490" y="2797"/>
                </a:lnTo>
                <a:lnTo>
                  <a:pt x="1490" y="3709"/>
                </a:lnTo>
                <a:lnTo>
                  <a:pt x="2310" y="3709"/>
                </a:lnTo>
                <a:lnTo>
                  <a:pt x="2310" y="2797"/>
                </a:lnTo>
                <a:lnTo>
                  <a:pt x="2705" y="2797"/>
                </a:lnTo>
                <a:lnTo>
                  <a:pt x="2705" y="2098"/>
                </a:lnTo>
                <a:lnTo>
                  <a:pt x="2310" y="2098"/>
                </a:lnTo>
                <a:lnTo>
                  <a:pt x="2310" y="1460"/>
                </a:lnTo>
                <a:lnTo>
                  <a:pt x="1490" y="1460"/>
                </a:lnTo>
                <a:lnTo>
                  <a:pt x="1490" y="2098"/>
                </a:lnTo>
                <a:lnTo>
                  <a:pt x="973" y="2098"/>
                </a:lnTo>
                <a:lnTo>
                  <a:pt x="224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5"/>
          <p:cNvSpPr/>
          <p:nvPr/>
        </p:nvSpPr>
        <p:spPr>
          <a:xfrm>
            <a:off x="8855516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68" y="0"/>
                </a:moveTo>
                <a:cubicBezTo>
                  <a:pt x="1064" y="0"/>
                  <a:pt x="791" y="61"/>
                  <a:pt x="578" y="213"/>
                </a:cubicBezTo>
                <a:cubicBezTo>
                  <a:pt x="365" y="335"/>
                  <a:pt x="183" y="547"/>
                  <a:pt x="0" y="821"/>
                </a:cubicBezTo>
                <a:lnTo>
                  <a:pt x="669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59" y="699"/>
                  <a:pt x="1551" y="730"/>
                  <a:pt x="1642" y="821"/>
                </a:cubicBezTo>
                <a:cubicBezTo>
                  <a:pt x="1733" y="912"/>
                  <a:pt x="1763" y="1003"/>
                  <a:pt x="1763" y="1125"/>
                </a:cubicBezTo>
                <a:cubicBezTo>
                  <a:pt x="1763" y="1247"/>
                  <a:pt x="1733" y="1399"/>
                  <a:pt x="1642" y="1520"/>
                </a:cubicBezTo>
                <a:cubicBezTo>
                  <a:pt x="1520" y="1642"/>
                  <a:pt x="1368" y="1824"/>
                  <a:pt x="1155" y="2067"/>
                </a:cubicBezTo>
                <a:lnTo>
                  <a:pt x="61" y="3161"/>
                </a:lnTo>
                <a:lnTo>
                  <a:pt x="61" y="3800"/>
                </a:lnTo>
                <a:lnTo>
                  <a:pt x="2675" y="380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91"/>
                  <a:pt x="2462" y="487"/>
                  <a:pt x="2219" y="304"/>
                </a:cubicBezTo>
                <a:cubicBezTo>
                  <a:pt x="1976" y="92"/>
                  <a:pt x="1672" y="0"/>
                  <a:pt x="1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5"/>
          <p:cNvSpPr/>
          <p:nvPr/>
        </p:nvSpPr>
        <p:spPr>
          <a:xfrm>
            <a:off x="8930464" y="4617030"/>
            <a:ext cx="61523" cy="80214"/>
          </a:xfrm>
          <a:custGeom>
            <a:rect b="b" l="l" r="r" t="t"/>
            <a:pathLst>
              <a:path extrusionOk="0" h="3740" w="2645">
                <a:moveTo>
                  <a:pt x="183" y="1"/>
                </a:moveTo>
                <a:lnTo>
                  <a:pt x="183" y="1794"/>
                </a:lnTo>
                <a:lnTo>
                  <a:pt x="548" y="2159"/>
                </a:lnTo>
                <a:cubicBezTo>
                  <a:pt x="791" y="2037"/>
                  <a:pt x="1003" y="1976"/>
                  <a:pt x="1186" y="1976"/>
                </a:cubicBezTo>
                <a:cubicBezTo>
                  <a:pt x="1368" y="1976"/>
                  <a:pt x="1520" y="2007"/>
                  <a:pt x="1642" y="2098"/>
                </a:cubicBezTo>
                <a:cubicBezTo>
                  <a:pt x="1763" y="2189"/>
                  <a:pt x="1824" y="2311"/>
                  <a:pt x="1824" y="2493"/>
                </a:cubicBezTo>
                <a:cubicBezTo>
                  <a:pt x="1824" y="2645"/>
                  <a:pt x="1763" y="2797"/>
                  <a:pt x="1672" y="2858"/>
                </a:cubicBezTo>
                <a:cubicBezTo>
                  <a:pt x="1551" y="2949"/>
                  <a:pt x="1429" y="2979"/>
                  <a:pt x="1277" y="2979"/>
                </a:cubicBezTo>
                <a:cubicBezTo>
                  <a:pt x="1155" y="2979"/>
                  <a:pt x="1003" y="2949"/>
                  <a:pt x="851" y="2888"/>
                </a:cubicBezTo>
                <a:cubicBezTo>
                  <a:pt x="730" y="2797"/>
                  <a:pt x="639" y="2736"/>
                  <a:pt x="578" y="2706"/>
                </a:cubicBezTo>
                <a:cubicBezTo>
                  <a:pt x="517" y="2645"/>
                  <a:pt x="487" y="2615"/>
                  <a:pt x="456" y="2584"/>
                </a:cubicBezTo>
                <a:lnTo>
                  <a:pt x="0" y="3192"/>
                </a:lnTo>
                <a:cubicBezTo>
                  <a:pt x="335" y="3557"/>
                  <a:pt x="760" y="3739"/>
                  <a:pt x="1277" y="3739"/>
                </a:cubicBezTo>
                <a:cubicBezTo>
                  <a:pt x="1672" y="3739"/>
                  <a:pt x="2007" y="3618"/>
                  <a:pt x="2250" y="3374"/>
                </a:cubicBezTo>
                <a:cubicBezTo>
                  <a:pt x="2523" y="3131"/>
                  <a:pt x="2645" y="2827"/>
                  <a:pt x="2645" y="2463"/>
                </a:cubicBezTo>
                <a:cubicBezTo>
                  <a:pt x="2645" y="2098"/>
                  <a:pt x="2523" y="1824"/>
                  <a:pt x="2280" y="1611"/>
                </a:cubicBezTo>
                <a:cubicBezTo>
                  <a:pt x="2007" y="1368"/>
                  <a:pt x="1703" y="1277"/>
                  <a:pt x="1338" y="1277"/>
                </a:cubicBezTo>
                <a:cubicBezTo>
                  <a:pt x="1216" y="1277"/>
                  <a:pt x="1095" y="1277"/>
                  <a:pt x="973" y="1308"/>
                </a:cubicBezTo>
                <a:lnTo>
                  <a:pt x="973" y="700"/>
                </a:lnTo>
                <a:lnTo>
                  <a:pt x="2432" y="700"/>
                </a:lnTo>
                <a:lnTo>
                  <a:pt x="243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5"/>
          <p:cNvSpPr/>
          <p:nvPr/>
        </p:nvSpPr>
        <p:spPr>
          <a:xfrm>
            <a:off x="6923873" y="4887856"/>
            <a:ext cx="62244" cy="80857"/>
          </a:xfrm>
          <a:custGeom>
            <a:rect b="b" l="l" r="r" t="t"/>
            <a:pathLst>
              <a:path extrusionOk="0" h="3770" w="2676">
                <a:moveTo>
                  <a:pt x="1368" y="0"/>
                </a:moveTo>
                <a:cubicBezTo>
                  <a:pt x="1034" y="0"/>
                  <a:pt x="791" y="61"/>
                  <a:pt x="578" y="183"/>
                </a:cubicBezTo>
                <a:cubicBezTo>
                  <a:pt x="365" y="335"/>
                  <a:pt x="183" y="517"/>
                  <a:pt x="0" y="791"/>
                </a:cubicBezTo>
                <a:lnTo>
                  <a:pt x="669" y="1186"/>
                </a:lnTo>
                <a:cubicBezTo>
                  <a:pt x="882" y="852"/>
                  <a:pt x="1095" y="700"/>
                  <a:pt x="1338" y="700"/>
                </a:cubicBezTo>
                <a:cubicBezTo>
                  <a:pt x="1459" y="700"/>
                  <a:pt x="1551" y="730"/>
                  <a:pt x="1642" y="821"/>
                </a:cubicBezTo>
                <a:cubicBezTo>
                  <a:pt x="1733" y="912"/>
                  <a:pt x="1763" y="1004"/>
                  <a:pt x="1763" y="1125"/>
                </a:cubicBezTo>
                <a:cubicBezTo>
                  <a:pt x="1763" y="1247"/>
                  <a:pt x="1703" y="1368"/>
                  <a:pt x="1611" y="1520"/>
                </a:cubicBezTo>
                <a:cubicBezTo>
                  <a:pt x="1520" y="1642"/>
                  <a:pt x="1368" y="1824"/>
                  <a:pt x="1155" y="2037"/>
                </a:cubicBezTo>
                <a:lnTo>
                  <a:pt x="61" y="3162"/>
                </a:lnTo>
                <a:lnTo>
                  <a:pt x="61" y="3770"/>
                </a:lnTo>
                <a:lnTo>
                  <a:pt x="2675" y="377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8" y="2067"/>
                  <a:pt x="2341" y="1855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60"/>
                  <a:pt x="2462" y="487"/>
                  <a:pt x="2219" y="304"/>
                </a:cubicBezTo>
                <a:cubicBezTo>
                  <a:pt x="1976" y="92"/>
                  <a:pt x="1672" y="0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5"/>
          <p:cNvSpPr/>
          <p:nvPr/>
        </p:nvSpPr>
        <p:spPr>
          <a:xfrm>
            <a:off x="6999519" y="4887213"/>
            <a:ext cx="64360" cy="82144"/>
          </a:xfrm>
          <a:custGeom>
            <a:rect b="b" l="l" r="r" t="t"/>
            <a:pathLst>
              <a:path extrusionOk="0" h="3830" w="2767">
                <a:moveTo>
                  <a:pt x="1490" y="2067"/>
                </a:moveTo>
                <a:cubicBezTo>
                  <a:pt x="1642" y="2067"/>
                  <a:pt x="1764" y="2128"/>
                  <a:pt x="1885" y="2219"/>
                </a:cubicBezTo>
                <a:cubicBezTo>
                  <a:pt x="1976" y="2341"/>
                  <a:pt x="2007" y="2462"/>
                  <a:pt x="2007" y="2614"/>
                </a:cubicBezTo>
                <a:cubicBezTo>
                  <a:pt x="2007" y="2766"/>
                  <a:pt x="1976" y="2918"/>
                  <a:pt x="1855" y="3009"/>
                </a:cubicBezTo>
                <a:cubicBezTo>
                  <a:pt x="1764" y="3100"/>
                  <a:pt x="1612" y="3161"/>
                  <a:pt x="1460" y="3161"/>
                </a:cubicBezTo>
                <a:cubicBezTo>
                  <a:pt x="1308" y="3161"/>
                  <a:pt x="1156" y="3100"/>
                  <a:pt x="1065" y="2979"/>
                </a:cubicBezTo>
                <a:cubicBezTo>
                  <a:pt x="943" y="2888"/>
                  <a:pt x="913" y="2736"/>
                  <a:pt x="913" y="2584"/>
                </a:cubicBezTo>
                <a:cubicBezTo>
                  <a:pt x="913" y="2432"/>
                  <a:pt x="943" y="2310"/>
                  <a:pt x="1065" y="2219"/>
                </a:cubicBezTo>
                <a:cubicBezTo>
                  <a:pt x="1186" y="2097"/>
                  <a:pt x="1308" y="2067"/>
                  <a:pt x="1490" y="2067"/>
                </a:cubicBezTo>
                <a:close/>
                <a:moveTo>
                  <a:pt x="1521" y="0"/>
                </a:moveTo>
                <a:cubicBezTo>
                  <a:pt x="1095" y="0"/>
                  <a:pt x="761" y="152"/>
                  <a:pt x="487" y="456"/>
                </a:cubicBezTo>
                <a:cubicBezTo>
                  <a:pt x="335" y="608"/>
                  <a:pt x="213" y="821"/>
                  <a:pt x="122" y="1064"/>
                </a:cubicBezTo>
                <a:cubicBezTo>
                  <a:pt x="62" y="1307"/>
                  <a:pt x="1" y="1611"/>
                  <a:pt x="1" y="1945"/>
                </a:cubicBezTo>
                <a:cubicBezTo>
                  <a:pt x="1" y="2492"/>
                  <a:pt x="122" y="2918"/>
                  <a:pt x="335" y="3283"/>
                </a:cubicBezTo>
                <a:cubicBezTo>
                  <a:pt x="426" y="3465"/>
                  <a:pt x="578" y="3587"/>
                  <a:pt x="761" y="3708"/>
                </a:cubicBezTo>
                <a:cubicBezTo>
                  <a:pt x="973" y="3800"/>
                  <a:pt x="1186" y="3830"/>
                  <a:pt x="1460" y="3830"/>
                </a:cubicBezTo>
                <a:cubicBezTo>
                  <a:pt x="1824" y="3830"/>
                  <a:pt x="2159" y="3739"/>
                  <a:pt x="2402" y="3496"/>
                </a:cubicBezTo>
                <a:cubicBezTo>
                  <a:pt x="2645" y="3283"/>
                  <a:pt x="2767" y="2979"/>
                  <a:pt x="2767" y="2614"/>
                </a:cubicBezTo>
                <a:cubicBezTo>
                  <a:pt x="2767" y="2219"/>
                  <a:pt x="2645" y="1915"/>
                  <a:pt x="2432" y="1702"/>
                </a:cubicBezTo>
                <a:cubicBezTo>
                  <a:pt x="2189" y="1489"/>
                  <a:pt x="1916" y="1368"/>
                  <a:pt x="1551" y="1368"/>
                </a:cubicBezTo>
                <a:cubicBezTo>
                  <a:pt x="1308" y="1368"/>
                  <a:pt x="1065" y="1429"/>
                  <a:pt x="821" y="1581"/>
                </a:cubicBezTo>
                <a:cubicBezTo>
                  <a:pt x="852" y="1337"/>
                  <a:pt x="943" y="1125"/>
                  <a:pt x="1065" y="973"/>
                </a:cubicBezTo>
                <a:cubicBezTo>
                  <a:pt x="1186" y="790"/>
                  <a:pt x="1369" y="730"/>
                  <a:pt x="1581" y="730"/>
                </a:cubicBezTo>
                <a:cubicBezTo>
                  <a:pt x="1703" y="730"/>
                  <a:pt x="1824" y="760"/>
                  <a:pt x="1946" y="821"/>
                </a:cubicBezTo>
                <a:cubicBezTo>
                  <a:pt x="2068" y="851"/>
                  <a:pt x="2128" y="912"/>
                  <a:pt x="2189" y="942"/>
                </a:cubicBezTo>
                <a:cubicBezTo>
                  <a:pt x="2220" y="973"/>
                  <a:pt x="2250" y="1003"/>
                  <a:pt x="2280" y="1034"/>
                </a:cubicBezTo>
                <a:lnTo>
                  <a:pt x="2676" y="456"/>
                </a:lnTo>
                <a:cubicBezTo>
                  <a:pt x="2554" y="365"/>
                  <a:pt x="2463" y="304"/>
                  <a:pt x="2372" y="243"/>
                </a:cubicBezTo>
                <a:cubicBezTo>
                  <a:pt x="2311" y="182"/>
                  <a:pt x="2189" y="122"/>
                  <a:pt x="2007" y="91"/>
                </a:cubicBezTo>
                <a:cubicBezTo>
                  <a:pt x="1855" y="30"/>
                  <a:pt x="1703" y="0"/>
                  <a:pt x="15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5"/>
          <p:cNvSpPr/>
          <p:nvPr/>
        </p:nvSpPr>
        <p:spPr>
          <a:xfrm>
            <a:off x="7244879" y="4887856"/>
            <a:ext cx="62942" cy="80857"/>
          </a:xfrm>
          <a:custGeom>
            <a:rect b="b" l="l" r="r" t="t"/>
            <a:pathLst>
              <a:path extrusionOk="0" h="3770" w="2706">
                <a:moveTo>
                  <a:pt x="1368" y="0"/>
                </a:moveTo>
                <a:cubicBezTo>
                  <a:pt x="1064" y="0"/>
                  <a:pt x="790" y="61"/>
                  <a:pt x="578" y="183"/>
                </a:cubicBezTo>
                <a:cubicBezTo>
                  <a:pt x="365" y="335"/>
                  <a:pt x="182" y="517"/>
                  <a:pt x="0" y="791"/>
                </a:cubicBezTo>
                <a:lnTo>
                  <a:pt x="669" y="1186"/>
                </a:lnTo>
                <a:cubicBezTo>
                  <a:pt x="882" y="852"/>
                  <a:pt x="1094" y="700"/>
                  <a:pt x="1337" y="700"/>
                </a:cubicBezTo>
                <a:cubicBezTo>
                  <a:pt x="1459" y="700"/>
                  <a:pt x="1581" y="730"/>
                  <a:pt x="1641" y="821"/>
                </a:cubicBezTo>
                <a:cubicBezTo>
                  <a:pt x="1733" y="912"/>
                  <a:pt x="1763" y="1004"/>
                  <a:pt x="1763" y="1125"/>
                </a:cubicBezTo>
                <a:cubicBezTo>
                  <a:pt x="1763" y="1247"/>
                  <a:pt x="1733" y="1368"/>
                  <a:pt x="1641" y="1520"/>
                </a:cubicBezTo>
                <a:cubicBezTo>
                  <a:pt x="1550" y="1642"/>
                  <a:pt x="1368" y="1824"/>
                  <a:pt x="1155" y="2037"/>
                </a:cubicBezTo>
                <a:lnTo>
                  <a:pt x="91" y="3162"/>
                </a:lnTo>
                <a:lnTo>
                  <a:pt x="91" y="3770"/>
                </a:lnTo>
                <a:lnTo>
                  <a:pt x="2705" y="3770"/>
                </a:lnTo>
                <a:lnTo>
                  <a:pt x="270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8" y="2067"/>
                  <a:pt x="2341" y="1855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60"/>
                  <a:pt x="2462" y="487"/>
                  <a:pt x="2219" y="304"/>
                </a:cubicBezTo>
                <a:cubicBezTo>
                  <a:pt x="1976" y="92"/>
                  <a:pt x="1702" y="0"/>
                  <a:pt x="1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5"/>
          <p:cNvSpPr/>
          <p:nvPr/>
        </p:nvSpPr>
        <p:spPr>
          <a:xfrm>
            <a:off x="7319804" y="4889164"/>
            <a:ext cx="62244" cy="79549"/>
          </a:xfrm>
          <a:custGeom>
            <a:rect b="b" l="l" r="r" t="t"/>
            <a:pathLst>
              <a:path extrusionOk="0" h="3709" w="2676">
                <a:moveTo>
                  <a:pt x="1" y="0"/>
                </a:moveTo>
                <a:lnTo>
                  <a:pt x="1" y="1186"/>
                </a:lnTo>
                <a:lnTo>
                  <a:pt x="791" y="1186"/>
                </a:lnTo>
                <a:lnTo>
                  <a:pt x="791" y="730"/>
                </a:lnTo>
                <a:lnTo>
                  <a:pt x="1703" y="730"/>
                </a:lnTo>
                <a:lnTo>
                  <a:pt x="275" y="3709"/>
                </a:lnTo>
                <a:lnTo>
                  <a:pt x="1186" y="3709"/>
                </a:lnTo>
                <a:lnTo>
                  <a:pt x="2676" y="639"/>
                </a:lnTo>
                <a:lnTo>
                  <a:pt x="26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5"/>
          <p:cNvSpPr/>
          <p:nvPr/>
        </p:nvSpPr>
        <p:spPr>
          <a:xfrm>
            <a:off x="7567979" y="4887856"/>
            <a:ext cx="62244" cy="80857"/>
          </a:xfrm>
          <a:custGeom>
            <a:rect b="b" l="l" r="r" t="t"/>
            <a:pathLst>
              <a:path extrusionOk="0" h="3770" w="2676">
                <a:moveTo>
                  <a:pt x="1369" y="0"/>
                </a:moveTo>
                <a:cubicBezTo>
                  <a:pt x="1065" y="0"/>
                  <a:pt x="791" y="61"/>
                  <a:pt x="578" y="183"/>
                </a:cubicBezTo>
                <a:cubicBezTo>
                  <a:pt x="366" y="335"/>
                  <a:pt x="183" y="517"/>
                  <a:pt x="1" y="791"/>
                </a:cubicBezTo>
                <a:lnTo>
                  <a:pt x="670" y="1186"/>
                </a:lnTo>
                <a:cubicBezTo>
                  <a:pt x="882" y="852"/>
                  <a:pt x="1095" y="700"/>
                  <a:pt x="1338" y="700"/>
                </a:cubicBezTo>
                <a:cubicBezTo>
                  <a:pt x="1460" y="700"/>
                  <a:pt x="1551" y="730"/>
                  <a:pt x="1642" y="821"/>
                </a:cubicBezTo>
                <a:cubicBezTo>
                  <a:pt x="1733" y="912"/>
                  <a:pt x="1764" y="1004"/>
                  <a:pt x="1764" y="1125"/>
                </a:cubicBezTo>
                <a:cubicBezTo>
                  <a:pt x="1764" y="1247"/>
                  <a:pt x="1733" y="1368"/>
                  <a:pt x="1642" y="1520"/>
                </a:cubicBezTo>
                <a:cubicBezTo>
                  <a:pt x="1551" y="1642"/>
                  <a:pt x="1369" y="1824"/>
                  <a:pt x="1156" y="2037"/>
                </a:cubicBezTo>
                <a:lnTo>
                  <a:pt x="62" y="3162"/>
                </a:lnTo>
                <a:lnTo>
                  <a:pt x="62" y="3770"/>
                </a:lnTo>
                <a:lnTo>
                  <a:pt x="2676" y="377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5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60"/>
                  <a:pt x="2463" y="487"/>
                  <a:pt x="2220" y="304"/>
                </a:cubicBezTo>
                <a:cubicBezTo>
                  <a:pt x="1977" y="92"/>
                  <a:pt x="170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5"/>
          <p:cNvSpPr/>
          <p:nvPr/>
        </p:nvSpPr>
        <p:spPr>
          <a:xfrm>
            <a:off x="7643648" y="4887856"/>
            <a:ext cx="65779" cy="82165"/>
          </a:xfrm>
          <a:custGeom>
            <a:rect b="b" l="l" r="r" t="t"/>
            <a:pathLst>
              <a:path extrusionOk="0" h="3831" w="2828">
                <a:moveTo>
                  <a:pt x="1429" y="639"/>
                </a:moveTo>
                <a:cubicBezTo>
                  <a:pt x="1550" y="639"/>
                  <a:pt x="1672" y="669"/>
                  <a:pt x="1794" y="760"/>
                </a:cubicBezTo>
                <a:cubicBezTo>
                  <a:pt x="1885" y="852"/>
                  <a:pt x="1915" y="943"/>
                  <a:pt x="1915" y="1064"/>
                </a:cubicBezTo>
                <a:cubicBezTo>
                  <a:pt x="1915" y="1186"/>
                  <a:pt x="1885" y="1307"/>
                  <a:pt x="1763" y="1399"/>
                </a:cubicBezTo>
                <a:cubicBezTo>
                  <a:pt x="1672" y="1459"/>
                  <a:pt x="1550" y="1520"/>
                  <a:pt x="1429" y="1520"/>
                </a:cubicBezTo>
                <a:cubicBezTo>
                  <a:pt x="1277" y="1520"/>
                  <a:pt x="1186" y="1459"/>
                  <a:pt x="1064" y="1399"/>
                </a:cubicBezTo>
                <a:cubicBezTo>
                  <a:pt x="973" y="1307"/>
                  <a:pt x="912" y="1186"/>
                  <a:pt x="912" y="1064"/>
                </a:cubicBezTo>
                <a:cubicBezTo>
                  <a:pt x="912" y="943"/>
                  <a:pt x="973" y="852"/>
                  <a:pt x="1064" y="760"/>
                </a:cubicBezTo>
                <a:cubicBezTo>
                  <a:pt x="1155" y="669"/>
                  <a:pt x="1277" y="639"/>
                  <a:pt x="1429" y="639"/>
                </a:cubicBezTo>
                <a:close/>
                <a:moveTo>
                  <a:pt x="1429" y="2159"/>
                </a:moveTo>
                <a:cubicBezTo>
                  <a:pt x="1581" y="2159"/>
                  <a:pt x="1702" y="2189"/>
                  <a:pt x="1824" y="2280"/>
                </a:cubicBezTo>
                <a:cubicBezTo>
                  <a:pt x="1946" y="2371"/>
                  <a:pt x="2006" y="2493"/>
                  <a:pt x="2006" y="2645"/>
                </a:cubicBezTo>
                <a:cubicBezTo>
                  <a:pt x="2006" y="2797"/>
                  <a:pt x="1946" y="2918"/>
                  <a:pt x="1824" y="3010"/>
                </a:cubicBezTo>
                <a:cubicBezTo>
                  <a:pt x="1702" y="3101"/>
                  <a:pt x="1550" y="3131"/>
                  <a:pt x="1429" y="3131"/>
                </a:cubicBezTo>
                <a:cubicBezTo>
                  <a:pt x="1277" y="3131"/>
                  <a:pt x="1125" y="3101"/>
                  <a:pt x="1034" y="3010"/>
                </a:cubicBezTo>
                <a:cubicBezTo>
                  <a:pt x="882" y="2918"/>
                  <a:pt x="821" y="2797"/>
                  <a:pt x="851" y="2645"/>
                </a:cubicBezTo>
                <a:cubicBezTo>
                  <a:pt x="851" y="2493"/>
                  <a:pt x="882" y="2371"/>
                  <a:pt x="1003" y="2280"/>
                </a:cubicBezTo>
                <a:cubicBezTo>
                  <a:pt x="1125" y="2189"/>
                  <a:pt x="1277" y="2159"/>
                  <a:pt x="1429" y="2159"/>
                </a:cubicBezTo>
                <a:close/>
                <a:moveTo>
                  <a:pt x="1429" y="0"/>
                </a:moveTo>
                <a:cubicBezTo>
                  <a:pt x="1064" y="0"/>
                  <a:pt x="760" y="92"/>
                  <a:pt x="517" y="274"/>
                </a:cubicBezTo>
                <a:cubicBezTo>
                  <a:pt x="243" y="487"/>
                  <a:pt x="122" y="700"/>
                  <a:pt x="122" y="1004"/>
                </a:cubicBezTo>
                <a:cubicBezTo>
                  <a:pt x="122" y="1277"/>
                  <a:pt x="243" y="1520"/>
                  <a:pt x="456" y="1733"/>
                </a:cubicBezTo>
                <a:cubicBezTo>
                  <a:pt x="152" y="1976"/>
                  <a:pt x="0" y="2280"/>
                  <a:pt x="0" y="2675"/>
                </a:cubicBezTo>
                <a:cubicBezTo>
                  <a:pt x="0" y="2979"/>
                  <a:pt x="152" y="3253"/>
                  <a:pt x="395" y="3496"/>
                </a:cubicBezTo>
                <a:cubicBezTo>
                  <a:pt x="669" y="3709"/>
                  <a:pt x="1003" y="3830"/>
                  <a:pt x="1429" y="3830"/>
                </a:cubicBezTo>
                <a:cubicBezTo>
                  <a:pt x="1824" y="3830"/>
                  <a:pt x="2189" y="3709"/>
                  <a:pt x="2432" y="3496"/>
                </a:cubicBezTo>
                <a:cubicBezTo>
                  <a:pt x="2705" y="3253"/>
                  <a:pt x="2827" y="2979"/>
                  <a:pt x="2827" y="2675"/>
                </a:cubicBezTo>
                <a:cubicBezTo>
                  <a:pt x="2827" y="2280"/>
                  <a:pt x="2675" y="1976"/>
                  <a:pt x="2371" y="1733"/>
                </a:cubicBezTo>
                <a:cubicBezTo>
                  <a:pt x="2584" y="1520"/>
                  <a:pt x="2705" y="1277"/>
                  <a:pt x="2705" y="1004"/>
                </a:cubicBezTo>
                <a:cubicBezTo>
                  <a:pt x="2705" y="700"/>
                  <a:pt x="2584" y="487"/>
                  <a:pt x="2341" y="274"/>
                </a:cubicBezTo>
                <a:cubicBezTo>
                  <a:pt x="2098" y="92"/>
                  <a:pt x="1794" y="0"/>
                  <a:pt x="14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5"/>
          <p:cNvSpPr/>
          <p:nvPr/>
        </p:nvSpPr>
        <p:spPr>
          <a:xfrm>
            <a:off x="7890404" y="4887856"/>
            <a:ext cx="62244" cy="80857"/>
          </a:xfrm>
          <a:custGeom>
            <a:rect b="b" l="l" r="r" t="t"/>
            <a:pathLst>
              <a:path extrusionOk="0" h="3770" w="2676">
                <a:moveTo>
                  <a:pt x="1338" y="0"/>
                </a:moveTo>
                <a:cubicBezTo>
                  <a:pt x="1034" y="0"/>
                  <a:pt x="760" y="61"/>
                  <a:pt x="547" y="183"/>
                </a:cubicBezTo>
                <a:cubicBezTo>
                  <a:pt x="365" y="335"/>
                  <a:pt x="152" y="517"/>
                  <a:pt x="0" y="791"/>
                </a:cubicBezTo>
                <a:lnTo>
                  <a:pt x="639" y="1186"/>
                </a:lnTo>
                <a:cubicBezTo>
                  <a:pt x="851" y="852"/>
                  <a:pt x="1095" y="700"/>
                  <a:pt x="1307" y="700"/>
                </a:cubicBezTo>
                <a:cubicBezTo>
                  <a:pt x="1429" y="700"/>
                  <a:pt x="1550" y="730"/>
                  <a:pt x="1611" y="821"/>
                </a:cubicBezTo>
                <a:cubicBezTo>
                  <a:pt x="1702" y="912"/>
                  <a:pt x="1733" y="1004"/>
                  <a:pt x="1733" y="1125"/>
                </a:cubicBezTo>
                <a:cubicBezTo>
                  <a:pt x="1733" y="1247"/>
                  <a:pt x="1702" y="1368"/>
                  <a:pt x="1611" y="1520"/>
                </a:cubicBezTo>
                <a:cubicBezTo>
                  <a:pt x="1520" y="1642"/>
                  <a:pt x="1368" y="1824"/>
                  <a:pt x="1125" y="2037"/>
                </a:cubicBezTo>
                <a:lnTo>
                  <a:pt x="61" y="3162"/>
                </a:lnTo>
                <a:lnTo>
                  <a:pt x="61" y="3770"/>
                </a:lnTo>
                <a:lnTo>
                  <a:pt x="2675" y="377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28" y="2067"/>
                  <a:pt x="2310" y="1855"/>
                  <a:pt x="2402" y="1672"/>
                </a:cubicBezTo>
                <a:cubicBezTo>
                  <a:pt x="2523" y="1490"/>
                  <a:pt x="2554" y="1307"/>
                  <a:pt x="2554" y="1125"/>
                </a:cubicBezTo>
                <a:cubicBezTo>
                  <a:pt x="2554" y="760"/>
                  <a:pt x="2432" y="487"/>
                  <a:pt x="2189" y="304"/>
                </a:cubicBezTo>
                <a:cubicBezTo>
                  <a:pt x="1946" y="92"/>
                  <a:pt x="1672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5"/>
          <p:cNvSpPr/>
          <p:nvPr/>
        </p:nvSpPr>
        <p:spPr>
          <a:xfrm>
            <a:off x="7965352" y="4887856"/>
            <a:ext cx="64360" cy="82165"/>
          </a:xfrm>
          <a:custGeom>
            <a:rect b="b" l="l" r="r" t="t"/>
            <a:pathLst>
              <a:path extrusionOk="0" h="3831" w="2767">
                <a:moveTo>
                  <a:pt x="1307" y="669"/>
                </a:moveTo>
                <a:cubicBezTo>
                  <a:pt x="1459" y="669"/>
                  <a:pt x="1611" y="730"/>
                  <a:pt x="1702" y="852"/>
                </a:cubicBezTo>
                <a:cubicBezTo>
                  <a:pt x="1824" y="973"/>
                  <a:pt x="1885" y="1095"/>
                  <a:pt x="1885" y="1247"/>
                </a:cubicBezTo>
                <a:cubicBezTo>
                  <a:pt x="1885" y="1399"/>
                  <a:pt x="1824" y="1520"/>
                  <a:pt x="1702" y="1642"/>
                </a:cubicBezTo>
                <a:cubicBezTo>
                  <a:pt x="1581" y="1733"/>
                  <a:pt x="1459" y="1763"/>
                  <a:pt x="1307" y="1763"/>
                </a:cubicBezTo>
                <a:cubicBezTo>
                  <a:pt x="1125" y="1763"/>
                  <a:pt x="1003" y="1733"/>
                  <a:pt x="912" y="1611"/>
                </a:cubicBezTo>
                <a:cubicBezTo>
                  <a:pt x="821" y="1490"/>
                  <a:pt x="760" y="1368"/>
                  <a:pt x="760" y="1216"/>
                </a:cubicBezTo>
                <a:cubicBezTo>
                  <a:pt x="760" y="1064"/>
                  <a:pt x="821" y="943"/>
                  <a:pt x="912" y="821"/>
                </a:cubicBezTo>
                <a:cubicBezTo>
                  <a:pt x="1034" y="730"/>
                  <a:pt x="1155" y="669"/>
                  <a:pt x="1307" y="669"/>
                </a:cubicBezTo>
                <a:close/>
                <a:moveTo>
                  <a:pt x="1307" y="0"/>
                </a:moveTo>
                <a:cubicBezTo>
                  <a:pt x="943" y="0"/>
                  <a:pt x="639" y="92"/>
                  <a:pt x="365" y="335"/>
                </a:cubicBezTo>
                <a:cubicBezTo>
                  <a:pt x="122" y="548"/>
                  <a:pt x="0" y="852"/>
                  <a:pt x="0" y="1247"/>
                </a:cubicBezTo>
                <a:cubicBezTo>
                  <a:pt x="0" y="1611"/>
                  <a:pt x="122" y="1915"/>
                  <a:pt x="335" y="2128"/>
                </a:cubicBezTo>
                <a:cubicBezTo>
                  <a:pt x="578" y="2371"/>
                  <a:pt x="882" y="2493"/>
                  <a:pt x="1216" y="2493"/>
                </a:cubicBezTo>
                <a:cubicBezTo>
                  <a:pt x="1490" y="2493"/>
                  <a:pt x="1733" y="2402"/>
                  <a:pt x="1946" y="2250"/>
                </a:cubicBezTo>
                <a:lnTo>
                  <a:pt x="1946" y="2250"/>
                </a:lnTo>
                <a:cubicBezTo>
                  <a:pt x="1915" y="2523"/>
                  <a:pt x="1854" y="2736"/>
                  <a:pt x="1702" y="2888"/>
                </a:cubicBezTo>
                <a:cubicBezTo>
                  <a:pt x="1581" y="3040"/>
                  <a:pt x="1429" y="3101"/>
                  <a:pt x="1186" y="3101"/>
                </a:cubicBezTo>
                <a:cubicBezTo>
                  <a:pt x="1095" y="3101"/>
                  <a:pt x="973" y="3070"/>
                  <a:pt x="851" y="3040"/>
                </a:cubicBezTo>
                <a:cubicBezTo>
                  <a:pt x="730" y="2979"/>
                  <a:pt x="669" y="2918"/>
                  <a:pt x="608" y="2888"/>
                </a:cubicBezTo>
                <a:cubicBezTo>
                  <a:pt x="578" y="2858"/>
                  <a:pt x="547" y="2827"/>
                  <a:pt x="517" y="2827"/>
                </a:cubicBezTo>
                <a:lnTo>
                  <a:pt x="91" y="3405"/>
                </a:lnTo>
                <a:cubicBezTo>
                  <a:pt x="213" y="3466"/>
                  <a:pt x="304" y="3526"/>
                  <a:pt x="395" y="3587"/>
                </a:cubicBezTo>
                <a:cubicBezTo>
                  <a:pt x="456" y="3648"/>
                  <a:pt x="578" y="3678"/>
                  <a:pt x="730" y="3739"/>
                </a:cubicBezTo>
                <a:cubicBezTo>
                  <a:pt x="912" y="3800"/>
                  <a:pt x="1064" y="3830"/>
                  <a:pt x="1246" y="3830"/>
                </a:cubicBezTo>
                <a:cubicBezTo>
                  <a:pt x="1642" y="3830"/>
                  <a:pt x="2006" y="3678"/>
                  <a:pt x="2310" y="3374"/>
                </a:cubicBezTo>
                <a:cubicBezTo>
                  <a:pt x="2432" y="3222"/>
                  <a:pt x="2553" y="3010"/>
                  <a:pt x="2645" y="2766"/>
                </a:cubicBezTo>
                <a:cubicBezTo>
                  <a:pt x="2705" y="2523"/>
                  <a:pt x="2766" y="2219"/>
                  <a:pt x="2766" y="1885"/>
                </a:cubicBezTo>
                <a:cubicBezTo>
                  <a:pt x="2766" y="1338"/>
                  <a:pt x="2645" y="912"/>
                  <a:pt x="2462" y="548"/>
                </a:cubicBezTo>
                <a:cubicBezTo>
                  <a:pt x="2341" y="365"/>
                  <a:pt x="2189" y="244"/>
                  <a:pt x="2006" y="152"/>
                </a:cubicBezTo>
                <a:cubicBezTo>
                  <a:pt x="1794" y="31"/>
                  <a:pt x="1581" y="0"/>
                  <a:pt x="13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5"/>
          <p:cNvSpPr/>
          <p:nvPr/>
        </p:nvSpPr>
        <p:spPr>
          <a:xfrm>
            <a:off x="8211387" y="4889164"/>
            <a:ext cx="61546" cy="80857"/>
          </a:xfrm>
          <a:custGeom>
            <a:rect b="b" l="l" r="r" t="t"/>
            <a:pathLst>
              <a:path extrusionOk="0" h="3770" w="2646">
                <a:moveTo>
                  <a:pt x="214" y="0"/>
                </a:moveTo>
                <a:lnTo>
                  <a:pt x="214" y="699"/>
                </a:lnTo>
                <a:lnTo>
                  <a:pt x="1369" y="699"/>
                </a:lnTo>
                <a:lnTo>
                  <a:pt x="670" y="1550"/>
                </a:lnTo>
                <a:lnTo>
                  <a:pt x="670" y="2158"/>
                </a:lnTo>
                <a:cubicBezTo>
                  <a:pt x="882" y="2098"/>
                  <a:pt x="1034" y="2067"/>
                  <a:pt x="1156" y="2067"/>
                </a:cubicBezTo>
                <a:cubicBezTo>
                  <a:pt x="1369" y="2067"/>
                  <a:pt x="1551" y="2098"/>
                  <a:pt x="1673" y="2189"/>
                </a:cubicBezTo>
                <a:cubicBezTo>
                  <a:pt x="1794" y="2280"/>
                  <a:pt x="1855" y="2401"/>
                  <a:pt x="1855" y="2553"/>
                </a:cubicBezTo>
                <a:cubicBezTo>
                  <a:pt x="1855" y="2705"/>
                  <a:pt x="1794" y="2827"/>
                  <a:pt x="1703" y="2918"/>
                </a:cubicBezTo>
                <a:cubicBezTo>
                  <a:pt x="1582" y="3009"/>
                  <a:pt x="1430" y="3040"/>
                  <a:pt x="1278" y="3040"/>
                </a:cubicBezTo>
                <a:cubicBezTo>
                  <a:pt x="1004" y="3040"/>
                  <a:pt x="700" y="2918"/>
                  <a:pt x="335" y="2675"/>
                </a:cubicBezTo>
                <a:lnTo>
                  <a:pt x="1" y="3313"/>
                </a:lnTo>
                <a:cubicBezTo>
                  <a:pt x="426" y="3617"/>
                  <a:pt x="852" y="3769"/>
                  <a:pt x="1247" y="3769"/>
                </a:cubicBezTo>
                <a:cubicBezTo>
                  <a:pt x="1642" y="3769"/>
                  <a:pt x="2007" y="3648"/>
                  <a:pt x="2250" y="3435"/>
                </a:cubicBezTo>
                <a:cubicBezTo>
                  <a:pt x="2524" y="3192"/>
                  <a:pt x="2645" y="2888"/>
                  <a:pt x="2645" y="2523"/>
                </a:cubicBezTo>
                <a:cubicBezTo>
                  <a:pt x="2645" y="2250"/>
                  <a:pt x="2585" y="2006"/>
                  <a:pt x="2402" y="1824"/>
                </a:cubicBezTo>
                <a:cubicBezTo>
                  <a:pt x="2250" y="1611"/>
                  <a:pt x="2007" y="1490"/>
                  <a:pt x="1734" y="1459"/>
                </a:cubicBezTo>
                <a:lnTo>
                  <a:pt x="2493" y="578"/>
                </a:lnTo>
                <a:lnTo>
                  <a:pt x="24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5"/>
          <p:cNvSpPr/>
          <p:nvPr/>
        </p:nvSpPr>
        <p:spPr>
          <a:xfrm>
            <a:off x="8287056" y="4887856"/>
            <a:ext cx="71431" cy="82165"/>
          </a:xfrm>
          <a:custGeom>
            <a:rect b="b" l="l" r="r" t="t"/>
            <a:pathLst>
              <a:path extrusionOk="0" h="3831" w="3071">
                <a:moveTo>
                  <a:pt x="1520" y="669"/>
                </a:moveTo>
                <a:cubicBezTo>
                  <a:pt x="1763" y="669"/>
                  <a:pt x="1946" y="791"/>
                  <a:pt x="2067" y="1004"/>
                </a:cubicBezTo>
                <a:cubicBezTo>
                  <a:pt x="2189" y="1247"/>
                  <a:pt x="2250" y="1520"/>
                  <a:pt x="2250" y="1915"/>
                </a:cubicBezTo>
                <a:cubicBezTo>
                  <a:pt x="2250" y="2280"/>
                  <a:pt x="2189" y="2584"/>
                  <a:pt x="2067" y="2797"/>
                </a:cubicBezTo>
                <a:cubicBezTo>
                  <a:pt x="1946" y="3040"/>
                  <a:pt x="1763" y="3131"/>
                  <a:pt x="1520" y="3131"/>
                </a:cubicBezTo>
                <a:cubicBezTo>
                  <a:pt x="1277" y="3131"/>
                  <a:pt x="1095" y="3040"/>
                  <a:pt x="973" y="2797"/>
                </a:cubicBezTo>
                <a:cubicBezTo>
                  <a:pt x="851" y="2584"/>
                  <a:pt x="821" y="2280"/>
                  <a:pt x="821" y="1915"/>
                </a:cubicBezTo>
                <a:cubicBezTo>
                  <a:pt x="821" y="1520"/>
                  <a:pt x="851" y="1247"/>
                  <a:pt x="973" y="1004"/>
                </a:cubicBezTo>
                <a:cubicBezTo>
                  <a:pt x="1095" y="791"/>
                  <a:pt x="1277" y="669"/>
                  <a:pt x="1520" y="669"/>
                </a:cubicBezTo>
                <a:close/>
                <a:moveTo>
                  <a:pt x="1520" y="0"/>
                </a:moveTo>
                <a:cubicBezTo>
                  <a:pt x="1003" y="0"/>
                  <a:pt x="639" y="152"/>
                  <a:pt x="365" y="517"/>
                </a:cubicBezTo>
                <a:cubicBezTo>
                  <a:pt x="122" y="852"/>
                  <a:pt x="0" y="1307"/>
                  <a:pt x="0" y="1915"/>
                </a:cubicBezTo>
                <a:cubicBezTo>
                  <a:pt x="0" y="2493"/>
                  <a:pt x="122" y="2949"/>
                  <a:pt x="365" y="3283"/>
                </a:cubicBezTo>
                <a:cubicBezTo>
                  <a:pt x="639" y="3648"/>
                  <a:pt x="1003" y="3830"/>
                  <a:pt x="1520" y="3830"/>
                </a:cubicBezTo>
                <a:cubicBezTo>
                  <a:pt x="2037" y="3830"/>
                  <a:pt x="2432" y="3648"/>
                  <a:pt x="2675" y="3283"/>
                </a:cubicBezTo>
                <a:cubicBezTo>
                  <a:pt x="2918" y="2949"/>
                  <a:pt x="3070" y="2493"/>
                  <a:pt x="3070" y="1915"/>
                </a:cubicBezTo>
                <a:cubicBezTo>
                  <a:pt x="3070" y="1307"/>
                  <a:pt x="2949" y="852"/>
                  <a:pt x="2675" y="517"/>
                </a:cubicBezTo>
                <a:cubicBezTo>
                  <a:pt x="2432" y="152"/>
                  <a:pt x="2037" y="0"/>
                  <a:pt x="15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5"/>
          <p:cNvSpPr/>
          <p:nvPr/>
        </p:nvSpPr>
        <p:spPr>
          <a:xfrm>
            <a:off x="7215865" y="3969721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05" name="Google Shape;405;p35"/>
          <p:cNvSpPr/>
          <p:nvPr/>
        </p:nvSpPr>
        <p:spPr>
          <a:xfrm>
            <a:off x="8184373" y="3964124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FDB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06" name="Google Shape;406;p35"/>
          <p:cNvSpPr/>
          <p:nvPr/>
        </p:nvSpPr>
        <p:spPr>
          <a:xfrm>
            <a:off x="7519702" y="4266972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006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07" name="Google Shape;407;p35"/>
          <p:cNvSpPr txBox="1"/>
          <p:nvPr/>
        </p:nvSpPr>
        <p:spPr>
          <a:xfrm>
            <a:off x="6746519" y="3189603"/>
            <a:ext cx="24033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November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3981025" y="1861925"/>
            <a:ext cx="474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1</a:t>
            </a:r>
            <a:r>
              <a:rPr lang="fr"/>
              <a:t>- </a:t>
            </a:r>
            <a:r>
              <a:rPr lang="fr">
                <a:solidFill>
                  <a:schemeClr val="dk1"/>
                </a:solidFill>
              </a:rPr>
              <a:t>Set up the hardware and software components for connecting the Xbox controller to the X-Car.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9" name="Google Shape;409;p35"/>
          <p:cNvSpPr/>
          <p:nvPr/>
        </p:nvSpPr>
        <p:spPr>
          <a:xfrm>
            <a:off x="7233644" y="3974494"/>
            <a:ext cx="802500" cy="171600"/>
          </a:xfrm>
          <a:prstGeom prst="roundRect">
            <a:avLst>
              <a:gd fmla="val 16667" name="adj"/>
            </a:avLst>
          </a:prstGeom>
          <a:solidFill>
            <a:srgbClr val="C3D6FA">
              <a:alpha val="6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5"/>
          <p:cNvSpPr/>
          <p:nvPr/>
        </p:nvSpPr>
        <p:spPr>
          <a:xfrm>
            <a:off x="7855991" y="3970710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11" name="Google Shape;411;p35"/>
          <p:cNvSpPr/>
          <p:nvPr/>
        </p:nvSpPr>
        <p:spPr>
          <a:xfrm>
            <a:off x="3782425" y="1969037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12" name="Google Shape;412;p35"/>
          <p:cNvSpPr txBox="1"/>
          <p:nvPr/>
        </p:nvSpPr>
        <p:spPr>
          <a:xfrm>
            <a:off x="3981025" y="2512800"/>
            <a:ext cx="516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2</a:t>
            </a:r>
            <a:r>
              <a:rPr lang="fr"/>
              <a:t>- </a:t>
            </a:r>
            <a:r>
              <a:rPr lang="fr">
                <a:solidFill>
                  <a:schemeClr val="dk1"/>
                </a:solidFill>
              </a:rPr>
              <a:t>Write a program that reads the input from the controller and converts it into commands for the X-Car’s motors.</a:t>
            </a:r>
            <a:endParaRPr/>
          </a:p>
        </p:txBody>
      </p:sp>
      <p:sp>
        <p:nvSpPr>
          <p:cNvPr id="413" name="Google Shape;413;p35"/>
          <p:cNvSpPr/>
          <p:nvPr/>
        </p:nvSpPr>
        <p:spPr>
          <a:xfrm>
            <a:off x="3782425" y="2655850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FDB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14" name="Google Shape;414;p35"/>
          <p:cNvSpPr txBox="1"/>
          <p:nvPr/>
        </p:nvSpPr>
        <p:spPr>
          <a:xfrm>
            <a:off x="3937375" y="3269375"/>
            <a:ext cx="256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3</a:t>
            </a:r>
            <a:r>
              <a:rPr lang="fr"/>
              <a:t>-</a:t>
            </a:r>
            <a:r>
              <a:rPr lang="fr"/>
              <a:t> </a:t>
            </a:r>
            <a:r>
              <a:rPr lang="fr">
                <a:solidFill>
                  <a:schemeClr val="dk1"/>
                </a:solidFill>
              </a:rPr>
              <a:t>Perform unit testing and integration testing for each task.</a:t>
            </a: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7198690" y="4267284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006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16" name="Google Shape;416;p35"/>
          <p:cNvSpPr/>
          <p:nvPr/>
        </p:nvSpPr>
        <p:spPr>
          <a:xfrm>
            <a:off x="7205628" y="4273350"/>
            <a:ext cx="503700" cy="171600"/>
          </a:xfrm>
          <a:prstGeom prst="roundRect">
            <a:avLst>
              <a:gd fmla="val 16667" name="adj"/>
            </a:avLst>
          </a:prstGeom>
          <a:solidFill>
            <a:srgbClr val="006ECE">
              <a:alpha val="6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5"/>
          <p:cNvSpPr/>
          <p:nvPr/>
        </p:nvSpPr>
        <p:spPr>
          <a:xfrm>
            <a:off x="3782425" y="3342675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006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18" name="Google Shape;418;p35"/>
          <p:cNvSpPr/>
          <p:nvPr/>
        </p:nvSpPr>
        <p:spPr>
          <a:xfrm>
            <a:off x="8164186" y="4267299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19" name="Google Shape;419;p35"/>
          <p:cNvSpPr/>
          <p:nvPr/>
        </p:nvSpPr>
        <p:spPr>
          <a:xfrm>
            <a:off x="8489161" y="4274149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20" name="Google Shape;420;p35"/>
          <p:cNvSpPr/>
          <p:nvPr/>
        </p:nvSpPr>
        <p:spPr>
          <a:xfrm>
            <a:off x="8172740" y="4272075"/>
            <a:ext cx="503700" cy="171600"/>
          </a:xfrm>
          <a:prstGeom prst="roundRect">
            <a:avLst>
              <a:gd fmla="val 16667" name="adj"/>
            </a:avLst>
          </a:prstGeom>
          <a:solidFill>
            <a:srgbClr val="1B786E">
              <a:alpha val="58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01" y="869614"/>
            <a:ext cx="412875" cy="4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"/>
          <p:cNvSpPr/>
          <p:nvPr/>
        </p:nvSpPr>
        <p:spPr>
          <a:xfrm>
            <a:off x="6746509" y="3180750"/>
            <a:ext cx="2398200" cy="18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3713500" y="1454700"/>
            <a:ext cx="4608600" cy="32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6"/>
          <p:cNvSpPr/>
          <p:nvPr/>
        </p:nvSpPr>
        <p:spPr>
          <a:xfrm>
            <a:off x="394275" y="1454700"/>
            <a:ext cx="3240300" cy="317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Story 2</a:t>
            </a:r>
            <a:endParaRPr sz="1979"/>
          </a:p>
        </p:txBody>
      </p:sp>
      <p:grpSp>
        <p:nvGrpSpPr>
          <p:cNvPr id="430" name="Google Shape;430;p36"/>
          <p:cNvGrpSpPr/>
          <p:nvPr/>
        </p:nvGrpSpPr>
        <p:grpSpPr>
          <a:xfrm>
            <a:off x="383861" y="786518"/>
            <a:ext cx="7941367" cy="579047"/>
            <a:chOff x="337225" y="646350"/>
            <a:chExt cx="8115029" cy="551106"/>
          </a:xfrm>
        </p:grpSpPr>
        <p:sp>
          <p:nvSpPr>
            <p:cNvPr id="431" name="Google Shape;431;p36"/>
            <p:cNvSpPr/>
            <p:nvPr/>
          </p:nvSpPr>
          <p:spPr>
            <a:xfrm>
              <a:off x="337225" y="646350"/>
              <a:ext cx="8115000" cy="551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 txBox="1"/>
            <p:nvPr/>
          </p:nvSpPr>
          <p:spPr>
            <a:xfrm>
              <a:off x="990954" y="646356"/>
              <a:ext cx="74613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chemeClr val="lt1"/>
                  </a:solidFill>
                </a:rPr>
                <a:t>Detect obstacle </a:t>
              </a:r>
              <a:r>
                <a:rPr lang="fr">
                  <a:solidFill>
                    <a:schemeClr val="lt1"/>
                  </a:solidFill>
                </a:rPr>
                <a:t>: </a:t>
              </a:r>
              <a:r>
                <a:rPr i="1" lang="fr">
                  <a:solidFill>
                    <a:schemeClr val="lt1"/>
                  </a:solidFill>
                </a:rPr>
                <a:t>As a user, I want the X-Car to stop automatically when it faces an obstacle, so that I can avoid collisions and damage</a:t>
              </a:r>
              <a:r>
                <a:rPr lang="fr">
                  <a:solidFill>
                    <a:schemeClr val="lt1"/>
                  </a:solidFill>
                </a:rPr>
                <a:t>.</a:t>
              </a:r>
              <a:endParaRPr i="1">
                <a:solidFill>
                  <a:schemeClr val="lt1"/>
                </a:solidFill>
              </a:endParaRPr>
            </a:p>
          </p:txBody>
        </p:sp>
      </p:grpSp>
      <p:sp>
        <p:nvSpPr>
          <p:cNvPr id="433" name="Google Shape;433;p36"/>
          <p:cNvSpPr txBox="1"/>
          <p:nvPr/>
        </p:nvSpPr>
        <p:spPr>
          <a:xfrm>
            <a:off x="383850" y="1473350"/>
            <a:ext cx="32403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Tests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383875" y="1898225"/>
            <a:ext cx="32403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-  Place an obstacle at a distance of 70 cm in front of the X-Car and drive it towards the obstacle. Check if the X-Car stops before 20 cm from the obstacle.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- Place an obstacle at a distance of 70cm behind the X-Car and drive it backwards. Check if the X-Car stops before 20 cm from the obstacle.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- Place an obstacle at a distance of 70 cm with an angle between 20 and 30 ° on the side of the X-Car and drive it sideways. Check if the X-Car stops 20 cm from the obstacle.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6"/>
          <p:cNvSpPr txBox="1"/>
          <p:nvPr/>
        </p:nvSpPr>
        <p:spPr>
          <a:xfrm>
            <a:off x="3781975" y="1465075"/>
            <a:ext cx="4543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Tasks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436" name="Google Shape;436;p36"/>
          <p:cNvCxnSpPr/>
          <p:nvPr/>
        </p:nvCxnSpPr>
        <p:spPr>
          <a:xfrm>
            <a:off x="3676150" y="1916425"/>
            <a:ext cx="18600" cy="2941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36"/>
          <p:cNvSpPr/>
          <p:nvPr/>
        </p:nvSpPr>
        <p:spPr>
          <a:xfrm>
            <a:off x="6699700" y="3320489"/>
            <a:ext cx="2446200" cy="1795800"/>
          </a:xfrm>
          <a:prstGeom prst="rect">
            <a:avLst/>
          </a:prstGeom>
          <a:solidFill>
            <a:srgbClr val="0097A7">
              <a:alpha val="41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6"/>
          <p:cNvSpPr/>
          <p:nvPr/>
        </p:nvSpPr>
        <p:spPr>
          <a:xfrm>
            <a:off x="6741358" y="3362518"/>
            <a:ext cx="2403300" cy="1795800"/>
          </a:xfrm>
          <a:prstGeom prst="rect">
            <a:avLst/>
          </a:prstGeom>
          <a:solidFill>
            <a:srgbClr val="F8F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6"/>
          <p:cNvSpPr/>
          <p:nvPr/>
        </p:nvSpPr>
        <p:spPr>
          <a:xfrm>
            <a:off x="6959928" y="3495543"/>
            <a:ext cx="55871" cy="67174"/>
          </a:xfrm>
          <a:custGeom>
            <a:rect b="b" l="l" r="r" t="t"/>
            <a:pathLst>
              <a:path extrusionOk="0" h="3132" w="2402">
                <a:moveTo>
                  <a:pt x="1216" y="1"/>
                </a:moveTo>
                <a:cubicBezTo>
                  <a:pt x="912" y="1"/>
                  <a:pt x="639" y="92"/>
                  <a:pt x="426" y="244"/>
                </a:cubicBezTo>
                <a:cubicBezTo>
                  <a:pt x="244" y="396"/>
                  <a:pt x="122" y="609"/>
                  <a:pt x="122" y="913"/>
                </a:cubicBezTo>
                <a:cubicBezTo>
                  <a:pt x="122" y="1186"/>
                  <a:pt x="213" y="1399"/>
                  <a:pt x="365" y="1551"/>
                </a:cubicBezTo>
                <a:cubicBezTo>
                  <a:pt x="548" y="1673"/>
                  <a:pt x="791" y="1794"/>
                  <a:pt x="1156" y="1855"/>
                </a:cubicBezTo>
                <a:cubicBezTo>
                  <a:pt x="1368" y="1916"/>
                  <a:pt x="1520" y="1976"/>
                  <a:pt x="1612" y="2037"/>
                </a:cubicBezTo>
                <a:cubicBezTo>
                  <a:pt x="1672" y="2068"/>
                  <a:pt x="1703" y="2159"/>
                  <a:pt x="1703" y="2250"/>
                </a:cubicBezTo>
                <a:cubicBezTo>
                  <a:pt x="1703" y="2341"/>
                  <a:pt x="1672" y="2402"/>
                  <a:pt x="1612" y="2463"/>
                </a:cubicBezTo>
                <a:cubicBezTo>
                  <a:pt x="1520" y="2524"/>
                  <a:pt x="1429" y="2554"/>
                  <a:pt x="1308" y="2554"/>
                </a:cubicBezTo>
                <a:cubicBezTo>
                  <a:pt x="1034" y="2554"/>
                  <a:pt x="730" y="2402"/>
                  <a:pt x="396" y="2098"/>
                </a:cubicBezTo>
                <a:lnTo>
                  <a:pt x="1" y="2615"/>
                </a:lnTo>
                <a:cubicBezTo>
                  <a:pt x="396" y="2949"/>
                  <a:pt x="821" y="3132"/>
                  <a:pt x="1308" y="3132"/>
                </a:cubicBezTo>
                <a:cubicBezTo>
                  <a:pt x="1642" y="3132"/>
                  <a:pt x="1915" y="3040"/>
                  <a:pt x="2098" y="2888"/>
                </a:cubicBezTo>
                <a:cubicBezTo>
                  <a:pt x="2311" y="2706"/>
                  <a:pt x="2402" y="2493"/>
                  <a:pt x="2402" y="2220"/>
                </a:cubicBezTo>
                <a:cubicBezTo>
                  <a:pt x="2402" y="1946"/>
                  <a:pt x="2341" y="1733"/>
                  <a:pt x="2189" y="1612"/>
                </a:cubicBezTo>
                <a:cubicBezTo>
                  <a:pt x="2007" y="1460"/>
                  <a:pt x="1794" y="1369"/>
                  <a:pt x="1490" y="1277"/>
                </a:cubicBezTo>
                <a:cubicBezTo>
                  <a:pt x="1216" y="1217"/>
                  <a:pt x="1034" y="1156"/>
                  <a:pt x="943" y="1095"/>
                </a:cubicBezTo>
                <a:cubicBezTo>
                  <a:pt x="882" y="1034"/>
                  <a:pt x="821" y="973"/>
                  <a:pt x="821" y="882"/>
                </a:cubicBezTo>
                <a:cubicBezTo>
                  <a:pt x="821" y="791"/>
                  <a:pt x="882" y="730"/>
                  <a:pt x="943" y="669"/>
                </a:cubicBezTo>
                <a:cubicBezTo>
                  <a:pt x="1004" y="609"/>
                  <a:pt x="1095" y="609"/>
                  <a:pt x="1186" y="609"/>
                </a:cubicBezTo>
                <a:cubicBezTo>
                  <a:pt x="1460" y="609"/>
                  <a:pt x="1733" y="700"/>
                  <a:pt x="2007" y="882"/>
                </a:cubicBezTo>
                <a:lnTo>
                  <a:pt x="2341" y="396"/>
                </a:lnTo>
                <a:cubicBezTo>
                  <a:pt x="2189" y="274"/>
                  <a:pt x="2037" y="183"/>
                  <a:pt x="1824" y="92"/>
                </a:cubicBezTo>
                <a:cubicBezTo>
                  <a:pt x="1612" y="31"/>
                  <a:pt x="1429" y="1"/>
                  <a:pt x="12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7280935" y="3496851"/>
            <a:ext cx="79200" cy="65222"/>
          </a:xfrm>
          <a:custGeom>
            <a:rect b="b" l="l" r="r" t="t"/>
            <a:pathLst>
              <a:path extrusionOk="0" h="3041" w="3405">
                <a:moveTo>
                  <a:pt x="0" y="1"/>
                </a:moveTo>
                <a:lnTo>
                  <a:pt x="0" y="3040"/>
                </a:lnTo>
                <a:lnTo>
                  <a:pt x="669" y="3040"/>
                </a:lnTo>
                <a:lnTo>
                  <a:pt x="669" y="1125"/>
                </a:lnTo>
                <a:lnTo>
                  <a:pt x="1490" y="2797"/>
                </a:lnTo>
                <a:lnTo>
                  <a:pt x="1885" y="2797"/>
                </a:lnTo>
                <a:lnTo>
                  <a:pt x="2705" y="1125"/>
                </a:lnTo>
                <a:lnTo>
                  <a:pt x="2705" y="3040"/>
                </a:lnTo>
                <a:lnTo>
                  <a:pt x="3405" y="3040"/>
                </a:lnTo>
                <a:lnTo>
                  <a:pt x="3405" y="1"/>
                </a:lnTo>
                <a:lnTo>
                  <a:pt x="2462" y="1"/>
                </a:lnTo>
                <a:lnTo>
                  <a:pt x="1702" y="1672"/>
                </a:lnTo>
                <a:lnTo>
                  <a:pt x="912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441" name="Google Shape;441;p36"/>
          <p:cNvSpPr/>
          <p:nvPr/>
        </p:nvSpPr>
        <p:spPr>
          <a:xfrm>
            <a:off x="7604755" y="3496851"/>
            <a:ext cx="55871" cy="65222"/>
          </a:xfrm>
          <a:custGeom>
            <a:rect b="b" l="l" r="r" t="t"/>
            <a:pathLst>
              <a:path extrusionOk="0" h="3041" w="2402">
                <a:moveTo>
                  <a:pt x="0" y="1"/>
                </a:moveTo>
                <a:lnTo>
                  <a:pt x="0" y="608"/>
                </a:lnTo>
                <a:lnTo>
                  <a:pt x="882" y="608"/>
                </a:lnTo>
                <a:lnTo>
                  <a:pt x="882" y="3040"/>
                </a:lnTo>
                <a:lnTo>
                  <a:pt x="1551" y="3040"/>
                </a:lnTo>
                <a:lnTo>
                  <a:pt x="1551" y="608"/>
                </a:lnTo>
                <a:lnTo>
                  <a:pt x="2402" y="608"/>
                </a:lnTo>
                <a:lnTo>
                  <a:pt x="2402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442" name="Google Shape;442;p36"/>
          <p:cNvSpPr/>
          <p:nvPr/>
        </p:nvSpPr>
        <p:spPr>
          <a:xfrm>
            <a:off x="7911618" y="3496851"/>
            <a:ext cx="103949" cy="65222"/>
          </a:xfrm>
          <a:custGeom>
            <a:rect b="b" l="l" r="r" t="t"/>
            <a:pathLst>
              <a:path extrusionOk="0" h="3041" w="4469">
                <a:moveTo>
                  <a:pt x="0" y="1"/>
                </a:moveTo>
                <a:lnTo>
                  <a:pt x="1064" y="3040"/>
                </a:lnTo>
                <a:lnTo>
                  <a:pt x="1581" y="3040"/>
                </a:lnTo>
                <a:lnTo>
                  <a:pt x="2249" y="943"/>
                </a:lnTo>
                <a:lnTo>
                  <a:pt x="2918" y="3040"/>
                </a:lnTo>
                <a:lnTo>
                  <a:pt x="3405" y="3040"/>
                </a:lnTo>
                <a:lnTo>
                  <a:pt x="4468" y="1"/>
                </a:lnTo>
                <a:lnTo>
                  <a:pt x="3739" y="1"/>
                </a:lnTo>
                <a:lnTo>
                  <a:pt x="3131" y="1764"/>
                </a:lnTo>
                <a:lnTo>
                  <a:pt x="2584" y="1"/>
                </a:lnTo>
                <a:lnTo>
                  <a:pt x="1885" y="1"/>
                </a:lnTo>
                <a:lnTo>
                  <a:pt x="1338" y="1764"/>
                </a:lnTo>
                <a:lnTo>
                  <a:pt x="760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443" name="Google Shape;443;p36"/>
          <p:cNvSpPr/>
          <p:nvPr/>
        </p:nvSpPr>
        <p:spPr>
          <a:xfrm>
            <a:off x="8248861" y="3496851"/>
            <a:ext cx="55894" cy="65222"/>
          </a:xfrm>
          <a:custGeom>
            <a:rect b="b" l="l" r="r" t="t"/>
            <a:pathLst>
              <a:path extrusionOk="0" h="3041" w="2403">
                <a:moveTo>
                  <a:pt x="1" y="1"/>
                </a:moveTo>
                <a:lnTo>
                  <a:pt x="1" y="608"/>
                </a:lnTo>
                <a:lnTo>
                  <a:pt x="882" y="608"/>
                </a:lnTo>
                <a:lnTo>
                  <a:pt x="882" y="3040"/>
                </a:lnTo>
                <a:lnTo>
                  <a:pt x="1551" y="3040"/>
                </a:lnTo>
                <a:lnTo>
                  <a:pt x="1551" y="608"/>
                </a:lnTo>
                <a:lnTo>
                  <a:pt x="2402" y="608"/>
                </a:lnTo>
                <a:lnTo>
                  <a:pt x="2402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444" name="Google Shape;444;p36"/>
          <p:cNvSpPr/>
          <p:nvPr/>
        </p:nvSpPr>
        <p:spPr>
          <a:xfrm>
            <a:off x="8577636" y="3496851"/>
            <a:ext cx="48102" cy="65222"/>
          </a:xfrm>
          <a:custGeom>
            <a:rect b="b" l="l" r="r" t="t"/>
            <a:pathLst>
              <a:path extrusionOk="0" h="3041" w="2068">
                <a:moveTo>
                  <a:pt x="1" y="1"/>
                </a:moveTo>
                <a:lnTo>
                  <a:pt x="1" y="3040"/>
                </a:lnTo>
                <a:lnTo>
                  <a:pt x="670" y="3040"/>
                </a:lnTo>
                <a:lnTo>
                  <a:pt x="670" y="1855"/>
                </a:lnTo>
                <a:lnTo>
                  <a:pt x="2007" y="1855"/>
                </a:lnTo>
                <a:lnTo>
                  <a:pt x="2007" y="1247"/>
                </a:lnTo>
                <a:lnTo>
                  <a:pt x="670" y="1247"/>
                </a:lnTo>
                <a:lnTo>
                  <a:pt x="670" y="608"/>
                </a:lnTo>
                <a:lnTo>
                  <a:pt x="2068" y="608"/>
                </a:lnTo>
                <a:lnTo>
                  <a:pt x="2068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445" name="Google Shape;445;p36"/>
          <p:cNvSpPr/>
          <p:nvPr/>
        </p:nvSpPr>
        <p:spPr>
          <a:xfrm>
            <a:off x="8892292" y="3495543"/>
            <a:ext cx="55871" cy="67174"/>
          </a:xfrm>
          <a:custGeom>
            <a:rect b="b" l="l" r="r" t="t"/>
            <a:pathLst>
              <a:path extrusionOk="0" h="3132" w="2402">
                <a:moveTo>
                  <a:pt x="1216" y="1"/>
                </a:moveTo>
                <a:cubicBezTo>
                  <a:pt x="912" y="1"/>
                  <a:pt x="638" y="92"/>
                  <a:pt x="426" y="244"/>
                </a:cubicBezTo>
                <a:cubicBezTo>
                  <a:pt x="213" y="396"/>
                  <a:pt x="122" y="609"/>
                  <a:pt x="122" y="913"/>
                </a:cubicBezTo>
                <a:cubicBezTo>
                  <a:pt x="122" y="1186"/>
                  <a:pt x="213" y="1399"/>
                  <a:pt x="365" y="1551"/>
                </a:cubicBezTo>
                <a:cubicBezTo>
                  <a:pt x="547" y="1673"/>
                  <a:pt x="790" y="1794"/>
                  <a:pt x="1155" y="1855"/>
                </a:cubicBezTo>
                <a:cubicBezTo>
                  <a:pt x="1368" y="1916"/>
                  <a:pt x="1520" y="1976"/>
                  <a:pt x="1581" y="2037"/>
                </a:cubicBezTo>
                <a:cubicBezTo>
                  <a:pt x="1672" y="2068"/>
                  <a:pt x="1702" y="2159"/>
                  <a:pt x="1702" y="2250"/>
                </a:cubicBezTo>
                <a:cubicBezTo>
                  <a:pt x="1702" y="2341"/>
                  <a:pt x="1672" y="2402"/>
                  <a:pt x="1611" y="2463"/>
                </a:cubicBezTo>
                <a:cubicBezTo>
                  <a:pt x="1520" y="2524"/>
                  <a:pt x="1429" y="2554"/>
                  <a:pt x="1307" y="2554"/>
                </a:cubicBezTo>
                <a:cubicBezTo>
                  <a:pt x="1033" y="2554"/>
                  <a:pt x="730" y="2402"/>
                  <a:pt x="395" y="2098"/>
                </a:cubicBezTo>
                <a:lnTo>
                  <a:pt x="0" y="2615"/>
                </a:lnTo>
                <a:cubicBezTo>
                  <a:pt x="395" y="2949"/>
                  <a:pt x="821" y="3132"/>
                  <a:pt x="1307" y="3132"/>
                </a:cubicBezTo>
                <a:cubicBezTo>
                  <a:pt x="1641" y="3132"/>
                  <a:pt x="1885" y="3040"/>
                  <a:pt x="2097" y="2888"/>
                </a:cubicBezTo>
                <a:cubicBezTo>
                  <a:pt x="2310" y="2706"/>
                  <a:pt x="2401" y="2493"/>
                  <a:pt x="2401" y="2220"/>
                </a:cubicBezTo>
                <a:cubicBezTo>
                  <a:pt x="2401" y="1946"/>
                  <a:pt x="2340" y="1733"/>
                  <a:pt x="2158" y="1612"/>
                </a:cubicBezTo>
                <a:cubicBezTo>
                  <a:pt x="2006" y="1460"/>
                  <a:pt x="1793" y="1369"/>
                  <a:pt x="1489" y="1277"/>
                </a:cubicBezTo>
                <a:cubicBezTo>
                  <a:pt x="1216" y="1217"/>
                  <a:pt x="1033" y="1156"/>
                  <a:pt x="942" y="1095"/>
                </a:cubicBezTo>
                <a:cubicBezTo>
                  <a:pt x="881" y="1034"/>
                  <a:pt x="821" y="973"/>
                  <a:pt x="821" y="882"/>
                </a:cubicBezTo>
                <a:cubicBezTo>
                  <a:pt x="821" y="791"/>
                  <a:pt x="851" y="730"/>
                  <a:pt x="942" y="669"/>
                </a:cubicBezTo>
                <a:cubicBezTo>
                  <a:pt x="1003" y="609"/>
                  <a:pt x="1094" y="609"/>
                  <a:pt x="1185" y="609"/>
                </a:cubicBezTo>
                <a:cubicBezTo>
                  <a:pt x="1459" y="609"/>
                  <a:pt x="1733" y="700"/>
                  <a:pt x="2006" y="882"/>
                </a:cubicBezTo>
                <a:lnTo>
                  <a:pt x="2340" y="396"/>
                </a:lnTo>
                <a:cubicBezTo>
                  <a:pt x="2189" y="274"/>
                  <a:pt x="2006" y="183"/>
                  <a:pt x="1824" y="92"/>
                </a:cubicBezTo>
                <a:cubicBezTo>
                  <a:pt x="1611" y="31"/>
                  <a:pt x="1398" y="1"/>
                  <a:pt x="1216" y="1"/>
                </a:cubicBez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446" name="Google Shape;446;p36"/>
          <p:cNvSpPr/>
          <p:nvPr/>
        </p:nvSpPr>
        <p:spPr>
          <a:xfrm>
            <a:off x="7917969" y="3758409"/>
            <a:ext cx="35378" cy="79549"/>
          </a:xfrm>
          <a:custGeom>
            <a:rect b="b" l="l" r="r" t="t"/>
            <a:pathLst>
              <a:path extrusionOk="0" h="3709" w="1521">
                <a:moveTo>
                  <a:pt x="1" y="0"/>
                </a:moveTo>
                <a:lnTo>
                  <a:pt x="1" y="730"/>
                </a:lnTo>
                <a:lnTo>
                  <a:pt x="700" y="730"/>
                </a:lnTo>
                <a:lnTo>
                  <a:pt x="700" y="3708"/>
                </a:lnTo>
                <a:lnTo>
                  <a:pt x="1521" y="3708"/>
                </a:lnTo>
                <a:lnTo>
                  <a:pt x="15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>
            <a:off x="8245325" y="3757101"/>
            <a:ext cx="62244" cy="80857"/>
          </a:xfrm>
          <a:custGeom>
            <a:rect b="b" l="l" r="r" t="t"/>
            <a:pathLst>
              <a:path extrusionOk="0" h="3770" w="2676">
                <a:moveTo>
                  <a:pt x="1369" y="0"/>
                </a:moveTo>
                <a:cubicBezTo>
                  <a:pt x="1034" y="0"/>
                  <a:pt x="761" y="61"/>
                  <a:pt x="578" y="183"/>
                </a:cubicBezTo>
                <a:cubicBezTo>
                  <a:pt x="366" y="335"/>
                  <a:pt x="183" y="548"/>
                  <a:pt x="1" y="791"/>
                </a:cubicBezTo>
                <a:lnTo>
                  <a:pt x="670" y="1186"/>
                </a:lnTo>
                <a:cubicBezTo>
                  <a:pt x="882" y="851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03" y="912"/>
                  <a:pt x="1764" y="1003"/>
                  <a:pt x="1764" y="1125"/>
                </a:cubicBezTo>
                <a:cubicBezTo>
                  <a:pt x="1764" y="1247"/>
                  <a:pt x="1703" y="1368"/>
                  <a:pt x="1612" y="1520"/>
                </a:cubicBezTo>
                <a:cubicBezTo>
                  <a:pt x="1521" y="1642"/>
                  <a:pt x="1369" y="1824"/>
                  <a:pt x="1156" y="2037"/>
                </a:cubicBezTo>
                <a:lnTo>
                  <a:pt x="62" y="3162"/>
                </a:lnTo>
                <a:lnTo>
                  <a:pt x="62" y="3769"/>
                </a:lnTo>
                <a:lnTo>
                  <a:pt x="2676" y="3769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11" y="1855"/>
                  <a:pt x="2433" y="1672"/>
                </a:cubicBezTo>
                <a:cubicBezTo>
                  <a:pt x="2524" y="1490"/>
                  <a:pt x="2554" y="1307"/>
                  <a:pt x="2554" y="1125"/>
                </a:cubicBezTo>
                <a:cubicBezTo>
                  <a:pt x="2554" y="760"/>
                  <a:pt x="2433" y="487"/>
                  <a:pt x="2189" y="304"/>
                </a:cubicBezTo>
                <a:cubicBezTo>
                  <a:pt x="1946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6"/>
          <p:cNvSpPr/>
          <p:nvPr/>
        </p:nvSpPr>
        <p:spPr>
          <a:xfrm>
            <a:off x="8565633" y="3758409"/>
            <a:ext cx="61523" cy="80857"/>
          </a:xfrm>
          <a:custGeom>
            <a:rect b="b" l="l" r="r" t="t"/>
            <a:pathLst>
              <a:path extrusionOk="0" h="3770" w="2645">
                <a:moveTo>
                  <a:pt x="213" y="0"/>
                </a:moveTo>
                <a:lnTo>
                  <a:pt x="213" y="699"/>
                </a:lnTo>
                <a:lnTo>
                  <a:pt x="1368" y="699"/>
                </a:lnTo>
                <a:lnTo>
                  <a:pt x="669" y="1550"/>
                </a:lnTo>
                <a:lnTo>
                  <a:pt x="669" y="2158"/>
                </a:lnTo>
                <a:cubicBezTo>
                  <a:pt x="882" y="2097"/>
                  <a:pt x="1034" y="2067"/>
                  <a:pt x="1155" y="2067"/>
                </a:cubicBezTo>
                <a:cubicBezTo>
                  <a:pt x="1368" y="2067"/>
                  <a:pt x="1550" y="2097"/>
                  <a:pt x="1672" y="2189"/>
                </a:cubicBezTo>
                <a:cubicBezTo>
                  <a:pt x="1794" y="2280"/>
                  <a:pt x="1854" y="2401"/>
                  <a:pt x="1854" y="2553"/>
                </a:cubicBezTo>
                <a:cubicBezTo>
                  <a:pt x="1854" y="2705"/>
                  <a:pt x="1794" y="2827"/>
                  <a:pt x="1702" y="2918"/>
                </a:cubicBezTo>
                <a:cubicBezTo>
                  <a:pt x="1581" y="3009"/>
                  <a:pt x="1459" y="3040"/>
                  <a:pt x="1277" y="3040"/>
                </a:cubicBezTo>
                <a:cubicBezTo>
                  <a:pt x="1003" y="3040"/>
                  <a:pt x="699" y="2918"/>
                  <a:pt x="335" y="2675"/>
                </a:cubicBezTo>
                <a:lnTo>
                  <a:pt x="0" y="3313"/>
                </a:lnTo>
                <a:cubicBezTo>
                  <a:pt x="426" y="3617"/>
                  <a:pt x="851" y="3769"/>
                  <a:pt x="1246" y="3769"/>
                </a:cubicBezTo>
                <a:cubicBezTo>
                  <a:pt x="1672" y="3769"/>
                  <a:pt x="2006" y="3648"/>
                  <a:pt x="2249" y="3435"/>
                </a:cubicBezTo>
                <a:cubicBezTo>
                  <a:pt x="2523" y="3192"/>
                  <a:pt x="2645" y="2888"/>
                  <a:pt x="2645" y="2493"/>
                </a:cubicBezTo>
                <a:cubicBezTo>
                  <a:pt x="2645" y="2249"/>
                  <a:pt x="2584" y="2006"/>
                  <a:pt x="2401" y="1824"/>
                </a:cubicBezTo>
                <a:cubicBezTo>
                  <a:pt x="2249" y="1611"/>
                  <a:pt x="2037" y="1490"/>
                  <a:pt x="1733" y="1429"/>
                </a:cubicBezTo>
                <a:lnTo>
                  <a:pt x="2493" y="578"/>
                </a:lnTo>
                <a:lnTo>
                  <a:pt x="24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8888035" y="3758409"/>
            <a:ext cx="62942" cy="79549"/>
          </a:xfrm>
          <a:custGeom>
            <a:rect b="b" l="l" r="r" t="t"/>
            <a:pathLst>
              <a:path extrusionOk="0" h="3709" w="2706">
                <a:moveTo>
                  <a:pt x="1308" y="0"/>
                </a:moveTo>
                <a:lnTo>
                  <a:pt x="1" y="2189"/>
                </a:lnTo>
                <a:lnTo>
                  <a:pt x="1" y="2827"/>
                </a:lnTo>
                <a:lnTo>
                  <a:pt x="1490" y="2827"/>
                </a:lnTo>
                <a:lnTo>
                  <a:pt x="1490" y="3708"/>
                </a:lnTo>
                <a:lnTo>
                  <a:pt x="2280" y="3708"/>
                </a:lnTo>
                <a:lnTo>
                  <a:pt x="2280" y="2827"/>
                </a:lnTo>
                <a:lnTo>
                  <a:pt x="2706" y="2827"/>
                </a:lnTo>
                <a:lnTo>
                  <a:pt x="2706" y="2128"/>
                </a:lnTo>
                <a:lnTo>
                  <a:pt x="2280" y="2128"/>
                </a:lnTo>
                <a:lnTo>
                  <a:pt x="2280" y="1459"/>
                </a:lnTo>
                <a:lnTo>
                  <a:pt x="1490" y="1459"/>
                </a:lnTo>
                <a:lnTo>
                  <a:pt x="1490" y="2128"/>
                </a:lnTo>
                <a:lnTo>
                  <a:pt x="943" y="2128"/>
                </a:lnTo>
                <a:lnTo>
                  <a:pt x="22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6"/>
          <p:cNvSpPr/>
          <p:nvPr/>
        </p:nvSpPr>
        <p:spPr>
          <a:xfrm>
            <a:off x="6957091" y="4021114"/>
            <a:ext cx="61546" cy="80857"/>
          </a:xfrm>
          <a:custGeom>
            <a:rect b="b" l="l" r="r" t="t"/>
            <a:pathLst>
              <a:path extrusionOk="0" h="3770" w="2646">
                <a:moveTo>
                  <a:pt x="183" y="0"/>
                </a:moveTo>
                <a:lnTo>
                  <a:pt x="183" y="1824"/>
                </a:lnTo>
                <a:lnTo>
                  <a:pt x="548" y="2189"/>
                </a:lnTo>
                <a:cubicBezTo>
                  <a:pt x="791" y="2067"/>
                  <a:pt x="1004" y="1976"/>
                  <a:pt x="1186" y="1976"/>
                </a:cubicBezTo>
                <a:cubicBezTo>
                  <a:pt x="1369" y="1976"/>
                  <a:pt x="1521" y="2037"/>
                  <a:pt x="1642" y="2128"/>
                </a:cubicBezTo>
                <a:cubicBezTo>
                  <a:pt x="1764" y="2219"/>
                  <a:pt x="1825" y="2341"/>
                  <a:pt x="1825" y="2523"/>
                </a:cubicBezTo>
                <a:cubicBezTo>
                  <a:pt x="1825" y="2675"/>
                  <a:pt x="1764" y="2797"/>
                  <a:pt x="1673" y="2888"/>
                </a:cubicBezTo>
                <a:cubicBezTo>
                  <a:pt x="1551" y="2979"/>
                  <a:pt x="1430" y="3009"/>
                  <a:pt x="1278" y="3009"/>
                </a:cubicBezTo>
                <a:cubicBezTo>
                  <a:pt x="1156" y="3009"/>
                  <a:pt x="1004" y="2979"/>
                  <a:pt x="852" y="2888"/>
                </a:cubicBezTo>
                <a:cubicBezTo>
                  <a:pt x="730" y="2827"/>
                  <a:pt x="639" y="2766"/>
                  <a:pt x="578" y="2706"/>
                </a:cubicBezTo>
                <a:cubicBezTo>
                  <a:pt x="518" y="2675"/>
                  <a:pt x="487" y="2614"/>
                  <a:pt x="457" y="2584"/>
                </a:cubicBezTo>
                <a:lnTo>
                  <a:pt x="1" y="3192"/>
                </a:lnTo>
                <a:cubicBezTo>
                  <a:pt x="335" y="3557"/>
                  <a:pt x="761" y="3769"/>
                  <a:pt x="1278" y="3769"/>
                </a:cubicBezTo>
                <a:cubicBezTo>
                  <a:pt x="1673" y="3769"/>
                  <a:pt x="1977" y="3648"/>
                  <a:pt x="2250" y="3405"/>
                </a:cubicBezTo>
                <a:cubicBezTo>
                  <a:pt x="2524" y="3161"/>
                  <a:pt x="2645" y="2857"/>
                  <a:pt x="2645" y="2493"/>
                </a:cubicBezTo>
                <a:cubicBezTo>
                  <a:pt x="2645" y="2128"/>
                  <a:pt x="2524" y="1824"/>
                  <a:pt x="2281" y="1611"/>
                </a:cubicBezTo>
                <a:cubicBezTo>
                  <a:pt x="2007" y="1399"/>
                  <a:pt x="1703" y="1307"/>
                  <a:pt x="1338" y="1307"/>
                </a:cubicBezTo>
                <a:cubicBezTo>
                  <a:pt x="1217" y="1307"/>
                  <a:pt x="1065" y="1307"/>
                  <a:pt x="974" y="1338"/>
                </a:cubicBezTo>
                <a:lnTo>
                  <a:pt x="974" y="730"/>
                </a:lnTo>
                <a:lnTo>
                  <a:pt x="2433" y="730"/>
                </a:lnTo>
                <a:lnTo>
                  <a:pt x="24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6"/>
          <p:cNvSpPr/>
          <p:nvPr/>
        </p:nvSpPr>
        <p:spPr>
          <a:xfrm>
            <a:off x="7280935" y="4019163"/>
            <a:ext cx="64360" cy="82144"/>
          </a:xfrm>
          <a:custGeom>
            <a:rect b="b" l="l" r="r" t="t"/>
            <a:pathLst>
              <a:path extrusionOk="0" h="3830" w="2767">
                <a:moveTo>
                  <a:pt x="1459" y="2067"/>
                </a:moveTo>
                <a:cubicBezTo>
                  <a:pt x="1642" y="2067"/>
                  <a:pt x="1763" y="2097"/>
                  <a:pt x="1854" y="2219"/>
                </a:cubicBezTo>
                <a:cubicBezTo>
                  <a:pt x="1946" y="2341"/>
                  <a:pt x="2006" y="2462"/>
                  <a:pt x="2006" y="2614"/>
                </a:cubicBezTo>
                <a:cubicBezTo>
                  <a:pt x="2006" y="2766"/>
                  <a:pt x="1946" y="2918"/>
                  <a:pt x="1854" y="3009"/>
                </a:cubicBezTo>
                <a:cubicBezTo>
                  <a:pt x="1733" y="3100"/>
                  <a:pt x="1611" y="3161"/>
                  <a:pt x="1429" y="3161"/>
                </a:cubicBezTo>
                <a:cubicBezTo>
                  <a:pt x="1277" y="3161"/>
                  <a:pt x="1155" y="3100"/>
                  <a:pt x="1034" y="2979"/>
                </a:cubicBezTo>
                <a:cubicBezTo>
                  <a:pt x="942" y="2857"/>
                  <a:pt x="882" y="2736"/>
                  <a:pt x="882" y="2584"/>
                </a:cubicBezTo>
                <a:cubicBezTo>
                  <a:pt x="882" y="2432"/>
                  <a:pt x="942" y="2310"/>
                  <a:pt x="1064" y="2189"/>
                </a:cubicBezTo>
                <a:cubicBezTo>
                  <a:pt x="1155" y="2097"/>
                  <a:pt x="1307" y="2067"/>
                  <a:pt x="1459" y="2067"/>
                </a:cubicBezTo>
                <a:close/>
                <a:moveTo>
                  <a:pt x="1490" y="0"/>
                </a:moveTo>
                <a:cubicBezTo>
                  <a:pt x="1094" y="0"/>
                  <a:pt x="730" y="152"/>
                  <a:pt x="456" y="456"/>
                </a:cubicBezTo>
                <a:cubicBezTo>
                  <a:pt x="304" y="608"/>
                  <a:pt x="183" y="790"/>
                  <a:pt x="122" y="1064"/>
                </a:cubicBezTo>
                <a:cubicBezTo>
                  <a:pt x="31" y="1307"/>
                  <a:pt x="0" y="1611"/>
                  <a:pt x="0" y="1945"/>
                </a:cubicBezTo>
                <a:cubicBezTo>
                  <a:pt x="0" y="2462"/>
                  <a:pt x="91" y="2918"/>
                  <a:pt x="304" y="3252"/>
                </a:cubicBezTo>
                <a:cubicBezTo>
                  <a:pt x="426" y="3435"/>
                  <a:pt x="547" y="3587"/>
                  <a:pt x="760" y="3678"/>
                </a:cubicBezTo>
                <a:cubicBezTo>
                  <a:pt x="942" y="3800"/>
                  <a:pt x="1186" y="3830"/>
                  <a:pt x="1429" y="3830"/>
                </a:cubicBezTo>
                <a:cubicBezTo>
                  <a:pt x="1824" y="3830"/>
                  <a:pt x="2128" y="3739"/>
                  <a:pt x="2371" y="3496"/>
                </a:cubicBezTo>
                <a:cubicBezTo>
                  <a:pt x="2614" y="3283"/>
                  <a:pt x="2766" y="2979"/>
                  <a:pt x="2766" y="2584"/>
                </a:cubicBezTo>
                <a:cubicBezTo>
                  <a:pt x="2766" y="2219"/>
                  <a:pt x="2645" y="1915"/>
                  <a:pt x="2401" y="1702"/>
                </a:cubicBezTo>
                <a:cubicBezTo>
                  <a:pt x="2189" y="1459"/>
                  <a:pt x="1885" y="1368"/>
                  <a:pt x="1550" y="1368"/>
                </a:cubicBezTo>
                <a:cubicBezTo>
                  <a:pt x="1277" y="1368"/>
                  <a:pt x="1034" y="1429"/>
                  <a:pt x="821" y="1581"/>
                </a:cubicBezTo>
                <a:cubicBezTo>
                  <a:pt x="851" y="1307"/>
                  <a:pt x="912" y="1094"/>
                  <a:pt x="1034" y="942"/>
                </a:cubicBezTo>
                <a:cubicBezTo>
                  <a:pt x="1155" y="790"/>
                  <a:pt x="1338" y="730"/>
                  <a:pt x="1581" y="730"/>
                </a:cubicBezTo>
                <a:cubicBezTo>
                  <a:pt x="1672" y="730"/>
                  <a:pt x="1794" y="760"/>
                  <a:pt x="1915" y="790"/>
                </a:cubicBezTo>
                <a:cubicBezTo>
                  <a:pt x="2037" y="851"/>
                  <a:pt x="2128" y="912"/>
                  <a:pt x="2158" y="942"/>
                </a:cubicBezTo>
                <a:cubicBezTo>
                  <a:pt x="2189" y="973"/>
                  <a:pt x="2219" y="1003"/>
                  <a:pt x="2249" y="1034"/>
                </a:cubicBezTo>
                <a:lnTo>
                  <a:pt x="2645" y="426"/>
                </a:lnTo>
                <a:cubicBezTo>
                  <a:pt x="2553" y="365"/>
                  <a:pt x="2462" y="274"/>
                  <a:pt x="2371" y="243"/>
                </a:cubicBezTo>
                <a:cubicBezTo>
                  <a:pt x="2280" y="182"/>
                  <a:pt x="2158" y="122"/>
                  <a:pt x="2006" y="91"/>
                </a:cubicBezTo>
                <a:cubicBezTo>
                  <a:pt x="1854" y="31"/>
                  <a:pt x="1672" y="0"/>
                  <a:pt x="149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6"/>
          <p:cNvSpPr/>
          <p:nvPr/>
        </p:nvSpPr>
        <p:spPr>
          <a:xfrm>
            <a:off x="7601219" y="4021114"/>
            <a:ext cx="62244" cy="79549"/>
          </a:xfrm>
          <a:custGeom>
            <a:rect b="b" l="l" r="r" t="t"/>
            <a:pathLst>
              <a:path extrusionOk="0" h="3709" w="2676">
                <a:moveTo>
                  <a:pt x="0" y="0"/>
                </a:moveTo>
                <a:lnTo>
                  <a:pt x="0" y="1186"/>
                </a:lnTo>
                <a:lnTo>
                  <a:pt x="760" y="1186"/>
                </a:lnTo>
                <a:lnTo>
                  <a:pt x="760" y="699"/>
                </a:lnTo>
                <a:lnTo>
                  <a:pt x="1703" y="699"/>
                </a:lnTo>
                <a:lnTo>
                  <a:pt x="274" y="3709"/>
                </a:lnTo>
                <a:lnTo>
                  <a:pt x="1156" y="3709"/>
                </a:lnTo>
                <a:lnTo>
                  <a:pt x="2675" y="639"/>
                </a:lnTo>
                <a:lnTo>
                  <a:pt x="26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6"/>
          <p:cNvSpPr/>
          <p:nvPr/>
        </p:nvSpPr>
        <p:spPr>
          <a:xfrm>
            <a:off x="7925040" y="4019163"/>
            <a:ext cx="65779" cy="82144"/>
          </a:xfrm>
          <a:custGeom>
            <a:rect b="b" l="l" r="r" t="t"/>
            <a:pathLst>
              <a:path extrusionOk="0" h="3830" w="2828">
                <a:moveTo>
                  <a:pt x="1399" y="669"/>
                </a:moveTo>
                <a:cubicBezTo>
                  <a:pt x="1551" y="669"/>
                  <a:pt x="1672" y="699"/>
                  <a:pt x="1764" y="790"/>
                </a:cubicBezTo>
                <a:cubicBezTo>
                  <a:pt x="1855" y="851"/>
                  <a:pt x="1916" y="973"/>
                  <a:pt x="1916" y="1094"/>
                </a:cubicBezTo>
                <a:cubicBezTo>
                  <a:pt x="1916" y="1216"/>
                  <a:pt x="1855" y="1338"/>
                  <a:pt x="1764" y="1398"/>
                </a:cubicBezTo>
                <a:cubicBezTo>
                  <a:pt x="1642" y="1490"/>
                  <a:pt x="1551" y="1550"/>
                  <a:pt x="1399" y="1550"/>
                </a:cubicBezTo>
                <a:cubicBezTo>
                  <a:pt x="1277" y="1550"/>
                  <a:pt x="1156" y="1490"/>
                  <a:pt x="1065" y="1398"/>
                </a:cubicBezTo>
                <a:cubicBezTo>
                  <a:pt x="943" y="1307"/>
                  <a:pt x="913" y="1216"/>
                  <a:pt x="913" y="1094"/>
                </a:cubicBezTo>
                <a:cubicBezTo>
                  <a:pt x="913" y="973"/>
                  <a:pt x="943" y="851"/>
                  <a:pt x="1065" y="790"/>
                </a:cubicBezTo>
                <a:cubicBezTo>
                  <a:pt x="1156" y="699"/>
                  <a:pt x="1277" y="669"/>
                  <a:pt x="1399" y="669"/>
                </a:cubicBezTo>
                <a:close/>
                <a:moveTo>
                  <a:pt x="1399" y="2189"/>
                </a:moveTo>
                <a:cubicBezTo>
                  <a:pt x="1551" y="2189"/>
                  <a:pt x="1703" y="2219"/>
                  <a:pt x="1824" y="2310"/>
                </a:cubicBezTo>
                <a:cubicBezTo>
                  <a:pt x="1946" y="2371"/>
                  <a:pt x="2007" y="2493"/>
                  <a:pt x="2007" y="2675"/>
                </a:cubicBezTo>
                <a:cubicBezTo>
                  <a:pt x="2007" y="2827"/>
                  <a:pt x="1916" y="2948"/>
                  <a:pt x="1794" y="3040"/>
                </a:cubicBezTo>
                <a:cubicBezTo>
                  <a:pt x="1672" y="3100"/>
                  <a:pt x="1551" y="3161"/>
                  <a:pt x="1399" y="3161"/>
                </a:cubicBezTo>
                <a:cubicBezTo>
                  <a:pt x="1247" y="3161"/>
                  <a:pt x="1125" y="3100"/>
                  <a:pt x="1004" y="3040"/>
                </a:cubicBezTo>
                <a:cubicBezTo>
                  <a:pt x="882" y="2948"/>
                  <a:pt x="821" y="2827"/>
                  <a:pt x="821" y="2675"/>
                </a:cubicBezTo>
                <a:cubicBezTo>
                  <a:pt x="821" y="2523"/>
                  <a:pt x="882" y="2371"/>
                  <a:pt x="1004" y="2310"/>
                </a:cubicBezTo>
                <a:cubicBezTo>
                  <a:pt x="1125" y="2219"/>
                  <a:pt x="1247" y="2189"/>
                  <a:pt x="1399" y="2189"/>
                </a:cubicBezTo>
                <a:close/>
                <a:moveTo>
                  <a:pt x="1399" y="0"/>
                </a:moveTo>
                <a:cubicBezTo>
                  <a:pt x="1034" y="0"/>
                  <a:pt x="730" y="122"/>
                  <a:pt x="487" y="304"/>
                </a:cubicBezTo>
                <a:cubicBezTo>
                  <a:pt x="244" y="486"/>
                  <a:pt x="122" y="730"/>
                  <a:pt x="122" y="1003"/>
                </a:cubicBezTo>
                <a:cubicBezTo>
                  <a:pt x="122" y="1307"/>
                  <a:pt x="213" y="1550"/>
                  <a:pt x="457" y="1763"/>
                </a:cubicBezTo>
                <a:cubicBezTo>
                  <a:pt x="153" y="1976"/>
                  <a:pt x="1" y="2310"/>
                  <a:pt x="1" y="2675"/>
                </a:cubicBezTo>
                <a:cubicBezTo>
                  <a:pt x="1" y="3009"/>
                  <a:pt x="122" y="3283"/>
                  <a:pt x="396" y="3496"/>
                </a:cubicBezTo>
                <a:cubicBezTo>
                  <a:pt x="639" y="3739"/>
                  <a:pt x="973" y="3830"/>
                  <a:pt x="1399" y="3830"/>
                </a:cubicBezTo>
                <a:cubicBezTo>
                  <a:pt x="1824" y="3830"/>
                  <a:pt x="2159" y="3739"/>
                  <a:pt x="2432" y="3496"/>
                </a:cubicBezTo>
                <a:cubicBezTo>
                  <a:pt x="2676" y="3283"/>
                  <a:pt x="2828" y="3009"/>
                  <a:pt x="2828" y="2675"/>
                </a:cubicBezTo>
                <a:cubicBezTo>
                  <a:pt x="2828" y="2310"/>
                  <a:pt x="2676" y="1976"/>
                  <a:pt x="2341" y="1763"/>
                </a:cubicBezTo>
                <a:cubicBezTo>
                  <a:pt x="2584" y="1550"/>
                  <a:pt x="2676" y="1307"/>
                  <a:pt x="2676" y="1003"/>
                </a:cubicBezTo>
                <a:cubicBezTo>
                  <a:pt x="2676" y="730"/>
                  <a:pt x="2554" y="486"/>
                  <a:pt x="2311" y="304"/>
                </a:cubicBezTo>
                <a:cubicBezTo>
                  <a:pt x="2068" y="122"/>
                  <a:pt x="1764" y="0"/>
                  <a:pt x="13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6"/>
          <p:cNvSpPr/>
          <p:nvPr/>
        </p:nvSpPr>
        <p:spPr>
          <a:xfrm>
            <a:off x="8246046" y="4019163"/>
            <a:ext cx="64360" cy="82144"/>
          </a:xfrm>
          <a:custGeom>
            <a:rect b="b" l="l" r="r" t="t"/>
            <a:pathLst>
              <a:path extrusionOk="0" h="3830" w="2767">
                <a:moveTo>
                  <a:pt x="1338" y="699"/>
                </a:moveTo>
                <a:cubicBezTo>
                  <a:pt x="1490" y="699"/>
                  <a:pt x="1611" y="760"/>
                  <a:pt x="1733" y="882"/>
                </a:cubicBezTo>
                <a:cubicBezTo>
                  <a:pt x="1824" y="1003"/>
                  <a:pt x="1885" y="1125"/>
                  <a:pt x="1885" y="1277"/>
                </a:cubicBezTo>
                <a:cubicBezTo>
                  <a:pt x="1885" y="1429"/>
                  <a:pt x="1824" y="1550"/>
                  <a:pt x="1733" y="1641"/>
                </a:cubicBezTo>
                <a:cubicBezTo>
                  <a:pt x="1611" y="1763"/>
                  <a:pt x="1459" y="1793"/>
                  <a:pt x="1307" y="1793"/>
                </a:cubicBezTo>
                <a:cubicBezTo>
                  <a:pt x="1155" y="1793"/>
                  <a:pt x="1003" y="1733"/>
                  <a:pt x="912" y="1641"/>
                </a:cubicBezTo>
                <a:cubicBezTo>
                  <a:pt x="821" y="1520"/>
                  <a:pt x="791" y="1398"/>
                  <a:pt x="791" y="1246"/>
                </a:cubicBezTo>
                <a:cubicBezTo>
                  <a:pt x="791" y="1094"/>
                  <a:pt x="821" y="942"/>
                  <a:pt x="943" y="851"/>
                </a:cubicBezTo>
                <a:cubicBezTo>
                  <a:pt x="1034" y="760"/>
                  <a:pt x="1155" y="699"/>
                  <a:pt x="1338" y="699"/>
                </a:cubicBezTo>
                <a:close/>
                <a:moveTo>
                  <a:pt x="1338" y="0"/>
                </a:moveTo>
                <a:cubicBezTo>
                  <a:pt x="943" y="0"/>
                  <a:pt x="639" y="122"/>
                  <a:pt x="395" y="365"/>
                </a:cubicBezTo>
                <a:cubicBezTo>
                  <a:pt x="152" y="578"/>
                  <a:pt x="0" y="882"/>
                  <a:pt x="0" y="1246"/>
                </a:cubicBezTo>
                <a:cubicBezTo>
                  <a:pt x="0" y="1641"/>
                  <a:pt x="122" y="1945"/>
                  <a:pt x="365" y="2158"/>
                </a:cubicBezTo>
                <a:cubicBezTo>
                  <a:pt x="578" y="2401"/>
                  <a:pt x="882" y="2493"/>
                  <a:pt x="1216" y="2493"/>
                </a:cubicBezTo>
                <a:cubicBezTo>
                  <a:pt x="1490" y="2493"/>
                  <a:pt x="1733" y="2432"/>
                  <a:pt x="1946" y="2280"/>
                </a:cubicBezTo>
                <a:lnTo>
                  <a:pt x="1946" y="2280"/>
                </a:lnTo>
                <a:cubicBezTo>
                  <a:pt x="1915" y="2523"/>
                  <a:pt x="1854" y="2736"/>
                  <a:pt x="1733" y="2888"/>
                </a:cubicBezTo>
                <a:cubicBezTo>
                  <a:pt x="1611" y="3070"/>
                  <a:pt x="1429" y="3131"/>
                  <a:pt x="1186" y="3131"/>
                </a:cubicBezTo>
                <a:cubicBezTo>
                  <a:pt x="1095" y="3131"/>
                  <a:pt x="973" y="3100"/>
                  <a:pt x="851" y="3070"/>
                </a:cubicBezTo>
                <a:cubicBezTo>
                  <a:pt x="730" y="3009"/>
                  <a:pt x="669" y="2948"/>
                  <a:pt x="608" y="2918"/>
                </a:cubicBezTo>
                <a:cubicBezTo>
                  <a:pt x="578" y="2888"/>
                  <a:pt x="547" y="2857"/>
                  <a:pt x="517" y="2827"/>
                </a:cubicBezTo>
                <a:lnTo>
                  <a:pt x="122" y="3404"/>
                </a:lnTo>
                <a:cubicBezTo>
                  <a:pt x="213" y="3496"/>
                  <a:pt x="304" y="3556"/>
                  <a:pt x="395" y="3617"/>
                </a:cubicBezTo>
                <a:cubicBezTo>
                  <a:pt x="487" y="3678"/>
                  <a:pt x="608" y="3708"/>
                  <a:pt x="760" y="3769"/>
                </a:cubicBezTo>
                <a:cubicBezTo>
                  <a:pt x="912" y="3830"/>
                  <a:pt x="1064" y="3830"/>
                  <a:pt x="1247" y="3830"/>
                </a:cubicBezTo>
                <a:cubicBezTo>
                  <a:pt x="1672" y="3830"/>
                  <a:pt x="2006" y="3708"/>
                  <a:pt x="2310" y="3404"/>
                </a:cubicBezTo>
                <a:cubicBezTo>
                  <a:pt x="2462" y="3252"/>
                  <a:pt x="2554" y="3040"/>
                  <a:pt x="2645" y="2797"/>
                </a:cubicBezTo>
                <a:cubicBezTo>
                  <a:pt x="2736" y="2523"/>
                  <a:pt x="2766" y="2249"/>
                  <a:pt x="2766" y="1885"/>
                </a:cubicBezTo>
                <a:cubicBezTo>
                  <a:pt x="2766" y="1368"/>
                  <a:pt x="2675" y="942"/>
                  <a:pt x="2462" y="578"/>
                </a:cubicBezTo>
                <a:cubicBezTo>
                  <a:pt x="2341" y="395"/>
                  <a:pt x="2189" y="274"/>
                  <a:pt x="2006" y="152"/>
                </a:cubicBezTo>
                <a:cubicBezTo>
                  <a:pt x="1824" y="61"/>
                  <a:pt x="1581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6"/>
          <p:cNvSpPr/>
          <p:nvPr/>
        </p:nvSpPr>
        <p:spPr>
          <a:xfrm>
            <a:off x="8530276" y="4021114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699"/>
                </a:lnTo>
                <a:lnTo>
                  <a:pt x="700" y="699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6"/>
          <p:cNvSpPr/>
          <p:nvPr/>
        </p:nvSpPr>
        <p:spPr>
          <a:xfrm>
            <a:off x="8582591" y="4019163"/>
            <a:ext cx="71431" cy="82144"/>
          </a:xfrm>
          <a:custGeom>
            <a:rect b="b" l="l" r="r" t="t"/>
            <a:pathLst>
              <a:path extrusionOk="0" h="3830" w="3071">
                <a:moveTo>
                  <a:pt x="1551" y="699"/>
                </a:moveTo>
                <a:cubicBezTo>
                  <a:pt x="1794" y="699"/>
                  <a:pt x="1976" y="790"/>
                  <a:pt x="2098" y="1034"/>
                </a:cubicBezTo>
                <a:cubicBezTo>
                  <a:pt x="2220" y="1277"/>
                  <a:pt x="2280" y="1550"/>
                  <a:pt x="2280" y="1945"/>
                </a:cubicBezTo>
                <a:cubicBezTo>
                  <a:pt x="2280" y="2310"/>
                  <a:pt x="2220" y="2614"/>
                  <a:pt x="2098" y="2827"/>
                </a:cubicBezTo>
                <a:cubicBezTo>
                  <a:pt x="1976" y="3040"/>
                  <a:pt x="1794" y="3161"/>
                  <a:pt x="1551" y="3161"/>
                </a:cubicBezTo>
                <a:cubicBezTo>
                  <a:pt x="1308" y="3161"/>
                  <a:pt x="1125" y="3070"/>
                  <a:pt x="1004" y="2827"/>
                </a:cubicBezTo>
                <a:cubicBezTo>
                  <a:pt x="882" y="2614"/>
                  <a:pt x="821" y="2310"/>
                  <a:pt x="821" y="1945"/>
                </a:cubicBezTo>
                <a:cubicBezTo>
                  <a:pt x="821" y="1550"/>
                  <a:pt x="882" y="1246"/>
                  <a:pt x="1004" y="1034"/>
                </a:cubicBezTo>
                <a:cubicBezTo>
                  <a:pt x="1125" y="821"/>
                  <a:pt x="1308" y="699"/>
                  <a:pt x="1551" y="699"/>
                </a:cubicBezTo>
                <a:close/>
                <a:moveTo>
                  <a:pt x="1551" y="0"/>
                </a:moveTo>
                <a:cubicBezTo>
                  <a:pt x="1034" y="0"/>
                  <a:pt x="639" y="182"/>
                  <a:pt x="396" y="517"/>
                </a:cubicBezTo>
                <a:cubicBezTo>
                  <a:pt x="153" y="882"/>
                  <a:pt x="1" y="1338"/>
                  <a:pt x="1" y="1915"/>
                </a:cubicBezTo>
                <a:cubicBezTo>
                  <a:pt x="1" y="2523"/>
                  <a:pt x="153" y="2979"/>
                  <a:pt x="396" y="3313"/>
                </a:cubicBezTo>
                <a:cubicBezTo>
                  <a:pt x="639" y="3678"/>
                  <a:pt x="1034" y="3830"/>
                  <a:pt x="1551" y="3830"/>
                </a:cubicBezTo>
                <a:cubicBezTo>
                  <a:pt x="2068" y="3830"/>
                  <a:pt x="2432" y="3678"/>
                  <a:pt x="2706" y="3313"/>
                </a:cubicBezTo>
                <a:cubicBezTo>
                  <a:pt x="2949" y="2979"/>
                  <a:pt x="3071" y="2493"/>
                  <a:pt x="3071" y="1915"/>
                </a:cubicBezTo>
                <a:cubicBezTo>
                  <a:pt x="3071" y="1338"/>
                  <a:pt x="2949" y="882"/>
                  <a:pt x="2706" y="517"/>
                </a:cubicBezTo>
                <a:cubicBezTo>
                  <a:pt x="2432" y="182"/>
                  <a:pt x="2068" y="0"/>
                  <a:pt x="15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6"/>
          <p:cNvSpPr/>
          <p:nvPr/>
        </p:nvSpPr>
        <p:spPr>
          <a:xfrm>
            <a:off x="8847747" y="4021114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699"/>
                </a:lnTo>
                <a:lnTo>
                  <a:pt x="699" y="699"/>
                </a:lnTo>
                <a:lnTo>
                  <a:pt x="699" y="3709"/>
                </a:lnTo>
                <a:lnTo>
                  <a:pt x="1489" y="3709"/>
                </a:lnTo>
                <a:lnTo>
                  <a:pt x="14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6"/>
          <p:cNvSpPr/>
          <p:nvPr/>
        </p:nvSpPr>
        <p:spPr>
          <a:xfrm>
            <a:off x="8897223" y="4021114"/>
            <a:ext cx="35378" cy="79549"/>
          </a:xfrm>
          <a:custGeom>
            <a:rect b="b" l="l" r="r" t="t"/>
            <a:pathLst>
              <a:path extrusionOk="0" h="3709" w="1521">
                <a:moveTo>
                  <a:pt x="1" y="0"/>
                </a:moveTo>
                <a:lnTo>
                  <a:pt x="1" y="699"/>
                </a:lnTo>
                <a:lnTo>
                  <a:pt x="730" y="699"/>
                </a:lnTo>
                <a:lnTo>
                  <a:pt x="730" y="3709"/>
                </a:lnTo>
                <a:lnTo>
                  <a:pt x="1521" y="3709"/>
                </a:lnTo>
                <a:lnTo>
                  <a:pt x="15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6"/>
          <p:cNvSpPr/>
          <p:nvPr/>
        </p:nvSpPr>
        <p:spPr>
          <a:xfrm>
            <a:off x="6918221" y="4324108"/>
            <a:ext cx="35355" cy="79549"/>
          </a:xfrm>
          <a:custGeom>
            <a:rect b="b" l="l" r="r" t="t"/>
            <a:pathLst>
              <a:path extrusionOk="0" h="3709" w="1520">
                <a:moveTo>
                  <a:pt x="0" y="0"/>
                </a:moveTo>
                <a:lnTo>
                  <a:pt x="0" y="700"/>
                </a:lnTo>
                <a:lnTo>
                  <a:pt x="730" y="700"/>
                </a:lnTo>
                <a:lnTo>
                  <a:pt x="730" y="3709"/>
                </a:lnTo>
                <a:lnTo>
                  <a:pt x="1520" y="3709"/>
                </a:lnTo>
                <a:lnTo>
                  <a:pt x="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6"/>
          <p:cNvSpPr/>
          <p:nvPr/>
        </p:nvSpPr>
        <p:spPr>
          <a:xfrm>
            <a:off x="6969838" y="4322157"/>
            <a:ext cx="62942" cy="81500"/>
          </a:xfrm>
          <a:custGeom>
            <a:rect b="b" l="l" r="r" t="t"/>
            <a:pathLst>
              <a:path extrusionOk="0" h="3800" w="2706">
                <a:moveTo>
                  <a:pt x="1368" y="0"/>
                </a:moveTo>
                <a:cubicBezTo>
                  <a:pt x="1064" y="0"/>
                  <a:pt x="790" y="61"/>
                  <a:pt x="578" y="213"/>
                </a:cubicBezTo>
                <a:cubicBezTo>
                  <a:pt x="365" y="335"/>
                  <a:pt x="182" y="547"/>
                  <a:pt x="0" y="821"/>
                </a:cubicBezTo>
                <a:lnTo>
                  <a:pt x="669" y="1216"/>
                </a:lnTo>
                <a:cubicBezTo>
                  <a:pt x="882" y="882"/>
                  <a:pt x="1094" y="699"/>
                  <a:pt x="1338" y="699"/>
                </a:cubicBezTo>
                <a:cubicBezTo>
                  <a:pt x="1459" y="699"/>
                  <a:pt x="1581" y="760"/>
                  <a:pt x="1641" y="851"/>
                </a:cubicBezTo>
                <a:cubicBezTo>
                  <a:pt x="1733" y="912"/>
                  <a:pt x="1763" y="1034"/>
                  <a:pt x="1763" y="1155"/>
                </a:cubicBezTo>
                <a:cubicBezTo>
                  <a:pt x="1763" y="1277"/>
                  <a:pt x="1733" y="1398"/>
                  <a:pt x="1641" y="1520"/>
                </a:cubicBezTo>
                <a:cubicBezTo>
                  <a:pt x="1550" y="1672"/>
                  <a:pt x="1368" y="1854"/>
                  <a:pt x="1155" y="2067"/>
                </a:cubicBezTo>
                <a:lnTo>
                  <a:pt x="91" y="3192"/>
                </a:lnTo>
                <a:lnTo>
                  <a:pt x="91" y="3800"/>
                </a:lnTo>
                <a:lnTo>
                  <a:pt x="2705" y="3800"/>
                </a:lnTo>
                <a:lnTo>
                  <a:pt x="2705" y="3040"/>
                </a:lnTo>
                <a:lnTo>
                  <a:pt x="1216" y="3040"/>
                </a:lnTo>
                <a:lnTo>
                  <a:pt x="1885" y="2371"/>
                </a:lnTo>
                <a:cubicBezTo>
                  <a:pt x="2158" y="2098"/>
                  <a:pt x="2341" y="1854"/>
                  <a:pt x="2432" y="1672"/>
                </a:cubicBezTo>
                <a:cubicBezTo>
                  <a:pt x="2523" y="1520"/>
                  <a:pt x="2584" y="1338"/>
                  <a:pt x="2584" y="1125"/>
                </a:cubicBezTo>
                <a:cubicBezTo>
                  <a:pt x="2584" y="791"/>
                  <a:pt x="2462" y="517"/>
                  <a:pt x="2219" y="304"/>
                </a:cubicBezTo>
                <a:cubicBezTo>
                  <a:pt x="1976" y="122"/>
                  <a:pt x="1702" y="0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7240623" y="4324108"/>
            <a:ext cx="34681" cy="79549"/>
          </a:xfrm>
          <a:custGeom>
            <a:rect b="b" l="l" r="r" t="t"/>
            <a:pathLst>
              <a:path extrusionOk="0" h="3709" w="1491">
                <a:moveTo>
                  <a:pt x="1" y="0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6"/>
          <p:cNvSpPr/>
          <p:nvPr/>
        </p:nvSpPr>
        <p:spPr>
          <a:xfrm>
            <a:off x="7290821" y="4324108"/>
            <a:ext cx="61546" cy="80214"/>
          </a:xfrm>
          <a:custGeom>
            <a:rect b="b" l="l" r="r" t="t"/>
            <a:pathLst>
              <a:path extrusionOk="0" h="3740" w="2646">
                <a:moveTo>
                  <a:pt x="214" y="0"/>
                </a:moveTo>
                <a:lnTo>
                  <a:pt x="214" y="700"/>
                </a:lnTo>
                <a:lnTo>
                  <a:pt x="1369" y="700"/>
                </a:lnTo>
                <a:lnTo>
                  <a:pt x="639" y="1520"/>
                </a:lnTo>
                <a:lnTo>
                  <a:pt x="639" y="2159"/>
                </a:lnTo>
                <a:cubicBezTo>
                  <a:pt x="852" y="2067"/>
                  <a:pt x="1034" y="2037"/>
                  <a:pt x="1156" y="2037"/>
                </a:cubicBezTo>
                <a:cubicBezTo>
                  <a:pt x="1369" y="2037"/>
                  <a:pt x="1521" y="2098"/>
                  <a:pt x="1642" y="2189"/>
                </a:cubicBezTo>
                <a:cubicBezTo>
                  <a:pt x="1794" y="2280"/>
                  <a:pt x="1855" y="2402"/>
                  <a:pt x="1855" y="2554"/>
                </a:cubicBezTo>
                <a:cubicBezTo>
                  <a:pt x="1855" y="2706"/>
                  <a:pt x="1794" y="2827"/>
                  <a:pt x="1673" y="2888"/>
                </a:cubicBezTo>
                <a:cubicBezTo>
                  <a:pt x="1581" y="2979"/>
                  <a:pt x="1429" y="3010"/>
                  <a:pt x="1277" y="3010"/>
                </a:cubicBezTo>
                <a:cubicBezTo>
                  <a:pt x="1004" y="3010"/>
                  <a:pt x="669" y="2888"/>
                  <a:pt x="335" y="2645"/>
                </a:cubicBezTo>
                <a:lnTo>
                  <a:pt x="1" y="3314"/>
                </a:lnTo>
                <a:cubicBezTo>
                  <a:pt x="426" y="3587"/>
                  <a:pt x="821" y="3739"/>
                  <a:pt x="1247" y="3739"/>
                </a:cubicBezTo>
                <a:cubicBezTo>
                  <a:pt x="1642" y="3739"/>
                  <a:pt x="1976" y="3617"/>
                  <a:pt x="2250" y="3405"/>
                </a:cubicBezTo>
                <a:cubicBezTo>
                  <a:pt x="2524" y="3192"/>
                  <a:pt x="2645" y="2888"/>
                  <a:pt x="2645" y="2493"/>
                </a:cubicBezTo>
                <a:cubicBezTo>
                  <a:pt x="2645" y="2219"/>
                  <a:pt x="2554" y="2007"/>
                  <a:pt x="2402" y="1794"/>
                </a:cubicBezTo>
                <a:cubicBezTo>
                  <a:pt x="2250" y="1611"/>
                  <a:pt x="2007" y="1490"/>
                  <a:pt x="1703" y="1429"/>
                </a:cubicBezTo>
                <a:lnTo>
                  <a:pt x="2463" y="578"/>
                </a:lnTo>
                <a:lnTo>
                  <a:pt x="24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7562327" y="4324108"/>
            <a:ext cx="34681" cy="79549"/>
          </a:xfrm>
          <a:custGeom>
            <a:rect b="b" l="l" r="r" t="t"/>
            <a:pathLst>
              <a:path extrusionOk="0" h="3709" w="1491">
                <a:moveTo>
                  <a:pt x="1" y="0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6"/>
          <p:cNvSpPr/>
          <p:nvPr/>
        </p:nvSpPr>
        <p:spPr>
          <a:xfrm>
            <a:off x="7612524" y="4324108"/>
            <a:ext cx="62965" cy="79549"/>
          </a:xfrm>
          <a:custGeom>
            <a:rect b="b" l="l" r="r" t="t"/>
            <a:pathLst>
              <a:path extrusionOk="0" h="3709" w="2707">
                <a:moveTo>
                  <a:pt x="1338" y="0"/>
                </a:moveTo>
                <a:lnTo>
                  <a:pt x="1" y="2189"/>
                </a:lnTo>
                <a:lnTo>
                  <a:pt x="1" y="2797"/>
                </a:lnTo>
                <a:lnTo>
                  <a:pt x="1490" y="2797"/>
                </a:lnTo>
                <a:lnTo>
                  <a:pt x="1490" y="3709"/>
                </a:lnTo>
                <a:lnTo>
                  <a:pt x="2280" y="3709"/>
                </a:lnTo>
                <a:lnTo>
                  <a:pt x="2280" y="2797"/>
                </a:lnTo>
                <a:lnTo>
                  <a:pt x="2706" y="2797"/>
                </a:lnTo>
                <a:lnTo>
                  <a:pt x="2706" y="2098"/>
                </a:lnTo>
                <a:lnTo>
                  <a:pt x="2280" y="2098"/>
                </a:lnTo>
                <a:lnTo>
                  <a:pt x="2280" y="1459"/>
                </a:lnTo>
                <a:lnTo>
                  <a:pt x="1490" y="1459"/>
                </a:lnTo>
                <a:lnTo>
                  <a:pt x="1490" y="2098"/>
                </a:lnTo>
                <a:lnTo>
                  <a:pt x="973" y="2098"/>
                </a:lnTo>
                <a:lnTo>
                  <a:pt x="22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6"/>
          <p:cNvSpPr/>
          <p:nvPr/>
        </p:nvSpPr>
        <p:spPr>
          <a:xfrm>
            <a:off x="7884752" y="4324108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700"/>
                </a:lnTo>
                <a:lnTo>
                  <a:pt x="699" y="700"/>
                </a:lnTo>
                <a:lnTo>
                  <a:pt x="699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6"/>
          <p:cNvSpPr/>
          <p:nvPr/>
        </p:nvSpPr>
        <p:spPr>
          <a:xfrm>
            <a:off x="7936368" y="4324108"/>
            <a:ext cx="61523" cy="80214"/>
          </a:xfrm>
          <a:custGeom>
            <a:rect b="b" l="l" r="r" t="t"/>
            <a:pathLst>
              <a:path extrusionOk="0" h="3740" w="2645">
                <a:moveTo>
                  <a:pt x="182" y="0"/>
                </a:moveTo>
                <a:lnTo>
                  <a:pt x="182" y="1794"/>
                </a:lnTo>
                <a:lnTo>
                  <a:pt x="547" y="2189"/>
                </a:lnTo>
                <a:cubicBezTo>
                  <a:pt x="790" y="2037"/>
                  <a:pt x="1003" y="1976"/>
                  <a:pt x="1185" y="1976"/>
                </a:cubicBezTo>
                <a:cubicBezTo>
                  <a:pt x="1368" y="1976"/>
                  <a:pt x="1520" y="2037"/>
                  <a:pt x="1641" y="2128"/>
                </a:cubicBezTo>
                <a:cubicBezTo>
                  <a:pt x="1763" y="2219"/>
                  <a:pt x="1824" y="2341"/>
                  <a:pt x="1824" y="2493"/>
                </a:cubicBezTo>
                <a:cubicBezTo>
                  <a:pt x="1824" y="2675"/>
                  <a:pt x="1763" y="2797"/>
                  <a:pt x="1672" y="2888"/>
                </a:cubicBezTo>
                <a:cubicBezTo>
                  <a:pt x="1550" y="2949"/>
                  <a:pt x="1429" y="3010"/>
                  <a:pt x="1277" y="3010"/>
                </a:cubicBezTo>
                <a:cubicBezTo>
                  <a:pt x="1155" y="3010"/>
                  <a:pt x="1003" y="2949"/>
                  <a:pt x="851" y="2888"/>
                </a:cubicBezTo>
                <a:cubicBezTo>
                  <a:pt x="730" y="2797"/>
                  <a:pt x="638" y="2736"/>
                  <a:pt x="578" y="2706"/>
                </a:cubicBezTo>
                <a:cubicBezTo>
                  <a:pt x="517" y="2645"/>
                  <a:pt x="486" y="2614"/>
                  <a:pt x="456" y="2584"/>
                </a:cubicBezTo>
                <a:lnTo>
                  <a:pt x="0" y="3192"/>
                </a:lnTo>
                <a:cubicBezTo>
                  <a:pt x="334" y="3557"/>
                  <a:pt x="760" y="3739"/>
                  <a:pt x="1277" y="3739"/>
                </a:cubicBezTo>
                <a:cubicBezTo>
                  <a:pt x="1672" y="3739"/>
                  <a:pt x="1976" y="3617"/>
                  <a:pt x="2249" y="3374"/>
                </a:cubicBezTo>
                <a:cubicBezTo>
                  <a:pt x="2523" y="3162"/>
                  <a:pt x="2644" y="2858"/>
                  <a:pt x="2644" y="2493"/>
                </a:cubicBezTo>
                <a:cubicBezTo>
                  <a:pt x="2644" y="2098"/>
                  <a:pt x="2523" y="1824"/>
                  <a:pt x="2280" y="1611"/>
                </a:cubicBezTo>
                <a:cubicBezTo>
                  <a:pt x="2006" y="1399"/>
                  <a:pt x="1702" y="1277"/>
                  <a:pt x="1337" y="1277"/>
                </a:cubicBezTo>
                <a:cubicBezTo>
                  <a:pt x="1216" y="1277"/>
                  <a:pt x="1064" y="1307"/>
                  <a:pt x="973" y="1338"/>
                </a:cubicBezTo>
                <a:lnTo>
                  <a:pt x="973" y="700"/>
                </a:lnTo>
                <a:lnTo>
                  <a:pt x="2432" y="700"/>
                </a:lnTo>
                <a:lnTo>
                  <a:pt x="24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6"/>
          <p:cNvSpPr/>
          <p:nvPr/>
        </p:nvSpPr>
        <p:spPr>
          <a:xfrm>
            <a:off x="8207153" y="4324108"/>
            <a:ext cx="34657" cy="79549"/>
          </a:xfrm>
          <a:custGeom>
            <a:rect b="b" l="l" r="r" t="t"/>
            <a:pathLst>
              <a:path extrusionOk="0" h="3709" w="1490">
                <a:moveTo>
                  <a:pt x="1" y="0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6"/>
          <p:cNvSpPr/>
          <p:nvPr/>
        </p:nvSpPr>
        <p:spPr>
          <a:xfrm>
            <a:off x="8260189" y="4322157"/>
            <a:ext cx="63639" cy="82165"/>
          </a:xfrm>
          <a:custGeom>
            <a:rect b="b" l="l" r="r" t="t"/>
            <a:pathLst>
              <a:path extrusionOk="0" h="3831" w="2736">
                <a:moveTo>
                  <a:pt x="1459" y="2037"/>
                </a:moveTo>
                <a:cubicBezTo>
                  <a:pt x="1611" y="2037"/>
                  <a:pt x="1763" y="2098"/>
                  <a:pt x="1854" y="2219"/>
                </a:cubicBezTo>
                <a:cubicBezTo>
                  <a:pt x="1946" y="2310"/>
                  <a:pt x="2006" y="2462"/>
                  <a:pt x="2006" y="2614"/>
                </a:cubicBezTo>
                <a:cubicBezTo>
                  <a:pt x="2006" y="2766"/>
                  <a:pt x="1946" y="2888"/>
                  <a:pt x="1824" y="2979"/>
                </a:cubicBezTo>
                <a:cubicBezTo>
                  <a:pt x="1733" y="3101"/>
                  <a:pt x="1611" y="3131"/>
                  <a:pt x="1429" y="3131"/>
                </a:cubicBezTo>
                <a:cubicBezTo>
                  <a:pt x="1277" y="3131"/>
                  <a:pt x="1155" y="3070"/>
                  <a:pt x="1034" y="2979"/>
                </a:cubicBezTo>
                <a:cubicBezTo>
                  <a:pt x="943" y="2857"/>
                  <a:pt x="882" y="2736"/>
                  <a:pt x="882" y="2584"/>
                </a:cubicBezTo>
                <a:cubicBezTo>
                  <a:pt x="882" y="2401"/>
                  <a:pt x="943" y="2280"/>
                  <a:pt x="1034" y="2189"/>
                </a:cubicBezTo>
                <a:cubicBezTo>
                  <a:pt x="1155" y="2098"/>
                  <a:pt x="1307" y="2037"/>
                  <a:pt x="1459" y="2037"/>
                </a:cubicBezTo>
                <a:close/>
                <a:moveTo>
                  <a:pt x="1490" y="0"/>
                </a:moveTo>
                <a:cubicBezTo>
                  <a:pt x="1095" y="0"/>
                  <a:pt x="730" y="152"/>
                  <a:pt x="456" y="426"/>
                </a:cubicBezTo>
                <a:cubicBezTo>
                  <a:pt x="304" y="578"/>
                  <a:pt x="183" y="791"/>
                  <a:pt x="122" y="1064"/>
                </a:cubicBezTo>
                <a:cubicBezTo>
                  <a:pt x="31" y="1307"/>
                  <a:pt x="0" y="1611"/>
                  <a:pt x="0" y="1946"/>
                </a:cubicBezTo>
                <a:cubicBezTo>
                  <a:pt x="0" y="2462"/>
                  <a:pt x="91" y="2918"/>
                  <a:pt x="304" y="3253"/>
                </a:cubicBezTo>
                <a:cubicBezTo>
                  <a:pt x="426" y="3435"/>
                  <a:pt x="547" y="3587"/>
                  <a:pt x="760" y="3678"/>
                </a:cubicBezTo>
                <a:cubicBezTo>
                  <a:pt x="943" y="3769"/>
                  <a:pt x="1186" y="3830"/>
                  <a:pt x="1429" y="3830"/>
                </a:cubicBezTo>
                <a:cubicBezTo>
                  <a:pt x="1824" y="3830"/>
                  <a:pt x="2128" y="3708"/>
                  <a:pt x="2371" y="3496"/>
                </a:cubicBezTo>
                <a:cubicBezTo>
                  <a:pt x="2614" y="3253"/>
                  <a:pt x="2736" y="2979"/>
                  <a:pt x="2736" y="2584"/>
                </a:cubicBezTo>
                <a:cubicBezTo>
                  <a:pt x="2736" y="2219"/>
                  <a:pt x="2645" y="1915"/>
                  <a:pt x="2402" y="1672"/>
                </a:cubicBezTo>
                <a:cubicBezTo>
                  <a:pt x="2158" y="1459"/>
                  <a:pt x="1885" y="1338"/>
                  <a:pt x="1550" y="1338"/>
                </a:cubicBezTo>
                <a:cubicBezTo>
                  <a:pt x="1277" y="1338"/>
                  <a:pt x="1034" y="1429"/>
                  <a:pt x="791" y="1581"/>
                </a:cubicBezTo>
                <a:cubicBezTo>
                  <a:pt x="821" y="1307"/>
                  <a:pt x="912" y="1094"/>
                  <a:pt x="1034" y="942"/>
                </a:cubicBezTo>
                <a:cubicBezTo>
                  <a:pt x="1155" y="791"/>
                  <a:pt x="1338" y="699"/>
                  <a:pt x="1581" y="699"/>
                </a:cubicBezTo>
                <a:cubicBezTo>
                  <a:pt x="1672" y="699"/>
                  <a:pt x="1794" y="730"/>
                  <a:pt x="1915" y="791"/>
                </a:cubicBezTo>
                <a:cubicBezTo>
                  <a:pt x="2037" y="851"/>
                  <a:pt x="2128" y="882"/>
                  <a:pt x="2158" y="942"/>
                </a:cubicBezTo>
                <a:cubicBezTo>
                  <a:pt x="2189" y="973"/>
                  <a:pt x="2219" y="1003"/>
                  <a:pt x="2250" y="1003"/>
                </a:cubicBezTo>
                <a:lnTo>
                  <a:pt x="2645" y="426"/>
                </a:lnTo>
                <a:cubicBezTo>
                  <a:pt x="2554" y="335"/>
                  <a:pt x="2462" y="274"/>
                  <a:pt x="2371" y="213"/>
                </a:cubicBezTo>
                <a:cubicBezTo>
                  <a:pt x="2280" y="183"/>
                  <a:pt x="2158" y="122"/>
                  <a:pt x="2006" y="61"/>
                </a:cubicBezTo>
                <a:cubicBezTo>
                  <a:pt x="1854" y="31"/>
                  <a:pt x="1672" y="0"/>
                  <a:pt x="149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8528159" y="4324108"/>
            <a:ext cx="35378" cy="79549"/>
          </a:xfrm>
          <a:custGeom>
            <a:rect b="b" l="l" r="r" t="t"/>
            <a:pathLst>
              <a:path extrusionOk="0" h="3709" w="1521">
                <a:moveTo>
                  <a:pt x="0" y="0"/>
                </a:moveTo>
                <a:lnTo>
                  <a:pt x="0" y="700"/>
                </a:lnTo>
                <a:lnTo>
                  <a:pt x="730" y="700"/>
                </a:lnTo>
                <a:lnTo>
                  <a:pt x="730" y="3709"/>
                </a:lnTo>
                <a:lnTo>
                  <a:pt x="1520" y="3709"/>
                </a:lnTo>
                <a:lnTo>
                  <a:pt x="15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6"/>
          <p:cNvSpPr/>
          <p:nvPr/>
        </p:nvSpPr>
        <p:spPr>
          <a:xfrm>
            <a:off x="8579776" y="4324108"/>
            <a:ext cx="62942" cy="79549"/>
          </a:xfrm>
          <a:custGeom>
            <a:rect b="b" l="l" r="r" t="t"/>
            <a:pathLst>
              <a:path extrusionOk="0" h="3709" w="2706">
                <a:moveTo>
                  <a:pt x="0" y="0"/>
                </a:moveTo>
                <a:lnTo>
                  <a:pt x="0" y="1186"/>
                </a:lnTo>
                <a:lnTo>
                  <a:pt x="790" y="1186"/>
                </a:lnTo>
                <a:lnTo>
                  <a:pt x="790" y="700"/>
                </a:lnTo>
                <a:lnTo>
                  <a:pt x="1733" y="700"/>
                </a:lnTo>
                <a:lnTo>
                  <a:pt x="304" y="3709"/>
                </a:lnTo>
                <a:lnTo>
                  <a:pt x="1186" y="3709"/>
                </a:lnTo>
                <a:lnTo>
                  <a:pt x="2705" y="608"/>
                </a:lnTo>
                <a:lnTo>
                  <a:pt x="27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6"/>
          <p:cNvSpPr/>
          <p:nvPr/>
        </p:nvSpPr>
        <p:spPr>
          <a:xfrm>
            <a:off x="8851282" y="4324108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700"/>
                </a:lnTo>
                <a:lnTo>
                  <a:pt x="699" y="700"/>
                </a:lnTo>
                <a:lnTo>
                  <a:pt x="699" y="3709"/>
                </a:lnTo>
                <a:lnTo>
                  <a:pt x="1489" y="3709"/>
                </a:lnTo>
                <a:lnTo>
                  <a:pt x="14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6"/>
          <p:cNvSpPr/>
          <p:nvPr/>
        </p:nvSpPr>
        <p:spPr>
          <a:xfrm>
            <a:off x="8904295" y="4322157"/>
            <a:ext cx="65081" cy="82165"/>
          </a:xfrm>
          <a:custGeom>
            <a:rect b="b" l="l" r="r" t="t"/>
            <a:pathLst>
              <a:path extrusionOk="0" h="3831" w="2798">
                <a:moveTo>
                  <a:pt x="1399" y="639"/>
                </a:moveTo>
                <a:cubicBezTo>
                  <a:pt x="1551" y="639"/>
                  <a:pt x="1673" y="699"/>
                  <a:pt x="1764" y="760"/>
                </a:cubicBezTo>
                <a:cubicBezTo>
                  <a:pt x="1855" y="851"/>
                  <a:pt x="1916" y="973"/>
                  <a:pt x="1916" y="1094"/>
                </a:cubicBezTo>
                <a:cubicBezTo>
                  <a:pt x="1916" y="1216"/>
                  <a:pt x="1855" y="1307"/>
                  <a:pt x="1764" y="1398"/>
                </a:cubicBezTo>
                <a:cubicBezTo>
                  <a:pt x="1642" y="1490"/>
                  <a:pt x="1521" y="1520"/>
                  <a:pt x="1399" y="1520"/>
                </a:cubicBezTo>
                <a:cubicBezTo>
                  <a:pt x="1277" y="1520"/>
                  <a:pt x="1156" y="1490"/>
                  <a:pt x="1034" y="1398"/>
                </a:cubicBezTo>
                <a:cubicBezTo>
                  <a:pt x="943" y="1307"/>
                  <a:pt x="913" y="1216"/>
                  <a:pt x="913" y="1094"/>
                </a:cubicBezTo>
                <a:cubicBezTo>
                  <a:pt x="913" y="973"/>
                  <a:pt x="943" y="851"/>
                  <a:pt x="1034" y="760"/>
                </a:cubicBezTo>
                <a:cubicBezTo>
                  <a:pt x="1156" y="699"/>
                  <a:pt x="1277" y="639"/>
                  <a:pt x="1399" y="639"/>
                </a:cubicBezTo>
                <a:close/>
                <a:moveTo>
                  <a:pt x="1399" y="2158"/>
                </a:moveTo>
                <a:cubicBezTo>
                  <a:pt x="1551" y="2158"/>
                  <a:pt x="1703" y="2219"/>
                  <a:pt x="1824" y="2280"/>
                </a:cubicBezTo>
                <a:cubicBezTo>
                  <a:pt x="1916" y="2371"/>
                  <a:pt x="1976" y="2493"/>
                  <a:pt x="1976" y="2645"/>
                </a:cubicBezTo>
                <a:cubicBezTo>
                  <a:pt x="1976" y="2827"/>
                  <a:pt x="1916" y="2949"/>
                  <a:pt x="1794" y="3009"/>
                </a:cubicBezTo>
                <a:cubicBezTo>
                  <a:pt x="1673" y="3101"/>
                  <a:pt x="1551" y="3131"/>
                  <a:pt x="1399" y="3131"/>
                </a:cubicBezTo>
                <a:cubicBezTo>
                  <a:pt x="1247" y="3131"/>
                  <a:pt x="1125" y="3101"/>
                  <a:pt x="1004" y="3009"/>
                </a:cubicBezTo>
                <a:cubicBezTo>
                  <a:pt x="882" y="2949"/>
                  <a:pt x="821" y="2827"/>
                  <a:pt x="821" y="2645"/>
                </a:cubicBezTo>
                <a:cubicBezTo>
                  <a:pt x="821" y="2493"/>
                  <a:pt x="882" y="2371"/>
                  <a:pt x="1004" y="2280"/>
                </a:cubicBezTo>
                <a:cubicBezTo>
                  <a:pt x="1125" y="2219"/>
                  <a:pt x="1247" y="2158"/>
                  <a:pt x="1399" y="2158"/>
                </a:cubicBezTo>
                <a:close/>
                <a:moveTo>
                  <a:pt x="1399" y="0"/>
                </a:moveTo>
                <a:cubicBezTo>
                  <a:pt x="1034" y="0"/>
                  <a:pt x="730" y="91"/>
                  <a:pt x="487" y="304"/>
                </a:cubicBezTo>
                <a:cubicBezTo>
                  <a:pt x="244" y="487"/>
                  <a:pt x="122" y="730"/>
                  <a:pt x="122" y="1003"/>
                </a:cubicBezTo>
                <a:cubicBezTo>
                  <a:pt x="122" y="1277"/>
                  <a:pt x="214" y="1520"/>
                  <a:pt x="457" y="1733"/>
                </a:cubicBezTo>
                <a:cubicBezTo>
                  <a:pt x="153" y="1976"/>
                  <a:pt x="1" y="2280"/>
                  <a:pt x="1" y="2675"/>
                </a:cubicBezTo>
                <a:cubicBezTo>
                  <a:pt x="1" y="3009"/>
                  <a:pt x="122" y="3283"/>
                  <a:pt x="365" y="3496"/>
                </a:cubicBezTo>
                <a:cubicBezTo>
                  <a:pt x="639" y="3708"/>
                  <a:pt x="973" y="3830"/>
                  <a:pt x="1399" y="3830"/>
                </a:cubicBezTo>
                <a:cubicBezTo>
                  <a:pt x="1824" y="3830"/>
                  <a:pt x="2159" y="3708"/>
                  <a:pt x="2432" y="3496"/>
                </a:cubicBezTo>
                <a:cubicBezTo>
                  <a:pt x="2676" y="3283"/>
                  <a:pt x="2797" y="3009"/>
                  <a:pt x="2797" y="2675"/>
                </a:cubicBezTo>
                <a:cubicBezTo>
                  <a:pt x="2797" y="2280"/>
                  <a:pt x="2676" y="1976"/>
                  <a:pt x="2341" y="1733"/>
                </a:cubicBezTo>
                <a:cubicBezTo>
                  <a:pt x="2584" y="1550"/>
                  <a:pt x="2676" y="1307"/>
                  <a:pt x="2676" y="1003"/>
                </a:cubicBezTo>
                <a:cubicBezTo>
                  <a:pt x="2676" y="730"/>
                  <a:pt x="2554" y="487"/>
                  <a:pt x="2311" y="304"/>
                </a:cubicBezTo>
                <a:cubicBezTo>
                  <a:pt x="2068" y="91"/>
                  <a:pt x="1764" y="0"/>
                  <a:pt x="13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6"/>
          <p:cNvSpPr/>
          <p:nvPr/>
        </p:nvSpPr>
        <p:spPr>
          <a:xfrm>
            <a:off x="6918919" y="4617030"/>
            <a:ext cx="34657" cy="79549"/>
          </a:xfrm>
          <a:custGeom>
            <a:rect b="b" l="l" r="r" t="t"/>
            <a:pathLst>
              <a:path extrusionOk="0" h="3709" w="1490">
                <a:moveTo>
                  <a:pt x="1" y="1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>
            <a:off x="6971233" y="4615079"/>
            <a:ext cx="64360" cy="82165"/>
          </a:xfrm>
          <a:custGeom>
            <a:rect b="b" l="l" r="r" t="t"/>
            <a:pathLst>
              <a:path extrusionOk="0" h="3831" w="2767">
                <a:moveTo>
                  <a:pt x="1308" y="699"/>
                </a:moveTo>
                <a:cubicBezTo>
                  <a:pt x="1460" y="699"/>
                  <a:pt x="1612" y="730"/>
                  <a:pt x="1703" y="851"/>
                </a:cubicBezTo>
                <a:cubicBezTo>
                  <a:pt x="1825" y="973"/>
                  <a:pt x="1855" y="1095"/>
                  <a:pt x="1855" y="1247"/>
                </a:cubicBezTo>
                <a:cubicBezTo>
                  <a:pt x="1855" y="1429"/>
                  <a:pt x="1825" y="1551"/>
                  <a:pt x="1703" y="1642"/>
                </a:cubicBezTo>
                <a:cubicBezTo>
                  <a:pt x="1581" y="1733"/>
                  <a:pt x="1460" y="1794"/>
                  <a:pt x="1308" y="1794"/>
                </a:cubicBezTo>
                <a:cubicBezTo>
                  <a:pt x="1126" y="1794"/>
                  <a:pt x="1004" y="1733"/>
                  <a:pt x="913" y="1611"/>
                </a:cubicBezTo>
                <a:cubicBezTo>
                  <a:pt x="822" y="1520"/>
                  <a:pt x="761" y="1368"/>
                  <a:pt x="761" y="1216"/>
                </a:cubicBezTo>
                <a:cubicBezTo>
                  <a:pt x="761" y="1064"/>
                  <a:pt x="822" y="943"/>
                  <a:pt x="913" y="851"/>
                </a:cubicBezTo>
                <a:cubicBezTo>
                  <a:pt x="1034" y="730"/>
                  <a:pt x="1156" y="699"/>
                  <a:pt x="1308" y="699"/>
                </a:cubicBezTo>
                <a:close/>
                <a:moveTo>
                  <a:pt x="1308" y="0"/>
                </a:moveTo>
                <a:cubicBezTo>
                  <a:pt x="943" y="0"/>
                  <a:pt x="609" y="122"/>
                  <a:pt x="366" y="335"/>
                </a:cubicBezTo>
                <a:cubicBezTo>
                  <a:pt x="122" y="578"/>
                  <a:pt x="1" y="851"/>
                  <a:pt x="1" y="1247"/>
                </a:cubicBezTo>
                <a:cubicBezTo>
                  <a:pt x="1" y="1611"/>
                  <a:pt x="122" y="1915"/>
                  <a:pt x="335" y="2158"/>
                </a:cubicBezTo>
                <a:cubicBezTo>
                  <a:pt x="578" y="2371"/>
                  <a:pt x="852" y="2493"/>
                  <a:pt x="1217" y="2493"/>
                </a:cubicBezTo>
                <a:cubicBezTo>
                  <a:pt x="1460" y="2493"/>
                  <a:pt x="1733" y="2402"/>
                  <a:pt x="1946" y="2250"/>
                </a:cubicBezTo>
                <a:lnTo>
                  <a:pt x="1946" y="2250"/>
                </a:lnTo>
                <a:cubicBezTo>
                  <a:pt x="1916" y="2523"/>
                  <a:pt x="1825" y="2736"/>
                  <a:pt x="1703" y="2888"/>
                </a:cubicBezTo>
                <a:cubicBezTo>
                  <a:pt x="1581" y="3040"/>
                  <a:pt x="1399" y="3131"/>
                  <a:pt x="1186" y="3131"/>
                </a:cubicBezTo>
                <a:cubicBezTo>
                  <a:pt x="1065" y="3131"/>
                  <a:pt x="974" y="3101"/>
                  <a:pt x="852" y="3040"/>
                </a:cubicBezTo>
                <a:cubicBezTo>
                  <a:pt x="730" y="2979"/>
                  <a:pt x="639" y="2949"/>
                  <a:pt x="609" y="2918"/>
                </a:cubicBezTo>
                <a:cubicBezTo>
                  <a:pt x="578" y="2858"/>
                  <a:pt x="548" y="2827"/>
                  <a:pt x="518" y="2827"/>
                </a:cubicBezTo>
                <a:lnTo>
                  <a:pt x="92" y="3405"/>
                </a:lnTo>
                <a:cubicBezTo>
                  <a:pt x="214" y="3496"/>
                  <a:pt x="305" y="3557"/>
                  <a:pt x="366" y="3587"/>
                </a:cubicBezTo>
                <a:cubicBezTo>
                  <a:pt x="457" y="3648"/>
                  <a:pt x="578" y="3709"/>
                  <a:pt x="730" y="3739"/>
                </a:cubicBezTo>
                <a:cubicBezTo>
                  <a:pt x="913" y="3800"/>
                  <a:pt x="1065" y="3830"/>
                  <a:pt x="1247" y="3830"/>
                </a:cubicBezTo>
                <a:cubicBezTo>
                  <a:pt x="1642" y="3830"/>
                  <a:pt x="2007" y="3678"/>
                  <a:pt x="2281" y="3374"/>
                </a:cubicBezTo>
                <a:cubicBezTo>
                  <a:pt x="2433" y="3222"/>
                  <a:pt x="2554" y="3040"/>
                  <a:pt x="2645" y="2766"/>
                </a:cubicBezTo>
                <a:cubicBezTo>
                  <a:pt x="2706" y="2523"/>
                  <a:pt x="2767" y="2219"/>
                  <a:pt x="2767" y="1885"/>
                </a:cubicBezTo>
                <a:cubicBezTo>
                  <a:pt x="2767" y="1368"/>
                  <a:pt x="2645" y="912"/>
                  <a:pt x="2433" y="578"/>
                </a:cubicBezTo>
                <a:cubicBezTo>
                  <a:pt x="2341" y="395"/>
                  <a:pt x="2189" y="244"/>
                  <a:pt x="2007" y="152"/>
                </a:cubicBezTo>
                <a:cubicBezTo>
                  <a:pt x="1794" y="31"/>
                  <a:pt x="1581" y="0"/>
                  <a:pt x="13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"/>
          <p:cNvSpPr/>
          <p:nvPr/>
        </p:nvSpPr>
        <p:spPr>
          <a:xfrm>
            <a:off x="7246996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68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5" y="335"/>
                  <a:pt x="183" y="547"/>
                  <a:pt x="0" y="821"/>
                </a:cubicBezTo>
                <a:lnTo>
                  <a:pt x="669" y="1186"/>
                </a:lnTo>
                <a:cubicBezTo>
                  <a:pt x="882" y="882"/>
                  <a:pt x="1094" y="699"/>
                  <a:pt x="1338" y="699"/>
                </a:cubicBezTo>
                <a:cubicBezTo>
                  <a:pt x="1459" y="699"/>
                  <a:pt x="1550" y="730"/>
                  <a:pt x="1642" y="821"/>
                </a:cubicBezTo>
                <a:cubicBezTo>
                  <a:pt x="1702" y="912"/>
                  <a:pt x="1763" y="1003"/>
                  <a:pt x="1763" y="1125"/>
                </a:cubicBezTo>
                <a:cubicBezTo>
                  <a:pt x="1763" y="1247"/>
                  <a:pt x="1702" y="1399"/>
                  <a:pt x="1611" y="1520"/>
                </a:cubicBezTo>
                <a:cubicBezTo>
                  <a:pt x="1520" y="1642"/>
                  <a:pt x="1368" y="1824"/>
                  <a:pt x="1155" y="2067"/>
                </a:cubicBezTo>
                <a:lnTo>
                  <a:pt x="61" y="3161"/>
                </a:lnTo>
                <a:lnTo>
                  <a:pt x="61" y="3800"/>
                </a:lnTo>
                <a:lnTo>
                  <a:pt x="2675" y="380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8" y="2067"/>
                  <a:pt x="2310" y="1854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91"/>
                  <a:pt x="2462" y="487"/>
                  <a:pt x="2219" y="304"/>
                </a:cubicBezTo>
                <a:cubicBezTo>
                  <a:pt x="1976" y="92"/>
                  <a:pt x="1672" y="0"/>
                  <a:pt x="1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>
            <a:off x="7322642" y="4615079"/>
            <a:ext cx="71431" cy="82165"/>
          </a:xfrm>
          <a:custGeom>
            <a:rect b="b" l="l" r="r" t="t"/>
            <a:pathLst>
              <a:path extrusionOk="0" h="3831" w="3071">
                <a:moveTo>
                  <a:pt x="1551" y="669"/>
                </a:moveTo>
                <a:cubicBezTo>
                  <a:pt x="1794" y="669"/>
                  <a:pt x="1976" y="791"/>
                  <a:pt x="2098" y="1003"/>
                </a:cubicBezTo>
                <a:cubicBezTo>
                  <a:pt x="2189" y="1247"/>
                  <a:pt x="2250" y="1551"/>
                  <a:pt x="2250" y="1915"/>
                </a:cubicBezTo>
                <a:cubicBezTo>
                  <a:pt x="2250" y="2280"/>
                  <a:pt x="2189" y="2584"/>
                  <a:pt x="2098" y="2797"/>
                </a:cubicBezTo>
                <a:cubicBezTo>
                  <a:pt x="1976" y="3040"/>
                  <a:pt x="1794" y="3161"/>
                  <a:pt x="1551" y="3161"/>
                </a:cubicBezTo>
                <a:cubicBezTo>
                  <a:pt x="1277" y="3161"/>
                  <a:pt x="1095" y="3040"/>
                  <a:pt x="1004" y="2797"/>
                </a:cubicBezTo>
                <a:cubicBezTo>
                  <a:pt x="882" y="2584"/>
                  <a:pt x="821" y="2280"/>
                  <a:pt x="821" y="1915"/>
                </a:cubicBezTo>
                <a:cubicBezTo>
                  <a:pt x="821" y="1551"/>
                  <a:pt x="882" y="1247"/>
                  <a:pt x="1004" y="1003"/>
                </a:cubicBezTo>
                <a:cubicBezTo>
                  <a:pt x="1095" y="791"/>
                  <a:pt x="1277" y="669"/>
                  <a:pt x="1551" y="669"/>
                </a:cubicBezTo>
                <a:close/>
                <a:moveTo>
                  <a:pt x="1551" y="0"/>
                </a:moveTo>
                <a:cubicBezTo>
                  <a:pt x="1034" y="0"/>
                  <a:pt x="639" y="152"/>
                  <a:pt x="396" y="517"/>
                </a:cubicBezTo>
                <a:cubicBezTo>
                  <a:pt x="122" y="882"/>
                  <a:pt x="1" y="1338"/>
                  <a:pt x="1" y="1915"/>
                </a:cubicBezTo>
                <a:cubicBezTo>
                  <a:pt x="1" y="2493"/>
                  <a:pt x="122" y="2949"/>
                  <a:pt x="396" y="3313"/>
                </a:cubicBezTo>
                <a:cubicBezTo>
                  <a:pt x="639" y="3648"/>
                  <a:pt x="1034" y="3830"/>
                  <a:pt x="1551" y="3830"/>
                </a:cubicBezTo>
                <a:cubicBezTo>
                  <a:pt x="2037" y="3830"/>
                  <a:pt x="2432" y="3648"/>
                  <a:pt x="2675" y="3313"/>
                </a:cubicBezTo>
                <a:cubicBezTo>
                  <a:pt x="2949" y="2949"/>
                  <a:pt x="3071" y="2493"/>
                  <a:pt x="3071" y="1915"/>
                </a:cubicBezTo>
                <a:cubicBezTo>
                  <a:pt x="3071" y="1338"/>
                  <a:pt x="2949" y="882"/>
                  <a:pt x="2675" y="517"/>
                </a:cubicBezTo>
                <a:cubicBezTo>
                  <a:pt x="2432" y="183"/>
                  <a:pt x="2037" y="0"/>
                  <a:pt x="15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6"/>
          <p:cNvSpPr/>
          <p:nvPr/>
        </p:nvSpPr>
        <p:spPr>
          <a:xfrm>
            <a:off x="7564443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69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6" y="335"/>
                  <a:pt x="183" y="547"/>
                  <a:pt x="1" y="821"/>
                </a:cubicBezTo>
                <a:lnTo>
                  <a:pt x="670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03" y="912"/>
                  <a:pt x="1764" y="1003"/>
                  <a:pt x="1764" y="1125"/>
                </a:cubicBezTo>
                <a:cubicBezTo>
                  <a:pt x="1764" y="1247"/>
                  <a:pt x="1703" y="1399"/>
                  <a:pt x="1612" y="1520"/>
                </a:cubicBezTo>
                <a:cubicBezTo>
                  <a:pt x="1521" y="1642"/>
                  <a:pt x="1369" y="1824"/>
                  <a:pt x="115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91"/>
                  <a:pt x="2463" y="487"/>
                  <a:pt x="2220" y="304"/>
                </a:cubicBezTo>
                <a:cubicBezTo>
                  <a:pt x="1977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"/>
          <p:cNvSpPr/>
          <p:nvPr/>
        </p:nvSpPr>
        <p:spPr>
          <a:xfrm>
            <a:off x="7637275" y="4617030"/>
            <a:ext cx="34681" cy="79549"/>
          </a:xfrm>
          <a:custGeom>
            <a:rect b="b" l="l" r="r" t="t"/>
            <a:pathLst>
              <a:path extrusionOk="0" h="3709" w="1491">
                <a:moveTo>
                  <a:pt x="1" y="1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>
            <a:off x="7889683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69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6" y="335"/>
                  <a:pt x="183" y="547"/>
                  <a:pt x="1" y="821"/>
                </a:cubicBezTo>
                <a:lnTo>
                  <a:pt x="670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33" y="912"/>
                  <a:pt x="1764" y="1003"/>
                  <a:pt x="1764" y="1125"/>
                </a:cubicBezTo>
                <a:cubicBezTo>
                  <a:pt x="1764" y="1247"/>
                  <a:pt x="1703" y="1399"/>
                  <a:pt x="1612" y="1520"/>
                </a:cubicBezTo>
                <a:cubicBezTo>
                  <a:pt x="1521" y="1642"/>
                  <a:pt x="1369" y="1824"/>
                  <a:pt x="115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91"/>
                  <a:pt x="2463" y="487"/>
                  <a:pt x="2220" y="304"/>
                </a:cubicBezTo>
                <a:cubicBezTo>
                  <a:pt x="1977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7964631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38" y="0"/>
                </a:moveTo>
                <a:cubicBezTo>
                  <a:pt x="1034" y="0"/>
                  <a:pt x="761" y="61"/>
                  <a:pt x="548" y="213"/>
                </a:cubicBezTo>
                <a:cubicBezTo>
                  <a:pt x="366" y="335"/>
                  <a:pt x="153" y="547"/>
                  <a:pt x="1" y="821"/>
                </a:cubicBezTo>
                <a:lnTo>
                  <a:pt x="639" y="1186"/>
                </a:lnTo>
                <a:cubicBezTo>
                  <a:pt x="852" y="882"/>
                  <a:pt x="1095" y="699"/>
                  <a:pt x="1308" y="699"/>
                </a:cubicBezTo>
                <a:cubicBezTo>
                  <a:pt x="1429" y="699"/>
                  <a:pt x="1551" y="730"/>
                  <a:pt x="1612" y="821"/>
                </a:cubicBezTo>
                <a:cubicBezTo>
                  <a:pt x="1703" y="912"/>
                  <a:pt x="1733" y="1003"/>
                  <a:pt x="1733" y="1125"/>
                </a:cubicBezTo>
                <a:cubicBezTo>
                  <a:pt x="1733" y="1247"/>
                  <a:pt x="1703" y="1399"/>
                  <a:pt x="1612" y="1520"/>
                </a:cubicBezTo>
                <a:cubicBezTo>
                  <a:pt x="1521" y="1642"/>
                  <a:pt x="1369" y="1824"/>
                  <a:pt x="112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29" y="2067"/>
                  <a:pt x="2311" y="1854"/>
                  <a:pt x="2402" y="1672"/>
                </a:cubicBezTo>
                <a:cubicBezTo>
                  <a:pt x="2524" y="1490"/>
                  <a:pt x="2554" y="1307"/>
                  <a:pt x="2554" y="1125"/>
                </a:cubicBezTo>
                <a:cubicBezTo>
                  <a:pt x="2554" y="791"/>
                  <a:pt x="2433" y="487"/>
                  <a:pt x="2189" y="304"/>
                </a:cubicBezTo>
                <a:cubicBezTo>
                  <a:pt x="1946" y="92"/>
                  <a:pt x="1673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/>
          <p:nvPr/>
        </p:nvSpPr>
        <p:spPr>
          <a:xfrm>
            <a:off x="8211387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69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6" y="335"/>
                  <a:pt x="183" y="547"/>
                  <a:pt x="1" y="821"/>
                </a:cubicBezTo>
                <a:lnTo>
                  <a:pt x="670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34" y="912"/>
                  <a:pt x="1764" y="1003"/>
                  <a:pt x="1764" y="1125"/>
                </a:cubicBezTo>
                <a:cubicBezTo>
                  <a:pt x="1764" y="1247"/>
                  <a:pt x="1734" y="1399"/>
                  <a:pt x="1612" y="1520"/>
                </a:cubicBezTo>
                <a:cubicBezTo>
                  <a:pt x="1521" y="1642"/>
                  <a:pt x="1369" y="1824"/>
                  <a:pt x="115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91"/>
                  <a:pt x="2463" y="487"/>
                  <a:pt x="2220" y="304"/>
                </a:cubicBezTo>
                <a:cubicBezTo>
                  <a:pt x="1977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6"/>
          <p:cNvSpPr/>
          <p:nvPr/>
        </p:nvSpPr>
        <p:spPr>
          <a:xfrm>
            <a:off x="8284939" y="4617030"/>
            <a:ext cx="61523" cy="80214"/>
          </a:xfrm>
          <a:custGeom>
            <a:rect b="b" l="l" r="r" t="t"/>
            <a:pathLst>
              <a:path extrusionOk="0" h="3740" w="2645">
                <a:moveTo>
                  <a:pt x="213" y="1"/>
                </a:moveTo>
                <a:lnTo>
                  <a:pt x="213" y="700"/>
                </a:lnTo>
                <a:lnTo>
                  <a:pt x="1368" y="700"/>
                </a:lnTo>
                <a:lnTo>
                  <a:pt x="638" y="1520"/>
                </a:lnTo>
                <a:lnTo>
                  <a:pt x="638" y="2128"/>
                </a:lnTo>
                <a:cubicBezTo>
                  <a:pt x="851" y="2067"/>
                  <a:pt x="1034" y="2037"/>
                  <a:pt x="1155" y="2037"/>
                </a:cubicBezTo>
                <a:cubicBezTo>
                  <a:pt x="1368" y="2037"/>
                  <a:pt x="1520" y="2098"/>
                  <a:pt x="1641" y="2189"/>
                </a:cubicBezTo>
                <a:cubicBezTo>
                  <a:pt x="1793" y="2250"/>
                  <a:pt x="1854" y="2402"/>
                  <a:pt x="1854" y="2554"/>
                </a:cubicBezTo>
                <a:cubicBezTo>
                  <a:pt x="1854" y="2706"/>
                  <a:pt x="1793" y="2797"/>
                  <a:pt x="1672" y="2888"/>
                </a:cubicBezTo>
                <a:cubicBezTo>
                  <a:pt x="1581" y="2979"/>
                  <a:pt x="1429" y="3010"/>
                  <a:pt x="1277" y="3010"/>
                </a:cubicBezTo>
                <a:cubicBezTo>
                  <a:pt x="1003" y="3010"/>
                  <a:pt x="669" y="2888"/>
                  <a:pt x="334" y="2645"/>
                </a:cubicBezTo>
                <a:lnTo>
                  <a:pt x="0" y="3314"/>
                </a:lnTo>
                <a:cubicBezTo>
                  <a:pt x="426" y="3587"/>
                  <a:pt x="821" y="3739"/>
                  <a:pt x="1246" y="3739"/>
                </a:cubicBezTo>
                <a:cubicBezTo>
                  <a:pt x="1641" y="3739"/>
                  <a:pt x="1976" y="3618"/>
                  <a:pt x="2249" y="3405"/>
                </a:cubicBezTo>
                <a:cubicBezTo>
                  <a:pt x="2523" y="3192"/>
                  <a:pt x="2645" y="2888"/>
                  <a:pt x="2645" y="2493"/>
                </a:cubicBezTo>
                <a:cubicBezTo>
                  <a:pt x="2645" y="2219"/>
                  <a:pt x="2553" y="2007"/>
                  <a:pt x="2401" y="1794"/>
                </a:cubicBezTo>
                <a:cubicBezTo>
                  <a:pt x="2249" y="1581"/>
                  <a:pt x="2006" y="1460"/>
                  <a:pt x="1702" y="1429"/>
                </a:cubicBezTo>
                <a:lnTo>
                  <a:pt x="2462" y="548"/>
                </a:lnTo>
                <a:lnTo>
                  <a:pt x="246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8533812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38" y="0"/>
                </a:moveTo>
                <a:cubicBezTo>
                  <a:pt x="1034" y="0"/>
                  <a:pt x="760" y="61"/>
                  <a:pt x="548" y="213"/>
                </a:cubicBezTo>
                <a:cubicBezTo>
                  <a:pt x="365" y="335"/>
                  <a:pt x="152" y="547"/>
                  <a:pt x="0" y="821"/>
                </a:cubicBezTo>
                <a:lnTo>
                  <a:pt x="639" y="1186"/>
                </a:lnTo>
                <a:cubicBezTo>
                  <a:pt x="851" y="882"/>
                  <a:pt x="1095" y="699"/>
                  <a:pt x="1307" y="699"/>
                </a:cubicBezTo>
                <a:cubicBezTo>
                  <a:pt x="1429" y="699"/>
                  <a:pt x="1551" y="730"/>
                  <a:pt x="1611" y="821"/>
                </a:cubicBezTo>
                <a:cubicBezTo>
                  <a:pt x="1703" y="912"/>
                  <a:pt x="1733" y="1003"/>
                  <a:pt x="1733" y="1125"/>
                </a:cubicBezTo>
                <a:cubicBezTo>
                  <a:pt x="1733" y="1247"/>
                  <a:pt x="1703" y="1399"/>
                  <a:pt x="1611" y="1520"/>
                </a:cubicBezTo>
                <a:cubicBezTo>
                  <a:pt x="1520" y="1642"/>
                  <a:pt x="1368" y="1824"/>
                  <a:pt x="1125" y="2067"/>
                </a:cubicBezTo>
                <a:lnTo>
                  <a:pt x="61" y="3161"/>
                </a:lnTo>
                <a:lnTo>
                  <a:pt x="61" y="3800"/>
                </a:lnTo>
                <a:lnTo>
                  <a:pt x="2675" y="380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28" y="2067"/>
                  <a:pt x="2310" y="1854"/>
                  <a:pt x="2402" y="1672"/>
                </a:cubicBezTo>
                <a:cubicBezTo>
                  <a:pt x="2493" y="1490"/>
                  <a:pt x="2554" y="1307"/>
                  <a:pt x="2554" y="1125"/>
                </a:cubicBezTo>
                <a:cubicBezTo>
                  <a:pt x="2554" y="791"/>
                  <a:pt x="2432" y="487"/>
                  <a:pt x="2189" y="304"/>
                </a:cubicBezTo>
                <a:cubicBezTo>
                  <a:pt x="1946" y="92"/>
                  <a:pt x="1672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6"/>
          <p:cNvSpPr/>
          <p:nvPr/>
        </p:nvSpPr>
        <p:spPr>
          <a:xfrm>
            <a:off x="8606643" y="4617030"/>
            <a:ext cx="62942" cy="79549"/>
          </a:xfrm>
          <a:custGeom>
            <a:rect b="b" l="l" r="r" t="t"/>
            <a:pathLst>
              <a:path extrusionOk="0" h="3709" w="2706">
                <a:moveTo>
                  <a:pt x="1338" y="1"/>
                </a:moveTo>
                <a:lnTo>
                  <a:pt x="0" y="2189"/>
                </a:lnTo>
                <a:lnTo>
                  <a:pt x="0" y="2797"/>
                </a:lnTo>
                <a:lnTo>
                  <a:pt x="1490" y="2797"/>
                </a:lnTo>
                <a:lnTo>
                  <a:pt x="1490" y="3709"/>
                </a:lnTo>
                <a:lnTo>
                  <a:pt x="2310" y="3709"/>
                </a:lnTo>
                <a:lnTo>
                  <a:pt x="2310" y="2797"/>
                </a:lnTo>
                <a:lnTo>
                  <a:pt x="2705" y="2797"/>
                </a:lnTo>
                <a:lnTo>
                  <a:pt x="2705" y="2098"/>
                </a:lnTo>
                <a:lnTo>
                  <a:pt x="2310" y="2098"/>
                </a:lnTo>
                <a:lnTo>
                  <a:pt x="2310" y="1460"/>
                </a:lnTo>
                <a:lnTo>
                  <a:pt x="1490" y="1460"/>
                </a:lnTo>
                <a:lnTo>
                  <a:pt x="1490" y="2098"/>
                </a:lnTo>
                <a:lnTo>
                  <a:pt x="973" y="2098"/>
                </a:lnTo>
                <a:lnTo>
                  <a:pt x="224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6"/>
          <p:cNvSpPr/>
          <p:nvPr/>
        </p:nvSpPr>
        <p:spPr>
          <a:xfrm>
            <a:off x="8855516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68" y="0"/>
                </a:moveTo>
                <a:cubicBezTo>
                  <a:pt x="1064" y="0"/>
                  <a:pt x="791" y="61"/>
                  <a:pt x="578" y="213"/>
                </a:cubicBezTo>
                <a:cubicBezTo>
                  <a:pt x="365" y="335"/>
                  <a:pt x="183" y="547"/>
                  <a:pt x="0" y="821"/>
                </a:cubicBezTo>
                <a:lnTo>
                  <a:pt x="669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59" y="699"/>
                  <a:pt x="1551" y="730"/>
                  <a:pt x="1642" y="821"/>
                </a:cubicBezTo>
                <a:cubicBezTo>
                  <a:pt x="1733" y="912"/>
                  <a:pt x="1763" y="1003"/>
                  <a:pt x="1763" y="1125"/>
                </a:cubicBezTo>
                <a:cubicBezTo>
                  <a:pt x="1763" y="1247"/>
                  <a:pt x="1733" y="1399"/>
                  <a:pt x="1642" y="1520"/>
                </a:cubicBezTo>
                <a:cubicBezTo>
                  <a:pt x="1520" y="1642"/>
                  <a:pt x="1368" y="1824"/>
                  <a:pt x="1155" y="2067"/>
                </a:cubicBezTo>
                <a:lnTo>
                  <a:pt x="61" y="3161"/>
                </a:lnTo>
                <a:lnTo>
                  <a:pt x="61" y="3800"/>
                </a:lnTo>
                <a:lnTo>
                  <a:pt x="2675" y="380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91"/>
                  <a:pt x="2462" y="487"/>
                  <a:pt x="2219" y="304"/>
                </a:cubicBezTo>
                <a:cubicBezTo>
                  <a:pt x="1976" y="92"/>
                  <a:pt x="1672" y="0"/>
                  <a:pt x="1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"/>
          <p:cNvSpPr/>
          <p:nvPr/>
        </p:nvSpPr>
        <p:spPr>
          <a:xfrm>
            <a:off x="8930464" y="4617030"/>
            <a:ext cx="61523" cy="80214"/>
          </a:xfrm>
          <a:custGeom>
            <a:rect b="b" l="l" r="r" t="t"/>
            <a:pathLst>
              <a:path extrusionOk="0" h="3740" w="2645">
                <a:moveTo>
                  <a:pt x="183" y="1"/>
                </a:moveTo>
                <a:lnTo>
                  <a:pt x="183" y="1794"/>
                </a:lnTo>
                <a:lnTo>
                  <a:pt x="548" y="2159"/>
                </a:lnTo>
                <a:cubicBezTo>
                  <a:pt x="791" y="2037"/>
                  <a:pt x="1003" y="1976"/>
                  <a:pt x="1186" y="1976"/>
                </a:cubicBezTo>
                <a:cubicBezTo>
                  <a:pt x="1368" y="1976"/>
                  <a:pt x="1520" y="2007"/>
                  <a:pt x="1642" y="2098"/>
                </a:cubicBezTo>
                <a:cubicBezTo>
                  <a:pt x="1763" y="2189"/>
                  <a:pt x="1824" y="2311"/>
                  <a:pt x="1824" y="2493"/>
                </a:cubicBezTo>
                <a:cubicBezTo>
                  <a:pt x="1824" y="2645"/>
                  <a:pt x="1763" y="2797"/>
                  <a:pt x="1672" y="2858"/>
                </a:cubicBezTo>
                <a:cubicBezTo>
                  <a:pt x="1551" y="2949"/>
                  <a:pt x="1429" y="2979"/>
                  <a:pt x="1277" y="2979"/>
                </a:cubicBezTo>
                <a:cubicBezTo>
                  <a:pt x="1155" y="2979"/>
                  <a:pt x="1003" y="2949"/>
                  <a:pt x="851" y="2888"/>
                </a:cubicBezTo>
                <a:cubicBezTo>
                  <a:pt x="730" y="2797"/>
                  <a:pt x="639" y="2736"/>
                  <a:pt x="578" y="2706"/>
                </a:cubicBezTo>
                <a:cubicBezTo>
                  <a:pt x="517" y="2645"/>
                  <a:pt x="487" y="2615"/>
                  <a:pt x="456" y="2584"/>
                </a:cubicBezTo>
                <a:lnTo>
                  <a:pt x="0" y="3192"/>
                </a:lnTo>
                <a:cubicBezTo>
                  <a:pt x="335" y="3557"/>
                  <a:pt x="760" y="3739"/>
                  <a:pt x="1277" y="3739"/>
                </a:cubicBezTo>
                <a:cubicBezTo>
                  <a:pt x="1672" y="3739"/>
                  <a:pt x="2007" y="3618"/>
                  <a:pt x="2250" y="3374"/>
                </a:cubicBezTo>
                <a:cubicBezTo>
                  <a:pt x="2523" y="3131"/>
                  <a:pt x="2645" y="2827"/>
                  <a:pt x="2645" y="2463"/>
                </a:cubicBezTo>
                <a:cubicBezTo>
                  <a:pt x="2645" y="2098"/>
                  <a:pt x="2523" y="1824"/>
                  <a:pt x="2280" y="1611"/>
                </a:cubicBezTo>
                <a:cubicBezTo>
                  <a:pt x="2007" y="1368"/>
                  <a:pt x="1703" y="1277"/>
                  <a:pt x="1338" y="1277"/>
                </a:cubicBezTo>
                <a:cubicBezTo>
                  <a:pt x="1216" y="1277"/>
                  <a:pt x="1095" y="1277"/>
                  <a:pt x="973" y="1308"/>
                </a:cubicBezTo>
                <a:lnTo>
                  <a:pt x="973" y="700"/>
                </a:lnTo>
                <a:lnTo>
                  <a:pt x="2432" y="700"/>
                </a:lnTo>
                <a:lnTo>
                  <a:pt x="243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>
            <a:off x="6923873" y="4887856"/>
            <a:ext cx="62244" cy="80857"/>
          </a:xfrm>
          <a:custGeom>
            <a:rect b="b" l="l" r="r" t="t"/>
            <a:pathLst>
              <a:path extrusionOk="0" h="3770" w="2676">
                <a:moveTo>
                  <a:pt x="1368" y="0"/>
                </a:moveTo>
                <a:cubicBezTo>
                  <a:pt x="1034" y="0"/>
                  <a:pt x="791" y="61"/>
                  <a:pt x="578" y="183"/>
                </a:cubicBezTo>
                <a:cubicBezTo>
                  <a:pt x="365" y="335"/>
                  <a:pt x="183" y="517"/>
                  <a:pt x="0" y="791"/>
                </a:cubicBezTo>
                <a:lnTo>
                  <a:pt x="669" y="1186"/>
                </a:lnTo>
                <a:cubicBezTo>
                  <a:pt x="882" y="852"/>
                  <a:pt x="1095" y="700"/>
                  <a:pt x="1338" y="700"/>
                </a:cubicBezTo>
                <a:cubicBezTo>
                  <a:pt x="1459" y="700"/>
                  <a:pt x="1551" y="730"/>
                  <a:pt x="1642" y="821"/>
                </a:cubicBezTo>
                <a:cubicBezTo>
                  <a:pt x="1733" y="912"/>
                  <a:pt x="1763" y="1004"/>
                  <a:pt x="1763" y="1125"/>
                </a:cubicBezTo>
                <a:cubicBezTo>
                  <a:pt x="1763" y="1247"/>
                  <a:pt x="1703" y="1368"/>
                  <a:pt x="1611" y="1520"/>
                </a:cubicBezTo>
                <a:cubicBezTo>
                  <a:pt x="1520" y="1642"/>
                  <a:pt x="1368" y="1824"/>
                  <a:pt x="1155" y="2037"/>
                </a:cubicBezTo>
                <a:lnTo>
                  <a:pt x="61" y="3162"/>
                </a:lnTo>
                <a:lnTo>
                  <a:pt x="61" y="3770"/>
                </a:lnTo>
                <a:lnTo>
                  <a:pt x="2675" y="377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8" y="2067"/>
                  <a:pt x="2341" y="1855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60"/>
                  <a:pt x="2462" y="487"/>
                  <a:pt x="2219" y="304"/>
                </a:cubicBezTo>
                <a:cubicBezTo>
                  <a:pt x="1976" y="92"/>
                  <a:pt x="1672" y="0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/>
          <p:nvPr/>
        </p:nvSpPr>
        <p:spPr>
          <a:xfrm>
            <a:off x="6999519" y="4887213"/>
            <a:ext cx="64360" cy="82144"/>
          </a:xfrm>
          <a:custGeom>
            <a:rect b="b" l="l" r="r" t="t"/>
            <a:pathLst>
              <a:path extrusionOk="0" h="3830" w="2767">
                <a:moveTo>
                  <a:pt x="1490" y="2067"/>
                </a:moveTo>
                <a:cubicBezTo>
                  <a:pt x="1642" y="2067"/>
                  <a:pt x="1764" y="2128"/>
                  <a:pt x="1885" y="2219"/>
                </a:cubicBezTo>
                <a:cubicBezTo>
                  <a:pt x="1976" y="2341"/>
                  <a:pt x="2007" y="2462"/>
                  <a:pt x="2007" y="2614"/>
                </a:cubicBezTo>
                <a:cubicBezTo>
                  <a:pt x="2007" y="2766"/>
                  <a:pt x="1976" y="2918"/>
                  <a:pt x="1855" y="3009"/>
                </a:cubicBezTo>
                <a:cubicBezTo>
                  <a:pt x="1764" y="3100"/>
                  <a:pt x="1612" y="3161"/>
                  <a:pt x="1460" y="3161"/>
                </a:cubicBezTo>
                <a:cubicBezTo>
                  <a:pt x="1308" y="3161"/>
                  <a:pt x="1156" y="3100"/>
                  <a:pt x="1065" y="2979"/>
                </a:cubicBezTo>
                <a:cubicBezTo>
                  <a:pt x="943" y="2888"/>
                  <a:pt x="913" y="2736"/>
                  <a:pt x="913" y="2584"/>
                </a:cubicBezTo>
                <a:cubicBezTo>
                  <a:pt x="913" y="2432"/>
                  <a:pt x="943" y="2310"/>
                  <a:pt x="1065" y="2219"/>
                </a:cubicBezTo>
                <a:cubicBezTo>
                  <a:pt x="1186" y="2097"/>
                  <a:pt x="1308" y="2067"/>
                  <a:pt x="1490" y="2067"/>
                </a:cubicBezTo>
                <a:close/>
                <a:moveTo>
                  <a:pt x="1521" y="0"/>
                </a:moveTo>
                <a:cubicBezTo>
                  <a:pt x="1095" y="0"/>
                  <a:pt x="761" y="152"/>
                  <a:pt x="487" y="456"/>
                </a:cubicBezTo>
                <a:cubicBezTo>
                  <a:pt x="335" y="608"/>
                  <a:pt x="213" y="821"/>
                  <a:pt x="122" y="1064"/>
                </a:cubicBezTo>
                <a:cubicBezTo>
                  <a:pt x="62" y="1307"/>
                  <a:pt x="1" y="1611"/>
                  <a:pt x="1" y="1945"/>
                </a:cubicBezTo>
                <a:cubicBezTo>
                  <a:pt x="1" y="2492"/>
                  <a:pt x="122" y="2918"/>
                  <a:pt x="335" y="3283"/>
                </a:cubicBezTo>
                <a:cubicBezTo>
                  <a:pt x="426" y="3465"/>
                  <a:pt x="578" y="3587"/>
                  <a:pt x="761" y="3708"/>
                </a:cubicBezTo>
                <a:cubicBezTo>
                  <a:pt x="973" y="3800"/>
                  <a:pt x="1186" y="3830"/>
                  <a:pt x="1460" y="3830"/>
                </a:cubicBezTo>
                <a:cubicBezTo>
                  <a:pt x="1824" y="3830"/>
                  <a:pt x="2159" y="3739"/>
                  <a:pt x="2402" y="3496"/>
                </a:cubicBezTo>
                <a:cubicBezTo>
                  <a:pt x="2645" y="3283"/>
                  <a:pt x="2767" y="2979"/>
                  <a:pt x="2767" y="2614"/>
                </a:cubicBezTo>
                <a:cubicBezTo>
                  <a:pt x="2767" y="2219"/>
                  <a:pt x="2645" y="1915"/>
                  <a:pt x="2432" y="1702"/>
                </a:cubicBezTo>
                <a:cubicBezTo>
                  <a:pt x="2189" y="1489"/>
                  <a:pt x="1916" y="1368"/>
                  <a:pt x="1551" y="1368"/>
                </a:cubicBezTo>
                <a:cubicBezTo>
                  <a:pt x="1308" y="1368"/>
                  <a:pt x="1065" y="1429"/>
                  <a:pt x="821" y="1581"/>
                </a:cubicBezTo>
                <a:cubicBezTo>
                  <a:pt x="852" y="1337"/>
                  <a:pt x="943" y="1125"/>
                  <a:pt x="1065" y="973"/>
                </a:cubicBezTo>
                <a:cubicBezTo>
                  <a:pt x="1186" y="790"/>
                  <a:pt x="1369" y="730"/>
                  <a:pt x="1581" y="730"/>
                </a:cubicBezTo>
                <a:cubicBezTo>
                  <a:pt x="1703" y="730"/>
                  <a:pt x="1824" y="760"/>
                  <a:pt x="1946" y="821"/>
                </a:cubicBezTo>
                <a:cubicBezTo>
                  <a:pt x="2068" y="851"/>
                  <a:pt x="2128" y="912"/>
                  <a:pt x="2189" y="942"/>
                </a:cubicBezTo>
                <a:cubicBezTo>
                  <a:pt x="2220" y="973"/>
                  <a:pt x="2250" y="1003"/>
                  <a:pt x="2280" y="1034"/>
                </a:cubicBezTo>
                <a:lnTo>
                  <a:pt x="2676" y="456"/>
                </a:lnTo>
                <a:cubicBezTo>
                  <a:pt x="2554" y="365"/>
                  <a:pt x="2463" y="304"/>
                  <a:pt x="2372" y="243"/>
                </a:cubicBezTo>
                <a:cubicBezTo>
                  <a:pt x="2311" y="182"/>
                  <a:pt x="2189" y="122"/>
                  <a:pt x="2007" y="91"/>
                </a:cubicBezTo>
                <a:cubicBezTo>
                  <a:pt x="1855" y="30"/>
                  <a:pt x="1703" y="0"/>
                  <a:pt x="15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/>
          <p:nvPr/>
        </p:nvSpPr>
        <p:spPr>
          <a:xfrm>
            <a:off x="7244879" y="4887856"/>
            <a:ext cx="62942" cy="80857"/>
          </a:xfrm>
          <a:custGeom>
            <a:rect b="b" l="l" r="r" t="t"/>
            <a:pathLst>
              <a:path extrusionOk="0" h="3770" w="2706">
                <a:moveTo>
                  <a:pt x="1368" y="0"/>
                </a:moveTo>
                <a:cubicBezTo>
                  <a:pt x="1064" y="0"/>
                  <a:pt x="790" y="61"/>
                  <a:pt x="578" y="183"/>
                </a:cubicBezTo>
                <a:cubicBezTo>
                  <a:pt x="365" y="335"/>
                  <a:pt x="182" y="517"/>
                  <a:pt x="0" y="791"/>
                </a:cubicBezTo>
                <a:lnTo>
                  <a:pt x="669" y="1186"/>
                </a:lnTo>
                <a:cubicBezTo>
                  <a:pt x="882" y="852"/>
                  <a:pt x="1094" y="700"/>
                  <a:pt x="1337" y="700"/>
                </a:cubicBezTo>
                <a:cubicBezTo>
                  <a:pt x="1459" y="700"/>
                  <a:pt x="1581" y="730"/>
                  <a:pt x="1641" y="821"/>
                </a:cubicBezTo>
                <a:cubicBezTo>
                  <a:pt x="1733" y="912"/>
                  <a:pt x="1763" y="1004"/>
                  <a:pt x="1763" y="1125"/>
                </a:cubicBezTo>
                <a:cubicBezTo>
                  <a:pt x="1763" y="1247"/>
                  <a:pt x="1733" y="1368"/>
                  <a:pt x="1641" y="1520"/>
                </a:cubicBezTo>
                <a:cubicBezTo>
                  <a:pt x="1550" y="1642"/>
                  <a:pt x="1368" y="1824"/>
                  <a:pt x="1155" y="2037"/>
                </a:cubicBezTo>
                <a:lnTo>
                  <a:pt x="91" y="3162"/>
                </a:lnTo>
                <a:lnTo>
                  <a:pt x="91" y="3770"/>
                </a:lnTo>
                <a:lnTo>
                  <a:pt x="2705" y="3770"/>
                </a:lnTo>
                <a:lnTo>
                  <a:pt x="270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8" y="2067"/>
                  <a:pt x="2341" y="1855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60"/>
                  <a:pt x="2462" y="487"/>
                  <a:pt x="2219" y="304"/>
                </a:cubicBezTo>
                <a:cubicBezTo>
                  <a:pt x="1976" y="92"/>
                  <a:pt x="1702" y="0"/>
                  <a:pt x="1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6"/>
          <p:cNvSpPr/>
          <p:nvPr/>
        </p:nvSpPr>
        <p:spPr>
          <a:xfrm>
            <a:off x="7319804" y="4889164"/>
            <a:ext cx="62244" cy="79549"/>
          </a:xfrm>
          <a:custGeom>
            <a:rect b="b" l="l" r="r" t="t"/>
            <a:pathLst>
              <a:path extrusionOk="0" h="3709" w="2676">
                <a:moveTo>
                  <a:pt x="1" y="0"/>
                </a:moveTo>
                <a:lnTo>
                  <a:pt x="1" y="1186"/>
                </a:lnTo>
                <a:lnTo>
                  <a:pt x="791" y="1186"/>
                </a:lnTo>
                <a:lnTo>
                  <a:pt x="791" y="730"/>
                </a:lnTo>
                <a:lnTo>
                  <a:pt x="1703" y="730"/>
                </a:lnTo>
                <a:lnTo>
                  <a:pt x="275" y="3709"/>
                </a:lnTo>
                <a:lnTo>
                  <a:pt x="1186" y="3709"/>
                </a:lnTo>
                <a:lnTo>
                  <a:pt x="2676" y="639"/>
                </a:lnTo>
                <a:lnTo>
                  <a:pt x="26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6"/>
          <p:cNvSpPr/>
          <p:nvPr/>
        </p:nvSpPr>
        <p:spPr>
          <a:xfrm>
            <a:off x="7567979" y="4887856"/>
            <a:ext cx="62244" cy="80857"/>
          </a:xfrm>
          <a:custGeom>
            <a:rect b="b" l="l" r="r" t="t"/>
            <a:pathLst>
              <a:path extrusionOk="0" h="3770" w="2676">
                <a:moveTo>
                  <a:pt x="1369" y="0"/>
                </a:moveTo>
                <a:cubicBezTo>
                  <a:pt x="1065" y="0"/>
                  <a:pt x="791" y="61"/>
                  <a:pt x="578" y="183"/>
                </a:cubicBezTo>
                <a:cubicBezTo>
                  <a:pt x="366" y="335"/>
                  <a:pt x="183" y="517"/>
                  <a:pt x="1" y="791"/>
                </a:cubicBezTo>
                <a:lnTo>
                  <a:pt x="670" y="1186"/>
                </a:lnTo>
                <a:cubicBezTo>
                  <a:pt x="882" y="852"/>
                  <a:pt x="1095" y="700"/>
                  <a:pt x="1338" y="700"/>
                </a:cubicBezTo>
                <a:cubicBezTo>
                  <a:pt x="1460" y="700"/>
                  <a:pt x="1551" y="730"/>
                  <a:pt x="1642" y="821"/>
                </a:cubicBezTo>
                <a:cubicBezTo>
                  <a:pt x="1733" y="912"/>
                  <a:pt x="1764" y="1004"/>
                  <a:pt x="1764" y="1125"/>
                </a:cubicBezTo>
                <a:cubicBezTo>
                  <a:pt x="1764" y="1247"/>
                  <a:pt x="1733" y="1368"/>
                  <a:pt x="1642" y="1520"/>
                </a:cubicBezTo>
                <a:cubicBezTo>
                  <a:pt x="1551" y="1642"/>
                  <a:pt x="1369" y="1824"/>
                  <a:pt x="1156" y="2037"/>
                </a:cubicBezTo>
                <a:lnTo>
                  <a:pt x="62" y="3162"/>
                </a:lnTo>
                <a:lnTo>
                  <a:pt x="62" y="3770"/>
                </a:lnTo>
                <a:lnTo>
                  <a:pt x="2676" y="377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5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60"/>
                  <a:pt x="2463" y="487"/>
                  <a:pt x="2220" y="304"/>
                </a:cubicBezTo>
                <a:cubicBezTo>
                  <a:pt x="1977" y="92"/>
                  <a:pt x="170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6"/>
          <p:cNvSpPr/>
          <p:nvPr/>
        </p:nvSpPr>
        <p:spPr>
          <a:xfrm>
            <a:off x="7643648" y="4887856"/>
            <a:ext cx="65779" cy="82165"/>
          </a:xfrm>
          <a:custGeom>
            <a:rect b="b" l="l" r="r" t="t"/>
            <a:pathLst>
              <a:path extrusionOk="0" h="3831" w="2828">
                <a:moveTo>
                  <a:pt x="1429" y="639"/>
                </a:moveTo>
                <a:cubicBezTo>
                  <a:pt x="1550" y="639"/>
                  <a:pt x="1672" y="669"/>
                  <a:pt x="1794" y="760"/>
                </a:cubicBezTo>
                <a:cubicBezTo>
                  <a:pt x="1885" y="852"/>
                  <a:pt x="1915" y="943"/>
                  <a:pt x="1915" y="1064"/>
                </a:cubicBezTo>
                <a:cubicBezTo>
                  <a:pt x="1915" y="1186"/>
                  <a:pt x="1885" y="1307"/>
                  <a:pt x="1763" y="1399"/>
                </a:cubicBezTo>
                <a:cubicBezTo>
                  <a:pt x="1672" y="1459"/>
                  <a:pt x="1550" y="1520"/>
                  <a:pt x="1429" y="1520"/>
                </a:cubicBezTo>
                <a:cubicBezTo>
                  <a:pt x="1277" y="1520"/>
                  <a:pt x="1186" y="1459"/>
                  <a:pt x="1064" y="1399"/>
                </a:cubicBezTo>
                <a:cubicBezTo>
                  <a:pt x="973" y="1307"/>
                  <a:pt x="912" y="1186"/>
                  <a:pt x="912" y="1064"/>
                </a:cubicBezTo>
                <a:cubicBezTo>
                  <a:pt x="912" y="943"/>
                  <a:pt x="973" y="852"/>
                  <a:pt x="1064" y="760"/>
                </a:cubicBezTo>
                <a:cubicBezTo>
                  <a:pt x="1155" y="669"/>
                  <a:pt x="1277" y="639"/>
                  <a:pt x="1429" y="639"/>
                </a:cubicBezTo>
                <a:close/>
                <a:moveTo>
                  <a:pt x="1429" y="2159"/>
                </a:moveTo>
                <a:cubicBezTo>
                  <a:pt x="1581" y="2159"/>
                  <a:pt x="1702" y="2189"/>
                  <a:pt x="1824" y="2280"/>
                </a:cubicBezTo>
                <a:cubicBezTo>
                  <a:pt x="1946" y="2371"/>
                  <a:pt x="2006" y="2493"/>
                  <a:pt x="2006" y="2645"/>
                </a:cubicBezTo>
                <a:cubicBezTo>
                  <a:pt x="2006" y="2797"/>
                  <a:pt x="1946" y="2918"/>
                  <a:pt x="1824" y="3010"/>
                </a:cubicBezTo>
                <a:cubicBezTo>
                  <a:pt x="1702" y="3101"/>
                  <a:pt x="1550" y="3131"/>
                  <a:pt x="1429" y="3131"/>
                </a:cubicBezTo>
                <a:cubicBezTo>
                  <a:pt x="1277" y="3131"/>
                  <a:pt x="1125" y="3101"/>
                  <a:pt x="1034" y="3010"/>
                </a:cubicBezTo>
                <a:cubicBezTo>
                  <a:pt x="882" y="2918"/>
                  <a:pt x="821" y="2797"/>
                  <a:pt x="851" y="2645"/>
                </a:cubicBezTo>
                <a:cubicBezTo>
                  <a:pt x="851" y="2493"/>
                  <a:pt x="882" y="2371"/>
                  <a:pt x="1003" y="2280"/>
                </a:cubicBezTo>
                <a:cubicBezTo>
                  <a:pt x="1125" y="2189"/>
                  <a:pt x="1277" y="2159"/>
                  <a:pt x="1429" y="2159"/>
                </a:cubicBezTo>
                <a:close/>
                <a:moveTo>
                  <a:pt x="1429" y="0"/>
                </a:moveTo>
                <a:cubicBezTo>
                  <a:pt x="1064" y="0"/>
                  <a:pt x="760" y="92"/>
                  <a:pt x="517" y="274"/>
                </a:cubicBezTo>
                <a:cubicBezTo>
                  <a:pt x="243" y="487"/>
                  <a:pt x="122" y="700"/>
                  <a:pt x="122" y="1004"/>
                </a:cubicBezTo>
                <a:cubicBezTo>
                  <a:pt x="122" y="1277"/>
                  <a:pt x="243" y="1520"/>
                  <a:pt x="456" y="1733"/>
                </a:cubicBezTo>
                <a:cubicBezTo>
                  <a:pt x="152" y="1976"/>
                  <a:pt x="0" y="2280"/>
                  <a:pt x="0" y="2675"/>
                </a:cubicBezTo>
                <a:cubicBezTo>
                  <a:pt x="0" y="2979"/>
                  <a:pt x="152" y="3253"/>
                  <a:pt x="395" y="3496"/>
                </a:cubicBezTo>
                <a:cubicBezTo>
                  <a:pt x="669" y="3709"/>
                  <a:pt x="1003" y="3830"/>
                  <a:pt x="1429" y="3830"/>
                </a:cubicBezTo>
                <a:cubicBezTo>
                  <a:pt x="1824" y="3830"/>
                  <a:pt x="2189" y="3709"/>
                  <a:pt x="2432" y="3496"/>
                </a:cubicBezTo>
                <a:cubicBezTo>
                  <a:pt x="2705" y="3253"/>
                  <a:pt x="2827" y="2979"/>
                  <a:pt x="2827" y="2675"/>
                </a:cubicBezTo>
                <a:cubicBezTo>
                  <a:pt x="2827" y="2280"/>
                  <a:pt x="2675" y="1976"/>
                  <a:pt x="2371" y="1733"/>
                </a:cubicBezTo>
                <a:cubicBezTo>
                  <a:pt x="2584" y="1520"/>
                  <a:pt x="2705" y="1277"/>
                  <a:pt x="2705" y="1004"/>
                </a:cubicBezTo>
                <a:cubicBezTo>
                  <a:pt x="2705" y="700"/>
                  <a:pt x="2584" y="487"/>
                  <a:pt x="2341" y="274"/>
                </a:cubicBezTo>
                <a:cubicBezTo>
                  <a:pt x="2098" y="92"/>
                  <a:pt x="1794" y="0"/>
                  <a:pt x="14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6"/>
          <p:cNvSpPr/>
          <p:nvPr/>
        </p:nvSpPr>
        <p:spPr>
          <a:xfrm>
            <a:off x="7890404" y="4887856"/>
            <a:ext cx="62244" cy="80857"/>
          </a:xfrm>
          <a:custGeom>
            <a:rect b="b" l="l" r="r" t="t"/>
            <a:pathLst>
              <a:path extrusionOk="0" h="3770" w="2676">
                <a:moveTo>
                  <a:pt x="1338" y="0"/>
                </a:moveTo>
                <a:cubicBezTo>
                  <a:pt x="1034" y="0"/>
                  <a:pt x="760" y="61"/>
                  <a:pt x="547" y="183"/>
                </a:cubicBezTo>
                <a:cubicBezTo>
                  <a:pt x="365" y="335"/>
                  <a:pt x="152" y="517"/>
                  <a:pt x="0" y="791"/>
                </a:cubicBezTo>
                <a:lnTo>
                  <a:pt x="639" y="1186"/>
                </a:lnTo>
                <a:cubicBezTo>
                  <a:pt x="851" y="852"/>
                  <a:pt x="1095" y="700"/>
                  <a:pt x="1307" y="700"/>
                </a:cubicBezTo>
                <a:cubicBezTo>
                  <a:pt x="1429" y="700"/>
                  <a:pt x="1550" y="730"/>
                  <a:pt x="1611" y="821"/>
                </a:cubicBezTo>
                <a:cubicBezTo>
                  <a:pt x="1702" y="912"/>
                  <a:pt x="1733" y="1004"/>
                  <a:pt x="1733" y="1125"/>
                </a:cubicBezTo>
                <a:cubicBezTo>
                  <a:pt x="1733" y="1247"/>
                  <a:pt x="1702" y="1368"/>
                  <a:pt x="1611" y="1520"/>
                </a:cubicBezTo>
                <a:cubicBezTo>
                  <a:pt x="1520" y="1642"/>
                  <a:pt x="1368" y="1824"/>
                  <a:pt x="1125" y="2037"/>
                </a:cubicBezTo>
                <a:lnTo>
                  <a:pt x="61" y="3162"/>
                </a:lnTo>
                <a:lnTo>
                  <a:pt x="61" y="3770"/>
                </a:lnTo>
                <a:lnTo>
                  <a:pt x="2675" y="377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28" y="2067"/>
                  <a:pt x="2310" y="1855"/>
                  <a:pt x="2402" y="1672"/>
                </a:cubicBezTo>
                <a:cubicBezTo>
                  <a:pt x="2523" y="1490"/>
                  <a:pt x="2554" y="1307"/>
                  <a:pt x="2554" y="1125"/>
                </a:cubicBezTo>
                <a:cubicBezTo>
                  <a:pt x="2554" y="760"/>
                  <a:pt x="2432" y="487"/>
                  <a:pt x="2189" y="304"/>
                </a:cubicBezTo>
                <a:cubicBezTo>
                  <a:pt x="1946" y="92"/>
                  <a:pt x="1672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6"/>
          <p:cNvSpPr/>
          <p:nvPr/>
        </p:nvSpPr>
        <p:spPr>
          <a:xfrm>
            <a:off x="7965352" y="4887856"/>
            <a:ext cx="64360" cy="82165"/>
          </a:xfrm>
          <a:custGeom>
            <a:rect b="b" l="l" r="r" t="t"/>
            <a:pathLst>
              <a:path extrusionOk="0" h="3831" w="2767">
                <a:moveTo>
                  <a:pt x="1307" y="669"/>
                </a:moveTo>
                <a:cubicBezTo>
                  <a:pt x="1459" y="669"/>
                  <a:pt x="1611" y="730"/>
                  <a:pt x="1702" y="852"/>
                </a:cubicBezTo>
                <a:cubicBezTo>
                  <a:pt x="1824" y="973"/>
                  <a:pt x="1885" y="1095"/>
                  <a:pt x="1885" y="1247"/>
                </a:cubicBezTo>
                <a:cubicBezTo>
                  <a:pt x="1885" y="1399"/>
                  <a:pt x="1824" y="1520"/>
                  <a:pt x="1702" y="1642"/>
                </a:cubicBezTo>
                <a:cubicBezTo>
                  <a:pt x="1581" y="1733"/>
                  <a:pt x="1459" y="1763"/>
                  <a:pt x="1307" y="1763"/>
                </a:cubicBezTo>
                <a:cubicBezTo>
                  <a:pt x="1125" y="1763"/>
                  <a:pt x="1003" y="1733"/>
                  <a:pt x="912" y="1611"/>
                </a:cubicBezTo>
                <a:cubicBezTo>
                  <a:pt x="821" y="1490"/>
                  <a:pt x="760" y="1368"/>
                  <a:pt x="760" y="1216"/>
                </a:cubicBezTo>
                <a:cubicBezTo>
                  <a:pt x="760" y="1064"/>
                  <a:pt x="821" y="943"/>
                  <a:pt x="912" y="821"/>
                </a:cubicBezTo>
                <a:cubicBezTo>
                  <a:pt x="1034" y="730"/>
                  <a:pt x="1155" y="669"/>
                  <a:pt x="1307" y="669"/>
                </a:cubicBezTo>
                <a:close/>
                <a:moveTo>
                  <a:pt x="1307" y="0"/>
                </a:moveTo>
                <a:cubicBezTo>
                  <a:pt x="943" y="0"/>
                  <a:pt x="639" y="92"/>
                  <a:pt x="365" y="335"/>
                </a:cubicBezTo>
                <a:cubicBezTo>
                  <a:pt x="122" y="548"/>
                  <a:pt x="0" y="852"/>
                  <a:pt x="0" y="1247"/>
                </a:cubicBezTo>
                <a:cubicBezTo>
                  <a:pt x="0" y="1611"/>
                  <a:pt x="122" y="1915"/>
                  <a:pt x="335" y="2128"/>
                </a:cubicBezTo>
                <a:cubicBezTo>
                  <a:pt x="578" y="2371"/>
                  <a:pt x="882" y="2493"/>
                  <a:pt x="1216" y="2493"/>
                </a:cubicBezTo>
                <a:cubicBezTo>
                  <a:pt x="1490" y="2493"/>
                  <a:pt x="1733" y="2402"/>
                  <a:pt x="1946" y="2250"/>
                </a:cubicBezTo>
                <a:lnTo>
                  <a:pt x="1946" y="2250"/>
                </a:lnTo>
                <a:cubicBezTo>
                  <a:pt x="1915" y="2523"/>
                  <a:pt x="1854" y="2736"/>
                  <a:pt x="1702" y="2888"/>
                </a:cubicBezTo>
                <a:cubicBezTo>
                  <a:pt x="1581" y="3040"/>
                  <a:pt x="1429" y="3101"/>
                  <a:pt x="1186" y="3101"/>
                </a:cubicBezTo>
                <a:cubicBezTo>
                  <a:pt x="1095" y="3101"/>
                  <a:pt x="973" y="3070"/>
                  <a:pt x="851" y="3040"/>
                </a:cubicBezTo>
                <a:cubicBezTo>
                  <a:pt x="730" y="2979"/>
                  <a:pt x="669" y="2918"/>
                  <a:pt x="608" y="2888"/>
                </a:cubicBezTo>
                <a:cubicBezTo>
                  <a:pt x="578" y="2858"/>
                  <a:pt x="547" y="2827"/>
                  <a:pt x="517" y="2827"/>
                </a:cubicBezTo>
                <a:lnTo>
                  <a:pt x="91" y="3405"/>
                </a:lnTo>
                <a:cubicBezTo>
                  <a:pt x="213" y="3466"/>
                  <a:pt x="304" y="3526"/>
                  <a:pt x="395" y="3587"/>
                </a:cubicBezTo>
                <a:cubicBezTo>
                  <a:pt x="456" y="3648"/>
                  <a:pt x="578" y="3678"/>
                  <a:pt x="730" y="3739"/>
                </a:cubicBezTo>
                <a:cubicBezTo>
                  <a:pt x="912" y="3800"/>
                  <a:pt x="1064" y="3830"/>
                  <a:pt x="1246" y="3830"/>
                </a:cubicBezTo>
                <a:cubicBezTo>
                  <a:pt x="1642" y="3830"/>
                  <a:pt x="2006" y="3678"/>
                  <a:pt x="2310" y="3374"/>
                </a:cubicBezTo>
                <a:cubicBezTo>
                  <a:pt x="2432" y="3222"/>
                  <a:pt x="2553" y="3010"/>
                  <a:pt x="2645" y="2766"/>
                </a:cubicBezTo>
                <a:cubicBezTo>
                  <a:pt x="2705" y="2523"/>
                  <a:pt x="2766" y="2219"/>
                  <a:pt x="2766" y="1885"/>
                </a:cubicBezTo>
                <a:cubicBezTo>
                  <a:pt x="2766" y="1338"/>
                  <a:pt x="2645" y="912"/>
                  <a:pt x="2462" y="548"/>
                </a:cubicBezTo>
                <a:cubicBezTo>
                  <a:pt x="2341" y="365"/>
                  <a:pt x="2189" y="244"/>
                  <a:pt x="2006" y="152"/>
                </a:cubicBezTo>
                <a:cubicBezTo>
                  <a:pt x="1794" y="31"/>
                  <a:pt x="1581" y="0"/>
                  <a:pt x="13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6"/>
          <p:cNvSpPr/>
          <p:nvPr/>
        </p:nvSpPr>
        <p:spPr>
          <a:xfrm>
            <a:off x="8211387" y="4889164"/>
            <a:ext cx="61546" cy="80857"/>
          </a:xfrm>
          <a:custGeom>
            <a:rect b="b" l="l" r="r" t="t"/>
            <a:pathLst>
              <a:path extrusionOk="0" h="3770" w="2646">
                <a:moveTo>
                  <a:pt x="214" y="0"/>
                </a:moveTo>
                <a:lnTo>
                  <a:pt x="214" y="699"/>
                </a:lnTo>
                <a:lnTo>
                  <a:pt x="1369" y="699"/>
                </a:lnTo>
                <a:lnTo>
                  <a:pt x="670" y="1550"/>
                </a:lnTo>
                <a:lnTo>
                  <a:pt x="670" y="2158"/>
                </a:lnTo>
                <a:cubicBezTo>
                  <a:pt x="882" y="2098"/>
                  <a:pt x="1034" y="2067"/>
                  <a:pt x="1156" y="2067"/>
                </a:cubicBezTo>
                <a:cubicBezTo>
                  <a:pt x="1369" y="2067"/>
                  <a:pt x="1551" y="2098"/>
                  <a:pt x="1673" y="2189"/>
                </a:cubicBezTo>
                <a:cubicBezTo>
                  <a:pt x="1794" y="2280"/>
                  <a:pt x="1855" y="2401"/>
                  <a:pt x="1855" y="2553"/>
                </a:cubicBezTo>
                <a:cubicBezTo>
                  <a:pt x="1855" y="2705"/>
                  <a:pt x="1794" y="2827"/>
                  <a:pt x="1703" y="2918"/>
                </a:cubicBezTo>
                <a:cubicBezTo>
                  <a:pt x="1582" y="3009"/>
                  <a:pt x="1430" y="3040"/>
                  <a:pt x="1278" y="3040"/>
                </a:cubicBezTo>
                <a:cubicBezTo>
                  <a:pt x="1004" y="3040"/>
                  <a:pt x="700" y="2918"/>
                  <a:pt x="335" y="2675"/>
                </a:cubicBezTo>
                <a:lnTo>
                  <a:pt x="1" y="3313"/>
                </a:lnTo>
                <a:cubicBezTo>
                  <a:pt x="426" y="3617"/>
                  <a:pt x="852" y="3769"/>
                  <a:pt x="1247" y="3769"/>
                </a:cubicBezTo>
                <a:cubicBezTo>
                  <a:pt x="1642" y="3769"/>
                  <a:pt x="2007" y="3648"/>
                  <a:pt x="2250" y="3435"/>
                </a:cubicBezTo>
                <a:cubicBezTo>
                  <a:pt x="2524" y="3192"/>
                  <a:pt x="2645" y="2888"/>
                  <a:pt x="2645" y="2523"/>
                </a:cubicBezTo>
                <a:cubicBezTo>
                  <a:pt x="2645" y="2250"/>
                  <a:pt x="2585" y="2006"/>
                  <a:pt x="2402" y="1824"/>
                </a:cubicBezTo>
                <a:cubicBezTo>
                  <a:pt x="2250" y="1611"/>
                  <a:pt x="2007" y="1490"/>
                  <a:pt x="1734" y="1459"/>
                </a:cubicBezTo>
                <a:lnTo>
                  <a:pt x="2493" y="578"/>
                </a:lnTo>
                <a:lnTo>
                  <a:pt x="24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6"/>
          <p:cNvSpPr/>
          <p:nvPr/>
        </p:nvSpPr>
        <p:spPr>
          <a:xfrm>
            <a:off x="8287056" y="4887856"/>
            <a:ext cx="71431" cy="82165"/>
          </a:xfrm>
          <a:custGeom>
            <a:rect b="b" l="l" r="r" t="t"/>
            <a:pathLst>
              <a:path extrusionOk="0" h="3831" w="3071">
                <a:moveTo>
                  <a:pt x="1520" y="669"/>
                </a:moveTo>
                <a:cubicBezTo>
                  <a:pt x="1763" y="669"/>
                  <a:pt x="1946" y="791"/>
                  <a:pt x="2067" y="1004"/>
                </a:cubicBezTo>
                <a:cubicBezTo>
                  <a:pt x="2189" y="1247"/>
                  <a:pt x="2250" y="1520"/>
                  <a:pt x="2250" y="1915"/>
                </a:cubicBezTo>
                <a:cubicBezTo>
                  <a:pt x="2250" y="2280"/>
                  <a:pt x="2189" y="2584"/>
                  <a:pt x="2067" y="2797"/>
                </a:cubicBezTo>
                <a:cubicBezTo>
                  <a:pt x="1946" y="3040"/>
                  <a:pt x="1763" y="3131"/>
                  <a:pt x="1520" y="3131"/>
                </a:cubicBezTo>
                <a:cubicBezTo>
                  <a:pt x="1277" y="3131"/>
                  <a:pt x="1095" y="3040"/>
                  <a:pt x="973" y="2797"/>
                </a:cubicBezTo>
                <a:cubicBezTo>
                  <a:pt x="851" y="2584"/>
                  <a:pt x="821" y="2280"/>
                  <a:pt x="821" y="1915"/>
                </a:cubicBezTo>
                <a:cubicBezTo>
                  <a:pt x="821" y="1520"/>
                  <a:pt x="851" y="1247"/>
                  <a:pt x="973" y="1004"/>
                </a:cubicBezTo>
                <a:cubicBezTo>
                  <a:pt x="1095" y="791"/>
                  <a:pt x="1277" y="669"/>
                  <a:pt x="1520" y="669"/>
                </a:cubicBezTo>
                <a:close/>
                <a:moveTo>
                  <a:pt x="1520" y="0"/>
                </a:moveTo>
                <a:cubicBezTo>
                  <a:pt x="1003" y="0"/>
                  <a:pt x="639" y="152"/>
                  <a:pt x="365" y="517"/>
                </a:cubicBezTo>
                <a:cubicBezTo>
                  <a:pt x="122" y="852"/>
                  <a:pt x="0" y="1307"/>
                  <a:pt x="0" y="1915"/>
                </a:cubicBezTo>
                <a:cubicBezTo>
                  <a:pt x="0" y="2493"/>
                  <a:pt x="122" y="2949"/>
                  <a:pt x="365" y="3283"/>
                </a:cubicBezTo>
                <a:cubicBezTo>
                  <a:pt x="639" y="3648"/>
                  <a:pt x="1003" y="3830"/>
                  <a:pt x="1520" y="3830"/>
                </a:cubicBezTo>
                <a:cubicBezTo>
                  <a:pt x="2037" y="3830"/>
                  <a:pt x="2432" y="3648"/>
                  <a:pt x="2675" y="3283"/>
                </a:cubicBezTo>
                <a:cubicBezTo>
                  <a:pt x="2918" y="2949"/>
                  <a:pt x="3070" y="2493"/>
                  <a:pt x="3070" y="1915"/>
                </a:cubicBezTo>
                <a:cubicBezTo>
                  <a:pt x="3070" y="1307"/>
                  <a:pt x="2949" y="852"/>
                  <a:pt x="2675" y="517"/>
                </a:cubicBezTo>
                <a:cubicBezTo>
                  <a:pt x="2432" y="152"/>
                  <a:pt x="2037" y="0"/>
                  <a:pt x="15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6"/>
          <p:cNvSpPr/>
          <p:nvPr/>
        </p:nvSpPr>
        <p:spPr>
          <a:xfrm>
            <a:off x="7215865" y="3969721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98" name="Google Shape;498;p36"/>
          <p:cNvSpPr/>
          <p:nvPr/>
        </p:nvSpPr>
        <p:spPr>
          <a:xfrm>
            <a:off x="8184373" y="3964124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FDB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99" name="Google Shape;499;p36"/>
          <p:cNvSpPr/>
          <p:nvPr/>
        </p:nvSpPr>
        <p:spPr>
          <a:xfrm>
            <a:off x="7519702" y="4266972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006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00" name="Google Shape;500;p36"/>
          <p:cNvSpPr txBox="1"/>
          <p:nvPr/>
        </p:nvSpPr>
        <p:spPr>
          <a:xfrm>
            <a:off x="6746519" y="3189603"/>
            <a:ext cx="24033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November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501" name="Google Shape;501;p36"/>
          <p:cNvSpPr txBox="1"/>
          <p:nvPr/>
        </p:nvSpPr>
        <p:spPr>
          <a:xfrm>
            <a:off x="3981025" y="1861925"/>
            <a:ext cx="474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1</a:t>
            </a:r>
            <a:r>
              <a:rPr lang="fr"/>
              <a:t>- </a:t>
            </a:r>
            <a:r>
              <a:rPr lang="fr">
                <a:solidFill>
                  <a:schemeClr val="dk1"/>
                </a:solidFill>
              </a:rPr>
              <a:t>Set up the hardware and software components for detecting obstacles using ultrasonic sensors and LIDAR.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2" name="Google Shape;502;p36"/>
          <p:cNvSpPr/>
          <p:nvPr/>
        </p:nvSpPr>
        <p:spPr>
          <a:xfrm>
            <a:off x="7233644" y="3974494"/>
            <a:ext cx="802500" cy="171600"/>
          </a:xfrm>
          <a:prstGeom prst="roundRect">
            <a:avLst>
              <a:gd fmla="val 16667" name="adj"/>
            </a:avLst>
          </a:prstGeom>
          <a:solidFill>
            <a:srgbClr val="C3D6FA">
              <a:alpha val="6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6"/>
          <p:cNvSpPr/>
          <p:nvPr/>
        </p:nvSpPr>
        <p:spPr>
          <a:xfrm>
            <a:off x="7855991" y="3970710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04" name="Google Shape;504;p36"/>
          <p:cNvSpPr/>
          <p:nvPr/>
        </p:nvSpPr>
        <p:spPr>
          <a:xfrm>
            <a:off x="3782425" y="1969037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05" name="Google Shape;505;p36"/>
          <p:cNvSpPr txBox="1"/>
          <p:nvPr/>
        </p:nvSpPr>
        <p:spPr>
          <a:xfrm>
            <a:off x="3981025" y="2512788"/>
            <a:ext cx="503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2</a:t>
            </a:r>
            <a:r>
              <a:rPr lang="fr"/>
              <a:t>- </a:t>
            </a:r>
            <a:r>
              <a:rPr lang="fr">
                <a:solidFill>
                  <a:schemeClr val="dk1"/>
                </a:solidFill>
              </a:rPr>
              <a:t>Write a program that reads the distance from each sensor and compares it with a threshold value.</a:t>
            </a:r>
            <a:endParaRPr/>
          </a:p>
        </p:txBody>
      </p:sp>
      <p:sp>
        <p:nvSpPr>
          <p:cNvPr id="506" name="Google Shape;506;p36"/>
          <p:cNvSpPr/>
          <p:nvPr/>
        </p:nvSpPr>
        <p:spPr>
          <a:xfrm>
            <a:off x="3782425" y="2655850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FDB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07" name="Google Shape;507;p36"/>
          <p:cNvSpPr txBox="1"/>
          <p:nvPr/>
        </p:nvSpPr>
        <p:spPr>
          <a:xfrm>
            <a:off x="4007388" y="3075725"/>
            <a:ext cx="256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3</a:t>
            </a:r>
            <a:r>
              <a:rPr lang="fr"/>
              <a:t>- </a:t>
            </a:r>
            <a:r>
              <a:rPr lang="fr">
                <a:solidFill>
                  <a:schemeClr val="dk1"/>
                </a:solidFill>
              </a:rPr>
              <a:t>Write a program that stops the motors when any sensor detects an obstacle within the threshold distance.</a:t>
            </a:r>
            <a:endParaRPr/>
          </a:p>
        </p:txBody>
      </p:sp>
      <p:sp>
        <p:nvSpPr>
          <p:cNvPr id="508" name="Google Shape;508;p36"/>
          <p:cNvSpPr/>
          <p:nvPr/>
        </p:nvSpPr>
        <p:spPr>
          <a:xfrm>
            <a:off x="7198690" y="4267284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006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09" name="Google Shape;509;p36"/>
          <p:cNvSpPr/>
          <p:nvPr/>
        </p:nvSpPr>
        <p:spPr>
          <a:xfrm>
            <a:off x="7205628" y="4273350"/>
            <a:ext cx="503700" cy="171600"/>
          </a:xfrm>
          <a:prstGeom prst="roundRect">
            <a:avLst>
              <a:gd fmla="val 16667" name="adj"/>
            </a:avLst>
          </a:prstGeom>
          <a:solidFill>
            <a:srgbClr val="006ECE">
              <a:alpha val="6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6"/>
          <p:cNvSpPr/>
          <p:nvPr/>
        </p:nvSpPr>
        <p:spPr>
          <a:xfrm>
            <a:off x="3751775" y="3175200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006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11" name="Google Shape;511;p36"/>
          <p:cNvSpPr/>
          <p:nvPr/>
        </p:nvSpPr>
        <p:spPr>
          <a:xfrm>
            <a:off x="8164186" y="4267299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12" name="Google Shape;512;p36"/>
          <p:cNvSpPr/>
          <p:nvPr/>
        </p:nvSpPr>
        <p:spPr>
          <a:xfrm>
            <a:off x="8489161" y="4274149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513" name="Google Shape;513;p36"/>
          <p:cNvGrpSpPr/>
          <p:nvPr/>
        </p:nvGrpSpPr>
        <p:grpSpPr>
          <a:xfrm>
            <a:off x="3779388" y="4139025"/>
            <a:ext cx="2765075" cy="615600"/>
            <a:chOff x="3782875" y="3902800"/>
            <a:chExt cx="2765075" cy="615600"/>
          </a:xfrm>
        </p:grpSpPr>
        <p:sp>
          <p:nvSpPr>
            <p:cNvPr id="514" name="Google Shape;514;p36"/>
            <p:cNvSpPr txBox="1"/>
            <p:nvPr/>
          </p:nvSpPr>
          <p:spPr>
            <a:xfrm>
              <a:off x="3967050" y="3902800"/>
              <a:ext cx="2580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/>
                <a:t>Task 4</a:t>
              </a:r>
              <a:r>
                <a:rPr lang="fr"/>
                <a:t>- Perform unit testing and integration testing.</a:t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782875" y="4028300"/>
              <a:ext cx="198600" cy="1929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sp>
        <p:nvSpPr>
          <p:cNvPr id="516" name="Google Shape;516;p36"/>
          <p:cNvSpPr/>
          <p:nvPr/>
        </p:nvSpPr>
        <p:spPr>
          <a:xfrm>
            <a:off x="8172740" y="4272075"/>
            <a:ext cx="503700" cy="171600"/>
          </a:xfrm>
          <a:prstGeom prst="roundRect">
            <a:avLst>
              <a:gd fmla="val 16667" name="adj"/>
            </a:avLst>
          </a:prstGeom>
          <a:solidFill>
            <a:srgbClr val="1B786E">
              <a:alpha val="58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7" name="Google Shape;5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96" y="870084"/>
            <a:ext cx="411925" cy="4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/>
          <p:nvPr/>
        </p:nvSpPr>
        <p:spPr>
          <a:xfrm>
            <a:off x="6746509" y="3180750"/>
            <a:ext cx="2398200" cy="18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7"/>
          <p:cNvSpPr/>
          <p:nvPr/>
        </p:nvSpPr>
        <p:spPr>
          <a:xfrm>
            <a:off x="3713500" y="1454700"/>
            <a:ext cx="4608600" cy="32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7"/>
          <p:cNvSpPr/>
          <p:nvPr/>
        </p:nvSpPr>
        <p:spPr>
          <a:xfrm>
            <a:off x="394275" y="1454700"/>
            <a:ext cx="3240300" cy="317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7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Story 3</a:t>
            </a:r>
            <a:endParaRPr sz="1979"/>
          </a:p>
        </p:txBody>
      </p:sp>
      <p:grpSp>
        <p:nvGrpSpPr>
          <p:cNvPr id="526" name="Google Shape;526;p37"/>
          <p:cNvGrpSpPr/>
          <p:nvPr/>
        </p:nvGrpSpPr>
        <p:grpSpPr>
          <a:xfrm>
            <a:off x="383861" y="786518"/>
            <a:ext cx="7941367" cy="579047"/>
            <a:chOff x="337225" y="646350"/>
            <a:chExt cx="8115029" cy="551106"/>
          </a:xfrm>
        </p:grpSpPr>
        <p:sp>
          <p:nvSpPr>
            <p:cNvPr id="527" name="Google Shape;527;p37"/>
            <p:cNvSpPr/>
            <p:nvPr/>
          </p:nvSpPr>
          <p:spPr>
            <a:xfrm>
              <a:off x="337225" y="646350"/>
              <a:ext cx="8115000" cy="551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 txBox="1"/>
            <p:nvPr/>
          </p:nvSpPr>
          <p:spPr>
            <a:xfrm>
              <a:off x="990954" y="646356"/>
              <a:ext cx="74613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chemeClr val="lt1"/>
                  </a:solidFill>
                </a:rPr>
                <a:t>Emergency Stop</a:t>
              </a:r>
              <a:r>
                <a:rPr lang="fr">
                  <a:solidFill>
                    <a:schemeClr val="lt1"/>
                  </a:solidFill>
                </a:rPr>
                <a:t> :</a:t>
              </a:r>
              <a:r>
                <a:rPr i="1" lang="fr">
                  <a:solidFill>
                    <a:schemeClr val="lt1"/>
                  </a:solidFill>
                </a:rPr>
                <a:t> “As a user, I want to press an emergency stop button on the controller, so that I can stop the X-Car in less than 1s in case of danger.”</a:t>
              </a:r>
              <a:endParaRPr i="1">
                <a:solidFill>
                  <a:schemeClr val="lt1"/>
                </a:solidFill>
              </a:endParaRPr>
            </a:p>
          </p:txBody>
        </p:sp>
      </p:grpSp>
      <p:sp>
        <p:nvSpPr>
          <p:cNvPr id="529" name="Google Shape;529;p37"/>
          <p:cNvSpPr txBox="1"/>
          <p:nvPr/>
        </p:nvSpPr>
        <p:spPr>
          <a:xfrm>
            <a:off x="383850" y="1473350"/>
            <a:ext cx="32403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Tests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30" name="Google Shape;530;p37"/>
          <p:cNvSpPr txBox="1"/>
          <p:nvPr/>
        </p:nvSpPr>
        <p:spPr>
          <a:xfrm>
            <a:off x="383850" y="2995225"/>
            <a:ext cx="3240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Press the emergency stop button and check if the X-Car stops in less than 1s.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</a:t>
            </a:r>
            <a:r>
              <a:rPr lang="fr">
                <a:solidFill>
                  <a:schemeClr val="dk1"/>
                </a:solidFill>
              </a:rPr>
              <a:t>Release the emergency stop button and go back to the home menu and check if the vehicle is still immobile.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1" name="Google Shape;5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26" y="865714"/>
            <a:ext cx="420675" cy="4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025" y="1790446"/>
            <a:ext cx="1204800" cy="1204783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7"/>
          <p:cNvSpPr txBox="1"/>
          <p:nvPr/>
        </p:nvSpPr>
        <p:spPr>
          <a:xfrm>
            <a:off x="3781975" y="1465075"/>
            <a:ext cx="4543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Tasks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534" name="Google Shape;534;p37"/>
          <p:cNvCxnSpPr/>
          <p:nvPr/>
        </p:nvCxnSpPr>
        <p:spPr>
          <a:xfrm>
            <a:off x="3676150" y="1916425"/>
            <a:ext cx="18600" cy="2941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37"/>
          <p:cNvSpPr/>
          <p:nvPr/>
        </p:nvSpPr>
        <p:spPr>
          <a:xfrm>
            <a:off x="6699700" y="3320489"/>
            <a:ext cx="2446200" cy="1795800"/>
          </a:xfrm>
          <a:prstGeom prst="rect">
            <a:avLst/>
          </a:prstGeom>
          <a:solidFill>
            <a:srgbClr val="0097A7">
              <a:alpha val="41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7"/>
          <p:cNvSpPr/>
          <p:nvPr/>
        </p:nvSpPr>
        <p:spPr>
          <a:xfrm>
            <a:off x="6741358" y="3362518"/>
            <a:ext cx="2403300" cy="1795800"/>
          </a:xfrm>
          <a:prstGeom prst="rect">
            <a:avLst/>
          </a:prstGeom>
          <a:solidFill>
            <a:srgbClr val="F8F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7"/>
          <p:cNvSpPr/>
          <p:nvPr/>
        </p:nvSpPr>
        <p:spPr>
          <a:xfrm>
            <a:off x="6959928" y="3495543"/>
            <a:ext cx="55871" cy="67174"/>
          </a:xfrm>
          <a:custGeom>
            <a:rect b="b" l="l" r="r" t="t"/>
            <a:pathLst>
              <a:path extrusionOk="0" h="3132" w="2402">
                <a:moveTo>
                  <a:pt x="1216" y="1"/>
                </a:moveTo>
                <a:cubicBezTo>
                  <a:pt x="912" y="1"/>
                  <a:pt x="639" y="92"/>
                  <a:pt x="426" y="244"/>
                </a:cubicBezTo>
                <a:cubicBezTo>
                  <a:pt x="244" y="396"/>
                  <a:pt x="122" y="609"/>
                  <a:pt x="122" y="913"/>
                </a:cubicBezTo>
                <a:cubicBezTo>
                  <a:pt x="122" y="1186"/>
                  <a:pt x="213" y="1399"/>
                  <a:pt x="365" y="1551"/>
                </a:cubicBezTo>
                <a:cubicBezTo>
                  <a:pt x="548" y="1673"/>
                  <a:pt x="791" y="1794"/>
                  <a:pt x="1156" y="1855"/>
                </a:cubicBezTo>
                <a:cubicBezTo>
                  <a:pt x="1368" y="1916"/>
                  <a:pt x="1520" y="1976"/>
                  <a:pt x="1612" y="2037"/>
                </a:cubicBezTo>
                <a:cubicBezTo>
                  <a:pt x="1672" y="2068"/>
                  <a:pt x="1703" y="2159"/>
                  <a:pt x="1703" y="2250"/>
                </a:cubicBezTo>
                <a:cubicBezTo>
                  <a:pt x="1703" y="2341"/>
                  <a:pt x="1672" y="2402"/>
                  <a:pt x="1612" y="2463"/>
                </a:cubicBezTo>
                <a:cubicBezTo>
                  <a:pt x="1520" y="2524"/>
                  <a:pt x="1429" y="2554"/>
                  <a:pt x="1308" y="2554"/>
                </a:cubicBezTo>
                <a:cubicBezTo>
                  <a:pt x="1034" y="2554"/>
                  <a:pt x="730" y="2402"/>
                  <a:pt x="396" y="2098"/>
                </a:cubicBezTo>
                <a:lnTo>
                  <a:pt x="1" y="2615"/>
                </a:lnTo>
                <a:cubicBezTo>
                  <a:pt x="396" y="2949"/>
                  <a:pt x="821" y="3132"/>
                  <a:pt x="1308" y="3132"/>
                </a:cubicBezTo>
                <a:cubicBezTo>
                  <a:pt x="1642" y="3132"/>
                  <a:pt x="1915" y="3040"/>
                  <a:pt x="2098" y="2888"/>
                </a:cubicBezTo>
                <a:cubicBezTo>
                  <a:pt x="2311" y="2706"/>
                  <a:pt x="2402" y="2493"/>
                  <a:pt x="2402" y="2220"/>
                </a:cubicBezTo>
                <a:cubicBezTo>
                  <a:pt x="2402" y="1946"/>
                  <a:pt x="2341" y="1733"/>
                  <a:pt x="2189" y="1612"/>
                </a:cubicBezTo>
                <a:cubicBezTo>
                  <a:pt x="2007" y="1460"/>
                  <a:pt x="1794" y="1369"/>
                  <a:pt x="1490" y="1277"/>
                </a:cubicBezTo>
                <a:cubicBezTo>
                  <a:pt x="1216" y="1217"/>
                  <a:pt x="1034" y="1156"/>
                  <a:pt x="943" y="1095"/>
                </a:cubicBezTo>
                <a:cubicBezTo>
                  <a:pt x="882" y="1034"/>
                  <a:pt x="821" y="973"/>
                  <a:pt x="821" y="882"/>
                </a:cubicBezTo>
                <a:cubicBezTo>
                  <a:pt x="821" y="791"/>
                  <a:pt x="882" y="730"/>
                  <a:pt x="943" y="669"/>
                </a:cubicBezTo>
                <a:cubicBezTo>
                  <a:pt x="1004" y="609"/>
                  <a:pt x="1095" y="609"/>
                  <a:pt x="1186" y="609"/>
                </a:cubicBezTo>
                <a:cubicBezTo>
                  <a:pt x="1460" y="609"/>
                  <a:pt x="1733" y="700"/>
                  <a:pt x="2007" y="882"/>
                </a:cubicBezTo>
                <a:lnTo>
                  <a:pt x="2341" y="396"/>
                </a:lnTo>
                <a:cubicBezTo>
                  <a:pt x="2189" y="274"/>
                  <a:pt x="2037" y="183"/>
                  <a:pt x="1824" y="92"/>
                </a:cubicBezTo>
                <a:cubicBezTo>
                  <a:pt x="1612" y="31"/>
                  <a:pt x="1429" y="1"/>
                  <a:pt x="12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7"/>
          <p:cNvSpPr/>
          <p:nvPr/>
        </p:nvSpPr>
        <p:spPr>
          <a:xfrm>
            <a:off x="7280935" y="3496851"/>
            <a:ext cx="79200" cy="65222"/>
          </a:xfrm>
          <a:custGeom>
            <a:rect b="b" l="l" r="r" t="t"/>
            <a:pathLst>
              <a:path extrusionOk="0" h="3041" w="3405">
                <a:moveTo>
                  <a:pt x="0" y="1"/>
                </a:moveTo>
                <a:lnTo>
                  <a:pt x="0" y="3040"/>
                </a:lnTo>
                <a:lnTo>
                  <a:pt x="669" y="3040"/>
                </a:lnTo>
                <a:lnTo>
                  <a:pt x="669" y="1125"/>
                </a:lnTo>
                <a:lnTo>
                  <a:pt x="1490" y="2797"/>
                </a:lnTo>
                <a:lnTo>
                  <a:pt x="1885" y="2797"/>
                </a:lnTo>
                <a:lnTo>
                  <a:pt x="2705" y="1125"/>
                </a:lnTo>
                <a:lnTo>
                  <a:pt x="2705" y="3040"/>
                </a:lnTo>
                <a:lnTo>
                  <a:pt x="3405" y="3040"/>
                </a:lnTo>
                <a:lnTo>
                  <a:pt x="3405" y="1"/>
                </a:lnTo>
                <a:lnTo>
                  <a:pt x="2462" y="1"/>
                </a:lnTo>
                <a:lnTo>
                  <a:pt x="1702" y="1672"/>
                </a:lnTo>
                <a:lnTo>
                  <a:pt x="912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539" name="Google Shape;539;p37"/>
          <p:cNvSpPr/>
          <p:nvPr/>
        </p:nvSpPr>
        <p:spPr>
          <a:xfrm>
            <a:off x="7604755" y="3496851"/>
            <a:ext cx="55871" cy="65222"/>
          </a:xfrm>
          <a:custGeom>
            <a:rect b="b" l="l" r="r" t="t"/>
            <a:pathLst>
              <a:path extrusionOk="0" h="3041" w="2402">
                <a:moveTo>
                  <a:pt x="0" y="1"/>
                </a:moveTo>
                <a:lnTo>
                  <a:pt x="0" y="608"/>
                </a:lnTo>
                <a:lnTo>
                  <a:pt x="882" y="608"/>
                </a:lnTo>
                <a:lnTo>
                  <a:pt x="882" y="3040"/>
                </a:lnTo>
                <a:lnTo>
                  <a:pt x="1551" y="3040"/>
                </a:lnTo>
                <a:lnTo>
                  <a:pt x="1551" y="608"/>
                </a:lnTo>
                <a:lnTo>
                  <a:pt x="2402" y="608"/>
                </a:lnTo>
                <a:lnTo>
                  <a:pt x="2402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540" name="Google Shape;540;p37"/>
          <p:cNvSpPr/>
          <p:nvPr/>
        </p:nvSpPr>
        <p:spPr>
          <a:xfrm>
            <a:off x="7911618" y="3496851"/>
            <a:ext cx="103949" cy="65222"/>
          </a:xfrm>
          <a:custGeom>
            <a:rect b="b" l="l" r="r" t="t"/>
            <a:pathLst>
              <a:path extrusionOk="0" h="3041" w="4469">
                <a:moveTo>
                  <a:pt x="0" y="1"/>
                </a:moveTo>
                <a:lnTo>
                  <a:pt x="1064" y="3040"/>
                </a:lnTo>
                <a:lnTo>
                  <a:pt x="1581" y="3040"/>
                </a:lnTo>
                <a:lnTo>
                  <a:pt x="2249" y="943"/>
                </a:lnTo>
                <a:lnTo>
                  <a:pt x="2918" y="3040"/>
                </a:lnTo>
                <a:lnTo>
                  <a:pt x="3405" y="3040"/>
                </a:lnTo>
                <a:lnTo>
                  <a:pt x="4468" y="1"/>
                </a:lnTo>
                <a:lnTo>
                  <a:pt x="3739" y="1"/>
                </a:lnTo>
                <a:lnTo>
                  <a:pt x="3131" y="1764"/>
                </a:lnTo>
                <a:lnTo>
                  <a:pt x="2584" y="1"/>
                </a:lnTo>
                <a:lnTo>
                  <a:pt x="1885" y="1"/>
                </a:lnTo>
                <a:lnTo>
                  <a:pt x="1338" y="1764"/>
                </a:lnTo>
                <a:lnTo>
                  <a:pt x="760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541" name="Google Shape;541;p37"/>
          <p:cNvSpPr/>
          <p:nvPr/>
        </p:nvSpPr>
        <p:spPr>
          <a:xfrm>
            <a:off x="8248861" y="3496851"/>
            <a:ext cx="55894" cy="65222"/>
          </a:xfrm>
          <a:custGeom>
            <a:rect b="b" l="l" r="r" t="t"/>
            <a:pathLst>
              <a:path extrusionOk="0" h="3041" w="2403">
                <a:moveTo>
                  <a:pt x="1" y="1"/>
                </a:moveTo>
                <a:lnTo>
                  <a:pt x="1" y="608"/>
                </a:lnTo>
                <a:lnTo>
                  <a:pt x="882" y="608"/>
                </a:lnTo>
                <a:lnTo>
                  <a:pt x="882" y="3040"/>
                </a:lnTo>
                <a:lnTo>
                  <a:pt x="1551" y="3040"/>
                </a:lnTo>
                <a:lnTo>
                  <a:pt x="1551" y="608"/>
                </a:lnTo>
                <a:lnTo>
                  <a:pt x="2402" y="608"/>
                </a:lnTo>
                <a:lnTo>
                  <a:pt x="2402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542" name="Google Shape;542;p37"/>
          <p:cNvSpPr/>
          <p:nvPr/>
        </p:nvSpPr>
        <p:spPr>
          <a:xfrm>
            <a:off x="8577636" y="3496851"/>
            <a:ext cx="48102" cy="65222"/>
          </a:xfrm>
          <a:custGeom>
            <a:rect b="b" l="l" r="r" t="t"/>
            <a:pathLst>
              <a:path extrusionOk="0" h="3041" w="2068">
                <a:moveTo>
                  <a:pt x="1" y="1"/>
                </a:moveTo>
                <a:lnTo>
                  <a:pt x="1" y="3040"/>
                </a:lnTo>
                <a:lnTo>
                  <a:pt x="670" y="3040"/>
                </a:lnTo>
                <a:lnTo>
                  <a:pt x="670" y="1855"/>
                </a:lnTo>
                <a:lnTo>
                  <a:pt x="2007" y="1855"/>
                </a:lnTo>
                <a:lnTo>
                  <a:pt x="2007" y="1247"/>
                </a:lnTo>
                <a:lnTo>
                  <a:pt x="670" y="1247"/>
                </a:lnTo>
                <a:lnTo>
                  <a:pt x="670" y="608"/>
                </a:lnTo>
                <a:lnTo>
                  <a:pt x="2068" y="608"/>
                </a:lnTo>
                <a:lnTo>
                  <a:pt x="2068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543" name="Google Shape;543;p37"/>
          <p:cNvSpPr/>
          <p:nvPr/>
        </p:nvSpPr>
        <p:spPr>
          <a:xfrm>
            <a:off x="8892292" y="3495543"/>
            <a:ext cx="55871" cy="67174"/>
          </a:xfrm>
          <a:custGeom>
            <a:rect b="b" l="l" r="r" t="t"/>
            <a:pathLst>
              <a:path extrusionOk="0" h="3132" w="2402">
                <a:moveTo>
                  <a:pt x="1216" y="1"/>
                </a:moveTo>
                <a:cubicBezTo>
                  <a:pt x="912" y="1"/>
                  <a:pt x="638" y="92"/>
                  <a:pt x="426" y="244"/>
                </a:cubicBezTo>
                <a:cubicBezTo>
                  <a:pt x="213" y="396"/>
                  <a:pt x="122" y="609"/>
                  <a:pt x="122" y="913"/>
                </a:cubicBezTo>
                <a:cubicBezTo>
                  <a:pt x="122" y="1186"/>
                  <a:pt x="213" y="1399"/>
                  <a:pt x="365" y="1551"/>
                </a:cubicBezTo>
                <a:cubicBezTo>
                  <a:pt x="547" y="1673"/>
                  <a:pt x="790" y="1794"/>
                  <a:pt x="1155" y="1855"/>
                </a:cubicBezTo>
                <a:cubicBezTo>
                  <a:pt x="1368" y="1916"/>
                  <a:pt x="1520" y="1976"/>
                  <a:pt x="1581" y="2037"/>
                </a:cubicBezTo>
                <a:cubicBezTo>
                  <a:pt x="1672" y="2068"/>
                  <a:pt x="1702" y="2159"/>
                  <a:pt x="1702" y="2250"/>
                </a:cubicBezTo>
                <a:cubicBezTo>
                  <a:pt x="1702" y="2341"/>
                  <a:pt x="1672" y="2402"/>
                  <a:pt x="1611" y="2463"/>
                </a:cubicBezTo>
                <a:cubicBezTo>
                  <a:pt x="1520" y="2524"/>
                  <a:pt x="1429" y="2554"/>
                  <a:pt x="1307" y="2554"/>
                </a:cubicBezTo>
                <a:cubicBezTo>
                  <a:pt x="1033" y="2554"/>
                  <a:pt x="730" y="2402"/>
                  <a:pt x="395" y="2098"/>
                </a:cubicBezTo>
                <a:lnTo>
                  <a:pt x="0" y="2615"/>
                </a:lnTo>
                <a:cubicBezTo>
                  <a:pt x="395" y="2949"/>
                  <a:pt x="821" y="3132"/>
                  <a:pt x="1307" y="3132"/>
                </a:cubicBezTo>
                <a:cubicBezTo>
                  <a:pt x="1641" y="3132"/>
                  <a:pt x="1885" y="3040"/>
                  <a:pt x="2097" y="2888"/>
                </a:cubicBezTo>
                <a:cubicBezTo>
                  <a:pt x="2310" y="2706"/>
                  <a:pt x="2401" y="2493"/>
                  <a:pt x="2401" y="2220"/>
                </a:cubicBezTo>
                <a:cubicBezTo>
                  <a:pt x="2401" y="1946"/>
                  <a:pt x="2340" y="1733"/>
                  <a:pt x="2158" y="1612"/>
                </a:cubicBezTo>
                <a:cubicBezTo>
                  <a:pt x="2006" y="1460"/>
                  <a:pt x="1793" y="1369"/>
                  <a:pt x="1489" y="1277"/>
                </a:cubicBezTo>
                <a:cubicBezTo>
                  <a:pt x="1216" y="1217"/>
                  <a:pt x="1033" y="1156"/>
                  <a:pt x="942" y="1095"/>
                </a:cubicBezTo>
                <a:cubicBezTo>
                  <a:pt x="881" y="1034"/>
                  <a:pt x="821" y="973"/>
                  <a:pt x="821" y="882"/>
                </a:cubicBezTo>
                <a:cubicBezTo>
                  <a:pt x="821" y="791"/>
                  <a:pt x="851" y="730"/>
                  <a:pt x="942" y="669"/>
                </a:cubicBezTo>
                <a:cubicBezTo>
                  <a:pt x="1003" y="609"/>
                  <a:pt x="1094" y="609"/>
                  <a:pt x="1185" y="609"/>
                </a:cubicBezTo>
                <a:cubicBezTo>
                  <a:pt x="1459" y="609"/>
                  <a:pt x="1733" y="700"/>
                  <a:pt x="2006" y="882"/>
                </a:cubicBezTo>
                <a:lnTo>
                  <a:pt x="2340" y="396"/>
                </a:lnTo>
                <a:cubicBezTo>
                  <a:pt x="2189" y="274"/>
                  <a:pt x="2006" y="183"/>
                  <a:pt x="1824" y="92"/>
                </a:cubicBezTo>
                <a:cubicBezTo>
                  <a:pt x="1611" y="31"/>
                  <a:pt x="1398" y="1"/>
                  <a:pt x="1216" y="1"/>
                </a:cubicBez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544" name="Google Shape;544;p37"/>
          <p:cNvSpPr/>
          <p:nvPr/>
        </p:nvSpPr>
        <p:spPr>
          <a:xfrm>
            <a:off x="7917969" y="3758409"/>
            <a:ext cx="35378" cy="79549"/>
          </a:xfrm>
          <a:custGeom>
            <a:rect b="b" l="l" r="r" t="t"/>
            <a:pathLst>
              <a:path extrusionOk="0" h="3709" w="1521">
                <a:moveTo>
                  <a:pt x="1" y="0"/>
                </a:moveTo>
                <a:lnTo>
                  <a:pt x="1" y="730"/>
                </a:lnTo>
                <a:lnTo>
                  <a:pt x="700" y="730"/>
                </a:lnTo>
                <a:lnTo>
                  <a:pt x="700" y="3708"/>
                </a:lnTo>
                <a:lnTo>
                  <a:pt x="1521" y="3708"/>
                </a:lnTo>
                <a:lnTo>
                  <a:pt x="15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7"/>
          <p:cNvSpPr/>
          <p:nvPr/>
        </p:nvSpPr>
        <p:spPr>
          <a:xfrm>
            <a:off x="8245325" y="3757101"/>
            <a:ext cx="62244" cy="80857"/>
          </a:xfrm>
          <a:custGeom>
            <a:rect b="b" l="l" r="r" t="t"/>
            <a:pathLst>
              <a:path extrusionOk="0" h="3770" w="2676">
                <a:moveTo>
                  <a:pt x="1369" y="0"/>
                </a:moveTo>
                <a:cubicBezTo>
                  <a:pt x="1034" y="0"/>
                  <a:pt x="761" y="61"/>
                  <a:pt x="578" y="183"/>
                </a:cubicBezTo>
                <a:cubicBezTo>
                  <a:pt x="366" y="335"/>
                  <a:pt x="183" y="548"/>
                  <a:pt x="1" y="791"/>
                </a:cubicBezTo>
                <a:lnTo>
                  <a:pt x="670" y="1186"/>
                </a:lnTo>
                <a:cubicBezTo>
                  <a:pt x="882" y="851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03" y="912"/>
                  <a:pt x="1764" y="1003"/>
                  <a:pt x="1764" y="1125"/>
                </a:cubicBezTo>
                <a:cubicBezTo>
                  <a:pt x="1764" y="1247"/>
                  <a:pt x="1703" y="1368"/>
                  <a:pt x="1612" y="1520"/>
                </a:cubicBezTo>
                <a:cubicBezTo>
                  <a:pt x="1521" y="1642"/>
                  <a:pt x="1369" y="1824"/>
                  <a:pt x="1156" y="2037"/>
                </a:cubicBezTo>
                <a:lnTo>
                  <a:pt x="62" y="3162"/>
                </a:lnTo>
                <a:lnTo>
                  <a:pt x="62" y="3769"/>
                </a:lnTo>
                <a:lnTo>
                  <a:pt x="2676" y="3769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11" y="1855"/>
                  <a:pt x="2433" y="1672"/>
                </a:cubicBezTo>
                <a:cubicBezTo>
                  <a:pt x="2524" y="1490"/>
                  <a:pt x="2554" y="1307"/>
                  <a:pt x="2554" y="1125"/>
                </a:cubicBezTo>
                <a:cubicBezTo>
                  <a:pt x="2554" y="760"/>
                  <a:pt x="2433" y="487"/>
                  <a:pt x="2189" y="304"/>
                </a:cubicBezTo>
                <a:cubicBezTo>
                  <a:pt x="1946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7"/>
          <p:cNvSpPr/>
          <p:nvPr/>
        </p:nvSpPr>
        <p:spPr>
          <a:xfrm>
            <a:off x="8565633" y="3758409"/>
            <a:ext cx="61523" cy="80857"/>
          </a:xfrm>
          <a:custGeom>
            <a:rect b="b" l="l" r="r" t="t"/>
            <a:pathLst>
              <a:path extrusionOk="0" h="3770" w="2645">
                <a:moveTo>
                  <a:pt x="213" y="0"/>
                </a:moveTo>
                <a:lnTo>
                  <a:pt x="213" y="699"/>
                </a:lnTo>
                <a:lnTo>
                  <a:pt x="1368" y="699"/>
                </a:lnTo>
                <a:lnTo>
                  <a:pt x="669" y="1550"/>
                </a:lnTo>
                <a:lnTo>
                  <a:pt x="669" y="2158"/>
                </a:lnTo>
                <a:cubicBezTo>
                  <a:pt x="882" y="2097"/>
                  <a:pt x="1034" y="2067"/>
                  <a:pt x="1155" y="2067"/>
                </a:cubicBezTo>
                <a:cubicBezTo>
                  <a:pt x="1368" y="2067"/>
                  <a:pt x="1550" y="2097"/>
                  <a:pt x="1672" y="2189"/>
                </a:cubicBezTo>
                <a:cubicBezTo>
                  <a:pt x="1794" y="2280"/>
                  <a:pt x="1854" y="2401"/>
                  <a:pt x="1854" y="2553"/>
                </a:cubicBezTo>
                <a:cubicBezTo>
                  <a:pt x="1854" y="2705"/>
                  <a:pt x="1794" y="2827"/>
                  <a:pt x="1702" y="2918"/>
                </a:cubicBezTo>
                <a:cubicBezTo>
                  <a:pt x="1581" y="3009"/>
                  <a:pt x="1459" y="3040"/>
                  <a:pt x="1277" y="3040"/>
                </a:cubicBezTo>
                <a:cubicBezTo>
                  <a:pt x="1003" y="3040"/>
                  <a:pt x="699" y="2918"/>
                  <a:pt x="335" y="2675"/>
                </a:cubicBezTo>
                <a:lnTo>
                  <a:pt x="0" y="3313"/>
                </a:lnTo>
                <a:cubicBezTo>
                  <a:pt x="426" y="3617"/>
                  <a:pt x="851" y="3769"/>
                  <a:pt x="1246" y="3769"/>
                </a:cubicBezTo>
                <a:cubicBezTo>
                  <a:pt x="1672" y="3769"/>
                  <a:pt x="2006" y="3648"/>
                  <a:pt x="2249" y="3435"/>
                </a:cubicBezTo>
                <a:cubicBezTo>
                  <a:pt x="2523" y="3192"/>
                  <a:pt x="2645" y="2888"/>
                  <a:pt x="2645" y="2493"/>
                </a:cubicBezTo>
                <a:cubicBezTo>
                  <a:pt x="2645" y="2249"/>
                  <a:pt x="2584" y="2006"/>
                  <a:pt x="2401" y="1824"/>
                </a:cubicBezTo>
                <a:cubicBezTo>
                  <a:pt x="2249" y="1611"/>
                  <a:pt x="2037" y="1490"/>
                  <a:pt x="1733" y="1429"/>
                </a:cubicBezTo>
                <a:lnTo>
                  <a:pt x="2493" y="578"/>
                </a:lnTo>
                <a:lnTo>
                  <a:pt x="24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7"/>
          <p:cNvSpPr/>
          <p:nvPr/>
        </p:nvSpPr>
        <p:spPr>
          <a:xfrm>
            <a:off x="8888035" y="3758409"/>
            <a:ext cx="62942" cy="79549"/>
          </a:xfrm>
          <a:custGeom>
            <a:rect b="b" l="l" r="r" t="t"/>
            <a:pathLst>
              <a:path extrusionOk="0" h="3709" w="2706">
                <a:moveTo>
                  <a:pt x="1308" y="0"/>
                </a:moveTo>
                <a:lnTo>
                  <a:pt x="1" y="2189"/>
                </a:lnTo>
                <a:lnTo>
                  <a:pt x="1" y="2827"/>
                </a:lnTo>
                <a:lnTo>
                  <a:pt x="1490" y="2827"/>
                </a:lnTo>
                <a:lnTo>
                  <a:pt x="1490" y="3708"/>
                </a:lnTo>
                <a:lnTo>
                  <a:pt x="2280" y="3708"/>
                </a:lnTo>
                <a:lnTo>
                  <a:pt x="2280" y="2827"/>
                </a:lnTo>
                <a:lnTo>
                  <a:pt x="2706" y="2827"/>
                </a:lnTo>
                <a:lnTo>
                  <a:pt x="2706" y="2128"/>
                </a:lnTo>
                <a:lnTo>
                  <a:pt x="2280" y="2128"/>
                </a:lnTo>
                <a:lnTo>
                  <a:pt x="2280" y="1459"/>
                </a:lnTo>
                <a:lnTo>
                  <a:pt x="1490" y="1459"/>
                </a:lnTo>
                <a:lnTo>
                  <a:pt x="1490" y="2128"/>
                </a:lnTo>
                <a:lnTo>
                  <a:pt x="943" y="2128"/>
                </a:lnTo>
                <a:lnTo>
                  <a:pt x="22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7"/>
          <p:cNvSpPr/>
          <p:nvPr/>
        </p:nvSpPr>
        <p:spPr>
          <a:xfrm>
            <a:off x="6957091" y="4021114"/>
            <a:ext cx="61546" cy="80857"/>
          </a:xfrm>
          <a:custGeom>
            <a:rect b="b" l="l" r="r" t="t"/>
            <a:pathLst>
              <a:path extrusionOk="0" h="3770" w="2646">
                <a:moveTo>
                  <a:pt x="183" y="0"/>
                </a:moveTo>
                <a:lnTo>
                  <a:pt x="183" y="1824"/>
                </a:lnTo>
                <a:lnTo>
                  <a:pt x="548" y="2189"/>
                </a:lnTo>
                <a:cubicBezTo>
                  <a:pt x="791" y="2067"/>
                  <a:pt x="1004" y="1976"/>
                  <a:pt x="1186" y="1976"/>
                </a:cubicBezTo>
                <a:cubicBezTo>
                  <a:pt x="1369" y="1976"/>
                  <a:pt x="1521" y="2037"/>
                  <a:pt x="1642" y="2128"/>
                </a:cubicBezTo>
                <a:cubicBezTo>
                  <a:pt x="1764" y="2219"/>
                  <a:pt x="1825" y="2341"/>
                  <a:pt x="1825" y="2523"/>
                </a:cubicBezTo>
                <a:cubicBezTo>
                  <a:pt x="1825" y="2675"/>
                  <a:pt x="1764" y="2797"/>
                  <a:pt x="1673" y="2888"/>
                </a:cubicBezTo>
                <a:cubicBezTo>
                  <a:pt x="1551" y="2979"/>
                  <a:pt x="1430" y="3009"/>
                  <a:pt x="1278" y="3009"/>
                </a:cubicBezTo>
                <a:cubicBezTo>
                  <a:pt x="1156" y="3009"/>
                  <a:pt x="1004" y="2979"/>
                  <a:pt x="852" y="2888"/>
                </a:cubicBezTo>
                <a:cubicBezTo>
                  <a:pt x="730" y="2827"/>
                  <a:pt x="639" y="2766"/>
                  <a:pt x="578" y="2706"/>
                </a:cubicBezTo>
                <a:cubicBezTo>
                  <a:pt x="518" y="2675"/>
                  <a:pt x="487" y="2614"/>
                  <a:pt x="457" y="2584"/>
                </a:cubicBezTo>
                <a:lnTo>
                  <a:pt x="1" y="3192"/>
                </a:lnTo>
                <a:cubicBezTo>
                  <a:pt x="335" y="3557"/>
                  <a:pt x="761" y="3769"/>
                  <a:pt x="1278" y="3769"/>
                </a:cubicBezTo>
                <a:cubicBezTo>
                  <a:pt x="1673" y="3769"/>
                  <a:pt x="1977" y="3648"/>
                  <a:pt x="2250" y="3405"/>
                </a:cubicBezTo>
                <a:cubicBezTo>
                  <a:pt x="2524" y="3161"/>
                  <a:pt x="2645" y="2857"/>
                  <a:pt x="2645" y="2493"/>
                </a:cubicBezTo>
                <a:cubicBezTo>
                  <a:pt x="2645" y="2128"/>
                  <a:pt x="2524" y="1824"/>
                  <a:pt x="2281" y="1611"/>
                </a:cubicBezTo>
                <a:cubicBezTo>
                  <a:pt x="2007" y="1399"/>
                  <a:pt x="1703" y="1307"/>
                  <a:pt x="1338" y="1307"/>
                </a:cubicBezTo>
                <a:cubicBezTo>
                  <a:pt x="1217" y="1307"/>
                  <a:pt x="1065" y="1307"/>
                  <a:pt x="974" y="1338"/>
                </a:cubicBezTo>
                <a:lnTo>
                  <a:pt x="974" y="730"/>
                </a:lnTo>
                <a:lnTo>
                  <a:pt x="2433" y="730"/>
                </a:lnTo>
                <a:lnTo>
                  <a:pt x="24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7"/>
          <p:cNvSpPr/>
          <p:nvPr/>
        </p:nvSpPr>
        <p:spPr>
          <a:xfrm>
            <a:off x="7280935" y="4019163"/>
            <a:ext cx="64360" cy="82144"/>
          </a:xfrm>
          <a:custGeom>
            <a:rect b="b" l="l" r="r" t="t"/>
            <a:pathLst>
              <a:path extrusionOk="0" h="3830" w="2767">
                <a:moveTo>
                  <a:pt x="1459" y="2067"/>
                </a:moveTo>
                <a:cubicBezTo>
                  <a:pt x="1642" y="2067"/>
                  <a:pt x="1763" y="2097"/>
                  <a:pt x="1854" y="2219"/>
                </a:cubicBezTo>
                <a:cubicBezTo>
                  <a:pt x="1946" y="2341"/>
                  <a:pt x="2006" y="2462"/>
                  <a:pt x="2006" y="2614"/>
                </a:cubicBezTo>
                <a:cubicBezTo>
                  <a:pt x="2006" y="2766"/>
                  <a:pt x="1946" y="2918"/>
                  <a:pt x="1854" y="3009"/>
                </a:cubicBezTo>
                <a:cubicBezTo>
                  <a:pt x="1733" y="3100"/>
                  <a:pt x="1611" y="3161"/>
                  <a:pt x="1429" y="3161"/>
                </a:cubicBezTo>
                <a:cubicBezTo>
                  <a:pt x="1277" y="3161"/>
                  <a:pt x="1155" y="3100"/>
                  <a:pt x="1034" y="2979"/>
                </a:cubicBezTo>
                <a:cubicBezTo>
                  <a:pt x="942" y="2857"/>
                  <a:pt x="882" y="2736"/>
                  <a:pt x="882" y="2584"/>
                </a:cubicBezTo>
                <a:cubicBezTo>
                  <a:pt x="882" y="2432"/>
                  <a:pt x="942" y="2310"/>
                  <a:pt x="1064" y="2189"/>
                </a:cubicBezTo>
                <a:cubicBezTo>
                  <a:pt x="1155" y="2097"/>
                  <a:pt x="1307" y="2067"/>
                  <a:pt x="1459" y="2067"/>
                </a:cubicBezTo>
                <a:close/>
                <a:moveTo>
                  <a:pt x="1490" y="0"/>
                </a:moveTo>
                <a:cubicBezTo>
                  <a:pt x="1094" y="0"/>
                  <a:pt x="730" y="152"/>
                  <a:pt x="456" y="456"/>
                </a:cubicBezTo>
                <a:cubicBezTo>
                  <a:pt x="304" y="608"/>
                  <a:pt x="183" y="790"/>
                  <a:pt x="122" y="1064"/>
                </a:cubicBezTo>
                <a:cubicBezTo>
                  <a:pt x="31" y="1307"/>
                  <a:pt x="0" y="1611"/>
                  <a:pt x="0" y="1945"/>
                </a:cubicBezTo>
                <a:cubicBezTo>
                  <a:pt x="0" y="2462"/>
                  <a:pt x="91" y="2918"/>
                  <a:pt x="304" y="3252"/>
                </a:cubicBezTo>
                <a:cubicBezTo>
                  <a:pt x="426" y="3435"/>
                  <a:pt x="547" y="3587"/>
                  <a:pt x="760" y="3678"/>
                </a:cubicBezTo>
                <a:cubicBezTo>
                  <a:pt x="942" y="3800"/>
                  <a:pt x="1186" y="3830"/>
                  <a:pt x="1429" y="3830"/>
                </a:cubicBezTo>
                <a:cubicBezTo>
                  <a:pt x="1824" y="3830"/>
                  <a:pt x="2128" y="3739"/>
                  <a:pt x="2371" y="3496"/>
                </a:cubicBezTo>
                <a:cubicBezTo>
                  <a:pt x="2614" y="3283"/>
                  <a:pt x="2766" y="2979"/>
                  <a:pt x="2766" y="2584"/>
                </a:cubicBezTo>
                <a:cubicBezTo>
                  <a:pt x="2766" y="2219"/>
                  <a:pt x="2645" y="1915"/>
                  <a:pt x="2401" y="1702"/>
                </a:cubicBezTo>
                <a:cubicBezTo>
                  <a:pt x="2189" y="1459"/>
                  <a:pt x="1885" y="1368"/>
                  <a:pt x="1550" y="1368"/>
                </a:cubicBezTo>
                <a:cubicBezTo>
                  <a:pt x="1277" y="1368"/>
                  <a:pt x="1034" y="1429"/>
                  <a:pt x="821" y="1581"/>
                </a:cubicBezTo>
                <a:cubicBezTo>
                  <a:pt x="851" y="1307"/>
                  <a:pt x="912" y="1094"/>
                  <a:pt x="1034" y="942"/>
                </a:cubicBezTo>
                <a:cubicBezTo>
                  <a:pt x="1155" y="790"/>
                  <a:pt x="1338" y="730"/>
                  <a:pt x="1581" y="730"/>
                </a:cubicBezTo>
                <a:cubicBezTo>
                  <a:pt x="1672" y="730"/>
                  <a:pt x="1794" y="760"/>
                  <a:pt x="1915" y="790"/>
                </a:cubicBezTo>
                <a:cubicBezTo>
                  <a:pt x="2037" y="851"/>
                  <a:pt x="2128" y="912"/>
                  <a:pt x="2158" y="942"/>
                </a:cubicBezTo>
                <a:cubicBezTo>
                  <a:pt x="2189" y="973"/>
                  <a:pt x="2219" y="1003"/>
                  <a:pt x="2249" y="1034"/>
                </a:cubicBezTo>
                <a:lnTo>
                  <a:pt x="2645" y="426"/>
                </a:lnTo>
                <a:cubicBezTo>
                  <a:pt x="2553" y="365"/>
                  <a:pt x="2462" y="274"/>
                  <a:pt x="2371" y="243"/>
                </a:cubicBezTo>
                <a:cubicBezTo>
                  <a:pt x="2280" y="182"/>
                  <a:pt x="2158" y="122"/>
                  <a:pt x="2006" y="91"/>
                </a:cubicBezTo>
                <a:cubicBezTo>
                  <a:pt x="1854" y="31"/>
                  <a:pt x="1672" y="0"/>
                  <a:pt x="149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7"/>
          <p:cNvSpPr/>
          <p:nvPr/>
        </p:nvSpPr>
        <p:spPr>
          <a:xfrm>
            <a:off x="7601219" y="4021114"/>
            <a:ext cx="62244" cy="79549"/>
          </a:xfrm>
          <a:custGeom>
            <a:rect b="b" l="l" r="r" t="t"/>
            <a:pathLst>
              <a:path extrusionOk="0" h="3709" w="2676">
                <a:moveTo>
                  <a:pt x="0" y="0"/>
                </a:moveTo>
                <a:lnTo>
                  <a:pt x="0" y="1186"/>
                </a:lnTo>
                <a:lnTo>
                  <a:pt x="760" y="1186"/>
                </a:lnTo>
                <a:lnTo>
                  <a:pt x="760" y="699"/>
                </a:lnTo>
                <a:lnTo>
                  <a:pt x="1703" y="699"/>
                </a:lnTo>
                <a:lnTo>
                  <a:pt x="274" y="3709"/>
                </a:lnTo>
                <a:lnTo>
                  <a:pt x="1156" y="3709"/>
                </a:lnTo>
                <a:lnTo>
                  <a:pt x="2675" y="639"/>
                </a:lnTo>
                <a:lnTo>
                  <a:pt x="26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7"/>
          <p:cNvSpPr/>
          <p:nvPr/>
        </p:nvSpPr>
        <p:spPr>
          <a:xfrm>
            <a:off x="7925040" y="4019163"/>
            <a:ext cx="65779" cy="82144"/>
          </a:xfrm>
          <a:custGeom>
            <a:rect b="b" l="l" r="r" t="t"/>
            <a:pathLst>
              <a:path extrusionOk="0" h="3830" w="2828">
                <a:moveTo>
                  <a:pt x="1399" y="669"/>
                </a:moveTo>
                <a:cubicBezTo>
                  <a:pt x="1551" y="669"/>
                  <a:pt x="1672" y="699"/>
                  <a:pt x="1764" y="790"/>
                </a:cubicBezTo>
                <a:cubicBezTo>
                  <a:pt x="1855" y="851"/>
                  <a:pt x="1916" y="973"/>
                  <a:pt x="1916" y="1094"/>
                </a:cubicBezTo>
                <a:cubicBezTo>
                  <a:pt x="1916" y="1216"/>
                  <a:pt x="1855" y="1338"/>
                  <a:pt x="1764" y="1398"/>
                </a:cubicBezTo>
                <a:cubicBezTo>
                  <a:pt x="1642" y="1490"/>
                  <a:pt x="1551" y="1550"/>
                  <a:pt x="1399" y="1550"/>
                </a:cubicBezTo>
                <a:cubicBezTo>
                  <a:pt x="1277" y="1550"/>
                  <a:pt x="1156" y="1490"/>
                  <a:pt x="1065" y="1398"/>
                </a:cubicBezTo>
                <a:cubicBezTo>
                  <a:pt x="943" y="1307"/>
                  <a:pt x="913" y="1216"/>
                  <a:pt x="913" y="1094"/>
                </a:cubicBezTo>
                <a:cubicBezTo>
                  <a:pt x="913" y="973"/>
                  <a:pt x="943" y="851"/>
                  <a:pt x="1065" y="790"/>
                </a:cubicBezTo>
                <a:cubicBezTo>
                  <a:pt x="1156" y="699"/>
                  <a:pt x="1277" y="669"/>
                  <a:pt x="1399" y="669"/>
                </a:cubicBezTo>
                <a:close/>
                <a:moveTo>
                  <a:pt x="1399" y="2189"/>
                </a:moveTo>
                <a:cubicBezTo>
                  <a:pt x="1551" y="2189"/>
                  <a:pt x="1703" y="2219"/>
                  <a:pt x="1824" y="2310"/>
                </a:cubicBezTo>
                <a:cubicBezTo>
                  <a:pt x="1946" y="2371"/>
                  <a:pt x="2007" y="2493"/>
                  <a:pt x="2007" y="2675"/>
                </a:cubicBezTo>
                <a:cubicBezTo>
                  <a:pt x="2007" y="2827"/>
                  <a:pt x="1916" y="2948"/>
                  <a:pt x="1794" y="3040"/>
                </a:cubicBezTo>
                <a:cubicBezTo>
                  <a:pt x="1672" y="3100"/>
                  <a:pt x="1551" y="3161"/>
                  <a:pt x="1399" y="3161"/>
                </a:cubicBezTo>
                <a:cubicBezTo>
                  <a:pt x="1247" y="3161"/>
                  <a:pt x="1125" y="3100"/>
                  <a:pt x="1004" y="3040"/>
                </a:cubicBezTo>
                <a:cubicBezTo>
                  <a:pt x="882" y="2948"/>
                  <a:pt x="821" y="2827"/>
                  <a:pt x="821" y="2675"/>
                </a:cubicBezTo>
                <a:cubicBezTo>
                  <a:pt x="821" y="2523"/>
                  <a:pt x="882" y="2371"/>
                  <a:pt x="1004" y="2310"/>
                </a:cubicBezTo>
                <a:cubicBezTo>
                  <a:pt x="1125" y="2219"/>
                  <a:pt x="1247" y="2189"/>
                  <a:pt x="1399" y="2189"/>
                </a:cubicBezTo>
                <a:close/>
                <a:moveTo>
                  <a:pt x="1399" y="0"/>
                </a:moveTo>
                <a:cubicBezTo>
                  <a:pt x="1034" y="0"/>
                  <a:pt x="730" y="122"/>
                  <a:pt x="487" y="304"/>
                </a:cubicBezTo>
                <a:cubicBezTo>
                  <a:pt x="244" y="486"/>
                  <a:pt x="122" y="730"/>
                  <a:pt x="122" y="1003"/>
                </a:cubicBezTo>
                <a:cubicBezTo>
                  <a:pt x="122" y="1307"/>
                  <a:pt x="213" y="1550"/>
                  <a:pt x="457" y="1763"/>
                </a:cubicBezTo>
                <a:cubicBezTo>
                  <a:pt x="153" y="1976"/>
                  <a:pt x="1" y="2310"/>
                  <a:pt x="1" y="2675"/>
                </a:cubicBezTo>
                <a:cubicBezTo>
                  <a:pt x="1" y="3009"/>
                  <a:pt x="122" y="3283"/>
                  <a:pt x="396" y="3496"/>
                </a:cubicBezTo>
                <a:cubicBezTo>
                  <a:pt x="639" y="3739"/>
                  <a:pt x="973" y="3830"/>
                  <a:pt x="1399" y="3830"/>
                </a:cubicBezTo>
                <a:cubicBezTo>
                  <a:pt x="1824" y="3830"/>
                  <a:pt x="2159" y="3739"/>
                  <a:pt x="2432" y="3496"/>
                </a:cubicBezTo>
                <a:cubicBezTo>
                  <a:pt x="2676" y="3283"/>
                  <a:pt x="2828" y="3009"/>
                  <a:pt x="2828" y="2675"/>
                </a:cubicBezTo>
                <a:cubicBezTo>
                  <a:pt x="2828" y="2310"/>
                  <a:pt x="2676" y="1976"/>
                  <a:pt x="2341" y="1763"/>
                </a:cubicBezTo>
                <a:cubicBezTo>
                  <a:pt x="2584" y="1550"/>
                  <a:pt x="2676" y="1307"/>
                  <a:pt x="2676" y="1003"/>
                </a:cubicBezTo>
                <a:cubicBezTo>
                  <a:pt x="2676" y="730"/>
                  <a:pt x="2554" y="486"/>
                  <a:pt x="2311" y="304"/>
                </a:cubicBezTo>
                <a:cubicBezTo>
                  <a:pt x="2068" y="122"/>
                  <a:pt x="1764" y="0"/>
                  <a:pt x="13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7"/>
          <p:cNvSpPr/>
          <p:nvPr/>
        </p:nvSpPr>
        <p:spPr>
          <a:xfrm>
            <a:off x="8246046" y="4019163"/>
            <a:ext cx="64360" cy="82144"/>
          </a:xfrm>
          <a:custGeom>
            <a:rect b="b" l="l" r="r" t="t"/>
            <a:pathLst>
              <a:path extrusionOk="0" h="3830" w="2767">
                <a:moveTo>
                  <a:pt x="1338" y="699"/>
                </a:moveTo>
                <a:cubicBezTo>
                  <a:pt x="1490" y="699"/>
                  <a:pt x="1611" y="760"/>
                  <a:pt x="1733" y="882"/>
                </a:cubicBezTo>
                <a:cubicBezTo>
                  <a:pt x="1824" y="1003"/>
                  <a:pt x="1885" y="1125"/>
                  <a:pt x="1885" y="1277"/>
                </a:cubicBezTo>
                <a:cubicBezTo>
                  <a:pt x="1885" y="1429"/>
                  <a:pt x="1824" y="1550"/>
                  <a:pt x="1733" y="1641"/>
                </a:cubicBezTo>
                <a:cubicBezTo>
                  <a:pt x="1611" y="1763"/>
                  <a:pt x="1459" y="1793"/>
                  <a:pt x="1307" y="1793"/>
                </a:cubicBezTo>
                <a:cubicBezTo>
                  <a:pt x="1155" y="1793"/>
                  <a:pt x="1003" y="1733"/>
                  <a:pt x="912" y="1641"/>
                </a:cubicBezTo>
                <a:cubicBezTo>
                  <a:pt x="821" y="1520"/>
                  <a:pt x="791" y="1398"/>
                  <a:pt x="791" y="1246"/>
                </a:cubicBezTo>
                <a:cubicBezTo>
                  <a:pt x="791" y="1094"/>
                  <a:pt x="821" y="942"/>
                  <a:pt x="943" y="851"/>
                </a:cubicBezTo>
                <a:cubicBezTo>
                  <a:pt x="1034" y="760"/>
                  <a:pt x="1155" y="699"/>
                  <a:pt x="1338" y="699"/>
                </a:cubicBezTo>
                <a:close/>
                <a:moveTo>
                  <a:pt x="1338" y="0"/>
                </a:moveTo>
                <a:cubicBezTo>
                  <a:pt x="943" y="0"/>
                  <a:pt x="639" y="122"/>
                  <a:pt x="395" y="365"/>
                </a:cubicBezTo>
                <a:cubicBezTo>
                  <a:pt x="152" y="578"/>
                  <a:pt x="0" y="882"/>
                  <a:pt x="0" y="1246"/>
                </a:cubicBezTo>
                <a:cubicBezTo>
                  <a:pt x="0" y="1641"/>
                  <a:pt x="122" y="1945"/>
                  <a:pt x="365" y="2158"/>
                </a:cubicBezTo>
                <a:cubicBezTo>
                  <a:pt x="578" y="2401"/>
                  <a:pt x="882" y="2493"/>
                  <a:pt x="1216" y="2493"/>
                </a:cubicBezTo>
                <a:cubicBezTo>
                  <a:pt x="1490" y="2493"/>
                  <a:pt x="1733" y="2432"/>
                  <a:pt x="1946" y="2280"/>
                </a:cubicBezTo>
                <a:lnTo>
                  <a:pt x="1946" y="2280"/>
                </a:lnTo>
                <a:cubicBezTo>
                  <a:pt x="1915" y="2523"/>
                  <a:pt x="1854" y="2736"/>
                  <a:pt x="1733" y="2888"/>
                </a:cubicBezTo>
                <a:cubicBezTo>
                  <a:pt x="1611" y="3070"/>
                  <a:pt x="1429" y="3131"/>
                  <a:pt x="1186" y="3131"/>
                </a:cubicBezTo>
                <a:cubicBezTo>
                  <a:pt x="1095" y="3131"/>
                  <a:pt x="973" y="3100"/>
                  <a:pt x="851" y="3070"/>
                </a:cubicBezTo>
                <a:cubicBezTo>
                  <a:pt x="730" y="3009"/>
                  <a:pt x="669" y="2948"/>
                  <a:pt x="608" y="2918"/>
                </a:cubicBezTo>
                <a:cubicBezTo>
                  <a:pt x="578" y="2888"/>
                  <a:pt x="547" y="2857"/>
                  <a:pt x="517" y="2827"/>
                </a:cubicBezTo>
                <a:lnTo>
                  <a:pt x="122" y="3404"/>
                </a:lnTo>
                <a:cubicBezTo>
                  <a:pt x="213" y="3496"/>
                  <a:pt x="304" y="3556"/>
                  <a:pt x="395" y="3617"/>
                </a:cubicBezTo>
                <a:cubicBezTo>
                  <a:pt x="487" y="3678"/>
                  <a:pt x="608" y="3708"/>
                  <a:pt x="760" y="3769"/>
                </a:cubicBezTo>
                <a:cubicBezTo>
                  <a:pt x="912" y="3830"/>
                  <a:pt x="1064" y="3830"/>
                  <a:pt x="1247" y="3830"/>
                </a:cubicBezTo>
                <a:cubicBezTo>
                  <a:pt x="1672" y="3830"/>
                  <a:pt x="2006" y="3708"/>
                  <a:pt x="2310" y="3404"/>
                </a:cubicBezTo>
                <a:cubicBezTo>
                  <a:pt x="2462" y="3252"/>
                  <a:pt x="2554" y="3040"/>
                  <a:pt x="2645" y="2797"/>
                </a:cubicBezTo>
                <a:cubicBezTo>
                  <a:pt x="2736" y="2523"/>
                  <a:pt x="2766" y="2249"/>
                  <a:pt x="2766" y="1885"/>
                </a:cubicBezTo>
                <a:cubicBezTo>
                  <a:pt x="2766" y="1368"/>
                  <a:pt x="2675" y="942"/>
                  <a:pt x="2462" y="578"/>
                </a:cubicBezTo>
                <a:cubicBezTo>
                  <a:pt x="2341" y="395"/>
                  <a:pt x="2189" y="274"/>
                  <a:pt x="2006" y="152"/>
                </a:cubicBezTo>
                <a:cubicBezTo>
                  <a:pt x="1824" y="61"/>
                  <a:pt x="1581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7"/>
          <p:cNvSpPr/>
          <p:nvPr/>
        </p:nvSpPr>
        <p:spPr>
          <a:xfrm>
            <a:off x="8530276" y="4021114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699"/>
                </a:lnTo>
                <a:lnTo>
                  <a:pt x="700" y="699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7"/>
          <p:cNvSpPr/>
          <p:nvPr/>
        </p:nvSpPr>
        <p:spPr>
          <a:xfrm>
            <a:off x="8582591" y="4019163"/>
            <a:ext cx="71431" cy="82144"/>
          </a:xfrm>
          <a:custGeom>
            <a:rect b="b" l="l" r="r" t="t"/>
            <a:pathLst>
              <a:path extrusionOk="0" h="3830" w="3071">
                <a:moveTo>
                  <a:pt x="1551" y="699"/>
                </a:moveTo>
                <a:cubicBezTo>
                  <a:pt x="1794" y="699"/>
                  <a:pt x="1976" y="790"/>
                  <a:pt x="2098" y="1034"/>
                </a:cubicBezTo>
                <a:cubicBezTo>
                  <a:pt x="2220" y="1277"/>
                  <a:pt x="2280" y="1550"/>
                  <a:pt x="2280" y="1945"/>
                </a:cubicBezTo>
                <a:cubicBezTo>
                  <a:pt x="2280" y="2310"/>
                  <a:pt x="2220" y="2614"/>
                  <a:pt x="2098" y="2827"/>
                </a:cubicBezTo>
                <a:cubicBezTo>
                  <a:pt x="1976" y="3040"/>
                  <a:pt x="1794" y="3161"/>
                  <a:pt x="1551" y="3161"/>
                </a:cubicBezTo>
                <a:cubicBezTo>
                  <a:pt x="1308" y="3161"/>
                  <a:pt x="1125" y="3070"/>
                  <a:pt x="1004" y="2827"/>
                </a:cubicBezTo>
                <a:cubicBezTo>
                  <a:pt x="882" y="2614"/>
                  <a:pt x="821" y="2310"/>
                  <a:pt x="821" y="1945"/>
                </a:cubicBezTo>
                <a:cubicBezTo>
                  <a:pt x="821" y="1550"/>
                  <a:pt x="882" y="1246"/>
                  <a:pt x="1004" y="1034"/>
                </a:cubicBezTo>
                <a:cubicBezTo>
                  <a:pt x="1125" y="821"/>
                  <a:pt x="1308" y="699"/>
                  <a:pt x="1551" y="699"/>
                </a:cubicBezTo>
                <a:close/>
                <a:moveTo>
                  <a:pt x="1551" y="0"/>
                </a:moveTo>
                <a:cubicBezTo>
                  <a:pt x="1034" y="0"/>
                  <a:pt x="639" y="182"/>
                  <a:pt x="396" y="517"/>
                </a:cubicBezTo>
                <a:cubicBezTo>
                  <a:pt x="153" y="882"/>
                  <a:pt x="1" y="1338"/>
                  <a:pt x="1" y="1915"/>
                </a:cubicBezTo>
                <a:cubicBezTo>
                  <a:pt x="1" y="2523"/>
                  <a:pt x="153" y="2979"/>
                  <a:pt x="396" y="3313"/>
                </a:cubicBezTo>
                <a:cubicBezTo>
                  <a:pt x="639" y="3678"/>
                  <a:pt x="1034" y="3830"/>
                  <a:pt x="1551" y="3830"/>
                </a:cubicBezTo>
                <a:cubicBezTo>
                  <a:pt x="2068" y="3830"/>
                  <a:pt x="2432" y="3678"/>
                  <a:pt x="2706" y="3313"/>
                </a:cubicBezTo>
                <a:cubicBezTo>
                  <a:pt x="2949" y="2979"/>
                  <a:pt x="3071" y="2493"/>
                  <a:pt x="3071" y="1915"/>
                </a:cubicBezTo>
                <a:cubicBezTo>
                  <a:pt x="3071" y="1338"/>
                  <a:pt x="2949" y="882"/>
                  <a:pt x="2706" y="517"/>
                </a:cubicBezTo>
                <a:cubicBezTo>
                  <a:pt x="2432" y="182"/>
                  <a:pt x="2068" y="0"/>
                  <a:pt x="15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7"/>
          <p:cNvSpPr/>
          <p:nvPr/>
        </p:nvSpPr>
        <p:spPr>
          <a:xfrm>
            <a:off x="8847747" y="4021114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699"/>
                </a:lnTo>
                <a:lnTo>
                  <a:pt x="699" y="699"/>
                </a:lnTo>
                <a:lnTo>
                  <a:pt x="699" y="3709"/>
                </a:lnTo>
                <a:lnTo>
                  <a:pt x="1489" y="3709"/>
                </a:lnTo>
                <a:lnTo>
                  <a:pt x="14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7"/>
          <p:cNvSpPr/>
          <p:nvPr/>
        </p:nvSpPr>
        <p:spPr>
          <a:xfrm>
            <a:off x="8897223" y="4021114"/>
            <a:ext cx="35378" cy="79549"/>
          </a:xfrm>
          <a:custGeom>
            <a:rect b="b" l="l" r="r" t="t"/>
            <a:pathLst>
              <a:path extrusionOk="0" h="3709" w="1521">
                <a:moveTo>
                  <a:pt x="1" y="0"/>
                </a:moveTo>
                <a:lnTo>
                  <a:pt x="1" y="699"/>
                </a:lnTo>
                <a:lnTo>
                  <a:pt x="730" y="699"/>
                </a:lnTo>
                <a:lnTo>
                  <a:pt x="730" y="3709"/>
                </a:lnTo>
                <a:lnTo>
                  <a:pt x="1521" y="3709"/>
                </a:lnTo>
                <a:lnTo>
                  <a:pt x="15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7"/>
          <p:cNvSpPr/>
          <p:nvPr/>
        </p:nvSpPr>
        <p:spPr>
          <a:xfrm>
            <a:off x="6918221" y="4324108"/>
            <a:ext cx="35355" cy="79549"/>
          </a:xfrm>
          <a:custGeom>
            <a:rect b="b" l="l" r="r" t="t"/>
            <a:pathLst>
              <a:path extrusionOk="0" h="3709" w="1520">
                <a:moveTo>
                  <a:pt x="0" y="0"/>
                </a:moveTo>
                <a:lnTo>
                  <a:pt x="0" y="700"/>
                </a:lnTo>
                <a:lnTo>
                  <a:pt x="730" y="700"/>
                </a:lnTo>
                <a:lnTo>
                  <a:pt x="730" y="3709"/>
                </a:lnTo>
                <a:lnTo>
                  <a:pt x="1520" y="3709"/>
                </a:lnTo>
                <a:lnTo>
                  <a:pt x="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7"/>
          <p:cNvSpPr/>
          <p:nvPr/>
        </p:nvSpPr>
        <p:spPr>
          <a:xfrm>
            <a:off x="6969838" y="4322157"/>
            <a:ext cx="62942" cy="81500"/>
          </a:xfrm>
          <a:custGeom>
            <a:rect b="b" l="l" r="r" t="t"/>
            <a:pathLst>
              <a:path extrusionOk="0" h="3800" w="2706">
                <a:moveTo>
                  <a:pt x="1368" y="0"/>
                </a:moveTo>
                <a:cubicBezTo>
                  <a:pt x="1064" y="0"/>
                  <a:pt x="790" y="61"/>
                  <a:pt x="578" y="213"/>
                </a:cubicBezTo>
                <a:cubicBezTo>
                  <a:pt x="365" y="335"/>
                  <a:pt x="182" y="547"/>
                  <a:pt x="0" y="821"/>
                </a:cubicBezTo>
                <a:lnTo>
                  <a:pt x="669" y="1216"/>
                </a:lnTo>
                <a:cubicBezTo>
                  <a:pt x="882" y="882"/>
                  <a:pt x="1094" y="699"/>
                  <a:pt x="1338" y="699"/>
                </a:cubicBezTo>
                <a:cubicBezTo>
                  <a:pt x="1459" y="699"/>
                  <a:pt x="1581" y="760"/>
                  <a:pt x="1641" y="851"/>
                </a:cubicBezTo>
                <a:cubicBezTo>
                  <a:pt x="1733" y="912"/>
                  <a:pt x="1763" y="1034"/>
                  <a:pt x="1763" y="1155"/>
                </a:cubicBezTo>
                <a:cubicBezTo>
                  <a:pt x="1763" y="1277"/>
                  <a:pt x="1733" y="1398"/>
                  <a:pt x="1641" y="1520"/>
                </a:cubicBezTo>
                <a:cubicBezTo>
                  <a:pt x="1550" y="1672"/>
                  <a:pt x="1368" y="1854"/>
                  <a:pt x="1155" y="2067"/>
                </a:cubicBezTo>
                <a:lnTo>
                  <a:pt x="91" y="3192"/>
                </a:lnTo>
                <a:lnTo>
                  <a:pt x="91" y="3800"/>
                </a:lnTo>
                <a:lnTo>
                  <a:pt x="2705" y="3800"/>
                </a:lnTo>
                <a:lnTo>
                  <a:pt x="2705" y="3040"/>
                </a:lnTo>
                <a:lnTo>
                  <a:pt x="1216" y="3040"/>
                </a:lnTo>
                <a:lnTo>
                  <a:pt x="1885" y="2371"/>
                </a:lnTo>
                <a:cubicBezTo>
                  <a:pt x="2158" y="2098"/>
                  <a:pt x="2341" y="1854"/>
                  <a:pt x="2432" y="1672"/>
                </a:cubicBezTo>
                <a:cubicBezTo>
                  <a:pt x="2523" y="1520"/>
                  <a:pt x="2584" y="1338"/>
                  <a:pt x="2584" y="1125"/>
                </a:cubicBezTo>
                <a:cubicBezTo>
                  <a:pt x="2584" y="791"/>
                  <a:pt x="2462" y="517"/>
                  <a:pt x="2219" y="304"/>
                </a:cubicBezTo>
                <a:cubicBezTo>
                  <a:pt x="1976" y="122"/>
                  <a:pt x="1702" y="0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7"/>
          <p:cNvSpPr/>
          <p:nvPr/>
        </p:nvSpPr>
        <p:spPr>
          <a:xfrm>
            <a:off x="7240623" y="4324108"/>
            <a:ext cx="34681" cy="79549"/>
          </a:xfrm>
          <a:custGeom>
            <a:rect b="b" l="l" r="r" t="t"/>
            <a:pathLst>
              <a:path extrusionOk="0" h="3709" w="1491">
                <a:moveTo>
                  <a:pt x="1" y="0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7"/>
          <p:cNvSpPr/>
          <p:nvPr/>
        </p:nvSpPr>
        <p:spPr>
          <a:xfrm>
            <a:off x="7290821" y="4324108"/>
            <a:ext cx="61546" cy="80214"/>
          </a:xfrm>
          <a:custGeom>
            <a:rect b="b" l="l" r="r" t="t"/>
            <a:pathLst>
              <a:path extrusionOk="0" h="3740" w="2646">
                <a:moveTo>
                  <a:pt x="214" y="0"/>
                </a:moveTo>
                <a:lnTo>
                  <a:pt x="214" y="700"/>
                </a:lnTo>
                <a:lnTo>
                  <a:pt x="1369" y="700"/>
                </a:lnTo>
                <a:lnTo>
                  <a:pt x="639" y="1520"/>
                </a:lnTo>
                <a:lnTo>
                  <a:pt x="639" y="2159"/>
                </a:lnTo>
                <a:cubicBezTo>
                  <a:pt x="852" y="2067"/>
                  <a:pt x="1034" y="2037"/>
                  <a:pt x="1156" y="2037"/>
                </a:cubicBezTo>
                <a:cubicBezTo>
                  <a:pt x="1369" y="2037"/>
                  <a:pt x="1521" y="2098"/>
                  <a:pt x="1642" y="2189"/>
                </a:cubicBezTo>
                <a:cubicBezTo>
                  <a:pt x="1794" y="2280"/>
                  <a:pt x="1855" y="2402"/>
                  <a:pt x="1855" y="2554"/>
                </a:cubicBezTo>
                <a:cubicBezTo>
                  <a:pt x="1855" y="2706"/>
                  <a:pt x="1794" y="2827"/>
                  <a:pt x="1673" y="2888"/>
                </a:cubicBezTo>
                <a:cubicBezTo>
                  <a:pt x="1581" y="2979"/>
                  <a:pt x="1429" y="3010"/>
                  <a:pt x="1277" y="3010"/>
                </a:cubicBezTo>
                <a:cubicBezTo>
                  <a:pt x="1004" y="3010"/>
                  <a:pt x="669" y="2888"/>
                  <a:pt x="335" y="2645"/>
                </a:cubicBezTo>
                <a:lnTo>
                  <a:pt x="1" y="3314"/>
                </a:lnTo>
                <a:cubicBezTo>
                  <a:pt x="426" y="3587"/>
                  <a:pt x="821" y="3739"/>
                  <a:pt x="1247" y="3739"/>
                </a:cubicBezTo>
                <a:cubicBezTo>
                  <a:pt x="1642" y="3739"/>
                  <a:pt x="1976" y="3617"/>
                  <a:pt x="2250" y="3405"/>
                </a:cubicBezTo>
                <a:cubicBezTo>
                  <a:pt x="2524" y="3192"/>
                  <a:pt x="2645" y="2888"/>
                  <a:pt x="2645" y="2493"/>
                </a:cubicBezTo>
                <a:cubicBezTo>
                  <a:pt x="2645" y="2219"/>
                  <a:pt x="2554" y="2007"/>
                  <a:pt x="2402" y="1794"/>
                </a:cubicBezTo>
                <a:cubicBezTo>
                  <a:pt x="2250" y="1611"/>
                  <a:pt x="2007" y="1490"/>
                  <a:pt x="1703" y="1429"/>
                </a:cubicBezTo>
                <a:lnTo>
                  <a:pt x="2463" y="578"/>
                </a:lnTo>
                <a:lnTo>
                  <a:pt x="24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7"/>
          <p:cNvSpPr/>
          <p:nvPr/>
        </p:nvSpPr>
        <p:spPr>
          <a:xfrm>
            <a:off x="7562327" y="4324108"/>
            <a:ext cx="34681" cy="79549"/>
          </a:xfrm>
          <a:custGeom>
            <a:rect b="b" l="l" r="r" t="t"/>
            <a:pathLst>
              <a:path extrusionOk="0" h="3709" w="1491">
                <a:moveTo>
                  <a:pt x="1" y="0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7"/>
          <p:cNvSpPr/>
          <p:nvPr/>
        </p:nvSpPr>
        <p:spPr>
          <a:xfrm>
            <a:off x="7612524" y="4324108"/>
            <a:ext cx="62965" cy="79549"/>
          </a:xfrm>
          <a:custGeom>
            <a:rect b="b" l="l" r="r" t="t"/>
            <a:pathLst>
              <a:path extrusionOk="0" h="3709" w="2707">
                <a:moveTo>
                  <a:pt x="1338" y="0"/>
                </a:moveTo>
                <a:lnTo>
                  <a:pt x="1" y="2189"/>
                </a:lnTo>
                <a:lnTo>
                  <a:pt x="1" y="2797"/>
                </a:lnTo>
                <a:lnTo>
                  <a:pt x="1490" y="2797"/>
                </a:lnTo>
                <a:lnTo>
                  <a:pt x="1490" y="3709"/>
                </a:lnTo>
                <a:lnTo>
                  <a:pt x="2280" y="3709"/>
                </a:lnTo>
                <a:lnTo>
                  <a:pt x="2280" y="2797"/>
                </a:lnTo>
                <a:lnTo>
                  <a:pt x="2706" y="2797"/>
                </a:lnTo>
                <a:lnTo>
                  <a:pt x="2706" y="2098"/>
                </a:lnTo>
                <a:lnTo>
                  <a:pt x="2280" y="2098"/>
                </a:lnTo>
                <a:lnTo>
                  <a:pt x="2280" y="1459"/>
                </a:lnTo>
                <a:lnTo>
                  <a:pt x="1490" y="1459"/>
                </a:lnTo>
                <a:lnTo>
                  <a:pt x="1490" y="2098"/>
                </a:lnTo>
                <a:lnTo>
                  <a:pt x="973" y="2098"/>
                </a:lnTo>
                <a:lnTo>
                  <a:pt x="22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7"/>
          <p:cNvSpPr/>
          <p:nvPr/>
        </p:nvSpPr>
        <p:spPr>
          <a:xfrm>
            <a:off x="7884752" y="4324108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700"/>
                </a:lnTo>
                <a:lnTo>
                  <a:pt x="699" y="700"/>
                </a:lnTo>
                <a:lnTo>
                  <a:pt x="699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7936368" y="4324108"/>
            <a:ext cx="61523" cy="80214"/>
          </a:xfrm>
          <a:custGeom>
            <a:rect b="b" l="l" r="r" t="t"/>
            <a:pathLst>
              <a:path extrusionOk="0" h="3740" w="2645">
                <a:moveTo>
                  <a:pt x="182" y="0"/>
                </a:moveTo>
                <a:lnTo>
                  <a:pt x="182" y="1794"/>
                </a:lnTo>
                <a:lnTo>
                  <a:pt x="547" y="2189"/>
                </a:lnTo>
                <a:cubicBezTo>
                  <a:pt x="790" y="2037"/>
                  <a:pt x="1003" y="1976"/>
                  <a:pt x="1185" y="1976"/>
                </a:cubicBezTo>
                <a:cubicBezTo>
                  <a:pt x="1368" y="1976"/>
                  <a:pt x="1520" y="2037"/>
                  <a:pt x="1641" y="2128"/>
                </a:cubicBezTo>
                <a:cubicBezTo>
                  <a:pt x="1763" y="2219"/>
                  <a:pt x="1824" y="2341"/>
                  <a:pt x="1824" y="2493"/>
                </a:cubicBezTo>
                <a:cubicBezTo>
                  <a:pt x="1824" y="2675"/>
                  <a:pt x="1763" y="2797"/>
                  <a:pt x="1672" y="2888"/>
                </a:cubicBezTo>
                <a:cubicBezTo>
                  <a:pt x="1550" y="2949"/>
                  <a:pt x="1429" y="3010"/>
                  <a:pt x="1277" y="3010"/>
                </a:cubicBezTo>
                <a:cubicBezTo>
                  <a:pt x="1155" y="3010"/>
                  <a:pt x="1003" y="2949"/>
                  <a:pt x="851" y="2888"/>
                </a:cubicBezTo>
                <a:cubicBezTo>
                  <a:pt x="730" y="2797"/>
                  <a:pt x="638" y="2736"/>
                  <a:pt x="578" y="2706"/>
                </a:cubicBezTo>
                <a:cubicBezTo>
                  <a:pt x="517" y="2645"/>
                  <a:pt x="486" y="2614"/>
                  <a:pt x="456" y="2584"/>
                </a:cubicBezTo>
                <a:lnTo>
                  <a:pt x="0" y="3192"/>
                </a:lnTo>
                <a:cubicBezTo>
                  <a:pt x="334" y="3557"/>
                  <a:pt x="760" y="3739"/>
                  <a:pt x="1277" y="3739"/>
                </a:cubicBezTo>
                <a:cubicBezTo>
                  <a:pt x="1672" y="3739"/>
                  <a:pt x="1976" y="3617"/>
                  <a:pt x="2249" y="3374"/>
                </a:cubicBezTo>
                <a:cubicBezTo>
                  <a:pt x="2523" y="3162"/>
                  <a:pt x="2644" y="2858"/>
                  <a:pt x="2644" y="2493"/>
                </a:cubicBezTo>
                <a:cubicBezTo>
                  <a:pt x="2644" y="2098"/>
                  <a:pt x="2523" y="1824"/>
                  <a:pt x="2280" y="1611"/>
                </a:cubicBezTo>
                <a:cubicBezTo>
                  <a:pt x="2006" y="1399"/>
                  <a:pt x="1702" y="1277"/>
                  <a:pt x="1337" y="1277"/>
                </a:cubicBezTo>
                <a:cubicBezTo>
                  <a:pt x="1216" y="1277"/>
                  <a:pt x="1064" y="1307"/>
                  <a:pt x="973" y="1338"/>
                </a:cubicBezTo>
                <a:lnTo>
                  <a:pt x="973" y="700"/>
                </a:lnTo>
                <a:lnTo>
                  <a:pt x="2432" y="700"/>
                </a:lnTo>
                <a:lnTo>
                  <a:pt x="24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7"/>
          <p:cNvSpPr/>
          <p:nvPr/>
        </p:nvSpPr>
        <p:spPr>
          <a:xfrm>
            <a:off x="8207153" y="4324108"/>
            <a:ext cx="34657" cy="79549"/>
          </a:xfrm>
          <a:custGeom>
            <a:rect b="b" l="l" r="r" t="t"/>
            <a:pathLst>
              <a:path extrusionOk="0" h="3709" w="1490">
                <a:moveTo>
                  <a:pt x="1" y="0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7"/>
          <p:cNvSpPr/>
          <p:nvPr/>
        </p:nvSpPr>
        <p:spPr>
          <a:xfrm>
            <a:off x="8260189" y="4322157"/>
            <a:ext cx="63639" cy="82165"/>
          </a:xfrm>
          <a:custGeom>
            <a:rect b="b" l="l" r="r" t="t"/>
            <a:pathLst>
              <a:path extrusionOk="0" h="3831" w="2736">
                <a:moveTo>
                  <a:pt x="1459" y="2037"/>
                </a:moveTo>
                <a:cubicBezTo>
                  <a:pt x="1611" y="2037"/>
                  <a:pt x="1763" y="2098"/>
                  <a:pt x="1854" y="2219"/>
                </a:cubicBezTo>
                <a:cubicBezTo>
                  <a:pt x="1946" y="2310"/>
                  <a:pt x="2006" y="2462"/>
                  <a:pt x="2006" y="2614"/>
                </a:cubicBezTo>
                <a:cubicBezTo>
                  <a:pt x="2006" y="2766"/>
                  <a:pt x="1946" y="2888"/>
                  <a:pt x="1824" y="2979"/>
                </a:cubicBezTo>
                <a:cubicBezTo>
                  <a:pt x="1733" y="3101"/>
                  <a:pt x="1611" y="3131"/>
                  <a:pt x="1429" y="3131"/>
                </a:cubicBezTo>
                <a:cubicBezTo>
                  <a:pt x="1277" y="3131"/>
                  <a:pt x="1155" y="3070"/>
                  <a:pt x="1034" y="2979"/>
                </a:cubicBezTo>
                <a:cubicBezTo>
                  <a:pt x="943" y="2857"/>
                  <a:pt x="882" y="2736"/>
                  <a:pt x="882" y="2584"/>
                </a:cubicBezTo>
                <a:cubicBezTo>
                  <a:pt x="882" y="2401"/>
                  <a:pt x="943" y="2280"/>
                  <a:pt x="1034" y="2189"/>
                </a:cubicBezTo>
                <a:cubicBezTo>
                  <a:pt x="1155" y="2098"/>
                  <a:pt x="1307" y="2037"/>
                  <a:pt x="1459" y="2037"/>
                </a:cubicBezTo>
                <a:close/>
                <a:moveTo>
                  <a:pt x="1490" y="0"/>
                </a:moveTo>
                <a:cubicBezTo>
                  <a:pt x="1095" y="0"/>
                  <a:pt x="730" y="152"/>
                  <a:pt x="456" y="426"/>
                </a:cubicBezTo>
                <a:cubicBezTo>
                  <a:pt x="304" y="578"/>
                  <a:pt x="183" y="791"/>
                  <a:pt x="122" y="1064"/>
                </a:cubicBezTo>
                <a:cubicBezTo>
                  <a:pt x="31" y="1307"/>
                  <a:pt x="0" y="1611"/>
                  <a:pt x="0" y="1946"/>
                </a:cubicBezTo>
                <a:cubicBezTo>
                  <a:pt x="0" y="2462"/>
                  <a:pt x="91" y="2918"/>
                  <a:pt x="304" y="3253"/>
                </a:cubicBezTo>
                <a:cubicBezTo>
                  <a:pt x="426" y="3435"/>
                  <a:pt x="547" y="3587"/>
                  <a:pt x="760" y="3678"/>
                </a:cubicBezTo>
                <a:cubicBezTo>
                  <a:pt x="943" y="3769"/>
                  <a:pt x="1186" y="3830"/>
                  <a:pt x="1429" y="3830"/>
                </a:cubicBezTo>
                <a:cubicBezTo>
                  <a:pt x="1824" y="3830"/>
                  <a:pt x="2128" y="3708"/>
                  <a:pt x="2371" y="3496"/>
                </a:cubicBezTo>
                <a:cubicBezTo>
                  <a:pt x="2614" y="3253"/>
                  <a:pt x="2736" y="2979"/>
                  <a:pt x="2736" y="2584"/>
                </a:cubicBezTo>
                <a:cubicBezTo>
                  <a:pt x="2736" y="2219"/>
                  <a:pt x="2645" y="1915"/>
                  <a:pt x="2402" y="1672"/>
                </a:cubicBezTo>
                <a:cubicBezTo>
                  <a:pt x="2158" y="1459"/>
                  <a:pt x="1885" y="1338"/>
                  <a:pt x="1550" y="1338"/>
                </a:cubicBezTo>
                <a:cubicBezTo>
                  <a:pt x="1277" y="1338"/>
                  <a:pt x="1034" y="1429"/>
                  <a:pt x="791" y="1581"/>
                </a:cubicBezTo>
                <a:cubicBezTo>
                  <a:pt x="821" y="1307"/>
                  <a:pt x="912" y="1094"/>
                  <a:pt x="1034" y="942"/>
                </a:cubicBezTo>
                <a:cubicBezTo>
                  <a:pt x="1155" y="791"/>
                  <a:pt x="1338" y="699"/>
                  <a:pt x="1581" y="699"/>
                </a:cubicBezTo>
                <a:cubicBezTo>
                  <a:pt x="1672" y="699"/>
                  <a:pt x="1794" y="730"/>
                  <a:pt x="1915" y="791"/>
                </a:cubicBezTo>
                <a:cubicBezTo>
                  <a:pt x="2037" y="851"/>
                  <a:pt x="2128" y="882"/>
                  <a:pt x="2158" y="942"/>
                </a:cubicBezTo>
                <a:cubicBezTo>
                  <a:pt x="2189" y="973"/>
                  <a:pt x="2219" y="1003"/>
                  <a:pt x="2250" y="1003"/>
                </a:cubicBezTo>
                <a:lnTo>
                  <a:pt x="2645" y="426"/>
                </a:lnTo>
                <a:cubicBezTo>
                  <a:pt x="2554" y="335"/>
                  <a:pt x="2462" y="274"/>
                  <a:pt x="2371" y="213"/>
                </a:cubicBezTo>
                <a:cubicBezTo>
                  <a:pt x="2280" y="183"/>
                  <a:pt x="2158" y="122"/>
                  <a:pt x="2006" y="61"/>
                </a:cubicBezTo>
                <a:cubicBezTo>
                  <a:pt x="1854" y="31"/>
                  <a:pt x="1672" y="0"/>
                  <a:pt x="149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7"/>
          <p:cNvSpPr/>
          <p:nvPr/>
        </p:nvSpPr>
        <p:spPr>
          <a:xfrm>
            <a:off x="8528159" y="4324108"/>
            <a:ext cx="35378" cy="79549"/>
          </a:xfrm>
          <a:custGeom>
            <a:rect b="b" l="l" r="r" t="t"/>
            <a:pathLst>
              <a:path extrusionOk="0" h="3709" w="1521">
                <a:moveTo>
                  <a:pt x="0" y="0"/>
                </a:moveTo>
                <a:lnTo>
                  <a:pt x="0" y="700"/>
                </a:lnTo>
                <a:lnTo>
                  <a:pt x="730" y="700"/>
                </a:lnTo>
                <a:lnTo>
                  <a:pt x="730" y="3709"/>
                </a:lnTo>
                <a:lnTo>
                  <a:pt x="1520" y="3709"/>
                </a:lnTo>
                <a:lnTo>
                  <a:pt x="15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7"/>
          <p:cNvSpPr/>
          <p:nvPr/>
        </p:nvSpPr>
        <p:spPr>
          <a:xfrm>
            <a:off x="8579776" y="4324108"/>
            <a:ext cx="62942" cy="79549"/>
          </a:xfrm>
          <a:custGeom>
            <a:rect b="b" l="l" r="r" t="t"/>
            <a:pathLst>
              <a:path extrusionOk="0" h="3709" w="2706">
                <a:moveTo>
                  <a:pt x="0" y="0"/>
                </a:moveTo>
                <a:lnTo>
                  <a:pt x="0" y="1186"/>
                </a:lnTo>
                <a:lnTo>
                  <a:pt x="790" y="1186"/>
                </a:lnTo>
                <a:lnTo>
                  <a:pt x="790" y="700"/>
                </a:lnTo>
                <a:lnTo>
                  <a:pt x="1733" y="700"/>
                </a:lnTo>
                <a:lnTo>
                  <a:pt x="304" y="3709"/>
                </a:lnTo>
                <a:lnTo>
                  <a:pt x="1186" y="3709"/>
                </a:lnTo>
                <a:lnTo>
                  <a:pt x="2705" y="608"/>
                </a:lnTo>
                <a:lnTo>
                  <a:pt x="27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7"/>
          <p:cNvSpPr/>
          <p:nvPr/>
        </p:nvSpPr>
        <p:spPr>
          <a:xfrm>
            <a:off x="8851282" y="4324108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700"/>
                </a:lnTo>
                <a:lnTo>
                  <a:pt x="699" y="700"/>
                </a:lnTo>
                <a:lnTo>
                  <a:pt x="699" y="3709"/>
                </a:lnTo>
                <a:lnTo>
                  <a:pt x="1489" y="3709"/>
                </a:lnTo>
                <a:lnTo>
                  <a:pt x="14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7"/>
          <p:cNvSpPr/>
          <p:nvPr/>
        </p:nvSpPr>
        <p:spPr>
          <a:xfrm>
            <a:off x="8904295" y="4322157"/>
            <a:ext cx="65081" cy="82165"/>
          </a:xfrm>
          <a:custGeom>
            <a:rect b="b" l="l" r="r" t="t"/>
            <a:pathLst>
              <a:path extrusionOk="0" h="3831" w="2798">
                <a:moveTo>
                  <a:pt x="1399" y="639"/>
                </a:moveTo>
                <a:cubicBezTo>
                  <a:pt x="1551" y="639"/>
                  <a:pt x="1673" y="699"/>
                  <a:pt x="1764" y="760"/>
                </a:cubicBezTo>
                <a:cubicBezTo>
                  <a:pt x="1855" y="851"/>
                  <a:pt x="1916" y="973"/>
                  <a:pt x="1916" y="1094"/>
                </a:cubicBezTo>
                <a:cubicBezTo>
                  <a:pt x="1916" y="1216"/>
                  <a:pt x="1855" y="1307"/>
                  <a:pt x="1764" y="1398"/>
                </a:cubicBezTo>
                <a:cubicBezTo>
                  <a:pt x="1642" y="1490"/>
                  <a:pt x="1521" y="1520"/>
                  <a:pt x="1399" y="1520"/>
                </a:cubicBezTo>
                <a:cubicBezTo>
                  <a:pt x="1277" y="1520"/>
                  <a:pt x="1156" y="1490"/>
                  <a:pt x="1034" y="1398"/>
                </a:cubicBezTo>
                <a:cubicBezTo>
                  <a:pt x="943" y="1307"/>
                  <a:pt x="913" y="1216"/>
                  <a:pt x="913" y="1094"/>
                </a:cubicBezTo>
                <a:cubicBezTo>
                  <a:pt x="913" y="973"/>
                  <a:pt x="943" y="851"/>
                  <a:pt x="1034" y="760"/>
                </a:cubicBezTo>
                <a:cubicBezTo>
                  <a:pt x="1156" y="699"/>
                  <a:pt x="1277" y="639"/>
                  <a:pt x="1399" y="639"/>
                </a:cubicBezTo>
                <a:close/>
                <a:moveTo>
                  <a:pt x="1399" y="2158"/>
                </a:moveTo>
                <a:cubicBezTo>
                  <a:pt x="1551" y="2158"/>
                  <a:pt x="1703" y="2219"/>
                  <a:pt x="1824" y="2280"/>
                </a:cubicBezTo>
                <a:cubicBezTo>
                  <a:pt x="1916" y="2371"/>
                  <a:pt x="1976" y="2493"/>
                  <a:pt x="1976" y="2645"/>
                </a:cubicBezTo>
                <a:cubicBezTo>
                  <a:pt x="1976" y="2827"/>
                  <a:pt x="1916" y="2949"/>
                  <a:pt x="1794" y="3009"/>
                </a:cubicBezTo>
                <a:cubicBezTo>
                  <a:pt x="1673" y="3101"/>
                  <a:pt x="1551" y="3131"/>
                  <a:pt x="1399" y="3131"/>
                </a:cubicBezTo>
                <a:cubicBezTo>
                  <a:pt x="1247" y="3131"/>
                  <a:pt x="1125" y="3101"/>
                  <a:pt x="1004" y="3009"/>
                </a:cubicBezTo>
                <a:cubicBezTo>
                  <a:pt x="882" y="2949"/>
                  <a:pt x="821" y="2827"/>
                  <a:pt x="821" y="2645"/>
                </a:cubicBezTo>
                <a:cubicBezTo>
                  <a:pt x="821" y="2493"/>
                  <a:pt x="882" y="2371"/>
                  <a:pt x="1004" y="2280"/>
                </a:cubicBezTo>
                <a:cubicBezTo>
                  <a:pt x="1125" y="2219"/>
                  <a:pt x="1247" y="2158"/>
                  <a:pt x="1399" y="2158"/>
                </a:cubicBezTo>
                <a:close/>
                <a:moveTo>
                  <a:pt x="1399" y="0"/>
                </a:moveTo>
                <a:cubicBezTo>
                  <a:pt x="1034" y="0"/>
                  <a:pt x="730" y="91"/>
                  <a:pt x="487" y="304"/>
                </a:cubicBezTo>
                <a:cubicBezTo>
                  <a:pt x="244" y="487"/>
                  <a:pt x="122" y="730"/>
                  <a:pt x="122" y="1003"/>
                </a:cubicBezTo>
                <a:cubicBezTo>
                  <a:pt x="122" y="1277"/>
                  <a:pt x="214" y="1520"/>
                  <a:pt x="457" y="1733"/>
                </a:cubicBezTo>
                <a:cubicBezTo>
                  <a:pt x="153" y="1976"/>
                  <a:pt x="1" y="2280"/>
                  <a:pt x="1" y="2675"/>
                </a:cubicBezTo>
                <a:cubicBezTo>
                  <a:pt x="1" y="3009"/>
                  <a:pt x="122" y="3283"/>
                  <a:pt x="365" y="3496"/>
                </a:cubicBezTo>
                <a:cubicBezTo>
                  <a:pt x="639" y="3708"/>
                  <a:pt x="973" y="3830"/>
                  <a:pt x="1399" y="3830"/>
                </a:cubicBezTo>
                <a:cubicBezTo>
                  <a:pt x="1824" y="3830"/>
                  <a:pt x="2159" y="3708"/>
                  <a:pt x="2432" y="3496"/>
                </a:cubicBezTo>
                <a:cubicBezTo>
                  <a:pt x="2676" y="3283"/>
                  <a:pt x="2797" y="3009"/>
                  <a:pt x="2797" y="2675"/>
                </a:cubicBezTo>
                <a:cubicBezTo>
                  <a:pt x="2797" y="2280"/>
                  <a:pt x="2676" y="1976"/>
                  <a:pt x="2341" y="1733"/>
                </a:cubicBezTo>
                <a:cubicBezTo>
                  <a:pt x="2584" y="1550"/>
                  <a:pt x="2676" y="1307"/>
                  <a:pt x="2676" y="1003"/>
                </a:cubicBezTo>
                <a:cubicBezTo>
                  <a:pt x="2676" y="730"/>
                  <a:pt x="2554" y="487"/>
                  <a:pt x="2311" y="304"/>
                </a:cubicBezTo>
                <a:cubicBezTo>
                  <a:pt x="2068" y="91"/>
                  <a:pt x="1764" y="0"/>
                  <a:pt x="13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7"/>
          <p:cNvSpPr/>
          <p:nvPr/>
        </p:nvSpPr>
        <p:spPr>
          <a:xfrm>
            <a:off x="6918919" y="4617030"/>
            <a:ext cx="34657" cy="79549"/>
          </a:xfrm>
          <a:custGeom>
            <a:rect b="b" l="l" r="r" t="t"/>
            <a:pathLst>
              <a:path extrusionOk="0" h="3709" w="1490">
                <a:moveTo>
                  <a:pt x="1" y="1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7"/>
          <p:cNvSpPr/>
          <p:nvPr/>
        </p:nvSpPr>
        <p:spPr>
          <a:xfrm>
            <a:off x="6971233" y="4615079"/>
            <a:ext cx="64360" cy="82165"/>
          </a:xfrm>
          <a:custGeom>
            <a:rect b="b" l="l" r="r" t="t"/>
            <a:pathLst>
              <a:path extrusionOk="0" h="3831" w="2767">
                <a:moveTo>
                  <a:pt x="1308" y="699"/>
                </a:moveTo>
                <a:cubicBezTo>
                  <a:pt x="1460" y="699"/>
                  <a:pt x="1612" y="730"/>
                  <a:pt x="1703" y="851"/>
                </a:cubicBezTo>
                <a:cubicBezTo>
                  <a:pt x="1825" y="973"/>
                  <a:pt x="1855" y="1095"/>
                  <a:pt x="1855" y="1247"/>
                </a:cubicBezTo>
                <a:cubicBezTo>
                  <a:pt x="1855" y="1429"/>
                  <a:pt x="1825" y="1551"/>
                  <a:pt x="1703" y="1642"/>
                </a:cubicBezTo>
                <a:cubicBezTo>
                  <a:pt x="1581" y="1733"/>
                  <a:pt x="1460" y="1794"/>
                  <a:pt x="1308" y="1794"/>
                </a:cubicBezTo>
                <a:cubicBezTo>
                  <a:pt x="1126" y="1794"/>
                  <a:pt x="1004" y="1733"/>
                  <a:pt x="913" y="1611"/>
                </a:cubicBezTo>
                <a:cubicBezTo>
                  <a:pt x="822" y="1520"/>
                  <a:pt x="761" y="1368"/>
                  <a:pt x="761" y="1216"/>
                </a:cubicBezTo>
                <a:cubicBezTo>
                  <a:pt x="761" y="1064"/>
                  <a:pt x="822" y="943"/>
                  <a:pt x="913" y="851"/>
                </a:cubicBezTo>
                <a:cubicBezTo>
                  <a:pt x="1034" y="730"/>
                  <a:pt x="1156" y="699"/>
                  <a:pt x="1308" y="699"/>
                </a:cubicBezTo>
                <a:close/>
                <a:moveTo>
                  <a:pt x="1308" y="0"/>
                </a:moveTo>
                <a:cubicBezTo>
                  <a:pt x="943" y="0"/>
                  <a:pt x="609" y="122"/>
                  <a:pt x="366" y="335"/>
                </a:cubicBezTo>
                <a:cubicBezTo>
                  <a:pt x="122" y="578"/>
                  <a:pt x="1" y="851"/>
                  <a:pt x="1" y="1247"/>
                </a:cubicBezTo>
                <a:cubicBezTo>
                  <a:pt x="1" y="1611"/>
                  <a:pt x="122" y="1915"/>
                  <a:pt x="335" y="2158"/>
                </a:cubicBezTo>
                <a:cubicBezTo>
                  <a:pt x="578" y="2371"/>
                  <a:pt x="852" y="2493"/>
                  <a:pt x="1217" y="2493"/>
                </a:cubicBezTo>
                <a:cubicBezTo>
                  <a:pt x="1460" y="2493"/>
                  <a:pt x="1733" y="2402"/>
                  <a:pt x="1946" y="2250"/>
                </a:cubicBezTo>
                <a:lnTo>
                  <a:pt x="1946" y="2250"/>
                </a:lnTo>
                <a:cubicBezTo>
                  <a:pt x="1916" y="2523"/>
                  <a:pt x="1825" y="2736"/>
                  <a:pt x="1703" y="2888"/>
                </a:cubicBezTo>
                <a:cubicBezTo>
                  <a:pt x="1581" y="3040"/>
                  <a:pt x="1399" y="3131"/>
                  <a:pt x="1186" y="3131"/>
                </a:cubicBezTo>
                <a:cubicBezTo>
                  <a:pt x="1065" y="3131"/>
                  <a:pt x="974" y="3101"/>
                  <a:pt x="852" y="3040"/>
                </a:cubicBezTo>
                <a:cubicBezTo>
                  <a:pt x="730" y="2979"/>
                  <a:pt x="639" y="2949"/>
                  <a:pt x="609" y="2918"/>
                </a:cubicBezTo>
                <a:cubicBezTo>
                  <a:pt x="578" y="2858"/>
                  <a:pt x="548" y="2827"/>
                  <a:pt x="518" y="2827"/>
                </a:cubicBezTo>
                <a:lnTo>
                  <a:pt x="92" y="3405"/>
                </a:lnTo>
                <a:cubicBezTo>
                  <a:pt x="214" y="3496"/>
                  <a:pt x="305" y="3557"/>
                  <a:pt x="366" y="3587"/>
                </a:cubicBezTo>
                <a:cubicBezTo>
                  <a:pt x="457" y="3648"/>
                  <a:pt x="578" y="3709"/>
                  <a:pt x="730" y="3739"/>
                </a:cubicBezTo>
                <a:cubicBezTo>
                  <a:pt x="913" y="3800"/>
                  <a:pt x="1065" y="3830"/>
                  <a:pt x="1247" y="3830"/>
                </a:cubicBezTo>
                <a:cubicBezTo>
                  <a:pt x="1642" y="3830"/>
                  <a:pt x="2007" y="3678"/>
                  <a:pt x="2281" y="3374"/>
                </a:cubicBezTo>
                <a:cubicBezTo>
                  <a:pt x="2433" y="3222"/>
                  <a:pt x="2554" y="3040"/>
                  <a:pt x="2645" y="2766"/>
                </a:cubicBezTo>
                <a:cubicBezTo>
                  <a:pt x="2706" y="2523"/>
                  <a:pt x="2767" y="2219"/>
                  <a:pt x="2767" y="1885"/>
                </a:cubicBezTo>
                <a:cubicBezTo>
                  <a:pt x="2767" y="1368"/>
                  <a:pt x="2645" y="912"/>
                  <a:pt x="2433" y="578"/>
                </a:cubicBezTo>
                <a:cubicBezTo>
                  <a:pt x="2341" y="395"/>
                  <a:pt x="2189" y="244"/>
                  <a:pt x="2007" y="152"/>
                </a:cubicBezTo>
                <a:cubicBezTo>
                  <a:pt x="1794" y="31"/>
                  <a:pt x="1581" y="0"/>
                  <a:pt x="13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7"/>
          <p:cNvSpPr/>
          <p:nvPr/>
        </p:nvSpPr>
        <p:spPr>
          <a:xfrm>
            <a:off x="7246996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68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5" y="335"/>
                  <a:pt x="183" y="547"/>
                  <a:pt x="0" y="821"/>
                </a:cubicBezTo>
                <a:lnTo>
                  <a:pt x="669" y="1186"/>
                </a:lnTo>
                <a:cubicBezTo>
                  <a:pt x="882" y="882"/>
                  <a:pt x="1094" y="699"/>
                  <a:pt x="1338" y="699"/>
                </a:cubicBezTo>
                <a:cubicBezTo>
                  <a:pt x="1459" y="699"/>
                  <a:pt x="1550" y="730"/>
                  <a:pt x="1642" y="821"/>
                </a:cubicBezTo>
                <a:cubicBezTo>
                  <a:pt x="1702" y="912"/>
                  <a:pt x="1763" y="1003"/>
                  <a:pt x="1763" y="1125"/>
                </a:cubicBezTo>
                <a:cubicBezTo>
                  <a:pt x="1763" y="1247"/>
                  <a:pt x="1702" y="1399"/>
                  <a:pt x="1611" y="1520"/>
                </a:cubicBezTo>
                <a:cubicBezTo>
                  <a:pt x="1520" y="1642"/>
                  <a:pt x="1368" y="1824"/>
                  <a:pt x="1155" y="2067"/>
                </a:cubicBezTo>
                <a:lnTo>
                  <a:pt x="61" y="3161"/>
                </a:lnTo>
                <a:lnTo>
                  <a:pt x="61" y="3800"/>
                </a:lnTo>
                <a:lnTo>
                  <a:pt x="2675" y="380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8" y="2067"/>
                  <a:pt x="2310" y="1854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91"/>
                  <a:pt x="2462" y="487"/>
                  <a:pt x="2219" y="304"/>
                </a:cubicBezTo>
                <a:cubicBezTo>
                  <a:pt x="1976" y="92"/>
                  <a:pt x="1672" y="0"/>
                  <a:pt x="1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7"/>
          <p:cNvSpPr/>
          <p:nvPr/>
        </p:nvSpPr>
        <p:spPr>
          <a:xfrm>
            <a:off x="7322642" y="4615079"/>
            <a:ext cx="71431" cy="82165"/>
          </a:xfrm>
          <a:custGeom>
            <a:rect b="b" l="l" r="r" t="t"/>
            <a:pathLst>
              <a:path extrusionOk="0" h="3831" w="3071">
                <a:moveTo>
                  <a:pt x="1551" y="669"/>
                </a:moveTo>
                <a:cubicBezTo>
                  <a:pt x="1794" y="669"/>
                  <a:pt x="1976" y="791"/>
                  <a:pt x="2098" y="1003"/>
                </a:cubicBezTo>
                <a:cubicBezTo>
                  <a:pt x="2189" y="1247"/>
                  <a:pt x="2250" y="1551"/>
                  <a:pt x="2250" y="1915"/>
                </a:cubicBezTo>
                <a:cubicBezTo>
                  <a:pt x="2250" y="2280"/>
                  <a:pt x="2189" y="2584"/>
                  <a:pt x="2098" y="2797"/>
                </a:cubicBezTo>
                <a:cubicBezTo>
                  <a:pt x="1976" y="3040"/>
                  <a:pt x="1794" y="3161"/>
                  <a:pt x="1551" y="3161"/>
                </a:cubicBezTo>
                <a:cubicBezTo>
                  <a:pt x="1277" y="3161"/>
                  <a:pt x="1095" y="3040"/>
                  <a:pt x="1004" y="2797"/>
                </a:cubicBezTo>
                <a:cubicBezTo>
                  <a:pt x="882" y="2584"/>
                  <a:pt x="821" y="2280"/>
                  <a:pt x="821" y="1915"/>
                </a:cubicBezTo>
                <a:cubicBezTo>
                  <a:pt x="821" y="1551"/>
                  <a:pt x="882" y="1247"/>
                  <a:pt x="1004" y="1003"/>
                </a:cubicBezTo>
                <a:cubicBezTo>
                  <a:pt x="1095" y="791"/>
                  <a:pt x="1277" y="669"/>
                  <a:pt x="1551" y="669"/>
                </a:cubicBezTo>
                <a:close/>
                <a:moveTo>
                  <a:pt x="1551" y="0"/>
                </a:moveTo>
                <a:cubicBezTo>
                  <a:pt x="1034" y="0"/>
                  <a:pt x="639" y="152"/>
                  <a:pt x="396" y="517"/>
                </a:cubicBezTo>
                <a:cubicBezTo>
                  <a:pt x="122" y="882"/>
                  <a:pt x="1" y="1338"/>
                  <a:pt x="1" y="1915"/>
                </a:cubicBezTo>
                <a:cubicBezTo>
                  <a:pt x="1" y="2493"/>
                  <a:pt x="122" y="2949"/>
                  <a:pt x="396" y="3313"/>
                </a:cubicBezTo>
                <a:cubicBezTo>
                  <a:pt x="639" y="3648"/>
                  <a:pt x="1034" y="3830"/>
                  <a:pt x="1551" y="3830"/>
                </a:cubicBezTo>
                <a:cubicBezTo>
                  <a:pt x="2037" y="3830"/>
                  <a:pt x="2432" y="3648"/>
                  <a:pt x="2675" y="3313"/>
                </a:cubicBezTo>
                <a:cubicBezTo>
                  <a:pt x="2949" y="2949"/>
                  <a:pt x="3071" y="2493"/>
                  <a:pt x="3071" y="1915"/>
                </a:cubicBezTo>
                <a:cubicBezTo>
                  <a:pt x="3071" y="1338"/>
                  <a:pt x="2949" y="882"/>
                  <a:pt x="2675" y="517"/>
                </a:cubicBezTo>
                <a:cubicBezTo>
                  <a:pt x="2432" y="183"/>
                  <a:pt x="2037" y="0"/>
                  <a:pt x="15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7"/>
          <p:cNvSpPr/>
          <p:nvPr/>
        </p:nvSpPr>
        <p:spPr>
          <a:xfrm>
            <a:off x="7564443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69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6" y="335"/>
                  <a:pt x="183" y="547"/>
                  <a:pt x="1" y="821"/>
                </a:cubicBezTo>
                <a:lnTo>
                  <a:pt x="670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03" y="912"/>
                  <a:pt x="1764" y="1003"/>
                  <a:pt x="1764" y="1125"/>
                </a:cubicBezTo>
                <a:cubicBezTo>
                  <a:pt x="1764" y="1247"/>
                  <a:pt x="1703" y="1399"/>
                  <a:pt x="1612" y="1520"/>
                </a:cubicBezTo>
                <a:cubicBezTo>
                  <a:pt x="1521" y="1642"/>
                  <a:pt x="1369" y="1824"/>
                  <a:pt x="115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91"/>
                  <a:pt x="2463" y="487"/>
                  <a:pt x="2220" y="304"/>
                </a:cubicBezTo>
                <a:cubicBezTo>
                  <a:pt x="1977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7"/>
          <p:cNvSpPr/>
          <p:nvPr/>
        </p:nvSpPr>
        <p:spPr>
          <a:xfrm>
            <a:off x="7637275" y="4617030"/>
            <a:ext cx="34681" cy="79549"/>
          </a:xfrm>
          <a:custGeom>
            <a:rect b="b" l="l" r="r" t="t"/>
            <a:pathLst>
              <a:path extrusionOk="0" h="3709" w="1491">
                <a:moveTo>
                  <a:pt x="1" y="1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7"/>
          <p:cNvSpPr/>
          <p:nvPr/>
        </p:nvSpPr>
        <p:spPr>
          <a:xfrm>
            <a:off x="7889683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69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6" y="335"/>
                  <a:pt x="183" y="547"/>
                  <a:pt x="1" y="821"/>
                </a:cubicBezTo>
                <a:lnTo>
                  <a:pt x="670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33" y="912"/>
                  <a:pt x="1764" y="1003"/>
                  <a:pt x="1764" y="1125"/>
                </a:cubicBezTo>
                <a:cubicBezTo>
                  <a:pt x="1764" y="1247"/>
                  <a:pt x="1703" y="1399"/>
                  <a:pt x="1612" y="1520"/>
                </a:cubicBezTo>
                <a:cubicBezTo>
                  <a:pt x="1521" y="1642"/>
                  <a:pt x="1369" y="1824"/>
                  <a:pt x="115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91"/>
                  <a:pt x="2463" y="487"/>
                  <a:pt x="2220" y="304"/>
                </a:cubicBezTo>
                <a:cubicBezTo>
                  <a:pt x="1977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7"/>
          <p:cNvSpPr/>
          <p:nvPr/>
        </p:nvSpPr>
        <p:spPr>
          <a:xfrm>
            <a:off x="7964631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38" y="0"/>
                </a:moveTo>
                <a:cubicBezTo>
                  <a:pt x="1034" y="0"/>
                  <a:pt x="761" y="61"/>
                  <a:pt x="548" y="213"/>
                </a:cubicBezTo>
                <a:cubicBezTo>
                  <a:pt x="366" y="335"/>
                  <a:pt x="153" y="547"/>
                  <a:pt x="1" y="821"/>
                </a:cubicBezTo>
                <a:lnTo>
                  <a:pt x="639" y="1186"/>
                </a:lnTo>
                <a:cubicBezTo>
                  <a:pt x="852" y="882"/>
                  <a:pt x="1095" y="699"/>
                  <a:pt x="1308" y="699"/>
                </a:cubicBezTo>
                <a:cubicBezTo>
                  <a:pt x="1429" y="699"/>
                  <a:pt x="1551" y="730"/>
                  <a:pt x="1612" y="821"/>
                </a:cubicBezTo>
                <a:cubicBezTo>
                  <a:pt x="1703" y="912"/>
                  <a:pt x="1733" y="1003"/>
                  <a:pt x="1733" y="1125"/>
                </a:cubicBezTo>
                <a:cubicBezTo>
                  <a:pt x="1733" y="1247"/>
                  <a:pt x="1703" y="1399"/>
                  <a:pt x="1612" y="1520"/>
                </a:cubicBezTo>
                <a:cubicBezTo>
                  <a:pt x="1521" y="1642"/>
                  <a:pt x="1369" y="1824"/>
                  <a:pt x="112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29" y="2067"/>
                  <a:pt x="2311" y="1854"/>
                  <a:pt x="2402" y="1672"/>
                </a:cubicBezTo>
                <a:cubicBezTo>
                  <a:pt x="2524" y="1490"/>
                  <a:pt x="2554" y="1307"/>
                  <a:pt x="2554" y="1125"/>
                </a:cubicBezTo>
                <a:cubicBezTo>
                  <a:pt x="2554" y="791"/>
                  <a:pt x="2433" y="487"/>
                  <a:pt x="2189" y="304"/>
                </a:cubicBezTo>
                <a:cubicBezTo>
                  <a:pt x="1946" y="92"/>
                  <a:pt x="1673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7"/>
          <p:cNvSpPr/>
          <p:nvPr/>
        </p:nvSpPr>
        <p:spPr>
          <a:xfrm>
            <a:off x="8211387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69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6" y="335"/>
                  <a:pt x="183" y="547"/>
                  <a:pt x="1" y="821"/>
                </a:cubicBezTo>
                <a:lnTo>
                  <a:pt x="670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34" y="912"/>
                  <a:pt x="1764" y="1003"/>
                  <a:pt x="1764" y="1125"/>
                </a:cubicBezTo>
                <a:cubicBezTo>
                  <a:pt x="1764" y="1247"/>
                  <a:pt x="1734" y="1399"/>
                  <a:pt x="1612" y="1520"/>
                </a:cubicBezTo>
                <a:cubicBezTo>
                  <a:pt x="1521" y="1642"/>
                  <a:pt x="1369" y="1824"/>
                  <a:pt x="115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91"/>
                  <a:pt x="2463" y="487"/>
                  <a:pt x="2220" y="304"/>
                </a:cubicBezTo>
                <a:cubicBezTo>
                  <a:pt x="1977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7"/>
          <p:cNvSpPr/>
          <p:nvPr/>
        </p:nvSpPr>
        <p:spPr>
          <a:xfrm>
            <a:off x="8284939" y="4617030"/>
            <a:ext cx="61523" cy="80214"/>
          </a:xfrm>
          <a:custGeom>
            <a:rect b="b" l="l" r="r" t="t"/>
            <a:pathLst>
              <a:path extrusionOk="0" h="3740" w="2645">
                <a:moveTo>
                  <a:pt x="213" y="1"/>
                </a:moveTo>
                <a:lnTo>
                  <a:pt x="213" y="700"/>
                </a:lnTo>
                <a:lnTo>
                  <a:pt x="1368" y="700"/>
                </a:lnTo>
                <a:lnTo>
                  <a:pt x="638" y="1520"/>
                </a:lnTo>
                <a:lnTo>
                  <a:pt x="638" y="2128"/>
                </a:lnTo>
                <a:cubicBezTo>
                  <a:pt x="851" y="2067"/>
                  <a:pt x="1034" y="2037"/>
                  <a:pt x="1155" y="2037"/>
                </a:cubicBezTo>
                <a:cubicBezTo>
                  <a:pt x="1368" y="2037"/>
                  <a:pt x="1520" y="2098"/>
                  <a:pt x="1641" y="2189"/>
                </a:cubicBezTo>
                <a:cubicBezTo>
                  <a:pt x="1793" y="2250"/>
                  <a:pt x="1854" y="2402"/>
                  <a:pt x="1854" y="2554"/>
                </a:cubicBezTo>
                <a:cubicBezTo>
                  <a:pt x="1854" y="2706"/>
                  <a:pt x="1793" y="2797"/>
                  <a:pt x="1672" y="2888"/>
                </a:cubicBezTo>
                <a:cubicBezTo>
                  <a:pt x="1581" y="2979"/>
                  <a:pt x="1429" y="3010"/>
                  <a:pt x="1277" y="3010"/>
                </a:cubicBezTo>
                <a:cubicBezTo>
                  <a:pt x="1003" y="3010"/>
                  <a:pt x="669" y="2888"/>
                  <a:pt x="334" y="2645"/>
                </a:cubicBezTo>
                <a:lnTo>
                  <a:pt x="0" y="3314"/>
                </a:lnTo>
                <a:cubicBezTo>
                  <a:pt x="426" y="3587"/>
                  <a:pt x="821" y="3739"/>
                  <a:pt x="1246" y="3739"/>
                </a:cubicBezTo>
                <a:cubicBezTo>
                  <a:pt x="1641" y="3739"/>
                  <a:pt x="1976" y="3618"/>
                  <a:pt x="2249" y="3405"/>
                </a:cubicBezTo>
                <a:cubicBezTo>
                  <a:pt x="2523" y="3192"/>
                  <a:pt x="2645" y="2888"/>
                  <a:pt x="2645" y="2493"/>
                </a:cubicBezTo>
                <a:cubicBezTo>
                  <a:pt x="2645" y="2219"/>
                  <a:pt x="2553" y="2007"/>
                  <a:pt x="2401" y="1794"/>
                </a:cubicBezTo>
                <a:cubicBezTo>
                  <a:pt x="2249" y="1581"/>
                  <a:pt x="2006" y="1460"/>
                  <a:pt x="1702" y="1429"/>
                </a:cubicBezTo>
                <a:lnTo>
                  <a:pt x="2462" y="548"/>
                </a:lnTo>
                <a:lnTo>
                  <a:pt x="246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7"/>
          <p:cNvSpPr/>
          <p:nvPr/>
        </p:nvSpPr>
        <p:spPr>
          <a:xfrm>
            <a:off x="8533812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38" y="0"/>
                </a:moveTo>
                <a:cubicBezTo>
                  <a:pt x="1034" y="0"/>
                  <a:pt x="760" y="61"/>
                  <a:pt x="548" y="213"/>
                </a:cubicBezTo>
                <a:cubicBezTo>
                  <a:pt x="365" y="335"/>
                  <a:pt x="152" y="547"/>
                  <a:pt x="0" y="821"/>
                </a:cubicBezTo>
                <a:lnTo>
                  <a:pt x="639" y="1186"/>
                </a:lnTo>
                <a:cubicBezTo>
                  <a:pt x="851" y="882"/>
                  <a:pt x="1095" y="699"/>
                  <a:pt x="1307" y="699"/>
                </a:cubicBezTo>
                <a:cubicBezTo>
                  <a:pt x="1429" y="699"/>
                  <a:pt x="1551" y="730"/>
                  <a:pt x="1611" y="821"/>
                </a:cubicBezTo>
                <a:cubicBezTo>
                  <a:pt x="1703" y="912"/>
                  <a:pt x="1733" y="1003"/>
                  <a:pt x="1733" y="1125"/>
                </a:cubicBezTo>
                <a:cubicBezTo>
                  <a:pt x="1733" y="1247"/>
                  <a:pt x="1703" y="1399"/>
                  <a:pt x="1611" y="1520"/>
                </a:cubicBezTo>
                <a:cubicBezTo>
                  <a:pt x="1520" y="1642"/>
                  <a:pt x="1368" y="1824"/>
                  <a:pt x="1125" y="2067"/>
                </a:cubicBezTo>
                <a:lnTo>
                  <a:pt x="61" y="3161"/>
                </a:lnTo>
                <a:lnTo>
                  <a:pt x="61" y="3800"/>
                </a:lnTo>
                <a:lnTo>
                  <a:pt x="2675" y="380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28" y="2067"/>
                  <a:pt x="2310" y="1854"/>
                  <a:pt x="2402" y="1672"/>
                </a:cubicBezTo>
                <a:cubicBezTo>
                  <a:pt x="2493" y="1490"/>
                  <a:pt x="2554" y="1307"/>
                  <a:pt x="2554" y="1125"/>
                </a:cubicBezTo>
                <a:cubicBezTo>
                  <a:pt x="2554" y="791"/>
                  <a:pt x="2432" y="487"/>
                  <a:pt x="2189" y="304"/>
                </a:cubicBezTo>
                <a:cubicBezTo>
                  <a:pt x="1946" y="92"/>
                  <a:pt x="1672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7"/>
          <p:cNvSpPr/>
          <p:nvPr/>
        </p:nvSpPr>
        <p:spPr>
          <a:xfrm>
            <a:off x="8606643" y="4617030"/>
            <a:ext cx="62942" cy="79549"/>
          </a:xfrm>
          <a:custGeom>
            <a:rect b="b" l="l" r="r" t="t"/>
            <a:pathLst>
              <a:path extrusionOk="0" h="3709" w="2706">
                <a:moveTo>
                  <a:pt x="1338" y="1"/>
                </a:moveTo>
                <a:lnTo>
                  <a:pt x="0" y="2189"/>
                </a:lnTo>
                <a:lnTo>
                  <a:pt x="0" y="2797"/>
                </a:lnTo>
                <a:lnTo>
                  <a:pt x="1490" y="2797"/>
                </a:lnTo>
                <a:lnTo>
                  <a:pt x="1490" y="3709"/>
                </a:lnTo>
                <a:lnTo>
                  <a:pt x="2310" y="3709"/>
                </a:lnTo>
                <a:lnTo>
                  <a:pt x="2310" y="2797"/>
                </a:lnTo>
                <a:lnTo>
                  <a:pt x="2705" y="2797"/>
                </a:lnTo>
                <a:lnTo>
                  <a:pt x="2705" y="2098"/>
                </a:lnTo>
                <a:lnTo>
                  <a:pt x="2310" y="2098"/>
                </a:lnTo>
                <a:lnTo>
                  <a:pt x="2310" y="1460"/>
                </a:lnTo>
                <a:lnTo>
                  <a:pt x="1490" y="1460"/>
                </a:lnTo>
                <a:lnTo>
                  <a:pt x="1490" y="2098"/>
                </a:lnTo>
                <a:lnTo>
                  <a:pt x="973" y="2098"/>
                </a:lnTo>
                <a:lnTo>
                  <a:pt x="224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7"/>
          <p:cNvSpPr/>
          <p:nvPr/>
        </p:nvSpPr>
        <p:spPr>
          <a:xfrm>
            <a:off x="8855516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68" y="0"/>
                </a:moveTo>
                <a:cubicBezTo>
                  <a:pt x="1064" y="0"/>
                  <a:pt x="791" y="61"/>
                  <a:pt x="578" y="213"/>
                </a:cubicBezTo>
                <a:cubicBezTo>
                  <a:pt x="365" y="335"/>
                  <a:pt x="183" y="547"/>
                  <a:pt x="0" y="821"/>
                </a:cubicBezTo>
                <a:lnTo>
                  <a:pt x="669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59" y="699"/>
                  <a:pt x="1551" y="730"/>
                  <a:pt x="1642" y="821"/>
                </a:cubicBezTo>
                <a:cubicBezTo>
                  <a:pt x="1733" y="912"/>
                  <a:pt x="1763" y="1003"/>
                  <a:pt x="1763" y="1125"/>
                </a:cubicBezTo>
                <a:cubicBezTo>
                  <a:pt x="1763" y="1247"/>
                  <a:pt x="1733" y="1399"/>
                  <a:pt x="1642" y="1520"/>
                </a:cubicBezTo>
                <a:cubicBezTo>
                  <a:pt x="1520" y="1642"/>
                  <a:pt x="1368" y="1824"/>
                  <a:pt x="1155" y="2067"/>
                </a:cubicBezTo>
                <a:lnTo>
                  <a:pt x="61" y="3161"/>
                </a:lnTo>
                <a:lnTo>
                  <a:pt x="61" y="3800"/>
                </a:lnTo>
                <a:lnTo>
                  <a:pt x="2675" y="380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91"/>
                  <a:pt x="2462" y="487"/>
                  <a:pt x="2219" y="304"/>
                </a:cubicBezTo>
                <a:cubicBezTo>
                  <a:pt x="1976" y="92"/>
                  <a:pt x="1672" y="0"/>
                  <a:pt x="1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7"/>
          <p:cNvSpPr/>
          <p:nvPr/>
        </p:nvSpPr>
        <p:spPr>
          <a:xfrm>
            <a:off x="8930464" y="4617030"/>
            <a:ext cx="61523" cy="80214"/>
          </a:xfrm>
          <a:custGeom>
            <a:rect b="b" l="l" r="r" t="t"/>
            <a:pathLst>
              <a:path extrusionOk="0" h="3740" w="2645">
                <a:moveTo>
                  <a:pt x="183" y="1"/>
                </a:moveTo>
                <a:lnTo>
                  <a:pt x="183" y="1794"/>
                </a:lnTo>
                <a:lnTo>
                  <a:pt x="548" y="2159"/>
                </a:lnTo>
                <a:cubicBezTo>
                  <a:pt x="791" y="2037"/>
                  <a:pt x="1003" y="1976"/>
                  <a:pt x="1186" y="1976"/>
                </a:cubicBezTo>
                <a:cubicBezTo>
                  <a:pt x="1368" y="1976"/>
                  <a:pt x="1520" y="2007"/>
                  <a:pt x="1642" y="2098"/>
                </a:cubicBezTo>
                <a:cubicBezTo>
                  <a:pt x="1763" y="2189"/>
                  <a:pt x="1824" y="2311"/>
                  <a:pt x="1824" y="2493"/>
                </a:cubicBezTo>
                <a:cubicBezTo>
                  <a:pt x="1824" y="2645"/>
                  <a:pt x="1763" y="2797"/>
                  <a:pt x="1672" y="2858"/>
                </a:cubicBezTo>
                <a:cubicBezTo>
                  <a:pt x="1551" y="2949"/>
                  <a:pt x="1429" y="2979"/>
                  <a:pt x="1277" y="2979"/>
                </a:cubicBezTo>
                <a:cubicBezTo>
                  <a:pt x="1155" y="2979"/>
                  <a:pt x="1003" y="2949"/>
                  <a:pt x="851" y="2888"/>
                </a:cubicBezTo>
                <a:cubicBezTo>
                  <a:pt x="730" y="2797"/>
                  <a:pt x="639" y="2736"/>
                  <a:pt x="578" y="2706"/>
                </a:cubicBezTo>
                <a:cubicBezTo>
                  <a:pt x="517" y="2645"/>
                  <a:pt x="487" y="2615"/>
                  <a:pt x="456" y="2584"/>
                </a:cubicBezTo>
                <a:lnTo>
                  <a:pt x="0" y="3192"/>
                </a:lnTo>
                <a:cubicBezTo>
                  <a:pt x="335" y="3557"/>
                  <a:pt x="760" y="3739"/>
                  <a:pt x="1277" y="3739"/>
                </a:cubicBezTo>
                <a:cubicBezTo>
                  <a:pt x="1672" y="3739"/>
                  <a:pt x="2007" y="3618"/>
                  <a:pt x="2250" y="3374"/>
                </a:cubicBezTo>
                <a:cubicBezTo>
                  <a:pt x="2523" y="3131"/>
                  <a:pt x="2645" y="2827"/>
                  <a:pt x="2645" y="2463"/>
                </a:cubicBezTo>
                <a:cubicBezTo>
                  <a:pt x="2645" y="2098"/>
                  <a:pt x="2523" y="1824"/>
                  <a:pt x="2280" y="1611"/>
                </a:cubicBezTo>
                <a:cubicBezTo>
                  <a:pt x="2007" y="1368"/>
                  <a:pt x="1703" y="1277"/>
                  <a:pt x="1338" y="1277"/>
                </a:cubicBezTo>
                <a:cubicBezTo>
                  <a:pt x="1216" y="1277"/>
                  <a:pt x="1095" y="1277"/>
                  <a:pt x="973" y="1308"/>
                </a:cubicBezTo>
                <a:lnTo>
                  <a:pt x="973" y="700"/>
                </a:lnTo>
                <a:lnTo>
                  <a:pt x="2432" y="700"/>
                </a:lnTo>
                <a:lnTo>
                  <a:pt x="243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6923873" y="4887856"/>
            <a:ext cx="62244" cy="80857"/>
          </a:xfrm>
          <a:custGeom>
            <a:rect b="b" l="l" r="r" t="t"/>
            <a:pathLst>
              <a:path extrusionOk="0" h="3770" w="2676">
                <a:moveTo>
                  <a:pt x="1368" y="0"/>
                </a:moveTo>
                <a:cubicBezTo>
                  <a:pt x="1034" y="0"/>
                  <a:pt x="791" y="61"/>
                  <a:pt x="578" y="183"/>
                </a:cubicBezTo>
                <a:cubicBezTo>
                  <a:pt x="365" y="335"/>
                  <a:pt x="183" y="517"/>
                  <a:pt x="0" y="791"/>
                </a:cubicBezTo>
                <a:lnTo>
                  <a:pt x="669" y="1186"/>
                </a:lnTo>
                <a:cubicBezTo>
                  <a:pt x="882" y="852"/>
                  <a:pt x="1095" y="700"/>
                  <a:pt x="1338" y="700"/>
                </a:cubicBezTo>
                <a:cubicBezTo>
                  <a:pt x="1459" y="700"/>
                  <a:pt x="1551" y="730"/>
                  <a:pt x="1642" y="821"/>
                </a:cubicBezTo>
                <a:cubicBezTo>
                  <a:pt x="1733" y="912"/>
                  <a:pt x="1763" y="1004"/>
                  <a:pt x="1763" y="1125"/>
                </a:cubicBezTo>
                <a:cubicBezTo>
                  <a:pt x="1763" y="1247"/>
                  <a:pt x="1703" y="1368"/>
                  <a:pt x="1611" y="1520"/>
                </a:cubicBezTo>
                <a:cubicBezTo>
                  <a:pt x="1520" y="1642"/>
                  <a:pt x="1368" y="1824"/>
                  <a:pt x="1155" y="2037"/>
                </a:cubicBezTo>
                <a:lnTo>
                  <a:pt x="61" y="3162"/>
                </a:lnTo>
                <a:lnTo>
                  <a:pt x="61" y="3770"/>
                </a:lnTo>
                <a:lnTo>
                  <a:pt x="2675" y="377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8" y="2067"/>
                  <a:pt x="2341" y="1855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60"/>
                  <a:pt x="2462" y="487"/>
                  <a:pt x="2219" y="304"/>
                </a:cubicBezTo>
                <a:cubicBezTo>
                  <a:pt x="1976" y="92"/>
                  <a:pt x="1672" y="0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6999519" y="4887213"/>
            <a:ext cx="64360" cy="82144"/>
          </a:xfrm>
          <a:custGeom>
            <a:rect b="b" l="l" r="r" t="t"/>
            <a:pathLst>
              <a:path extrusionOk="0" h="3830" w="2767">
                <a:moveTo>
                  <a:pt x="1490" y="2067"/>
                </a:moveTo>
                <a:cubicBezTo>
                  <a:pt x="1642" y="2067"/>
                  <a:pt x="1764" y="2128"/>
                  <a:pt x="1885" y="2219"/>
                </a:cubicBezTo>
                <a:cubicBezTo>
                  <a:pt x="1976" y="2341"/>
                  <a:pt x="2007" y="2462"/>
                  <a:pt x="2007" y="2614"/>
                </a:cubicBezTo>
                <a:cubicBezTo>
                  <a:pt x="2007" y="2766"/>
                  <a:pt x="1976" y="2918"/>
                  <a:pt x="1855" y="3009"/>
                </a:cubicBezTo>
                <a:cubicBezTo>
                  <a:pt x="1764" y="3100"/>
                  <a:pt x="1612" y="3161"/>
                  <a:pt x="1460" y="3161"/>
                </a:cubicBezTo>
                <a:cubicBezTo>
                  <a:pt x="1308" y="3161"/>
                  <a:pt x="1156" y="3100"/>
                  <a:pt x="1065" y="2979"/>
                </a:cubicBezTo>
                <a:cubicBezTo>
                  <a:pt x="943" y="2888"/>
                  <a:pt x="913" y="2736"/>
                  <a:pt x="913" y="2584"/>
                </a:cubicBezTo>
                <a:cubicBezTo>
                  <a:pt x="913" y="2432"/>
                  <a:pt x="943" y="2310"/>
                  <a:pt x="1065" y="2219"/>
                </a:cubicBezTo>
                <a:cubicBezTo>
                  <a:pt x="1186" y="2097"/>
                  <a:pt x="1308" y="2067"/>
                  <a:pt x="1490" y="2067"/>
                </a:cubicBezTo>
                <a:close/>
                <a:moveTo>
                  <a:pt x="1521" y="0"/>
                </a:moveTo>
                <a:cubicBezTo>
                  <a:pt x="1095" y="0"/>
                  <a:pt x="761" y="152"/>
                  <a:pt x="487" y="456"/>
                </a:cubicBezTo>
                <a:cubicBezTo>
                  <a:pt x="335" y="608"/>
                  <a:pt x="213" y="821"/>
                  <a:pt x="122" y="1064"/>
                </a:cubicBezTo>
                <a:cubicBezTo>
                  <a:pt x="62" y="1307"/>
                  <a:pt x="1" y="1611"/>
                  <a:pt x="1" y="1945"/>
                </a:cubicBezTo>
                <a:cubicBezTo>
                  <a:pt x="1" y="2492"/>
                  <a:pt x="122" y="2918"/>
                  <a:pt x="335" y="3283"/>
                </a:cubicBezTo>
                <a:cubicBezTo>
                  <a:pt x="426" y="3465"/>
                  <a:pt x="578" y="3587"/>
                  <a:pt x="761" y="3708"/>
                </a:cubicBezTo>
                <a:cubicBezTo>
                  <a:pt x="973" y="3800"/>
                  <a:pt x="1186" y="3830"/>
                  <a:pt x="1460" y="3830"/>
                </a:cubicBezTo>
                <a:cubicBezTo>
                  <a:pt x="1824" y="3830"/>
                  <a:pt x="2159" y="3739"/>
                  <a:pt x="2402" y="3496"/>
                </a:cubicBezTo>
                <a:cubicBezTo>
                  <a:pt x="2645" y="3283"/>
                  <a:pt x="2767" y="2979"/>
                  <a:pt x="2767" y="2614"/>
                </a:cubicBezTo>
                <a:cubicBezTo>
                  <a:pt x="2767" y="2219"/>
                  <a:pt x="2645" y="1915"/>
                  <a:pt x="2432" y="1702"/>
                </a:cubicBezTo>
                <a:cubicBezTo>
                  <a:pt x="2189" y="1489"/>
                  <a:pt x="1916" y="1368"/>
                  <a:pt x="1551" y="1368"/>
                </a:cubicBezTo>
                <a:cubicBezTo>
                  <a:pt x="1308" y="1368"/>
                  <a:pt x="1065" y="1429"/>
                  <a:pt x="821" y="1581"/>
                </a:cubicBezTo>
                <a:cubicBezTo>
                  <a:pt x="852" y="1337"/>
                  <a:pt x="943" y="1125"/>
                  <a:pt x="1065" y="973"/>
                </a:cubicBezTo>
                <a:cubicBezTo>
                  <a:pt x="1186" y="790"/>
                  <a:pt x="1369" y="730"/>
                  <a:pt x="1581" y="730"/>
                </a:cubicBezTo>
                <a:cubicBezTo>
                  <a:pt x="1703" y="730"/>
                  <a:pt x="1824" y="760"/>
                  <a:pt x="1946" y="821"/>
                </a:cubicBezTo>
                <a:cubicBezTo>
                  <a:pt x="2068" y="851"/>
                  <a:pt x="2128" y="912"/>
                  <a:pt x="2189" y="942"/>
                </a:cubicBezTo>
                <a:cubicBezTo>
                  <a:pt x="2220" y="973"/>
                  <a:pt x="2250" y="1003"/>
                  <a:pt x="2280" y="1034"/>
                </a:cubicBezTo>
                <a:lnTo>
                  <a:pt x="2676" y="456"/>
                </a:lnTo>
                <a:cubicBezTo>
                  <a:pt x="2554" y="365"/>
                  <a:pt x="2463" y="304"/>
                  <a:pt x="2372" y="243"/>
                </a:cubicBezTo>
                <a:cubicBezTo>
                  <a:pt x="2311" y="182"/>
                  <a:pt x="2189" y="122"/>
                  <a:pt x="2007" y="91"/>
                </a:cubicBezTo>
                <a:cubicBezTo>
                  <a:pt x="1855" y="30"/>
                  <a:pt x="1703" y="0"/>
                  <a:pt x="15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7"/>
          <p:cNvSpPr/>
          <p:nvPr/>
        </p:nvSpPr>
        <p:spPr>
          <a:xfrm>
            <a:off x="7244879" y="4887856"/>
            <a:ext cx="62942" cy="80857"/>
          </a:xfrm>
          <a:custGeom>
            <a:rect b="b" l="l" r="r" t="t"/>
            <a:pathLst>
              <a:path extrusionOk="0" h="3770" w="2706">
                <a:moveTo>
                  <a:pt x="1368" y="0"/>
                </a:moveTo>
                <a:cubicBezTo>
                  <a:pt x="1064" y="0"/>
                  <a:pt x="790" y="61"/>
                  <a:pt x="578" y="183"/>
                </a:cubicBezTo>
                <a:cubicBezTo>
                  <a:pt x="365" y="335"/>
                  <a:pt x="182" y="517"/>
                  <a:pt x="0" y="791"/>
                </a:cubicBezTo>
                <a:lnTo>
                  <a:pt x="669" y="1186"/>
                </a:lnTo>
                <a:cubicBezTo>
                  <a:pt x="882" y="852"/>
                  <a:pt x="1094" y="700"/>
                  <a:pt x="1337" y="700"/>
                </a:cubicBezTo>
                <a:cubicBezTo>
                  <a:pt x="1459" y="700"/>
                  <a:pt x="1581" y="730"/>
                  <a:pt x="1641" y="821"/>
                </a:cubicBezTo>
                <a:cubicBezTo>
                  <a:pt x="1733" y="912"/>
                  <a:pt x="1763" y="1004"/>
                  <a:pt x="1763" y="1125"/>
                </a:cubicBezTo>
                <a:cubicBezTo>
                  <a:pt x="1763" y="1247"/>
                  <a:pt x="1733" y="1368"/>
                  <a:pt x="1641" y="1520"/>
                </a:cubicBezTo>
                <a:cubicBezTo>
                  <a:pt x="1550" y="1642"/>
                  <a:pt x="1368" y="1824"/>
                  <a:pt x="1155" y="2037"/>
                </a:cubicBezTo>
                <a:lnTo>
                  <a:pt x="91" y="3162"/>
                </a:lnTo>
                <a:lnTo>
                  <a:pt x="91" y="3770"/>
                </a:lnTo>
                <a:lnTo>
                  <a:pt x="2705" y="3770"/>
                </a:lnTo>
                <a:lnTo>
                  <a:pt x="270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8" y="2067"/>
                  <a:pt x="2341" y="1855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60"/>
                  <a:pt x="2462" y="487"/>
                  <a:pt x="2219" y="304"/>
                </a:cubicBezTo>
                <a:cubicBezTo>
                  <a:pt x="1976" y="92"/>
                  <a:pt x="1702" y="0"/>
                  <a:pt x="1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7"/>
          <p:cNvSpPr/>
          <p:nvPr/>
        </p:nvSpPr>
        <p:spPr>
          <a:xfrm>
            <a:off x="7319804" y="4889164"/>
            <a:ext cx="62244" cy="79549"/>
          </a:xfrm>
          <a:custGeom>
            <a:rect b="b" l="l" r="r" t="t"/>
            <a:pathLst>
              <a:path extrusionOk="0" h="3709" w="2676">
                <a:moveTo>
                  <a:pt x="1" y="0"/>
                </a:moveTo>
                <a:lnTo>
                  <a:pt x="1" y="1186"/>
                </a:lnTo>
                <a:lnTo>
                  <a:pt x="791" y="1186"/>
                </a:lnTo>
                <a:lnTo>
                  <a:pt x="791" y="730"/>
                </a:lnTo>
                <a:lnTo>
                  <a:pt x="1703" y="730"/>
                </a:lnTo>
                <a:lnTo>
                  <a:pt x="275" y="3709"/>
                </a:lnTo>
                <a:lnTo>
                  <a:pt x="1186" y="3709"/>
                </a:lnTo>
                <a:lnTo>
                  <a:pt x="2676" y="639"/>
                </a:lnTo>
                <a:lnTo>
                  <a:pt x="26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7"/>
          <p:cNvSpPr/>
          <p:nvPr/>
        </p:nvSpPr>
        <p:spPr>
          <a:xfrm>
            <a:off x="7567979" y="4887856"/>
            <a:ext cx="62244" cy="80857"/>
          </a:xfrm>
          <a:custGeom>
            <a:rect b="b" l="l" r="r" t="t"/>
            <a:pathLst>
              <a:path extrusionOk="0" h="3770" w="2676">
                <a:moveTo>
                  <a:pt x="1369" y="0"/>
                </a:moveTo>
                <a:cubicBezTo>
                  <a:pt x="1065" y="0"/>
                  <a:pt x="791" y="61"/>
                  <a:pt x="578" y="183"/>
                </a:cubicBezTo>
                <a:cubicBezTo>
                  <a:pt x="366" y="335"/>
                  <a:pt x="183" y="517"/>
                  <a:pt x="1" y="791"/>
                </a:cubicBezTo>
                <a:lnTo>
                  <a:pt x="670" y="1186"/>
                </a:lnTo>
                <a:cubicBezTo>
                  <a:pt x="882" y="852"/>
                  <a:pt x="1095" y="700"/>
                  <a:pt x="1338" y="700"/>
                </a:cubicBezTo>
                <a:cubicBezTo>
                  <a:pt x="1460" y="700"/>
                  <a:pt x="1551" y="730"/>
                  <a:pt x="1642" y="821"/>
                </a:cubicBezTo>
                <a:cubicBezTo>
                  <a:pt x="1733" y="912"/>
                  <a:pt x="1764" y="1004"/>
                  <a:pt x="1764" y="1125"/>
                </a:cubicBezTo>
                <a:cubicBezTo>
                  <a:pt x="1764" y="1247"/>
                  <a:pt x="1733" y="1368"/>
                  <a:pt x="1642" y="1520"/>
                </a:cubicBezTo>
                <a:cubicBezTo>
                  <a:pt x="1551" y="1642"/>
                  <a:pt x="1369" y="1824"/>
                  <a:pt x="1156" y="2037"/>
                </a:cubicBezTo>
                <a:lnTo>
                  <a:pt x="62" y="3162"/>
                </a:lnTo>
                <a:lnTo>
                  <a:pt x="62" y="3770"/>
                </a:lnTo>
                <a:lnTo>
                  <a:pt x="2676" y="377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5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60"/>
                  <a:pt x="2463" y="487"/>
                  <a:pt x="2220" y="304"/>
                </a:cubicBezTo>
                <a:cubicBezTo>
                  <a:pt x="1977" y="92"/>
                  <a:pt x="170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7"/>
          <p:cNvSpPr/>
          <p:nvPr/>
        </p:nvSpPr>
        <p:spPr>
          <a:xfrm>
            <a:off x="7643648" y="4887856"/>
            <a:ext cx="65779" cy="82165"/>
          </a:xfrm>
          <a:custGeom>
            <a:rect b="b" l="l" r="r" t="t"/>
            <a:pathLst>
              <a:path extrusionOk="0" h="3831" w="2828">
                <a:moveTo>
                  <a:pt x="1429" y="639"/>
                </a:moveTo>
                <a:cubicBezTo>
                  <a:pt x="1550" y="639"/>
                  <a:pt x="1672" y="669"/>
                  <a:pt x="1794" y="760"/>
                </a:cubicBezTo>
                <a:cubicBezTo>
                  <a:pt x="1885" y="852"/>
                  <a:pt x="1915" y="943"/>
                  <a:pt x="1915" y="1064"/>
                </a:cubicBezTo>
                <a:cubicBezTo>
                  <a:pt x="1915" y="1186"/>
                  <a:pt x="1885" y="1307"/>
                  <a:pt x="1763" y="1399"/>
                </a:cubicBezTo>
                <a:cubicBezTo>
                  <a:pt x="1672" y="1459"/>
                  <a:pt x="1550" y="1520"/>
                  <a:pt x="1429" y="1520"/>
                </a:cubicBezTo>
                <a:cubicBezTo>
                  <a:pt x="1277" y="1520"/>
                  <a:pt x="1186" y="1459"/>
                  <a:pt x="1064" y="1399"/>
                </a:cubicBezTo>
                <a:cubicBezTo>
                  <a:pt x="973" y="1307"/>
                  <a:pt x="912" y="1186"/>
                  <a:pt x="912" y="1064"/>
                </a:cubicBezTo>
                <a:cubicBezTo>
                  <a:pt x="912" y="943"/>
                  <a:pt x="973" y="852"/>
                  <a:pt x="1064" y="760"/>
                </a:cubicBezTo>
                <a:cubicBezTo>
                  <a:pt x="1155" y="669"/>
                  <a:pt x="1277" y="639"/>
                  <a:pt x="1429" y="639"/>
                </a:cubicBezTo>
                <a:close/>
                <a:moveTo>
                  <a:pt x="1429" y="2159"/>
                </a:moveTo>
                <a:cubicBezTo>
                  <a:pt x="1581" y="2159"/>
                  <a:pt x="1702" y="2189"/>
                  <a:pt x="1824" y="2280"/>
                </a:cubicBezTo>
                <a:cubicBezTo>
                  <a:pt x="1946" y="2371"/>
                  <a:pt x="2006" y="2493"/>
                  <a:pt x="2006" y="2645"/>
                </a:cubicBezTo>
                <a:cubicBezTo>
                  <a:pt x="2006" y="2797"/>
                  <a:pt x="1946" y="2918"/>
                  <a:pt x="1824" y="3010"/>
                </a:cubicBezTo>
                <a:cubicBezTo>
                  <a:pt x="1702" y="3101"/>
                  <a:pt x="1550" y="3131"/>
                  <a:pt x="1429" y="3131"/>
                </a:cubicBezTo>
                <a:cubicBezTo>
                  <a:pt x="1277" y="3131"/>
                  <a:pt x="1125" y="3101"/>
                  <a:pt x="1034" y="3010"/>
                </a:cubicBezTo>
                <a:cubicBezTo>
                  <a:pt x="882" y="2918"/>
                  <a:pt x="821" y="2797"/>
                  <a:pt x="851" y="2645"/>
                </a:cubicBezTo>
                <a:cubicBezTo>
                  <a:pt x="851" y="2493"/>
                  <a:pt x="882" y="2371"/>
                  <a:pt x="1003" y="2280"/>
                </a:cubicBezTo>
                <a:cubicBezTo>
                  <a:pt x="1125" y="2189"/>
                  <a:pt x="1277" y="2159"/>
                  <a:pt x="1429" y="2159"/>
                </a:cubicBezTo>
                <a:close/>
                <a:moveTo>
                  <a:pt x="1429" y="0"/>
                </a:moveTo>
                <a:cubicBezTo>
                  <a:pt x="1064" y="0"/>
                  <a:pt x="760" y="92"/>
                  <a:pt x="517" y="274"/>
                </a:cubicBezTo>
                <a:cubicBezTo>
                  <a:pt x="243" y="487"/>
                  <a:pt x="122" y="700"/>
                  <a:pt x="122" y="1004"/>
                </a:cubicBezTo>
                <a:cubicBezTo>
                  <a:pt x="122" y="1277"/>
                  <a:pt x="243" y="1520"/>
                  <a:pt x="456" y="1733"/>
                </a:cubicBezTo>
                <a:cubicBezTo>
                  <a:pt x="152" y="1976"/>
                  <a:pt x="0" y="2280"/>
                  <a:pt x="0" y="2675"/>
                </a:cubicBezTo>
                <a:cubicBezTo>
                  <a:pt x="0" y="2979"/>
                  <a:pt x="152" y="3253"/>
                  <a:pt x="395" y="3496"/>
                </a:cubicBezTo>
                <a:cubicBezTo>
                  <a:pt x="669" y="3709"/>
                  <a:pt x="1003" y="3830"/>
                  <a:pt x="1429" y="3830"/>
                </a:cubicBezTo>
                <a:cubicBezTo>
                  <a:pt x="1824" y="3830"/>
                  <a:pt x="2189" y="3709"/>
                  <a:pt x="2432" y="3496"/>
                </a:cubicBezTo>
                <a:cubicBezTo>
                  <a:pt x="2705" y="3253"/>
                  <a:pt x="2827" y="2979"/>
                  <a:pt x="2827" y="2675"/>
                </a:cubicBezTo>
                <a:cubicBezTo>
                  <a:pt x="2827" y="2280"/>
                  <a:pt x="2675" y="1976"/>
                  <a:pt x="2371" y="1733"/>
                </a:cubicBezTo>
                <a:cubicBezTo>
                  <a:pt x="2584" y="1520"/>
                  <a:pt x="2705" y="1277"/>
                  <a:pt x="2705" y="1004"/>
                </a:cubicBezTo>
                <a:cubicBezTo>
                  <a:pt x="2705" y="700"/>
                  <a:pt x="2584" y="487"/>
                  <a:pt x="2341" y="274"/>
                </a:cubicBezTo>
                <a:cubicBezTo>
                  <a:pt x="2098" y="92"/>
                  <a:pt x="1794" y="0"/>
                  <a:pt x="14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7"/>
          <p:cNvSpPr/>
          <p:nvPr/>
        </p:nvSpPr>
        <p:spPr>
          <a:xfrm>
            <a:off x="7890404" y="4887856"/>
            <a:ext cx="62244" cy="80857"/>
          </a:xfrm>
          <a:custGeom>
            <a:rect b="b" l="l" r="r" t="t"/>
            <a:pathLst>
              <a:path extrusionOk="0" h="3770" w="2676">
                <a:moveTo>
                  <a:pt x="1338" y="0"/>
                </a:moveTo>
                <a:cubicBezTo>
                  <a:pt x="1034" y="0"/>
                  <a:pt x="760" y="61"/>
                  <a:pt x="547" y="183"/>
                </a:cubicBezTo>
                <a:cubicBezTo>
                  <a:pt x="365" y="335"/>
                  <a:pt x="152" y="517"/>
                  <a:pt x="0" y="791"/>
                </a:cubicBezTo>
                <a:lnTo>
                  <a:pt x="639" y="1186"/>
                </a:lnTo>
                <a:cubicBezTo>
                  <a:pt x="851" y="852"/>
                  <a:pt x="1095" y="700"/>
                  <a:pt x="1307" y="700"/>
                </a:cubicBezTo>
                <a:cubicBezTo>
                  <a:pt x="1429" y="700"/>
                  <a:pt x="1550" y="730"/>
                  <a:pt x="1611" y="821"/>
                </a:cubicBezTo>
                <a:cubicBezTo>
                  <a:pt x="1702" y="912"/>
                  <a:pt x="1733" y="1004"/>
                  <a:pt x="1733" y="1125"/>
                </a:cubicBezTo>
                <a:cubicBezTo>
                  <a:pt x="1733" y="1247"/>
                  <a:pt x="1702" y="1368"/>
                  <a:pt x="1611" y="1520"/>
                </a:cubicBezTo>
                <a:cubicBezTo>
                  <a:pt x="1520" y="1642"/>
                  <a:pt x="1368" y="1824"/>
                  <a:pt x="1125" y="2037"/>
                </a:cubicBezTo>
                <a:lnTo>
                  <a:pt x="61" y="3162"/>
                </a:lnTo>
                <a:lnTo>
                  <a:pt x="61" y="3770"/>
                </a:lnTo>
                <a:lnTo>
                  <a:pt x="2675" y="377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28" y="2067"/>
                  <a:pt x="2310" y="1855"/>
                  <a:pt x="2402" y="1672"/>
                </a:cubicBezTo>
                <a:cubicBezTo>
                  <a:pt x="2523" y="1490"/>
                  <a:pt x="2554" y="1307"/>
                  <a:pt x="2554" y="1125"/>
                </a:cubicBezTo>
                <a:cubicBezTo>
                  <a:pt x="2554" y="760"/>
                  <a:pt x="2432" y="487"/>
                  <a:pt x="2189" y="304"/>
                </a:cubicBezTo>
                <a:cubicBezTo>
                  <a:pt x="1946" y="92"/>
                  <a:pt x="1672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7"/>
          <p:cNvSpPr/>
          <p:nvPr/>
        </p:nvSpPr>
        <p:spPr>
          <a:xfrm>
            <a:off x="7965352" y="4887856"/>
            <a:ext cx="64360" cy="82165"/>
          </a:xfrm>
          <a:custGeom>
            <a:rect b="b" l="l" r="r" t="t"/>
            <a:pathLst>
              <a:path extrusionOk="0" h="3831" w="2767">
                <a:moveTo>
                  <a:pt x="1307" y="669"/>
                </a:moveTo>
                <a:cubicBezTo>
                  <a:pt x="1459" y="669"/>
                  <a:pt x="1611" y="730"/>
                  <a:pt x="1702" y="852"/>
                </a:cubicBezTo>
                <a:cubicBezTo>
                  <a:pt x="1824" y="973"/>
                  <a:pt x="1885" y="1095"/>
                  <a:pt x="1885" y="1247"/>
                </a:cubicBezTo>
                <a:cubicBezTo>
                  <a:pt x="1885" y="1399"/>
                  <a:pt x="1824" y="1520"/>
                  <a:pt x="1702" y="1642"/>
                </a:cubicBezTo>
                <a:cubicBezTo>
                  <a:pt x="1581" y="1733"/>
                  <a:pt x="1459" y="1763"/>
                  <a:pt x="1307" y="1763"/>
                </a:cubicBezTo>
                <a:cubicBezTo>
                  <a:pt x="1125" y="1763"/>
                  <a:pt x="1003" y="1733"/>
                  <a:pt x="912" y="1611"/>
                </a:cubicBezTo>
                <a:cubicBezTo>
                  <a:pt x="821" y="1490"/>
                  <a:pt x="760" y="1368"/>
                  <a:pt x="760" y="1216"/>
                </a:cubicBezTo>
                <a:cubicBezTo>
                  <a:pt x="760" y="1064"/>
                  <a:pt x="821" y="943"/>
                  <a:pt x="912" y="821"/>
                </a:cubicBezTo>
                <a:cubicBezTo>
                  <a:pt x="1034" y="730"/>
                  <a:pt x="1155" y="669"/>
                  <a:pt x="1307" y="669"/>
                </a:cubicBezTo>
                <a:close/>
                <a:moveTo>
                  <a:pt x="1307" y="0"/>
                </a:moveTo>
                <a:cubicBezTo>
                  <a:pt x="943" y="0"/>
                  <a:pt x="639" y="92"/>
                  <a:pt x="365" y="335"/>
                </a:cubicBezTo>
                <a:cubicBezTo>
                  <a:pt x="122" y="548"/>
                  <a:pt x="0" y="852"/>
                  <a:pt x="0" y="1247"/>
                </a:cubicBezTo>
                <a:cubicBezTo>
                  <a:pt x="0" y="1611"/>
                  <a:pt x="122" y="1915"/>
                  <a:pt x="335" y="2128"/>
                </a:cubicBezTo>
                <a:cubicBezTo>
                  <a:pt x="578" y="2371"/>
                  <a:pt x="882" y="2493"/>
                  <a:pt x="1216" y="2493"/>
                </a:cubicBezTo>
                <a:cubicBezTo>
                  <a:pt x="1490" y="2493"/>
                  <a:pt x="1733" y="2402"/>
                  <a:pt x="1946" y="2250"/>
                </a:cubicBezTo>
                <a:lnTo>
                  <a:pt x="1946" y="2250"/>
                </a:lnTo>
                <a:cubicBezTo>
                  <a:pt x="1915" y="2523"/>
                  <a:pt x="1854" y="2736"/>
                  <a:pt x="1702" y="2888"/>
                </a:cubicBezTo>
                <a:cubicBezTo>
                  <a:pt x="1581" y="3040"/>
                  <a:pt x="1429" y="3101"/>
                  <a:pt x="1186" y="3101"/>
                </a:cubicBezTo>
                <a:cubicBezTo>
                  <a:pt x="1095" y="3101"/>
                  <a:pt x="973" y="3070"/>
                  <a:pt x="851" y="3040"/>
                </a:cubicBezTo>
                <a:cubicBezTo>
                  <a:pt x="730" y="2979"/>
                  <a:pt x="669" y="2918"/>
                  <a:pt x="608" y="2888"/>
                </a:cubicBezTo>
                <a:cubicBezTo>
                  <a:pt x="578" y="2858"/>
                  <a:pt x="547" y="2827"/>
                  <a:pt x="517" y="2827"/>
                </a:cubicBezTo>
                <a:lnTo>
                  <a:pt x="91" y="3405"/>
                </a:lnTo>
                <a:cubicBezTo>
                  <a:pt x="213" y="3466"/>
                  <a:pt x="304" y="3526"/>
                  <a:pt x="395" y="3587"/>
                </a:cubicBezTo>
                <a:cubicBezTo>
                  <a:pt x="456" y="3648"/>
                  <a:pt x="578" y="3678"/>
                  <a:pt x="730" y="3739"/>
                </a:cubicBezTo>
                <a:cubicBezTo>
                  <a:pt x="912" y="3800"/>
                  <a:pt x="1064" y="3830"/>
                  <a:pt x="1246" y="3830"/>
                </a:cubicBezTo>
                <a:cubicBezTo>
                  <a:pt x="1642" y="3830"/>
                  <a:pt x="2006" y="3678"/>
                  <a:pt x="2310" y="3374"/>
                </a:cubicBezTo>
                <a:cubicBezTo>
                  <a:pt x="2432" y="3222"/>
                  <a:pt x="2553" y="3010"/>
                  <a:pt x="2645" y="2766"/>
                </a:cubicBezTo>
                <a:cubicBezTo>
                  <a:pt x="2705" y="2523"/>
                  <a:pt x="2766" y="2219"/>
                  <a:pt x="2766" y="1885"/>
                </a:cubicBezTo>
                <a:cubicBezTo>
                  <a:pt x="2766" y="1338"/>
                  <a:pt x="2645" y="912"/>
                  <a:pt x="2462" y="548"/>
                </a:cubicBezTo>
                <a:cubicBezTo>
                  <a:pt x="2341" y="365"/>
                  <a:pt x="2189" y="244"/>
                  <a:pt x="2006" y="152"/>
                </a:cubicBezTo>
                <a:cubicBezTo>
                  <a:pt x="1794" y="31"/>
                  <a:pt x="1581" y="0"/>
                  <a:pt x="13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7"/>
          <p:cNvSpPr/>
          <p:nvPr/>
        </p:nvSpPr>
        <p:spPr>
          <a:xfrm>
            <a:off x="8211387" y="4889164"/>
            <a:ext cx="61546" cy="80857"/>
          </a:xfrm>
          <a:custGeom>
            <a:rect b="b" l="l" r="r" t="t"/>
            <a:pathLst>
              <a:path extrusionOk="0" h="3770" w="2646">
                <a:moveTo>
                  <a:pt x="214" y="0"/>
                </a:moveTo>
                <a:lnTo>
                  <a:pt x="214" y="699"/>
                </a:lnTo>
                <a:lnTo>
                  <a:pt x="1369" y="699"/>
                </a:lnTo>
                <a:lnTo>
                  <a:pt x="670" y="1550"/>
                </a:lnTo>
                <a:lnTo>
                  <a:pt x="670" y="2158"/>
                </a:lnTo>
                <a:cubicBezTo>
                  <a:pt x="882" y="2098"/>
                  <a:pt x="1034" y="2067"/>
                  <a:pt x="1156" y="2067"/>
                </a:cubicBezTo>
                <a:cubicBezTo>
                  <a:pt x="1369" y="2067"/>
                  <a:pt x="1551" y="2098"/>
                  <a:pt x="1673" y="2189"/>
                </a:cubicBezTo>
                <a:cubicBezTo>
                  <a:pt x="1794" y="2280"/>
                  <a:pt x="1855" y="2401"/>
                  <a:pt x="1855" y="2553"/>
                </a:cubicBezTo>
                <a:cubicBezTo>
                  <a:pt x="1855" y="2705"/>
                  <a:pt x="1794" y="2827"/>
                  <a:pt x="1703" y="2918"/>
                </a:cubicBezTo>
                <a:cubicBezTo>
                  <a:pt x="1582" y="3009"/>
                  <a:pt x="1430" y="3040"/>
                  <a:pt x="1278" y="3040"/>
                </a:cubicBezTo>
                <a:cubicBezTo>
                  <a:pt x="1004" y="3040"/>
                  <a:pt x="700" y="2918"/>
                  <a:pt x="335" y="2675"/>
                </a:cubicBezTo>
                <a:lnTo>
                  <a:pt x="1" y="3313"/>
                </a:lnTo>
                <a:cubicBezTo>
                  <a:pt x="426" y="3617"/>
                  <a:pt x="852" y="3769"/>
                  <a:pt x="1247" y="3769"/>
                </a:cubicBezTo>
                <a:cubicBezTo>
                  <a:pt x="1642" y="3769"/>
                  <a:pt x="2007" y="3648"/>
                  <a:pt x="2250" y="3435"/>
                </a:cubicBezTo>
                <a:cubicBezTo>
                  <a:pt x="2524" y="3192"/>
                  <a:pt x="2645" y="2888"/>
                  <a:pt x="2645" y="2523"/>
                </a:cubicBezTo>
                <a:cubicBezTo>
                  <a:pt x="2645" y="2250"/>
                  <a:pt x="2585" y="2006"/>
                  <a:pt x="2402" y="1824"/>
                </a:cubicBezTo>
                <a:cubicBezTo>
                  <a:pt x="2250" y="1611"/>
                  <a:pt x="2007" y="1490"/>
                  <a:pt x="1734" y="1459"/>
                </a:cubicBezTo>
                <a:lnTo>
                  <a:pt x="2493" y="578"/>
                </a:lnTo>
                <a:lnTo>
                  <a:pt x="24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"/>
          <p:cNvSpPr/>
          <p:nvPr/>
        </p:nvSpPr>
        <p:spPr>
          <a:xfrm>
            <a:off x="8287056" y="4887856"/>
            <a:ext cx="71431" cy="82165"/>
          </a:xfrm>
          <a:custGeom>
            <a:rect b="b" l="l" r="r" t="t"/>
            <a:pathLst>
              <a:path extrusionOk="0" h="3831" w="3071">
                <a:moveTo>
                  <a:pt x="1520" y="669"/>
                </a:moveTo>
                <a:cubicBezTo>
                  <a:pt x="1763" y="669"/>
                  <a:pt x="1946" y="791"/>
                  <a:pt x="2067" y="1004"/>
                </a:cubicBezTo>
                <a:cubicBezTo>
                  <a:pt x="2189" y="1247"/>
                  <a:pt x="2250" y="1520"/>
                  <a:pt x="2250" y="1915"/>
                </a:cubicBezTo>
                <a:cubicBezTo>
                  <a:pt x="2250" y="2280"/>
                  <a:pt x="2189" y="2584"/>
                  <a:pt x="2067" y="2797"/>
                </a:cubicBezTo>
                <a:cubicBezTo>
                  <a:pt x="1946" y="3040"/>
                  <a:pt x="1763" y="3131"/>
                  <a:pt x="1520" y="3131"/>
                </a:cubicBezTo>
                <a:cubicBezTo>
                  <a:pt x="1277" y="3131"/>
                  <a:pt x="1095" y="3040"/>
                  <a:pt x="973" y="2797"/>
                </a:cubicBezTo>
                <a:cubicBezTo>
                  <a:pt x="851" y="2584"/>
                  <a:pt x="821" y="2280"/>
                  <a:pt x="821" y="1915"/>
                </a:cubicBezTo>
                <a:cubicBezTo>
                  <a:pt x="821" y="1520"/>
                  <a:pt x="851" y="1247"/>
                  <a:pt x="973" y="1004"/>
                </a:cubicBezTo>
                <a:cubicBezTo>
                  <a:pt x="1095" y="791"/>
                  <a:pt x="1277" y="669"/>
                  <a:pt x="1520" y="669"/>
                </a:cubicBezTo>
                <a:close/>
                <a:moveTo>
                  <a:pt x="1520" y="0"/>
                </a:moveTo>
                <a:cubicBezTo>
                  <a:pt x="1003" y="0"/>
                  <a:pt x="639" y="152"/>
                  <a:pt x="365" y="517"/>
                </a:cubicBezTo>
                <a:cubicBezTo>
                  <a:pt x="122" y="852"/>
                  <a:pt x="0" y="1307"/>
                  <a:pt x="0" y="1915"/>
                </a:cubicBezTo>
                <a:cubicBezTo>
                  <a:pt x="0" y="2493"/>
                  <a:pt x="122" y="2949"/>
                  <a:pt x="365" y="3283"/>
                </a:cubicBezTo>
                <a:cubicBezTo>
                  <a:pt x="639" y="3648"/>
                  <a:pt x="1003" y="3830"/>
                  <a:pt x="1520" y="3830"/>
                </a:cubicBezTo>
                <a:cubicBezTo>
                  <a:pt x="2037" y="3830"/>
                  <a:pt x="2432" y="3648"/>
                  <a:pt x="2675" y="3283"/>
                </a:cubicBezTo>
                <a:cubicBezTo>
                  <a:pt x="2918" y="2949"/>
                  <a:pt x="3070" y="2493"/>
                  <a:pt x="3070" y="1915"/>
                </a:cubicBezTo>
                <a:cubicBezTo>
                  <a:pt x="3070" y="1307"/>
                  <a:pt x="2949" y="852"/>
                  <a:pt x="2675" y="517"/>
                </a:cubicBezTo>
                <a:cubicBezTo>
                  <a:pt x="2432" y="152"/>
                  <a:pt x="2037" y="0"/>
                  <a:pt x="15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7"/>
          <p:cNvSpPr/>
          <p:nvPr/>
        </p:nvSpPr>
        <p:spPr>
          <a:xfrm>
            <a:off x="7215865" y="3969721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96" name="Google Shape;596;p37"/>
          <p:cNvSpPr/>
          <p:nvPr/>
        </p:nvSpPr>
        <p:spPr>
          <a:xfrm>
            <a:off x="8184373" y="3964124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FDB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97" name="Google Shape;597;p37"/>
          <p:cNvSpPr/>
          <p:nvPr/>
        </p:nvSpPr>
        <p:spPr>
          <a:xfrm>
            <a:off x="7519702" y="4266972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006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98" name="Google Shape;598;p37"/>
          <p:cNvSpPr txBox="1"/>
          <p:nvPr/>
        </p:nvSpPr>
        <p:spPr>
          <a:xfrm>
            <a:off x="6746519" y="3189603"/>
            <a:ext cx="24033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November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599" name="Google Shape;599;p37"/>
          <p:cNvSpPr txBox="1"/>
          <p:nvPr/>
        </p:nvSpPr>
        <p:spPr>
          <a:xfrm>
            <a:off x="3981025" y="2040238"/>
            <a:ext cx="474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1</a:t>
            </a:r>
            <a:r>
              <a:rPr lang="fr"/>
              <a:t>- Set up the hardware and software components for activating an emergency stop button on the controller.</a:t>
            </a:r>
            <a:endParaRPr/>
          </a:p>
        </p:txBody>
      </p:sp>
      <p:sp>
        <p:nvSpPr>
          <p:cNvPr id="600" name="Google Shape;600;p37"/>
          <p:cNvSpPr/>
          <p:nvPr/>
        </p:nvSpPr>
        <p:spPr>
          <a:xfrm>
            <a:off x="7233644" y="3974494"/>
            <a:ext cx="802500" cy="171600"/>
          </a:xfrm>
          <a:prstGeom prst="roundRect">
            <a:avLst>
              <a:gd fmla="val 16667" name="adj"/>
            </a:avLst>
          </a:prstGeom>
          <a:solidFill>
            <a:srgbClr val="C3D6FA">
              <a:alpha val="6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7"/>
          <p:cNvSpPr/>
          <p:nvPr/>
        </p:nvSpPr>
        <p:spPr>
          <a:xfrm>
            <a:off x="7855991" y="3970710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02" name="Google Shape;602;p37"/>
          <p:cNvSpPr/>
          <p:nvPr/>
        </p:nvSpPr>
        <p:spPr>
          <a:xfrm>
            <a:off x="3782425" y="2177375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03" name="Google Shape;603;p37"/>
          <p:cNvSpPr txBox="1"/>
          <p:nvPr/>
        </p:nvSpPr>
        <p:spPr>
          <a:xfrm>
            <a:off x="3981025" y="2512788"/>
            <a:ext cx="503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2</a:t>
            </a:r>
            <a:r>
              <a:rPr lang="fr"/>
              <a:t>- Reads the state of the button and sends a signal to the X-Car.</a:t>
            </a:r>
            <a:endParaRPr/>
          </a:p>
        </p:txBody>
      </p:sp>
      <p:sp>
        <p:nvSpPr>
          <p:cNvPr id="604" name="Google Shape;604;p37"/>
          <p:cNvSpPr/>
          <p:nvPr/>
        </p:nvSpPr>
        <p:spPr>
          <a:xfrm>
            <a:off x="3782425" y="2655850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FDB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05" name="Google Shape;605;p37"/>
          <p:cNvSpPr txBox="1"/>
          <p:nvPr/>
        </p:nvSpPr>
        <p:spPr>
          <a:xfrm>
            <a:off x="3981425" y="2984525"/>
            <a:ext cx="256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3</a:t>
            </a:r>
            <a:r>
              <a:rPr lang="fr"/>
              <a:t>- Stop the motors and disable the input when the signal is received.</a:t>
            </a:r>
            <a:endParaRPr/>
          </a:p>
        </p:txBody>
      </p:sp>
      <p:sp>
        <p:nvSpPr>
          <p:cNvPr id="606" name="Google Shape;606;p37"/>
          <p:cNvSpPr/>
          <p:nvPr/>
        </p:nvSpPr>
        <p:spPr>
          <a:xfrm>
            <a:off x="7198690" y="4267284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006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07" name="Google Shape;607;p37"/>
          <p:cNvSpPr/>
          <p:nvPr/>
        </p:nvSpPr>
        <p:spPr>
          <a:xfrm>
            <a:off x="7205628" y="4273350"/>
            <a:ext cx="503700" cy="171600"/>
          </a:xfrm>
          <a:prstGeom prst="roundRect">
            <a:avLst>
              <a:gd fmla="val 16667" name="adj"/>
            </a:avLst>
          </a:prstGeom>
          <a:solidFill>
            <a:srgbClr val="006ECE">
              <a:alpha val="6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3781975" y="3083200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006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09" name="Google Shape;609;p37"/>
          <p:cNvSpPr/>
          <p:nvPr/>
        </p:nvSpPr>
        <p:spPr>
          <a:xfrm>
            <a:off x="8164186" y="4267299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10" name="Google Shape;610;p37"/>
          <p:cNvSpPr/>
          <p:nvPr/>
        </p:nvSpPr>
        <p:spPr>
          <a:xfrm>
            <a:off x="8489161" y="4274149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611" name="Google Shape;611;p37"/>
          <p:cNvGrpSpPr/>
          <p:nvPr/>
        </p:nvGrpSpPr>
        <p:grpSpPr>
          <a:xfrm>
            <a:off x="3779388" y="3722425"/>
            <a:ext cx="2765075" cy="615600"/>
            <a:chOff x="3782875" y="3902800"/>
            <a:chExt cx="2765075" cy="615600"/>
          </a:xfrm>
        </p:grpSpPr>
        <p:sp>
          <p:nvSpPr>
            <p:cNvPr id="612" name="Google Shape;612;p37"/>
            <p:cNvSpPr txBox="1"/>
            <p:nvPr/>
          </p:nvSpPr>
          <p:spPr>
            <a:xfrm>
              <a:off x="3967050" y="3902800"/>
              <a:ext cx="2580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/>
                <a:t>Task 4</a:t>
              </a:r>
              <a:r>
                <a:rPr lang="fr"/>
                <a:t>- Perform unit testing and integration testing.</a:t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3782875" y="4028300"/>
              <a:ext cx="198600" cy="1929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sp>
        <p:nvSpPr>
          <p:cNvPr id="614" name="Google Shape;614;p37"/>
          <p:cNvSpPr/>
          <p:nvPr/>
        </p:nvSpPr>
        <p:spPr>
          <a:xfrm>
            <a:off x="8172740" y="4272075"/>
            <a:ext cx="503700" cy="171600"/>
          </a:xfrm>
          <a:prstGeom prst="roundRect">
            <a:avLst>
              <a:gd fmla="val 16667" name="adj"/>
            </a:avLst>
          </a:prstGeom>
          <a:solidFill>
            <a:srgbClr val="1B786E">
              <a:alpha val="58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8"/>
          <p:cNvSpPr/>
          <p:nvPr/>
        </p:nvSpPr>
        <p:spPr>
          <a:xfrm>
            <a:off x="6746509" y="3180750"/>
            <a:ext cx="2398200" cy="18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8"/>
          <p:cNvSpPr/>
          <p:nvPr/>
        </p:nvSpPr>
        <p:spPr>
          <a:xfrm>
            <a:off x="3713500" y="1454700"/>
            <a:ext cx="4608600" cy="32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8"/>
          <p:cNvSpPr/>
          <p:nvPr/>
        </p:nvSpPr>
        <p:spPr>
          <a:xfrm>
            <a:off x="394275" y="1454700"/>
            <a:ext cx="3240300" cy="317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8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Story 4</a:t>
            </a:r>
            <a:endParaRPr sz="1979"/>
          </a:p>
        </p:txBody>
      </p:sp>
      <p:grpSp>
        <p:nvGrpSpPr>
          <p:cNvPr id="623" name="Google Shape;623;p38"/>
          <p:cNvGrpSpPr/>
          <p:nvPr/>
        </p:nvGrpSpPr>
        <p:grpSpPr>
          <a:xfrm>
            <a:off x="383861" y="786518"/>
            <a:ext cx="7941367" cy="579047"/>
            <a:chOff x="337225" y="646350"/>
            <a:chExt cx="8115029" cy="551106"/>
          </a:xfrm>
        </p:grpSpPr>
        <p:sp>
          <p:nvSpPr>
            <p:cNvPr id="624" name="Google Shape;624;p38"/>
            <p:cNvSpPr/>
            <p:nvPr/>
          </p:nvSpPr>
          <p:spPr>
            <a:xfrm>
              <a:off x="337225" y="646350"/>
              <a:ext cx="8115000" cy="551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 txBox="1"/>
            <p:nvPr/>
          </p:nvSpPr>
          <p:spPr>
            <a:xfrm>
              <a:off x="990954" y="646356"/>
              <a:ext cx="74613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</a:rPr>
                <a:t>Visual Feedback</a:t>
              </a:r>
              <a:r>
                <a:rPr lang="fr">
                  <a:solidFill>
                    <a:schemeClr val="lt1"/>
                  </a:solidFill>
                </a:rPr>
                <a:t>:</a:t>
              </a:r>
              <a:r>
                <a:rPr i="1" lang="fr">
                  <a:solidFill>
                    <a:schemeClr val="lt1"/>
                  </a:solidFill>
                </a:rPr>
                <a:t> “A</a:t>
              </a:r>
              <a:r>
                <a:rPr i="1" lang="fr">
                  <a:solidFill>
                    <a:schemeClr val="lt1"/>
                  </a:solidFill>
                </a:rPr>
                <a:t>s a user, I want to see the history of the different operating modes of our vehicle, and the actual mode. I also want to see the different transitions activated.</a:t>
              </a:r>
              <a:r>
                <a:rPr i="1" lang="fr">
                  <a:solidFill>
                    <a:schemeClr val="lt1"/>
                  </a:solidFill>
                </a:rPr>
                <a:t>”</a:t>
              </a:r>
              <a:endParaRPr i="1">
                <a:solidFill>
                  <a:schemeClr val="lt1"/>
                </a:solidFill>
              </a:endParaRPr>
            </a:p>
          </p:txBody>
        </p:sp>
      </p:grpSp>
      <p:sp>
        <p:nvSpPr>
          <p:cNvPr id="626" name="Google Shape;626;p38"/>
          <p:cNvSpPr txBox="1"/>
          <p:nvPr/>
        </p:nvSpPr>
        <p:spPr>
          <a:xfrm>
            <a:off x="383850" y="1473350"/>
            <a:ext cx="32403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Tests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7" name="Google Shape;627;p38"/>
          <p:cNvSpPr txBox="1"/>
          <p:nvPr/>
        </p:nvSpPr>
        <p:spPr>
          <a:xfrm>
            <a:off x="383850" y="2995225"/>
            <a:ext cx="3240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</a:t>
            </a:r>
            <a:r>
              <a:rPr lang="fr">
                <a:solidFill>
                  <a:schemeClr val="dk1"/>
                </a:solidFill>
              </a:rPr>
              <a:t>Display the actual mode on the computer console.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</a:t>
            </a:r>
            <a:r>
              <a:rPr lang="fr">
                <a:solidFill>
                  <a:schemeClr val="dk1"/>
                </a:solidFill>
              </a:rPr>
              <a:t>Save the history of the different operating modes in a file “history_operating_mode .txt “. Check that it’s the right history.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8" name="Google Shape;62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326" y="865714"/>
            <a:ext cx="420675" cy="4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025" y="1860925"/>
            <a:ext cx="1134323" cy="11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38"/>
          <p:cNvSpPr txBox="1"/>
          <p:nvPr/>
        </p:nvSpPr>
        <p:spPr>
          <a:xfrm>
            <a:off x="3781975" y="1465075"/>
            <a:ext cx="4543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Tasks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631" name="Google Shape;631;p38"/>
          <p:cNvCxnSpPr/>
          <p:nvPr/>
        </p:nvCxnSpPr>
        <p:spPr>
          <a:xfrm>
            <a:off x="3676150" y="1916425"/>
            <a:ext cx="18600" cy="2941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38"/>
          <p:cNvSpPr/>
          <p:nvPr/>
        </p:nvSpPr>
        <p:spPr>
          <a:xfrm>
            <a:off x="6699700" y="3320489"/>
            <a:ext cx="2446200" cy="1795800"/>
          </a:xfrm>
          <a:prstGeom prst="rect">
            <a:avLst/>
          </a:prstGeom>
          <a:solidFill>
            <a:srgbClr val="0097A7">
              <a:alpha val="41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8"/>
          <p:cNvSpPr/>
          <p:nvPr/>
        </p:nvSpPr>
        <p:spPr>
          <a:xfrm>
            <a:off x="6741358" y="3362518"/>
            <a:ext cx="2403300" cy="1795800"/>
          </a:xfrm>
          <a:prstGeom prst="rect">
            <a:avLst/>
          </a:prstGeom>
          <a:solidFill>
            <a:srgbClr val="F8F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8"/>
          <p:cNvSpPr/>
          <p:nvPr/>
        </p:nvSpPr>
        <p:spPr>
          <a:xfrm>
            <a:off x="6959928" y="3495543"/>
            <a:ext cx="55871" cy="67174"/>
          </a:xfrm>
          <a:custGeom>
            <a:rect b="b" l="l" r="r" t="t"/>
            <a:pathLst>
              <a:path extrusionOk="0" h="3132" w="2402">
                <a:moveTo>
                  <a:pt x="1216" y="1"/>
                </a:moveTo>
                <a:cubicBezTo>
                  <a:pt x="912" y="1"/>
                  <a:pt x="639" y="92"/>
                  <a:pt x="426" y="244"/>
                </a:cubicBezTo>
                <a:cubicBezTo>
                  <a:pt x="244" y="396"/>
                  <a:pt x="122" y="609"/>
                  <a:pt x="122" y="913"/>
                </a:cubicBezTo>
                <a:cubicBezTo>
                  <a:pt x="122" y="1186"/>
                  <a:pt x="213" y="1399"/>
                  <a:pt x="365" y="1551"/>
                </a:cubicBezTo>
                <a:cubicBezTo>
                  <a:pt x="548" y="1673"/>
                  <a:pt x="791" y="1794"/>
                  <a:pt x="1156" y="1855"/>
                </a:cubicBezTo>
                <a:cubicBezTo>
                  <a:pt x="1368" y="1916"/>
                  <a:pt x="1520" y="1976"/>
                  <a:pt x="1612" y="2037"/>
                </a:cubicBezTo>
                <a:cubicBezTo>
                  <a:pt x="1672" y="2068"/>
                  <a:pt x="1703" y="2159"/>
                  <a:pt x="1703" y="2250"/>
                </a:cubicBezTo>
                <a:cubicBezTo>
                  <a:pt x="1703" y="2341"/>
                  <a:pt x="1672" y="2402"/>
                  <a:pt x="1612" y="2463"/>
                </a:cubicBezTo>
                <a:cubicBezTo>
                  <a:pt x="1520" y="2524"/>
                  <a:pt x="1429" y="2554"/>
                  <a:pt x="1308" y="2554"/>
                </a:cubicBezTo>
                <a:cubicBezTo>
                  <a:pt x="1034" y="2554"/>
                  <a:pt x="730" y="2402"/>
                  <a:pt x="396" y="2098"/>
                </a:cubicBezTo>
                <a:lnTo>
                  <a:pt x="1" y="2615"/>
                </a:lnTo>
                <a:cubicBezTo>
                  <a:pt x="396" y="2949"/>
                  <a:pt x="821" y="3132"/>
                  <a:pt x="1308" y="3132"/>
                </a:cubicBezTo>
                <a:cubicBezTo>
                  <a:pt x="1642" y="3132"/>
                  <a:pt x="1915" y="3040"/>
                  <a:pt x="2098" y="2888"/>
                </a:cubicBezTo>
                <a:cubicBezTo>
                  <a:pt x="2311" y="2706"/>
                  <a:pt x="2402" y="2493"/>
                  <a:pt x="2402" y="2220"/>
                </a:cubicBezTo>
                <a:cubicBezTo>
                  <a:pt x="2402" y="1946"/>
                  <a:pt x="2341" y="1733"/>
                  <a:pt x="2189" y="1612"/>
                </a:cubicBezTo>
                <a:cubicBezTo>
                  <a:pt x="2007" y="1460"/>
                  <a:pt x="1794" y="1369"/>
                  <a:pt x="1490" y="1277"/>
                </a:cubicBezTo>
                <a:cubicBezTo>
                  <a:pt x="1216" y="1217"/>
                  <a:pt x="1034" y="1156"/>
                  <a:pt x="943" y="1095"/>
                </a:cubicBezTo>
                <a:cubicBezTo>
                  <a:pt x="882" y="1034"/>
                  <a:pt x="821" y="973"/>
                  <a:pt x="821" y="882"/>
                </a:cubicBezTo>
                <a:cubicBezTo>
                  <a:pt x="821" y="791"/>
                  <a:pt x="882" y="730"/>
                  <a:pt x="943" y="669"/>
                </a:cubicBezTo>
                <a:cubicBezTo>
                  <a:pt x="1004" y="609"/>
                  <a:pt x="1095" y="609"/>
                  <a:pt x="1186" y="609"/>
                </a:cubicBezTo>
                <a:cubicBezTo>
                  <a:pt x="1460" y="609"/>
                  <a:pt x="1733" y="700"/>
                  <a:pt x="2007" y="882"/>
                </a:cubicBezTo>
                <a:lnTo>
                  <a:pt x="2341" y="396"/>
                </a:lnTo>
                <a:cubicBezTo>
                  <a:pt x="2189" y="274"/>
                  <a:pt x="2037" y="183"/>
                  <a:pt x="1824" y="92"/>
                </a:cubicBezTo>
                <a:cubicBezTo>
                  <a:pt x="1612" y="31"/>
                  <a:pt x="1429" y="1"/>
                  <a:pt x="12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8"/>
          <p:cNvSpPr/>
          <p:nvPr/>
        </p:nvSpPr>
        <p:spPr>
          <a:xfrm>
            <a:off x="7280935" y="3496851"/>
            <a:ext cx="79200" cy="65222"/>
          </a:xfrm>
          <a:custGeom>
            <a:rect b="b" l="l" r="r" t="t"/>
            <a:pathLst>
              <a:path extrusionOk="0" h="3041" w="3405">
                <a:moveTo>
                  <a:pt x="0" y="1"/>
                </a:moveTo>
                <a:lnTo>
                  <a:pt x="0" y="3040"/>
                </a:lnTo>
                <a:lnTo>
                  <a:pt x="669" y="3040"/>
                </a:lnTo>
                <a:lnTo>
                  <a:pt x="669" y="1125"/>
                </a:lnTo>
                <a:lnTo>
                  <a:pt x="1490" y="2797"/>
                </a:lnTo>
                <a:lnTo>
                  <a:pt x="1885" y="2797"/>
                </a:lnTo>
                <a:lnTo>
                  <a:pt x="2705" y="1125"/>
                </a:lnTo>
                <a:lnTo>
                  <a:pt x="2705" y="3040"/>
                </a:lnTo>
                <a:lnTo>
                  <a:pt x="3405" y="3040"/>
                </a:lnTo>
                <a:lnTo>
                  <a:pt x="3405" y="1"/>
                </a:lnTo>
                <a:lnTo>
                  <a:pt x="2462" y="1"/>
                </a:lnTo>
                <a:lnTo>
                  <a:pt x="1702" y="1672"/>
                </a:lnTo>
                <a:lnTo>
                  <a:pt x="912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636" name="Google Shape;636;p38"/>
          <p:cNvSpPr/>
          <p:nvPr/>
        </p:nvSpPr>
        <p:spPr>
          <a:xfrm>
            <a:off x="7604755" y="3496851"/>
            <a:ext cx="55871" cy="65222"/>
          </a:xfrm>
          <a:custGeom>
            <a:rect b="b" l="l" r="r" t="t"/>
            <a:pathLst>
              <a:path extrusionOk="0" h="3041" w="2402">
                <a:moveTo>
                  <a:pt x="0" y="1"/>
                </a:moveTo>
                <a:lnTo>
                  <a:pt x="0" y="608"/>
                </a:lnTo>
                <a:lnTo>
                  <a:pt x="882" y="608"/>
                </a:lnTo>
                <a:lnTo>
                  <a:pt x="882" y="3040"/>
                </a:lnTo>
                <a:lnTo>
                  <a:pt x="1551" y="3040"/>
                </a:lnTo>
                <a:lnTo>
                  <a:pt x="1551" y="608"/>
                </a:lnTo>
                <a:lnTo>
                  <a:pt x="2402" y="608"/>
                </a:lnTo>
                <a:lnTo>
                  <a:pt x="2402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637" name="Google Shape;637;p38"/>
          <p:cNvSpPr/>
          <p:nvPr/>
        </p:nvSpPr>
        <p:spPr>
          <a:xfrm>
            <a:off x="7911618" y="3496851"/>
            <a:ext cx="103949" cy="65222"/>
          </a:xfrm>
          <a:custGeom>
            <a:rect b="b" l="l" r="r" t="t"/>
            <a:pathLst>
              <a:path extrusionOk="0" h="3041" w="4469">
                <a:moveTo>
                  <a:pt x="0" y="1"/>
                </a:moveTo>
                <a:lnTo>
                  <a:pt x="1064" y="3040"/>
                </a:lnTo>
                <a:lnTo>
                  <a:pt x="1581" y="3040"/>
                </a:lnTo>
                <a:lnTo>
                  <a:pt x="2249" y="943"/>
                </a:lnTo>
                <a:lnTo>
                  <a:pt x="2918" y="3040"/>
                </a:lnTo>
                <a:lnTo>
                  <a:pt x="3405" y="3040"/>
                </a:lnTo>
                <a:lnTo>
                  <a:pt x="4468" y="1"/>
                </a:lnTo>
                <a:lnTo>
                  <a:pt x="3739" y="1"/>
                </a:lnTo>
                <a:lnTo>
                  <a:pt x="3131" y="1764"/>
                </a:lnTo>
                <a:lnTo>
                  <a:pt x="2584" y="1"/>
                </a:lnTo>
                <a:lnTo>
                  <a:pt x="1885" y="1"/>
                </a:lnTo>
                <a:lnTo>
                  <a:pt x="1338" y="1764"/>
                </a:lnTo>
                <a:lnTo>
                  <a:pt x="760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638" name="Google Shape;638;p38"/>
          <p:cNvSpPr/>
          <p:nvPr/>
        </p:nvSpPr>
        <p:spPr>
          <a:xfrm>
            <a:off x="8248861" y="3496851"/>
            <a:ext cx="55894" cy="65222"/>
          </a:xfrm>
          <a:custGeom>
            <a:rect b="b" l="l" r="r" t="t"/>
            <a:pathLst>
              <a:path extrusionOk="0" h="3041" w="2403">
                <a:moveTo>
                  <a:pt x="1" y="1"/>
                </a:moveTo>
                <a:lnTo>
                  <a:pt x="1" y="608"/>
                </a:lnTo>
                <a:lnTo>
                  <a:pt x="882" y="608"/>
                </a:lnTo>
                <a:lnTo>
                  <a:pt x="882" y="3040"/>
                </a:lnTo>
                <a:lnTo>
                  <a:pt x="1551" y="3040"/>
                </a:lnTo>
                <a:lnTo>
                  <a:pt x="1551" y="608"/>
                </a:lnTo>
                <a:lnTo>
                  <a:pt x="2402" y="608"/>
                </a:lnTo>
                <a:lnTo>
                  <a:pt x="2402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639" name="Google Shape;639;p38"/>
          <p:cNvSpPr/>
          <p:nvPr/>
        </p:nvSpPr>
        <p:spPr>
          <a:xfrm>
            <a:off x="8577636" y="3496851"/>
            <a:ext cx="48102" cy="65222"/>
          </a:xfrm>
          <a:custGeom>
            <a:rect b="b" l="l" r="r" t="t"/>
            <a:pathLst>
              <a:path extrusionOk="0" h="3041" w="2068">
                <a:moveTo>
                  <a:pt x="1" y="1"/>
                </a:moveTo>
                <a:lnTo>
                  <a:pt x="1" y="3040"/>
                </a:lnTo>
                <a:lnTo>
                  <a:pt x="670" y="3040"/>
                </a:lnTo>
                <a:lnTo>
                  <a:pt x="670" y="1855"/>
                </a:lnTo>
                <a:lnTo>
                  <a:pt x="2007" y="1855"/>
                </a:lnTo>
                <a:lnTo>
                  <a:pt x="2007" y="1247"/>
                </a:lnTo>
                <a:lnTo>
                  <a:pt x="670" y="1247"/>
                </a:lnTo>
                <a:lnTo>
                  <a:pt x="670" y="608"/>
                </a:lnTo>
                <a:lnTo>
                  <a:pt x="2068" y="608"/>
                </a:lnTo>
                <a:lnTo>
                  <a:pt x="2068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640" name="Google Shape;640;p38"/>
          <p:cNvSpPr/>
          <p:nvPr/>
        </p:nvSpPr>
        <p:spPr>
          <a:xfrm>
            <a:off x="8892292" y="3495543"/>
            <a:ext cx="55871" cy="67174"/>
          </a:xfrm>
          <a:custGeom>
            <a:rect b="b" l="l" r="r" t="t"/>
            <a:pathLst>
              <a:path extrusionOk="0" h="3132" w="2402">
                <a:moveTo>
                  <a:pt x="1216" y="1"/>
                </a:moveTo>
                <a:cubicBezTo>
                  <a:pt x="912" y="1"/>
                  <a:pt x="638" y="92"/>
                  <a:pt x="426" y="244"/>
                </a:cubicBezTo>
                <a:cubicBezTo>
                  <a:pt x="213" y="396"/>
                  <a:pt x="122" y="609"/>
                  <a:pt x="122" y="913"/>
                </a:cubicBezTo>
                <a:cubicBezTo>
                  <a:pt x="122" y="1186"/>
                  <a:pt x="213" y="1399"/>
                  <a:pt x="365" y="1551"/>
                </a:cubicBezTo>
                <a:cubicBezTo>
                  <a:pt x="547" y="1673"/>
                  <a:pt x="790" y="1794"/>
                  <a:pt x="1155" y="1855"/>
                </a:cubicBezTo>
                <a:cubicBezTo>
                  <a:pt x="1368" y="1916"/>
                  <a:pt x="1520" y="1976"/>
                  <a:pt x="1581" y="2037"/>
                </a:cubicBezTo>
                <a:cubicBezTo>
                  <a:pt x="1672" y="2068"/>
                  <a:pt x="1702" y="2159"/>
                  <a:pt x="1702" y="2250"/>
                </a:cubicBezTo>
                <a:cubicBezTo>
                  <a:pt x="1702" y="2341"/>
                  <a:pt x="1672" y="2402"/>
                  <a:pt x="1611" y="2463"/>
                </a:cubicBezTo>
                <a:cubicBezTo>
                  <a:pt x="1520" y="2524"/>
                  <a:pt x="1429" y="2554"/>
                  <a:pt x="1307" y="2554"/>
                </a:cubicBezTo>
                <a:cubicBezTo>
                  <a:pt x="1033" y="2554"/>
                  <a:pt x="730" y="2402"/>
                  <a:pt x="395" y="2098"/>
                </a:cubicBezTo>
                <a:lnTo>
                  <a:pt x="0" y="2615"/>
                </a:lnTo>
                <a:cubicBezTo>
                  <a:pt x="395" y="2949"/>
                  <a:pt x="821" y="3132"/>
                  <a:pt x="1307" y="3132"/>
                </a:cubicBezTo>
                <a:cubicBezTo>
                  <a:pt x="1641" y="3132"/>
                  <a:pt x="1885" y="3040"/>
                  <a:pt x="2097" y="2888"/>
                </a:cubicBezTo>
                <a:cubicBezTo>
                  <a:pt x="2310" y="2706"/>
                  <a:pt x="2401" y="2493"/>
                  <a:pt x="2401" y="2220"/>
                </a:cubicBezTo>
                <a:cubicBezTo>
                  <a:pt x="2401" y="1946"/>
                  <a:pt x="2340" y="1733"/>
                  <a:pt x="2158" y="1612"/>
                </a:cubicBezTo>
                <a:cubicBezTo>
                  <a:pt x="2006" y="1460"/>
                  <a:pt x="1793" y="1369"/>
                  <a:pt x="1489" y="1277"/>
                </a:cubicBezTo>
                <a:cubicBezTo>
                  <a:pt x="1216" y="1217"/>
                  <a:pt x="1033" y="1156"/>
                  <a:pt x="942" y="1095"/>
                </a:cubicBezTo>
                <a:cubicBezTo>
                  <a:pt x="881" y="1034"/>
                  <a:pt x="821" y="973"/>
                  <a:pt x="821" y="882"/>
                </a:cubicBezTo>
                <a:cubicBezTo>
                  <a:pt x="821" y="791"/>
                  <a:pt x="851" y="730"/>
                  <a:pt x="942" y="669"/>
                </a:cubicBezTo>
                <a:cubicBezTo>
                  <a:pt x="1003" y="609"/>
                  <a:pt x="1094" y="609"/>
                  <a:pt x="1185" y="609"/>
                </a:cubicBezTo>
                <a:cubicBezTo>
                  <a:pt x="1459" y="609"/>
                  <a:pt x="1733" y="700"/>
                  <a:pt x="2006" y="882"/>
                </a:cubicBezTo>
                <a:lnTo>
                  <a:pt x="2340" y="396"/>
                </a:lnTo>
                <a:cubicBezTo>
                  <a:pt x="2189" y="274"/>
                  <a:pt x="2006" y="183"/>
                  <a:pt x="1824" y="92"/>
                </a:cubicBezTo>
                <a:cubicBezTo>
                  <a:pt x="1611" y="31"/>
                  <a:pt x="1398" y="1"/>
                  <a:pt x="1216" y="1"/>
                </a:cubicBez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641" name="Google Shape;641;p38"/>
          <p:cNvSpPr/>
          <p:nvPr/>
        </p:nvSpPr>
        <p:spPr>
          <a:xfrm>
            <a:off x="7917969" y="3758409"/>
            <a:ext cx="35378" cy="79549"/>
          </a:xfrm>
          <a:custGeom>
            <a:rect b="b" l="l" r="r" t="t"/>
            <a:pathLst>
              <a:path extrusionOk="0" h="3709" w="1521">
                <a:moveTo>
                  <a:pt x="1" y="0"/>
                </a:moveTo>
                <a:lnTo>
                  <a:pt x="1" y="730"/>
                </a:lnTo>
                <a:lnTo>
                  <a:pt x="700" y="730"/>
                </a:lnTo>
                <a:lnTo>
                  <a:pt x="700" y="3708"/>
                </a:lnTo>
                <a:lnTo>
                  <a:pt x="1521" y="3708"/>
                </a:lnTo>
                <a:lnTo>
                  <a:pt x="15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8"/>
          <p:cNvSpPr/>
          <p:nvPr/>
        </p:nvSpPr>
        <p:spPr>
          <a:xfrm>
            <a:off x="8245325" y="3757101"/>
            <a:ext cx="62244" cy="80857"/>
          </a:xfrm>
          <a:custGeom>
            <a:rect b="b" l="l" r="r" t="t"/>
            <a:pathLst>
              <a:path extrusionOk="0" h="3770" w="2676">
                <a:moveTo>
                  <a:pt x="1369" y="0"/>
                </a:moveTo>
                <a:cubicBezTo>
                  <a:pt x="1034" y="0"/>
                  <a:pt x="761" y="61"/>
                  <a:pt x="578" y="183"/>
                </a:cubicBezTo>
                <a:cubicBezTo>
                  <a:pt x="366" y="335"/>
                  <a:pt x="183" y="548"/>
                  <a:pt x="1" y="791"/>
                </a:cubicBezTo>
                <a:lnTo>
                  <a:pt x="670" y="1186"/>
                </a:lnTo>
                <a:cubicBezTo>
                  <a:pt x="882" y="851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03" y="912"/>
                  <a:pt x="1764" y="1003"/>
                  <a:pt x="1764" y="1125"/>
                </a:cubicBezTo>
                <a:cubicBezTo>
                  <a:pt x="1764" y="1247"/>
                  <a:pt x="1703" y="1368"/>
                  <a:pt x="1612" y="1520"/>
                </a:cubicBezTo>
                <a:cubicBezTo>
                  <a:pt x="1521" y="1642"/>
                  <a:pt x="1369" y="1824"/>
                  <a:pt x="1156" y="2037"/>
                </a:cubicBezTo>
                <a:lnTo>
                  <a:pt x="62" y="3162"/>
                </a:lnTo>
                <a:lnTo>
                  <a:pt x="62" y="3769"/>
                </a:lnTo>
                <a:lnTo>
                  <a:pt x="2676" y="3769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11" y="1855"/>
                  <a:pt x="2433" y="1672"/>
                </a:cubicBezTo>
                <a:cubicBezTo>
                  <a:pt x="2524" y="1490"/>
                  <a:pt x="2554" y="1307"/>
                  <a:pt x="2554" y="1125"/>
                </a:cubicBezTo>
                <a:cubicBezTo>
                  <a:pt x="2554" y="760"/>
                  <a:pt x="2433" y="487"/>
                  <a:pt x="2189" y="304"/>
                </a:cubicBezTo>
                <a:cubicBezTo>
                  <a:pt x="1946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8"/>
          <p:cNvSpPr/>
          <p:nvPr/>
        </p:nvSpPr>
        <p:spPr>
          <a:xfrm>
            <a:off x="8565633" y="3758409"/>
            <a:ext cx="61523" cy="80857"/>
          </a:xfrm>
          <a:custGeom>
            <a:rect b="b" l="l" r="r" t="t"/>
            <a:pathLst>
              <a:path extrusionOk="0" h="3770" w="2645">
                <a:moveTo>
                  <a:pt x="213" y="0"/>
                </a:moveTo>
                <a:lnTo>
                  <a:pt x="213" y="699"/>
                </a:lnTo>
                <a:lnTo>
                  <a:pt x="1368" y="699"/>
                </a:lnTo>
                <a:lnTo>
                  <a:pt x="669" y="1550"/>
                </a:lnTo>
                <a:lnTo>
                  <a:pt x="669" y="2158"/>
                </a:lnTo>
                <a:cubicBezTo>
                  <a:pt x="882" y="2097"/>
                  <a:pt x="1034" y="2067"/>
                  <a:pt x="1155" y="2067"/>
                </a:cubicBezTo>
                <a:cubicBezTo>
                  <a:pt x="1368" y="2067"/>
                  <a:pt x="1550" y="2097"/>
                  <a:pt x="1672" y="2189"/>
                </a:cubicBezTo>
                <a:cubicBezTo>
                  <a:pt x="1794" y="2280"/>
                  <a:pt x="1854" y="2401"/>
                  <a:pt x="1854" y="2553"/>
                </a:cubicBezTo>
                <a:cubicBezTo>
                  <a:pt x="1854" y="2705"/>
                  <a:pt x="1794" y="2827"/>
                  <a:pt x="1702" y="2918"/>
                </a:cubicBezTo>
                <a:cubicBezTo>
                  <a:pt x="1581" y="3009"/>
                  <a:pt x="1459" y="3040"/>
                  <a:pt x="1277" y="3040"/>
                </a:cubicBezTo>
                <a:cubicBezTo>
                  <a:pt x="1003" y="3040"/>
                  <a:pt x="699" y="2918"/>
                  <a:pt x="335" y="2675"/>
                </a:cubicBezTo>
                <a:lnTo>
                  <a:pt x="0" y="3313"/>
                </a:lnTo>
                <a:cubicBezTo>
                  <a:pt x="426" y="3617"/>
                  <a:pt x="851" y="3769"/>
                  <a:pt x="1246" y="3769"/>
                </a:cubicBezTo>
                <a:cubicBezTo>
                  <a:pt x="1672" y="3769"/>
                  <a:pt x="2006" y="3648"/>
                  <a:pt x="2249" y="3435"/>
                </a:cubicBezTo>
                <a:cubicBezTo>
                  <a:pt x="2523" y="3192"/>
                  <a:pt x="2645" y="2888"/>
                  <a:pt x="2645" y="2493"/>
                </a:cubicBezTo>
                <a:cubicBezTo>
                  <a:pt x="2645" y="2249"/>
                  <a:pt x="2584" y="2006"/>
                  <a:pt x="2401" y="1824"/>
                </a:cubicBezTo>
                <a:cubicBezTo>
                  <a:pt x="2249" y="1611"/>
                  <a:pt x="2037" y="1490"/>
                  <a:pt x="1733" y="1429"/>
                </a:cubicBezTo>
                <a:lnTo>
                  <a:pt x="2493" y="578"/>
                </a:lnTo>
                <a:lnTo>
                  <a:pt x="24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8"/>
          <p:cNvSpPr/>
          <p:nvPr/>
        </p:nvSpPr>
        <p:spPr>
          <a:xfrm>
            <a:off x="8888035" y="3758409"/>
            <a:ext cx="62942" cy="79549"/>
          </a:xfrm>
          <a:custGeom>
            <a:rect b="b" l="l" r="r" t="t"/>
            <a:pathLst>
              <a:path extrusionOk="0" h="3709" w="2706">
                <a:moveTo>
                  <a:pt x="1308" y="0"/>
                </a:moveTo>
                <a:lnTo>
                  <a:pt x="1" y="2189"/>
                </a:lnTo>
                <a:lnTo>
                  <a:pt x="1" y="2827"/>
                </a:lnTo>
                <a:lnTo>
                  <a:pt x="1490" y="2827"/>
                </a:lnTo>
                <a:lnTo>
                  <a:pt x="1490" y="3708"/>
                </a:lnTo>
                <a:lnTo>
                  <a:pt x="2280" y="3708"/>
                </a:lnTo>
                <a:lnTo>
                  <a:pt x="2280" y="2827"/>
                </a:lnTo>
                <a:lnTo>
                  <a:pt x="2706" y="2827"/>
                </a:lnTo>
                <a:lnTo>
                  <a:pt x="2706" y="2128"/>
                </a:lnTo>
                <a:lnTo>
                  <a:pt x="2280" y="2128"/>
                </a:lnTo>
                <a:lnTo>
                  <a:pt x="2280" y="1459"/>
                </a:lnTo>
                <a:lnTo>
                  <a:pt x="1490" y="1459"/>
                </a:lnTo>
                <a:lnTo>
                  <a:pt x="1490" y="2128"/>
                </a:lnTo>
                <a:lnTo>
                  <a:pt x="943" y="2128"/>
                </a:lnTo>
                <a:lnTo>
                  <a:pt x="22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8"/>
          <p:cNvSpPr/>
          <p:nvPr/>
        </p:nvSpPr>
        <p:spPr>
          <a:xfrm>
            <a:off x="6957091" y="4021114"/>
            <a:ext cx="61546" cy="80857"/>
          </a:xfrm>
          <a:custGeom>
            <a:rect b="b" l="l" r="r" t="t"/>
            <a:pathLst>
              <a:path extrusionOk="0" h="3770" w="2646">
                <a:moveTo>
                  <a:pt x="183" y="0"/>
                </a:moveTo>
                <a:lnTo>
                  <a:pt x="183" y="1824"/>
                </a:lnTo>
                <a:lnTo>
                  <a:pt x="548" y="2189"/>
                </a:lnTo>
                <a:cubicBezTo>
                  <a:pt x="791" y="2067"/>
                  <a:pt x="1004" y="1976"/>
                  <a:pt x="1186" y="1976"/>
                </a:cubicBezTo>
                <a:cubicBezTo>
                  <a:pt x="1369" y="1976"/>
                  <a:pt x="1521" y="2037"/>
                  <a:pt x="1642" y="2128"/>
                </a:cubicBezTo>
                <a:cubicBezTo>
                  <a:pt x="1764" y="2219"/>
                  <a:pt x="1825" y="2341"/>
                  <a:pt x="1825" y="2523"/>
                </a:cubicBezTo>
                <a:cubicBezTo>
                  <a:pt x="1825" y="2675"/>
                  <a:pt x="1764" y="2797"/>
                  <a:pt x="1673" y="2888"/>
                </a:cubicBezTo>
                <a:cubicBezTo>
                  <a:pt x="1551" y="2979"/>
                  <a:pt x="1430" y="3009"/>
                  <a:pt x="1278" y="3009"/>
                </a:cubicBezTo>
                <a:cubicBezTo>
                  <a:pt x="1156" y="3009"/>
                  <a:pt x="1004" y="2979"/>
                  <a:pt x="852" y="2888"/>
                </a:cubicBezTo>
                <a:cubicBezTo>
                  <a:pt x="730" y="2827"/>
                  <a:pt x="639" y="2766"/>
                  <a:pt x="578" y="2706"/>
                </a:cubicBezTo>
                <a:cubicBezTo>
                  <a:pt x="518" y="2675"/>
                  <a:pt x="487" y="2614"/>
                  <a:pt x="457" y="2584"/>
                </a:cubicBezTo>
                <a:lnTo>
                  <a:pt x="1" y="3192"/>
                </a:lnTo>
                <a:cubicBezTo>
                  <a:pt x="335" y="3557"/>
                  <a:pt x="761" y="3769"/>
                  <a:pt x="1278" y="3769"/>
                </a:cubicBezTo>
                <a:cubicBezTo>
                  <a:pt x="1673" y="3769"/>
                  <a:pt x="1977" y="3648"/>
                  <a:pt x="2250" y="3405"/>
                </a:cubicBezTo>
                <a:cubicBezTo>
                  <a:pt x="2524" y="3161"/>
                  <a:pt x="2645" y="2857"/>
                  <a:pt x="2645" y="2493"/>
                </a:cubicBezTo>
                <a:cubicBezTo>
                  <a:pt x="2645" y="2128"/>
                  <a:pt x="2524" y="1824"/>
                  <a:pt x="2281" y="1611"/>
                </a:cubicBezTo>
                <a:cubicBezTo>
                  <a:pt x="2007" y="1399"/>
                  <a:pt x="1703" y="1307"/>
                  <a:pt x="1338" y="1307"/>
                </a:cubicBezTo>
                <a:cubicBezTo>
                  <a:pt x="1217" y="1307"/>
                  <a:pt x="1065" y="1307"/>
                  <a:pt x="974" y="1338"/>
                </a:cubicBezTo>
                <a:lnTo>
                  <a:pt x="974" y="730"/>
                </a:lnTo>
                <a:lnTo>
                  <a:pt x="2433" y="730"/>
                </a:lnTo>
                <a:lnTo>
                  <a:pt x="24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8"/>
          <p:cNvSpPr/>
          <p:nvPr/>
        </p:nvSpPr>
        <p:spPr>
          <a:xfrm>
            <a:off x="7280935" y="4019163"/>
            <a:ext cx="64360" cy="82144"/>
          </a:xfrm>
          <a:custGeom>
            <a:rect b="b" l="l" r="r" t="t"/>
            <a:pathLst>
              <a:path extrusionOk="0" h="3830" w="2767">
                <a:moveTo>
                  <a:pt x="1459" y="2067"/>
                </a:moveTo>
                <a:cubicBezTo>
                  <a:pt x="1642" y="2067"/>
                  <a:pt x="1763" y="2097"/>
                  <a:pt x="1854" y="2219"/>
                </a:cubicBezTo>
                <a:cubicBezTo>
                  <a:pt x="1946" y="2341"/>
                  <a:pt x="2006" y="2462"/>
                  <a:pt x="2006" y="2614"/>
                </a:cubicBezTo>
                <a:cubicBezTo>
                  <a:pt x="2006" y="2766"/>
                  <a:pt x="1946" y="2918"/>
                  <a:pt x="1854" y="3009"/>
                </a:cubicBezTo>
                <a:cubicBezTo>
                  <a:pt x="1733" y="3100"/>
                  <a:pt x="1611" y="3161"/>
                  <a:pt x="1429" y="3161"/>
                </a:cubicBezTo>
                <a:cubicBezTo>
                  <a:pt x="1277" y="3161"/>
                  <a:pt x="1155" y="3100"/>
                  <a:pt x="1034" y="2979"/>
                </a:cubicBezTo>
                <a:cubicBezTo>
                  <a:pt x="942" y="2857"/>
                  <a:pt x="882" y="2736"/>
                  <a:pt x="882" y="2584"/>
                </a:cubicBezTo>
                <a:cubicBezTo>
                  <a:pt x="882" y="2432"/>
                  <a:pt x="942" y="2310"/>
                  <a:pt x="1064" y="2189"/>
                </a:cubicBezTo>
                <a:cubicBezTo>
                  <a:pt x="1155" y="2097"/>
                  <a:pt x="1307" y="2067"/>
                  <a:pt x="1459" y="2067"/>
                </a:cubicBezTo>
                <a:close/>
                <a:moveTo>
                  <a:pt x="1490" y="0"/>
                </a:moveTo>
                <a:cubicBezTo>
                  <a:pt x="1094" y="0"/>
                  <a:pt x="730" y="152"/>
                  <a:pt x="456" y="456"/>
                </a:cubicBezTo>
                <a:cubicBezTo>
                  <a:pt x="304" y="608"/>
                  <a:pt x="183" y="790"/>
                  <a:pt x="122" y="1064"/>
                </a:cubicBezTo>
                <a:cubicBezTo>
                  <a:pt x="31" y="1307"/>
                  <a:pt x="0" y="1611"/>
                  <a:pt x="0" y="1945"/>
                </a:cubicBezTo>
                <a:cubicBezTo>
                  <a:pt x="0" y="2462"/>
                  <a:pt x="91" y="2918"/>
                  <a:pt x="304" y="3252"/>
                </a:cubicBezTo>
                <a:cubicBezTo>
                  <a:pt x="426" y="3435"/>
                  <a:pt x="547" y="3587"/>
                  <a:pt x="760" y="3678"/>
                </a:cubicBezTo>
                <a:cubicBezTo>
                  <a:pt x="942" y="3800"/>
                  <a:pt x="1186" y="3830"/>
                  <a:pt x="1429" y="3830"/>
                </a:cubicBezTo>
                <a:cubicBezTo>
                  <a:pt x="1824" y="3830"/>
                  <a:pt x="2128" y="3739"/>
                  <a:pt x="2371" y="3496"/>
                </a:cubicBezTo>
                <a:cubicBezTo>
                  <a:pt x="2614" y="3283"/>
                  <a:pt x="2766" y="2979"/>
                  <a:pt x="2766" y="2584"/>
                </a:cubicBezTo>
                <a:cubicBezTo>
                  <a:pt x="2766" y="2219"/>
                  <a:pt x="2645" y="1915"/>
                  <a:pt x="2401" y="1702"/>
                </a:cubicBezTo>
                <a:cubicBezTo>
                  <a:pt x="2189" y="1459"/>
                  <a:pt x="1885" y="1368"/>
                  <a:pt x="1550" y="1368"/>
                </a:cubicBezTo>
                <a:cubicBezTo>
                  <a:pt x="1277" y="1368"/>
                  <a:pt x="1034" y="1429"/>
                  <a:pt x="821" y="1581"/>
                </a:cubicBezTo>
                <a:cubicBezTo>
                  <a:pt x="851" y="1307"/>
                  <a:pt x="912" y="1094"/>
                  <a:pt x="1034" y="942"/>
                </a:cubicBezTo>
                <a:cubicBezTo>
                  <a:pt x="1155" y="790"/>
                  <a:pt x="1338" y="730"/>
                  <a:pt x="1581" y="730"/>
                </a:cubicBezTo>
                <a:cubicBezTo>
                  <a:pt x="1672" y="730"/>
                  <a:pt x="1794" y="760"/>
                  <a:pt x="1915" y="790"/>
                </a:cubicBezTo>
                <a:cubicBezTo>
                  <a:pt x="2037" y="851"/>
                  <a:pt x="2128" y="912"/>
                  <a:pt x="2158" y="942"/>
                </a:cubicBezTo>
                <a:cubicBezTo>
                  <a:pt x="2189" y="973"/>
                  <a:pt x="2219" y="1003"/>
                  <a:pt x="2249" y="1034"/>
                </a:cubicBezTo>
                <a:lnTo>
                  <a:pt x="2645" y="426"/>
                </a:lnTo>
                <a:cubicBezTo>
                  <a:pt x="2553" y="365"/>
                  <a:pt x="2462" y="274"/>
                  <a:pt x="2371" y="243"/>
                </a:cubicBezTo>
                <a:cubicBezTo>
                  <a:pt x="2280" y="182"/>
                  <a:pt x="2158" y="122"/>
                  <a:pt x="2006" y="91"/>
                </a:cubicBezTo>
                <a:cubicBezTo>
                  <a:pt x="1854" y="31"/>
                  <a:pt x="1672" y="0"/>
                  <a:pt x="149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8"/>
          <p:cNvSpPr/>
          <p:nvPr/>
        </p:nvSpPr>
        <p:spPr>
          <a:xfrm>
            <a:off x="7601219" y="4021114"/>
            <a:ext cx="62244" cy="79549"/>
          </a:xfrm>
          <a:custGeom>
            <a:rect b="b" l="l" r="r" t="t"/>
            <a:pathLst>
              <a:path extrusionOk="0" h="3709" w="2676">
                <a:moveTo>
                  <a:pt x="0" y="0"/>
                </a:moveTo>
                <a:lnTo>
                  <a:pt x="0" y="1186"/>
                </a:lnTo>
                <a:lnTo>
                  <a:pt x="760" y="1186"/>
                </a:lnTo>
                <a:lnTo>
                  <a:pt x="760" y="699"/>
                </a:lnTo>
                <a:lnTo>
                  <a:pt x="1703" y="699"/>
                </a:lnTo>
                <a:lnTo>
                  <a:pt x="274" y="3709"/>
                </a:lnTo>
                <a:lnTo>
                  <a:pt x="1156" y="3709"/>
                </a:lnTo>
                <a:lnTo>
                  <a:pt x="2675" y="639"/>
                </a:lnTo>
                <a:lnTo>
                  <a:pt x="26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8"/>
          <p:cNvSpPr/>
          <p:nvPr/>
        </p:nvSpPr>
        <p:spPr>
          <a:xfrm>
            <a:off x="7925040" y="4019163"/>
            <a:ext cx="65779" cy="82144"/>
          </a:xfrm>
          <a:custGeom>
            <a:rect b="b" l="l" r="r" t="t"/>
            <a:pathLst>
              <a:path extrusionOk="0" h="3830" w="2828">
                <a:moveTo>
                  <a:pt x="1399" y="669"/>
                </a:moveTo>
                <a:cubicBezTo>
                  <a:pt x="1551" y="669"/>
                  <a:pt x="1672" y="699"/>
                  <a:pt x="1764" y="790"/>
                </a:cubicBezTo>
                <a:cubicBezTo>
                  <a:pt x="1855" y="851"/>
                  <a:pt x="1916" y="973"/>
                  <a:pt x="1916" y="1094"/>
                </a:cubicBezTo>
                <a:cubicBezTo>
                  <a:pt x="1916" y="1216"/>
                  <a:pt x="1855" y="1338"/>
                  <a:pt x="1764" y="1398"/>
                </a:cubicBezTo>
                <a:cubicBezTo>
                  <a:pt x="1642" y="1490"/>
                  <a:pt x="1551" y="1550"/>
                  <a:pt x="1399" y="1550"/>
                </a:cubicBezTo>
                <a:cubicBezTo>
                  <a:pt x="1277" y="1550"/>
                  <a:pt x="1156" y="1490"/>
                  <a:pt x="1065" y="1398"/>
                </a:cubicBezTo>
                <a:cubicBezTo>
                  <a:pt x="943" y="1307"/>
                  <a:pt x="913" y="1216"/>
                  <a:pt x="913" y="1094"/>
                </a:cubicBezTo>
                <a:cubicBezTo>
                  <a:pt x="913" y="973"/>
                  <a:pt x="943" y="851"/>
                  <a:pt x="1065" y="790"/>
                </a:cubicBezTo>
                <a:cubicBezTo>
                  <a:pt x="1156" y="699"/>
                  <a:pt x="1277" y="669"/>
                  <a:pt x="1399" y="669"/>
                </a:cubicBezTo>
                <a:close/>
                <a:moveTo>
                  <a:pt x="1399" y="2189"/>
                </a:moveTo>
                <a:cubicBezTo>
                  <a:pt x="1551" y="2189"/>
                  <a:pt x="1703" y="2219"/>
                  <a:pt x="1824" y="2310"/>
                </a:cubicBezTo>
                <a:cubicBezTo>
                  <a:pt x="1946" y="2371"/>
                  <a:pt x="2007" y="2493"/>
                  <a:pt x="2007" y="2675"/>
                </a:cubicBezTo>
                <a:cubicBezTo>
                  <a:pt x="2007" y="2827"/>
                  <a:pt x="1916" y="2948"/>
                  <a:pt x="1794" y="3040"/>
                </a:cubicBezTo>
                <a:cubicBezTo>
                  <a:pt x="1672" y="3100"/>
                  <a:pt x="1551" y="3161"/>
                  <a:pt x="1399" y="3161"/>
                </a:cubicBezTo>
                <a:cubicBezTo>
                  <a:pt x="1247" y="3161"/>
                  <a:pt x="1125" y="3100"/>
                  <a:pt x="1004" y="3040"/>
                </a:cubicBezTo>
                <a:cubicBezTo>
                  <a:pt x="882" y="2948"/>
                  <a:pt x="821" y="2827"/>
                  <a:pt x="821" y="2675"/>
                </a:cubicBezTo>
                <a:cubicBezTo>
                  <a:pt x="821" y="2523"/>
                  <a:pt x="882" y="2371"/>
                  <a:pt x="1004" y="2310"/>
                </a:cubicBezTo>
                <a:cubicBezTo>
                  <a:pt x="1125" y="2219"/>
                  <a:pt x="1247" y="2189"/>
                  <a:pt x="1399" y="2189"/>
                </a:cubicBezTo>
                <a:close/>
                <a:moveTo>
                  <a:pt x="1399" y="0"/>
                </a:moveTo>
                <a:cubicBezTo>
                  <a:pt x="1034" y="0"/>
                  <a:pt x="730" y="122"/>
                  <a:pt x="487" y="304"/>
                </a:cubicBezTo>
                <a:cubicBezTo>
                  <a:pt x="244" y="486"/>
                  <a:pt x="122" y="730"/>
                  <a:pt x="122" y="1003"/>
                </a:cubicBezTo>
                <a:cubicBezTo>
                  <a:pt x="122" y="1307"/>
                  <a:pt x="213" y="1550"/>
                  <a:pt x="457" y="1763"/>
                </a:cubicBezTo>
                <a:cubicBezTo>
                  <a:pt x="153" y="1976"/>
                  <a:pt x="1" y="2310"/>
                  <a:pt x="1" y="2675"/>
                </a:cubicBezTo>
                <a:cubicBezTo>
                  <a:pt x="1" y="3009"/>
                  <a:pt x="122" y="3283"/>
                  <a:pt x="396" y="3496"/>
                </a:cubicBezTo>
                <a:cubicBezTo>
                  <a:pt x="639" y="3739"/>
                  <a:pt x="973" y="3830"/>
                  <a:pt x="1399" y="3830"/>
                </a:cubicBezTo>
                <a:cubicBezTo>
                  <a:pt x="1824" y="3830"/>
                  <a:pt x="2159" y="3739"/>
                  <a:pt x="2432" y="3496"/>
                </a:cubicBezTo>
                <a:cubicBezTo>
                  <a:pt x="2676" y="3283"/>
                  <a:pt x="2828" y="3009"/>
                  <a:pt x="2828" y="2675"/>
                </a:cubicBezTo>
                <a:cubicBezTo>
                  <a:pt x="2828" y="2310"/>
                  <a:pt x="2676" y="1976"/>
                  <a:pt x="2341" y="1763"/>
                </a:cubicBezTo>
                <a:cubicBezTo>
                  <a:pt x="2584" y="1550"/>
                  <a:pt x="2676" y="1307"/>
                  <a:pt x="2676" y="1003"/>
                </a:cubicBezTo>
                <a:cubicBezTo>
                  <a:pt x="2676" y="730"/>
                  <a:pt x="2554" y="486"/>
                  <a:pt x="2311" y="304"/>
                </a:cubicBezTo>
                <a:cubicBezTo>
                  <a:pt x="2068" y="122"/>
                  <a:pt x="1764" y="0"/>
                  <a:pt x="13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8"/>
          <p:cNvSpPr/>
          <p:nvPr/>
        </p:nvSpPr>
        <p:spPr>
          <a:xfrm>
            <a:off x="8246046" y="4019163"/>
            <a:ext cx="64360" cy="82144"/>
          </a:xfrm>
          <a:custGeom>
            <a:rect b="b" l="l" r="r" t="t"/>
            <a:pathLst>
              <a:path extrusionOk="0" h="3830" w="2767">
                <a:moveTo>
                  <a:pt x="1338" y="699"/>
                </a:moveTo>
                <a:cubicBezTo>
                  <a:pt x="1490" y="699"/>
                  <a:pt x="1611" y="760"/>
                  <a:pt x="1733" y="882"/>
                </a:cubicBezTo>
                <a:cubicBezTo>
                  <a:pt x="1824" y="1003"/>
                  <a:pt x="1885" y="1125"/>
                  <a:pt x="1885" y="1277"/>
                </a:cubicBezTo>
                <a:cubicBezTo>
                  <a:pt x="1885" y="1429"/>
                  <a:pt x="1824" y="1550"/>
                  <a:pt x="1733" y="1641"/>
                </a:cubicBezTo>
                <a:cubicBezTo>
                  <a:pt x="1611" y="1763"/>
                  <a:pt x="1459" y="1793"/>
                  <a:pt x="1307" y="1793"/>
                </a:cubicBezTo>
                <a:cubicBezTo>
                  <a:pt x="1155" y="1793"/>
                  <a:pt x="1003" y="1733"/>
                  <a:pt x="912" y="1641"/>
                </a:cubicBezTo>
                <a:cubicBezTo>
                  <a:pt x="821" y="1520"/>
                  <a:pt x="791" y="1398"/>
                  <a:pt x="791" y="1246"/>
                </a:cubicBezTo>
                <a:cubicBezTo>
                  <a:pt x="791" y="1094"/>
                  <a:pt x="821" y="942"/>
                  <a:pt x="943" y="851"/>
                </a:cubicBezTo>
                <a:cubicBezTo>
                  <a:pt x="1034" y="760"/>
                  <a:pt x="1155" y="699"/>
                  <a:pt x="1338" y="699"/>
                </a:cubicBezTo>
                <a:close/>
                <a:moveTo>
                  <a:pt x="1338" y="0"/>
                </a:moveTo>
                <a:cubicBezTo>
                  <a:pt x="943" y="0"/>
                  <a:pt x="639" y="122"/>
                  <a:pt x="395" y="365"/>
                </a:cubicBezTo>
                <a:cubicBezTo>
                  <a:pt x="152" y="578"/>
                  <a:pt x="0" y="882"/>
                  <a:pt x="0" y="1246"/>
                </a:cubicBezTo>
                <a:cubicBezTo>
                  <a:pt x="0" y="1641"/>
                  <a:pt x="122" y="1945"/>
                  <a:pt x="365" y="2158"/>
                </a:cubicBezTo>
                <a:cubicBezTo>
                  <a:pt x="578" y="2401"/>
                  <a:pt x="882" y="2493"/>
                  <a:pt x="1216" y="2493"/>
                </a:cubicBezTo>
                <a:cubicBezTo>
                  <a:pt x="1490" y="2493"/>
                  <a:pt x="1733" y="2432"/>
                  <a:pt x="1946" y="2280"/>
                </a:cubicBezTo>
                <a:lnTo>
                  <a:pt x="1946" y="2280"/>
                </a:lnTo>
                <a:cubicBezTo>
                  <a:pt x="1915" y="2523"/>
                  <a:pt x="1854" y="2736"/>
                  <a:pt x="1733" y="2888"/>
                </a:cubicBezTo>
                <a:cubicBezTo>
                  <a:pt x="1611" y="3070"/>
                  <a:pt x="1429" y="3131"/>
                  <a:pt x="1186" y="3131"/>
                </a:cubicBezTo>
                <a:cubicBezTo>
                  <a:pt x="1095" y="3131"/>
                  <a:pt x="973" y="3100"/>
                  <a:pt x="851" y="3070"/>
                </a:cubicBezTo>
                <a:cubicBezTo>
                  <a:pt x="730" y="3009"/>
                  <a:pt x="669" y="2948"/>
                  <a:pt x="608" y="2918"/>
                </a:cubicBezTo>
                <a:cubicBezTo>
                  <a:pt x="578" y="2888"/>
                  <a:pt x="547" y="2857"/>
                  <a:pt x="517" y="2827"/>
                </a:cubicBezTo>
                <a:lnTo>
                  <a:pt x="122" y="3404"/>
                </a:lnTo>
                <a:cubicBezTo>
                  <a:pt x="213" y="3496"/>
                  <a:pt x="304" y="3556"/>
                  <a:pt x="395" y="3617"/>
                </a:cubicBezTo>
                <a:cubicBezTo>
                  <a:pt x="487" y="3678"/>
                  <a:pt x="608" y="3708"/>
                  <a:pt x="760" y="3769"/>
                </a:cubicBezTo>
                <a:cubicBezTo>
                  <a:pt x="912" y="3830"/>
                  <a:pt x="1064" y="3830"/>
                  <a:pt x="1247" y="3830"/>
                </a:cubicBezTo>
                <a:cubicBezTo>
                  <a:pt x="1672" y="3830"/>
                  <a:pt x="2006" y="3708"/>
                  <a:pt x="2310" y="3404"/>
                </a:cubicBezTo>
                <a:cubicBezTo>
                  <a:pt x="2462" y="3252"/>
                  <a:pt x="2554" y="3040"/>
                  <a:pt x="2645" y="2797"/>
                </a:cubicBezTo>
                <a:cubicBezTo>
                  <a:pt x="2736" y="2523"/>
                  <a:pt x="2766" y="2249"/>
                  <a:pt x="2766" y="1885"/>
                </a:cubicBezTo>
                <a:cubicBezTo>
                  <a:pt x="2766" y="1368"/>
                  <a:pt x="2675" y="942"/>
                  <a:pt x="2462" y="578"/>
                </a:cubicBezTo>
                <a:cubicBezTo>
                  <a:pt x="2341" y="395"/>
                  <a:pt x="2189" y="274"/>
                  <a:pt x="2006" y="152"/>
                </a:cubicBezTo>
                <a:cubicBezTo>
                  <a:pt x="1824" y="61"/>
                  <a:pt x="1581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8"/>
          <p:cNvSpPr/>
          <p:nvPr/>
        </p:nvSpPr>
        <p:spPr>
          <a:xfrm>
            <a:off x="8530276" y="4021114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699"/>
                </a:lnTo>
                <a:lnTo>
                  <a:pt x="700" y="699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8"/>
          <p:cNvSpPr/>
          <p:nvPr/>
        </p:nvSpPr>
        <p:spPr>
          <a:xfrm>
            <a:off x="8582591" y="4019163"/>
            <a:ext cx="71431" cy="82144"/>
          </a:xfrm>
          <a:custGeom>
            <a:rect b="b" l="l" r="r" t="t"/>
            <a:pathLst>
              <a:path extrusionOk="0" h="3830" w="3071">
                <a:moveTo>
                  <a:pt x="1551" y="699"/>
                </a:moveTo>
                <a:cubicBezTo>
                  <a:pt x="1794" y="699"/>
                  <a:pt x="1976" y="790"/>
                  <a:pt x="2098" y="1034"/>
                </a:cubicBezTo>
                <a:cubicBezTo>
                  <a:pt x="2220" y="1277"/>
                  <a:pt x="2280" y="1550"/>
                  <a:pt x="2280" y="1945"/>
                </a:cubicBezTo>
                <a:cubicBezTo>
                  <a:pt x="2280" y="2310"/>
                  <a:pt x="2220" y="2614"/>
                  <a:pt x="2098" y="2827"/>
                </a:cubicBezTo>
                <a:cubicBezTo>
                  <a:pt x="1976" y="3040"/>
                  <a:pt x="1794" y="3161"/>
                  <a:pt x="1551" y="3161"/>
                </a:cubicBezTo>
                <a:cubicBezTo>
                  <a:pt x="1308" y="3161"/>
                  <a:pt x="1125" y="3070"/>
                  <a:pt x="1004" y="2827"/>
                </a:cubicBezTo>
                <a:cubicBezTo>
                  <a:pt x="882" y="2614"/>
                  <a:pt x="821" y="2310"/>
                  <a:pt x="821" y="1945"/>
                </a:cubicBezTo>
                <a:cubicBezTo>
                  <a:pt x="821" y="1550"/>
                  <a:pt x="882" y="1246"/>
                  <a:pt x="1004" y="1034"/>
                </a:cubicBezTo>
                <a:cubicBezTo>
                  <a:pt x="1125" y="821"/>
                  <a:pt x="1308" y="699"/>
                  <a:pt x="1551" y="699"/>
                </a:cubicBezTo>
                <a:close/>
                <a:moveTo>
                  <a:pt x="1551" y="0"/>
                </a:moveTo>
                <a:cubicBezTo>
                  <a:pt x="1034" y="0"/>
                  <a:pt x="639" y="182"/>
                  <a:pt x="396" y="517"/>
                </a:cubicBezTo>
                <a:cubicBezTo>
                  <a:pt x="153" y="882"/>
                  <a:pt x="1" y="1338"/>
                  <a:pt x="1" y="1915"/>
                </a:cubicBezTo>
                <a:cubicBezTo>
                  <a:pt x="1" y="2523"/>
                  <a:pt x="153" y="2979"/>
                  <a:pt x="396" y="3313"/>
                </a:cubicBezTo>
                <a:cubicBezTo>
                  <a:pt x="639" y="3678"/>
                  <a:pt x="1034" y="3830"/>
                  <a:pt x="1551" y="3830"/>
                </a:cubicBezTo>
                <a:cubicBezTo>
                  <a:pt x="2068" y="3830"/>
                  <a:pt x="2432" y="3678"/>
                  <a:pt x="2706" y="3313"/>
                </a:cubicBezTo>
                <a:cubicBezTo>
                  <a:pt x="2949" y="2979"/>
                  <a:pt x="3071" y="2493"/>
                  <a:pt x="3071" y="1915"/>
                </a:cubicBezTo>
                <a:cubicBezTo>
                  <a:pt x="3071" y="1338"/>
                  <a:pt x="2949" y="882"/>
                  <a:pt x="2706" y="517"/>
                </a:cubicBezTo>
                <a:cubicBezTo>
                  <a:pt x="2432" y="182"/>
                  <a:pt x="2068" y="0"/>
                  <a:pt x="15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8"/>
          <p:cNvSpPr/>
          <p:nvPr/>
        </p:nvSpPr>
        <p:spPr>
          <a:xfrm>
            <a:off x="8847747" y="4021114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699"/>
                </a:lnTo>
                <a:lnTo>
                  <a:pt x="699" y="699"/>
                </a:lnTo>
                <a:lnTo>
                  <a:pt x="699" y="3709"/>
                </a:lnTo>
                <a:lnTo>
                  <a:pt x="1489" y="3709"/>
                </a:lnTo>
                <a:lnTo>
                  <a:pt x="14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8"/>
          <p:cNvSpPr/>
          <p:nvPr/>
        </p:nvSpPr>
        <p:spPr>
          <a:xfrm>
            <a:off x="8897223" y="4021114"/>
            <a:ext cx="35378" cy="79549"/>
          </a:xfrm>
          <a:custGeom>
            <a:rect b="b" l="l" r="r" t="t"/>
            <a:pathLst>
              <a:path extrusionOk="0" h="3709" w="1521">
                <a:moveTo>
                  <a:pt x="1" y="0"/>
                </a:moveTo>
                <a:lnTo>
                  <a:pt x="1" y="699"/>
                </a:lnTo>
                <a:lnTo>
                  <a:pt x="730" y="699"/>
                </a:lnTo>
                <a:lnTo>
                  <a:pt x="730" y="3709"/>
                </a:lnTo>
                <a:lnTo>
                  <a:pt x="1521" y="3709"/>
                </a:lnTo>
                <a:lnTo>
                  <a:pt x="15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8"/>
          <p:cNvSpPr/>
          <p:nvPr/>
        </p:nvSpPr>
        <p:spPr>
          <a:xfrm>
            <a:off x="6918221" y="4324108"/>
            <a:ext cx="35355" cy="79549"/>
          </a:xfrm>
          <a:custGeom>
            <a:rect b="b" l="l" r="r" t="t"/>
            <a:pathLst>
              <a:path extrusionOk="0" h="3709" w="1520">
                <a:moveTo>
                  <a:pt x="0" y="0"/>
                </a:moveTo>
                <a:lnTo>
                  <a:pt x="0" y="700"/>
                </a:lnTo>
                <a:lnTo>
                  <a:pt x="730" y="700"/>
                </a:lnTo>
                <a:lnTo>
                  <a:pt x="730" y="3709"/>
                </a:lnTo>
                <a:lnTo>
                  <a:pt x="1520" y="3709"/>
                </a:lnTo>
                <a:lnTo>
                  <a:pt x="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8"/>
          <p:cNvSpPr/>
          <p:nvPr/>
        </p:nvSpPr>
        <p:spPr>
          <a:xfrm>
            <a:off x="6969838" y="4322157"/>
            <a:ext cx="62942" cy="81500"/>
          </a:xfrm>
          <a:custGeom>
            <a:rect b="b" l="l" r="r" t="t"/>
            <a:pathLst>
              <a:path extrusionOk="0" h="3800" w="2706">
                <a:moveTo>
                  <a:pt x="1368" y="0"/>
                </a:moveTo>
                <a:cubicBezTo>
                  <a:pt x="1064" y="0"/>
                  <a:pt x="790" y="61"/>
                  <a:pt x="578" y="213"/>
                </a:cubicBezTo>
                <a:cubicBezTo>
                  <a:pt x="365" y="335"/>
                  <a:pt x="182" y="547"/>
                  <a:pt x="0" y="821"/>
                </a:cubicBezTo>
                <a:lnTo>
                  <a:pt x="669" y="1216"/>
                </a:lnTo>
                <a:cubicBezTo>
                  <a:pt x="882" y="882"/>
                  <a:pt x="1094" y="699"/>
                  <a:pt x="1338" y="699"/>
                </a:cubicBezTo>
                <a:cubicBezTo>
                  <a:pt x="1459" y="699"/>
                  <a:pt x="1581" y="760"/>
                  <a:pt x="1641" y="851"/>
                </a:cubicBezTo>
                <a:cubicBezTo>
                  <a:pt x="1733" y="912"/>
                  <a:pt x="1763" y="1034"/>
                  <a:pt x="1763" y="1155"/>
                </a:cubicBezTo>
                <a:cubicBezTo>
                  <a:pt x="1763" y="1277"/>
                  <a:pt x="1733" y="1398"/>
                  <a:pt x="1641" y="1520"/>
                </a:cubicBezTo>
                <a:cubicBezTo>
                  <a:pt x="1550" y="1672"/>
                  <a:pt x="1368" y="1854"/>
                  <a:pt x="1155" y="2067"/>
                </a:cubicBezTo>
                <a:lnTo>
                  <a:pt x="91" y="3192"/>
                </a:lnTo>
                <a:lnTo>
                  <a:pt x="91" y="3800"/>
                </a:lnTo>
                <a:lnTo>
                  <a:pt x="2705" y="3800"/>
                </a:lnTo>
                <a:lnTo>
                  <a:pt x="2705" y="3040"/>
                </a:lnTo>
                <a:lnTo>
                  <a:pt x="1216" y="3040"/>
                </a:lnTo>
                <a:lnTo>
                  <a:pt x="1885" y="2371"/>
                </a:lnTo>
                <a:cubicBezTo>
                  <a:pt x="2158" y="2098"/>
                  <a:pt x="2341" y="1854"/>
                  <a:pt x="2432" y="1672"/>
                </a:cubicBezTo>
                <a:cubicBezTo>
                  <a:pt x="2523" y="1520"/>
                  <a:pt x="2584" y="1338"/>
                  <a:pt x="2584" y="1125"/>
                </a:cubicBezTo>
                <a:cubicBezTo>
                  <a:pt x="2584" y="791"/>
                  <a:pt x="2462" y="517"/>
                  <a:pt x="2219" y="304"/>
                </a:cubicBezTo>
                <a:cubicBezTo>
                  <a:pt x="1976" y="122"/>
                  <a:pt x="1702" y="0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8"/>
          <p:cNvSpPr/>
          <p:nvPr/>
        </p:nvSpPr>
        <p:spPr>
          <a:xfrm>
            <a:off x="7240623" y="4324108"/>
            <a:ext cx="34681" cy="79549"/>
          </a:xfrm>
          <a:custGeom>
            <a:rect b="b" l="l" r="r" t="t"/>
            <a:pathLst>
              <a:path extrusionOk="0" h="3709" w="1491">
                <a:moveTo>
                  <a:pt x="1" y="0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8"/>
          <p:cNvSpPr/>
          <p:nvPr/>
        </p:nvSpPr>
        <p:spPr>
          <a:xfrm>
            <a:off x="7290821" y="4324108"/>
            <a:ext cx="61546" cy="80214"/>
          </a:xfrm>
          <a:custGeom>
            <a:rect b="b" l="l" r="r" t="t"/>
            <a:pathLst>
              <a:path extrusionOk="0" h="3740" w="2646">
                <a:moveTo>
                  <a:pt x="214" y="0"/>
                </a:moveTo>
                <a:lnTo>
                  <a:pt x="214" y="700"/>
                </a:lnTo>
                <a:lnTo>
                  <a:pt x="1369" y="700"/>
                </a:lnTo>
                <a:lnTo>
                  <a:pt x="639" y="1520"/>
                </a:lnTo>
                <a:lnTo>
                  <a:pt x="639" y="2159"/>
                </a:lnTo>
                <a:cubicBezTo>
                  <a:pt x="852" y="2067"/>
                  <a:pt x="1034" y="2037"/>
                  <a:pt x="1156" y="2037"/>
                </a:cubicBezTo>
                <a:cubicBezTo>
                  <a:pt x="1369" y="2037"/>
                  <a:pt x="1521" y="2098"/>
                  <a:pt x="1642" y="2189"/>
                </a:cubicBezTo>
                <a:cubicBezTo>
                  <a:pt x="1794" y="2280"/>
                  <a:pt x="1855" y="2402"/>
                  <a:pt x="1855" y="2554"/>
                </a:cubicBezTo>
                <a:cubicBezTo>
                  <a:pt x="1855" y="2706"/>
                  <a:pt x="1794" y="2827"/>
                  <a:pt x="1673" y="2888"/>
                </a:cubicBezTo>
                <a:cubicBezTo>
                  <a:pt x="1581" y="2979"/>
                  <a:pt x="1429" y="3010"/>
                  <a:pt x="1277" y="3010"/>
                </a:cubicBezTo>
                <a:cubicBezTo>
                  <a:pt x="1004" y="3010"/>
                  <a:pt x="669" y="2888"/>
                  <a:pt x="335" y="2645"/>
                </a:cubicBezTo>
                <a:lnTo>
                  <a:pt x="1" y="3314"/>
                </a:lnTo>
                <a:cubicBezTo>
                  <a:pt x="426" y="3587"/>
                  <a:pt x="821" y="3739"/>
                  <a:pt x="1247" y="3739"/>
                </a:cubicBezTo>
                <a:cubicBezTo>
                  <a:pt x="1642" y="3739"/>
                  <a:pt x="1976" y="3617"/>
                  <a:pt x="2250" y="3405"/>
                </a:cubicBezTo>
                <a:cubicBezTo>
                  <a:pt x="2524" y="3192"/>
                  <a:pt x="2645" y="2888"/>
                  <a:pt x="2645" y="2493"/>
                </a:cubicBezTo>
                <a:cubicBezTo>
                  <a:pt x="2645" y="2219"/>
                  <a:pt x="2554" y="2007"/>
                  <a:pt x="2402" y="1794"/>
                </a:cubicBezTo>
                <a:cubicBezTo>
                  <a:pt x="2250" y="1611"/>
                  <a:pt x="2007" y="1490"/>
                  <a:pt x="1703" y="1429"/>
                </a:cubicBezTo>
                <a:lnTo>
                  <a:pt x="2463" y="578"/>
                </a:lnTo>
                <a:lnTo>
                  <a:pt x="24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8"/>
          <p:cNvSpPr/>
          <p:nvPr/>
        </p:nvSpPr>
        <p:spPr>
          <a:xfrm>
            <a:off x="7562327" y="4324108"/>
            <a:ext cx="34681" cy="79549"/>
          </a:xfrm>
          <a:custGeom>
            <a:rect b="b" l="l" r="r" t="t"/>
            <a:pathLst>
              <a:path extrusionOk="0" h="3709" w="1491">
                <a:moveTo>
                  <a:pt x="1" y="0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7612524" y="4324108"/>
            <a:ext cx="62965" cy="79549"/>
          </a:xfrm>
          <a:custGeom>
            <a:rect b="b" l="l" r="r" t="t"/>
            <a:pathLst>
              <a:path extrusionOk="0" h="3709" w="2707">
                <a:moveTo>
                  <a:pt x="1338" y="0"/>
                </a:moveTo>
                <a:lnTo>
                  <a:pt x="1" y="2189"/>
                </a:lnTo>
                <a:lnTo>
                  <a:pt x="1" y="2797"/>
                </a:lnTo>
                <a:lnTo>
                  <a:pt x="1490" y="2797"/>
                </a:lnTo>
                <a:lnTo>
                  <a:pt x="1490" y="3709"/>
                </a:lnTo>
                <a:lnTo>
                  <a:pt x="2280" y="3709"/>
                </a:lnTo>
                <a:lnTo>
                  <a:pt x="2280" y="2797"/>
                </a:lnTo>
                <a:lnTo>
                  <a:pt x="2706" y="2797"/>
                </a:lnTo>
                <a:lnTo>
                  <a:pt x="2706" y="2098"/>
                </a:lnTo>
                <a:lnTo>
                  <a:pt x="2280" y="2098"/>
                </a:lnTo>
                <a:lnTo>
                  <a:pt x="2280" y="1459"/>
                </a:lnTo>
                <a:lnTo>
                  <a:pt x="1490" y="1459"/>
                </a:lnTo>
                <a:lnTo>
                  <a:pt x="1490" y="2098"/>
                </a:lnTo>
                <a:lnTo>
                  <a:pt x="973" y="2098"/>
                </a:lnTo>
                <a:lnTo>
                  <a:pt x="22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7884752" y="4324108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700"/>
                </a:lnTo>
                <a:lnTo>
                  <a:pt x="699" y="700"/>
                </a:lnTo>
                <a:lnTo>
                  <a:pt x="699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8"/>
          <p:cNvSpPr/>
          <p:nvPr/>
        </p:nvSpPr>
        <p:spPr>
          <a:xfrm>
            <a:off x="7936368" y="4324108"/>
            <a:ext cx="61523" cy="80214"/>
          </a:xfrm>
          <a:custGeom>
            <a:rect b="b" l="l" r="r" t="t"/>
            <a:pathLst>
              <a:path extrusionOk="0" h="3740" w="2645">
                <a:moveTo>
                  <a:pt x="182" y="0"/>
                </a:moveTo>
                <a:lnTo>
                  <a:pt x="182" y="1794"/>
                </a:lnTo>
                <a:lnTo>
                  <a:pt x="547" y="2189"/>
                </a:lnTo>
                <a:cubicBezTo>
                  <a:pt x="790" y="2037"/>
                  <a:pt x="1003" y="1976"/>
                  <a:pt x="1185" y="1976"/>
                </a:cubicBezTo>
                <a:cubicBezTo>
                  <a:pt x="1368" y="1976"/>
                  <a:pt x="1520" y="2037"/>
                  <a:pt x="1641" y="2128"/>
                </a:cubicBezTo>
                <a:cubicBezTo>
                  <a:pt x="1763" y="2219"/>
                  <a:pt x="1824" y="2341"/>
                  <a:pt x="1824" y="2493"/>
                </a:cubicBezTo>
                <a:cubicBezTo>
                  <a:pt x="1824" y="2675"/>
                  <a:pt x="1763" y="2797"/>
                  <a:pt x="1672" y="2888"/>
                </a:cubicBezTo>
                <a:cubicBezTo>
                  <a:pt x="1550" y="2949"/>
                  <a:pt x="1429" y="3010"/>
                  <a:pt x="1277" y="3010"/>
                </a:cubicBezTo>
                <a:cubicBezTo>
                  <a:pt x="1155" y="3010"/>
                  <a:pt x="1003" y="2949"/>
                  <a:pt x="851" y="2888"/>
                </a:cubicBezTo>
                <a:cubicBezTo>
                  <a:pt x="730" y="2797"/>
                  <a:pt x="638" y="2736"/>
                  <a:pt x="578" y="2706"/>
                </a:cubicBezTo>
                <a:cubicBezTo>
                  <a:pt x="517" y="2645"/>
                  <a:pt x="486" y="2614"/>
                  <a:pt x="456" y="2584"/>
                </a:cubicBezTo>
                <a:lnTo>
                  <a:pt x="0" y="3192"/>
                </a:lnTo>
                <a:cubicBezTo>
                  <a:pt x="334" y="3557"/>
                  <a:pt x="760" y="3739"/>
                  <a:pt x="1277" y="3739"/>
                </a:cubicBezTo>
                <a:cubicBezTo>
                  <a:pt x="1672" y="3739"/>
                  <a:pt x="1976" y="3617"/>
                  <a:pt x="2249" y="3374"/>
                </a:cubicBezTo>
                <a:cubicBezTo>
                  <a:pt x="2523" y="3162"/>
                  <a:pt x="2644" y="2858"/>
                  <a:pt x="2644" y="2493"/>
                </a:cubicBezTo>
                <a:cubicBezTo>
                  <a:pt x="2644" y="2098"/>
                  <a:pt x="2523" y="1824"/>
                  <a:pt x="2280" y="1611"/>
                </a:cubicBezTo>
                <a:cubicBezTo>
                  <a:pt x="2006" y="1399"/>
                  <a:pt x="1702" y="1277"/>
                  <a:pt x="1337" y="1277"/>
                </a:cubicBezTo>
                <a:cubicBezTo>
                  <a:pt x="1216" y="1277"/>
                  <a:pt x="1064" y="1307"/>
                  <a:pt x="973" y="1338"/>
                </a:cubicBezTo>
                <a:lnTo>
                  <a:pt x="973" y="700"/>
                </a:lnTo>
                <a:lnTo>
                  <a:pt x="2432" y="700"/>
                </a:lnTo>
                <a:lnTo>
                  <a:pt x="24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8"/>
          <p:cNvSpPr/>
          <p:nvPr/>
        </p:nvSpPr>
        <p:spPr>
          <a:xfrm>
            <a:off x="8207153" y="4324108"/>
            <a:ext cx="34657" cy="79549"/>
          </a:xfrm>
          <a:custGeom>
            <a:rect b="b" l="l" r="r" t="t"/>
            <a:pathLst>
              <a:path extrusionOk="0" h="3709" w="1490">
                <a:moveTo>
                  <a:pt x="1" y="0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8"/>
          <p:cNvSpPr/>
          <p:nvPr/>
        </p:nvSpPr>
        <p:spPr>
          <a:xfrm>
            <a:off x="8260189" y="4322157"/>
            <a:ext cx="63639" cy="82165"/>
          </a:xfrm>
          <a:custGeom>
            <a:rect b="b" l="l" r="r" t="t"/>
            <a:pathLst>
              <a:path extrusionOk="0" h="3831" w="2736">
                <a:moveTo>
                  <a:pt x="1459" y="2037"/>
                </a:moveTo>
                <a:cubicBezTo>
                  <a:pt x="1611" y="2037"/>
                  <a:pt x="1763" y="2098"/>
                  <a:pt x="1854" y="2219"/>
                </a:cubicBezTo>
                <a:cubicBezTo>
                  <a:pt x="1946" y="2310"/>
                  <a:pt x="2006" y="2462"/>
                  <a:pt x="2006" y="2614"/>
                </a:cubicBezTo>
                <a:cubicBezTo>
                  <a:pt x="2006" y="2766"/>
                  <a:pt x="1946" y="2888"/>
                  <a:pt x="1824" y="2979"/>
                </a:cubicBezTo>
                <a:cubicBezTo>
                  <a:pt x="1733" y="3101"/>
                  <a:pt x="1611" y="3131"/>
                  <a:pt x="1429" y="3131"/>
                </a:cubicBezTo>
                <a:cubicBezTo>
                  <a:pt x="1277" y="3131"/>
                  <a:pt x="1155" y="3070"/>
                  <a:pt x="1034" y="2979"/>
                </a:cubicBezTo>
                <a:cubicBezTo>
                  <a:pt x="943" y="2857"/>
                  <a:pt x="882" y="2736"/>
                  <a:pt x="882" y="2584"/>
                </a:cubicBezTo>
                <a:cubicBezTo>
                  <a:pt x="882" y="2401"/>
                  <a:pt x="943" y="2280"/>
                  <a:pt x="1034" y="2189"/>
                </a:cubicBezTo>
                <a:cubicBezTo>
                  <a:pt x="1155" y="2098"/>
                  <a:pt x="1307" y="2037"/>
                  <a:pt x="1459" y="2037"/>
                </a:cubicBezTo>
                <a:close/>
                <a:moveTo>
                  <a:pt x="1490" y="0"/>
                </a:moveTo>
                <a:cubicBezTo>
                  <a:pt x="1095" y="0"/>
                  <a:pt x="730" y="152"/>
                  <a:pt x="456" y="426"/>
                </a:cubicBezTo>
                <a:cubicBezTo>
                  <a:pt x="304" y="578"/>
                  <a:pt x="183" y="791"/>
                  <a:pt x="122" y="1064"/>
                </a:cubicBezTo>
                <a:cubicBezTo>
                  <a:pt x="31" y="1307"/>
                  <a:pt x="0" y="1611"/>
                  <a:pt x="0" y="1946"/>
                </a:cubicBezTo>
                <a:cubicBezTo>
                  <a:pt x="0" y="2462"/>
                  <a:pt x="91" y="2918"/>
                  <a:pt x="304" y="3253"/>
                </a:cubicBezTo>
                <a:cubicBezTo>
                  <a:pt x="426" y="3435"/>
                  <a:pt x="547" y="3587"/>
                  <a:pt x="760" y="3678"/>
                </a:cubicBezTo>
                <a:cubicBezTo>
                  <a:pt x="943" y="3769"/>
                  <a:pt x="1186" y="3830"/>
                  <a:pt x="1429" y="3830"/>
                </a:cubicBezTo>
                <a:cubicBezTo>
                  <a:pt x="1824" y="3830"/>
                  <a:pt x="2128" y="3708"/>
                  <a:pt x="2371" y="3496"/>
                </a:cubicBezTo>
                <a:cubicBezTo>
                  <a:pt x="2614" y="3253"/>
                  <a:pt x="2736" y="2979"/>
                  <a:pt x="2736" y="2584"/>
                </a:cubicBezTo>
                <a:cubicBezTo>
                  <a:pt x="2736" y="2219"/>
                  <a:pt x="2645" y="1915"/>
                  <a:pt x="2402" y="1672"/>
                </a:cubicBezTo>
                <a:cubicBezTo>
                  <a:pt x="2158" y="1459"/>
                  <a:pt x="1885" y="1338"/>
                  <a:pt x="1550" y="1338"/>
                </a:cubicBezTo>
                <a:cubicBezTo>
                  <a:pt x="1277" y="1338"/>
                  <a:pt x="1034" y="1429"/>
                  <a:pt x="791" y="1581"/>
                </a:cubicBezTo>
                <a:cubicBezTo>
                  <a:pt x="821" y="1307"/>
                  <a:pt x="912" y="1094"/>
                  <a:pt x="1034" y="942"/>
                </a:cubicBezTo>
                <a:cubicBezTo>
                  <a:pt x="1155" y="791"/>
                  <a:pt x="1338" y="699"/>
                  <a:pt x="1581" y="699"/>
                </a:cubicBezTo>
                <a:cubicBezTo>
                  <a:pt x="1672" y="699"/>
                  <a:pt x="1794" y="730"/>
                  <a:pt x="1915" y="791"/>
                </a:cubicBezTo>
                <a:cubicBezTo>
                  <a:pt x="2037" y="851"/>
                  <a:pt x="2128" y="882"/>
                  <a:pt x="2158" y="942"/>
                </a:cubicBezTo>
                <a:cubicBezTo>
                  <a:pt x="2189" y="973"/>
                  <a:pt x="2219" y="1003"/>
                  <a:pt x="2250" y="1003"/>
                </a:cubicBezTo>
                <a:lnTo>
                  <a:pt x="2645" y="426"/>
                </a:lnTo>
                <a:cubicBezTo>
                  <a:pt x="2554" y="335"/>
                  <a:pt x="2462" y="274"/>
                  <a:pt x="2371" y="213"/>
                </a:cubicBezTo>
                <a:cubicBezTo>
                  <a:pt x="2280" y="183"/>
                  <a:pt x="2158" y="122"/>
                  <a:pt x="2006" y="61"/>
                </a:cubicBezTo>
                <a:cubicBezTo>
                  <a:pt x="1854" y="31"/>
                  <a:pt x="1672" y="0"/>
                  <a:pt x="149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8"/>
          <p:cNvSpPr/>
          <p:nvPr/>
        </p:nvSpPr>
        <p:spPr>
          <a:xfrm>
            <a:off x="8528159" y="4324108"/>
            <a:ext cx="35378" cy="79549"/>
          </a:xfrm>
          <a:custGeom>
            <a:rect b="b" l="l" r="r" t="t"/>
            <a:pathLst>
              <a:path extrusionOk="0" h="3709" w="1521">
                <a:moveTo>
                  <a:pt x="0" y="0"/>
                </a:moveTo>
                <a:lnTo>
                  <a:pt x="0" y="700"/>
                </a:lnTo>
                <a:lnTo>
                  <a:pt x="730" y="700"/>
                </a:lnTo>
                <a:lnTo>
                  <a:pt x="730" y="3709"/>
                </a:lnTo>
                <a:lnTo>
                  <a:pt x="1520" y="3709"/>
                </a:lnTo>
                <a:lnTo>
                  <a:pt x="15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8"/>
          <p:cNvSpPr/>
          <p:nvPr/>
        </p:nvSpPr>
        <p:spPr>
          <a:xfrm>
            <a:off x="8579776" y="4324108"/>
            <a:ext cx="62942" cy="79549"/>
          </a:xfrm>
          <a:custGeom>
            <a:rect b="b" l="l" r="r" t="t"/>
            <a:pathLst>
              <a:path extrusionOk="0" h="3709" w="2706">
                <a:moveTo>
                  <a:pt x="0" y="0"/>
                </a:moveTo>
                <a:lnTo>
                  <a:pt x="0" y="1186"/>
                </a:lnTo>
                <a:lnTo>
                  <a:pt x="790" y="1186"/>
                </a:lnTo>
                <a:lnTo>
                  <a:pt x="790" y="700"/>
                </a:lnTo>
                <a:lnTo>
                  <a:pt x="1733" y="700"/>
                </a:lnTo>
                <a:lnTo>
                  <a:pt x="304" y="3709"/>
                </a:lnTo>
                <a:lnTo>
                  <a:pt x="1186" y="3709"/>
                </a:lnTo>
                <a:lnTo>
                  <a:pt x="2705" y="608"/>
                </a:lnTo>
                <a:lnTo>
                  <a:pt x="27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8"/>
          <p:cNvSpPr/>
          <p:nvPr/>
        </p:nvSpPr>
        <p:spPr>
          <a:xfrm>
            <a:off x="8851282" y="4324108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700"/>
                </a:lnTo>
                <a:lnTo>
                  <a:pt x="699" y="700"/>
                </a:lnTo>
                <a:lnTo>
                  <a:pt x="699" y="3709"/>
                </a:lnTo>
                <a:lnTo>
                  <a:pt x="1489" y="3709"/>
                </a:lnTo>
                <a:lnTo>
                  <a:pt x="14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8"/>
          <p:cNvSpPr/>
          <p:nvPr/>
        </p:nvSpPr>
        <p:spPr>
          <a:xfrm>
            <a:off x="8904295" y="4322157"/>
            <a:ext cx="65081" cy="82165"/>
          </a:xfrm>
          <a:custGeom>
            <a:rect b="b" l="l" r="r" t="t"/>
            <a:pathLst>
              <a:path extrusionOk="0" h="3831" w="2798">
                <a:moveTo>
                  <a:pt x="1399" y="639"/>
                </a:moveTo>
                <a:cubicBezTo>
                  <a:pt x="1551" y="639"/>
                  <a:pt x="1673" y="699"/>
                  <a:pt x="1764" y="760"/>
                </a:cubicBezTo>
                <a:cubicBezTo>
                  <a:pt x="1855" y="851"/>
                  <a:pt x="1916" y="973"/>
                  <a:pt x="1916" y="1094"/>
                </a:cubicBezTo>
                <a:cubicBezTo>
                  <a:pt x="1916" y="1216"/>
                  <a:pt x="1855" y="1307"/>
                  <a:pt x="1764" y="1398"/>
                </a:cubicBezTo>
                <a:cubicBezTo>
                  <a:pt x="1642" y="1490"/>
                  <a:pt x="1521" y="1520"/>
                  <a:pt x="1399" y="1520"/>
                </a:cubicBezTo>
                <a:cubicBezTo>
                  <a:pt x="1277" y="1520"/>
                  <a:pt x="1156" y="1490"/>
                  <a:pt x="1034" y="1398"/>
                </a:cubicBezTo>
                <a:cubicBezTo>
                  <a:pt x="943" y="1307"/>
                  <a:pt x="913" y="1216"/>
                  <a:pt x="913" y="1094"/>
                </a:cubicBezTo>
                <a:cubicBezTo>
                  <a:pt x="913" y="973"/>
                  <a:pt x="943" y="851"/>
                  <a:pt x="1034" y="760"/>
                </a:cubicBezTo>
                <a:cubicBezTo>
                  <a:pt x="1156" y="699"/>
                  <a:pt x="1277" y="639"/>
                  <a:pt x="1399" y="639"/>
                </a:cubicBezTo>
                <a:close/>
                <a:moveTo>
                  <a:pt x="1399" y="2158"/>
                </a:moveTo>
                <a:cubicBezTo>
                  <a:pt x="1551" y="2158"/>
                  <a:pt x="1703" y="2219"/>
                  <a:pt x="1824" y="2280"/>
                </a:cubicBezTo>
                <a:cubicBezTo>
                  <a:pt x="1916" y="2371"/>
                  <a:pt x="1976" y="2493"/>
                  <a:pt x="1976" y="2645"/>
                </a:cubicBezTo>
                <a:cubicBezTo>
                  <a:pt x="1976" y="2827"/>
                  <a:pt x="1916" y="2949"/>
                  <a:pt x="1794" y="3009"/>
                </a:cubicBezTo>
                <a:cubicBezTo>
                  <a:pt x="1673" y="3101"/>
                  <a:pt x="1551" y="3131"/>
                  <a:pt x="1399" y="3131"/>
                </a:cubicBezTo>
                <a:cubicBezTo>
                  <a:pt x="1247" y="3131"/>
                  <a:pt x="1125" y="3101"/>
                  <a:pt x="1004" y="3009"/>
                </a:cubicBezTo>
                <a:cubicBezTo>
                  <a:pt x="882" y="2949"/>
                  <a:pt x="821" y="2827"/>
                  <a:pt x="821" y="2645"/>
                </a:cubicBezTo>
                <a:cubicBezTo>
                  <a:pt x="821" y="2493"/>
                  <a:pt x="882" y="2371"/>
                  <a:pt x="1004" y="2280"/>
                </a:cubicBezTo>
                <a:cubicBezTo>
                  <a:pt x="1125" y="2219"/>
                  <a:pt x="1247" y="2158"/>
                  <a:pt x="1399" y="2158"/>
                </a:cubicBezTo>
                <a:close/>
                <a:moveTo>
                  <a:pt x="1399" y="0"/>
                </a:moveTo>
                <a:cubicBezTo>
                  <a:pt x="1034" y="0"/>
                  <a:pt x="730" y="91"/>
                  <a:pt x="487" y="304"/>
                </a:cubicBezTo>
                <a:cubicBezTo>
                  <a:pt x="244" y="487"/>
                  <a:pt x="122" y="730"/>
                  <a:pt x="122" y="1003"/>
                </a:cubicBezTo>
                <a:cubicBezTo>
                  <a:pt x="122" y="1277"/>
                  <a:pt x="214" y="1520"/>
                  <a:pt x="457" y="1733"/>
                </a:cubicBezTo>
                <a:cubicBezTo>
                  <a:pt x="153" y="1976"/>
                  <a:pt x="1" y="2280"/>
                  <a:pt x="1" y="2675"/>
                </a:cubicBezTo>
                <a:cubicBezTo>
                  <a:pt x="1" y="3009"/>
                  <a:pt x="122" y="3283"/>
                  <a:pt x="365" y="3496"/>
                </a:cubicBezTo>
                <a:cubicBezTo>
                  <a:pt x="639" y="3708"/>
                  <a:pt x="973" y="3830"/>
                  <a:pt x="1399" y="3830"/>
                </a:cubicBezTo>
                <a:cubicBezTo>
                  <a:pt x="1824" y="3830"/>
                  <a:pt x="2159" y="3708"/>
                  <a:pt x="2432" y="3496"/>
                </a:cubicBezTo>
                <a:cubicBezTo>
                  <a:pt x="2676" y="3283"/>
                  <a:pt x="2797" y="3009"/>
                  <a:pt x="2797" y="2675"/>
                </a:cubicBezTo>
                <a:cubicBezTo>
                  <a:pt x="2797" y="2280"/>
                  <a:pt x="2676" y="1976"/>
                  <a:pt x="2341" y="1733"/>
                </a:cubicBezTo>
                <a:cubicBezTo>
                  <a:pt x="2584" y="1550"/>
                  <a:pt x="2676" y="1307"/>
                  <a:pt x="2676" y="1003"/>
                </a:cubicBezTo>
                <a:cubicBezTo>
                  <a:pt x="2676" y="730"/>
                  <a:pt x="2554" y="487"/>
                  <a:pt x="2311" y="304"/>
                </a:cubicBezTo>
                <a:cubicBezTo>
                  <a:pt x="2068" y="91"/>
                  <a:pt x="1764" y="0"/>
                  <a:pt x="13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8"/>
          <p:cNvSpPr/>
          <p:nvPr/>
        </p:nvSpPr>
        <p:spPr>
          <a:xfrm>
            <a:off x="6918919" y="4617030"/>
            <a:ext cx="34657" cy="79549"/>
          </a:xfrm>
          <a:custGeom>
            <a:rect b="b" l="l" r="r" t="t"/>
            <a:pathLst>
              <a:path extrusionOk="0" h="3709" w="1490">
                <a:moveTo>
                  <a:pt x="1" y="1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8"/>
          <p:cNvSpPr/>
          <p:nvPr/>
        </p:nvSpPr>
        <p:spPr>
          <a:xfrm>
            <a:off x="6971233" y="4615079"/>
            <a:ext cx="64360" cy="82165"/>
          </a:xfrm>
          <a:custGeom>
            <a:rect b="b" l="l" r="r" t="t"/>
            <a:pathLst>
              <a:path extrusionOk="0" h="3831" w="2767">
                <a:moveTo>
                  <a:pt x="1308" y="699"/>
                </a:moveTo>
                <a:cubicBezTo>
                  <a:pt x="1460" y="699"/>
                  <a:pt x="1612" y="730"/>
                  <a:pt x="1703" y="851"/>
                </a:cubicBezTo>
                <a:cubicBezTo>
                  <a:pt x="1825" y="973"/>
                  <a:pt x="1855" y="1095"/>
                  <a:pt x="1855" y="1247"/>
                </a:cubicBezTo>
                <a:cubicBezTo>
                  <a:pt x="1855" y="1429"/>
                  <a:pt x="1825" y="1551"/>
                  <a:pt x="1703" y="1642"/>
                </a:cubicBezTo>
                <a:cubicBezTo>
                  <a:pt x="1581" y="1733"/>
                  <a:pt x="1460" y="1794"/>
                  <a:pt x="1308" y="1794"/>
                </a:cubicBezTo>
                <a:cubicBezTo>
                  <a:pt x="1126" y="1794"/>
                  <a:pt x="1004" y="1733"/>
                  <a:pt x="913" y="1611"/>
                </a:cubicBezTo>
                <a:cubicBezTo>
                  <a:pt x="822" y="1520"/>
                  <a:pt x="761" y="1368"/>
                  <a:pt x="761" y="1216"/>
                </a:cubicBezTo>
                <a:cubicBezTo>
                  <a:pt x="761" y="1064"/>
                  <a:pt x="822" y="943"/>
                  <a:pt x="913" y="851"/>
                </a:cubicBezTo>
                <a:cubicBezTo>
                  <a:pt x="1034" y="730"/>
                  <a:pt x="1156" y="699"/>
                  <a:pt x="1308" y="699"/>
                </a:cubicBezTo>
                <a:close/>
                <a:moveTo>
                  <a:pt x="1308" y="0"/>
                </a:moveTo>
                <a:cubicBezTo>
                  <a:pt x="943" y="0"/>
                  <a:pt x="609" y="122"/>
                  <a:pt x="366" y="335"/>
                </a:cubicBezTo>
                <a:cubicBezTo>
                  <a:pt x="122" y="578"/>
                  <a:pt x="1" y="851"/>
                  <a:pt x="1" y="1247"/>
                </a:cubicBezTo>
                <a:cubicBezTo>
                  <a:pt x="1" y="1611"/>
                  <a:pt x="122" y="1915"/>
                  <a:pt x="335" y="2158"/>
                </a:cubicBezTo>
                <a:cubicBezTo>
                  <a:pt x="578" y="2371"/>
                  <a:pt x="852" y="2493"/>
                  <a:pt x="1217" y="2493"/>
                </a:cubicBezTo>
                <a:cubicBezTo>
                  <a:pt x="1460" y="2493"/>
                  <a:pt x="1733" y="2402"/>
                  <a:pt x="1946" y="2250"/>
                </a:cubicBezTo>
                <a:lnTo>
                  <a:pt x="1946" y="2250"/>
                </a:lnTo>
                <a:cubicBezTo>
                  <a:pt x="1916" y="2523"/>
                  <a:pt x="1825" y="2736"/>
                  <a:pt x="1703" y="2888"/>
                </a:cubicBezTo>
                <a:cubicBezTo>
                  <a:pt x="1581" y="3040"/>
                  <a:pt x="1399" y="3131"/>
                  <a:pt x="1186" y="3131"/>
                </a:cubicBezTo>
                <a:cubicBezTo>
                  <a:pt x="1065" y="3131"/>
                  <a:pt x="974" y="3101"/>
                  <a:pt x="852" y="3040"/>
                </a:cubicBezTo>
                <a:cubicBezTo>
                  <a:pt x="730" y="2979"/>
                  <a:pt x="639" y="2949"/>
                  <a:pt x="609" y="2918"/>
                </a:cubicBezTo>
                <a:cubicBezTo>
                  <a:pt x="578" y="2858"/>
                  <a:pt x="548" y="2827"/>
                  <a:pt x="518" y="2827"/>
                </a:cubicBezTo>
                <a:lnTo>
                  <a:pt x="92" y="3405"/>
                </a:lnTo>
                <a:cubicBezTo>
                  <a:pt x="214" y="3496"/>
                  <a:pt x="305" y="3557"/>
                  <a:pt x="366" y="3587"/>
                </a:cubicBezTo>
                <a:cubicBezTo>
                  <a:pt x="457" y="3648"/>
                  <a:pt x="578" y="3709"/>
                  <a:pt x="730" y="3739"/>
                </a:cubicBezTo>
                <a:cubicBezTo>
                  <a:pt x="913" y="3800"/>
                  <a:pt x="1065" y="3830"/>
                  <a:pt x="1247" y="3830"/>
                </a:cubicBezTo>
                <a:cubicBezTo>
                  <a:pt x="1642" y="3830"/>
                  <a:pt x="2007" y="3678"/>
                  <a:pt x="2281" y="3374"/>
                </a:cubicBezTo>
                <a:cubicBezTo>
                  <a:pt x="2433" y="3222"/>
                  <a:pt x="2554" y="3040"/>
                  <a:pt x="2645" y="2766"/>
                </a:cubicBezTo>
                <a:cubicBezTo>
                  <a:pt x="2706" y="2523"/>
                  <a:pt x="2767" y="2219"/>
                  <a:pt x="2767" y="1885"/>
                </a:cubicBezTo>
                <a:cubicBezTo>
                  <a:pt x="2767" y="1368"/>
                  <a:pt x="2645" y="912"/>
                  <a:pt x="2433" y="578"/>
                </a:cubicBezTo>
                <a:cubicBezTo>
                  <a:pt x="2341" y="395"/>
                  <a:pt x="2189" y="244"/>
                  <a:pt x="2007" y="152"/>
                </a:cubicBezTo>
                <a:cubicBezTo>
                  <a:pt x="1794" y="31"/>
                  <a:pt x="1581" y="0"/>
                  <a:pt x="13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8"/>
          <p:cNvSpPr/>
          <p:nvPr/>
        </p:nvSpPr>
        <p:spPr>
          <a:xfrm>
            <a:off x="7246996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68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5" y="335"/>
                  <a:pt x="183" y="547"/>
                  <a:pt x="0" y="821"/>
                </a:cubicBezTo>
                <a:lnTo>
                  <a:pt x="669" y="1186"/>
                </a:lnTo>
                <a:cubicBezTo>
                  <a:pt x="882" y="882"/>
                  <a:pt x="1094" y="699"/>
                  <a:pt x="1338" y="699"/>
                </a:cubicBezTo>
                <a:cubicBezTo>
                  <a:pt x="1459" y="699"/>
                  <a:pt x="1550" y="730"/>
                  <a:pt x="1642" y="821"/>
                </a:cubicBezTo>
                <a:cubicBezTo>
                  <a:pt x="1702" y="912"/>
                  <a:pt x="1763" y="1003"/>
                  <a:pt x="1763" y="1125"/>
                </a:cubicBezTo>
                <a:cubicBezTo>
                  <a:pt x="1763" y="1247"/>
                  <a:pt x="1702" y="1399"/>
                  <a:pt x="1611" y="1520"/>
                </a:cubicBezTo>
                <a:cubicBezTo>
                  <a:pt x="1520" y="1642"/>
                  <a:pt x="1368" y="1824"/>
                  <a:pt x="1155" y="2067"/>
                </a:cubicBezTo>
                <a:lnTo>
                  <a:pt x="61" y="3161"/>
                </a:lnTo>
                <a:lnTo>
                  <a:pt x="61" y="3800"/>
                </a:lnTo>
                <a:lnTo>
                  <a:pt x="2675" y="380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8" y="2067"/>
                  <a:pt x="2310" y="1854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91"/>
                  <a:pt x="2462" y="487"/>
                  <a:pt x="2219" y="304"/>
                </a:cubicBezTo>
                <a:cubicBezTo>
                  <a:pt x="1976" y="92"/>
                  <a:pt x="1672" y="0"/>
                  <a:pt x="1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8"/>
          <p:cNvSpPr/>
          <p:nvPr/>
        </p:nvSpPr>
        <p:spPr>
          <a:xfrm>
            <a:off x="7322642" y="4615079"/>
            <a:ext cx="71431" cy="82165"/>
          </a:xfrm>
          <a:custGeom>
            <a:rect b="b" l="l" r="r" t="t"/>
            <a:pathLst>
              <a:path extrusionOk="0" h="3831" w="3071">
                <a:moveTo>
                  <a:pt x="1551" y="669"/>
                </a:moveTo>
                <a:cubicBezTo>
                  <a:pt x="1794" y="669"/>
                  <a:pt x="1976" y="791"/>
                  <a:pt x="2098" y="1003"/>
                </a:cubicBezTo>
                <a:cubicBezTo>
                  <a:pt x="2189" y="1247"/>
                  <a:pt x="2250" y="1551"/>
                  <a:pt x="2250" y="1915"/>
                </a:cubicBezTo>
                <a:cubicBezTo>
                  <a:pt x="2250" y="2280"/>
                  <a:pt x="2189" y="2584"/>
                  <a:pt x="2098" y="2797"/>
                </a:cubicBezTo>
                <a:cubicBezTo>
                  <a:pt x="1976" y="3040"/>
                  <a:pt x="1794" y="3161"/>
                  <a:pt x="1551" y="3161"/>
                </a:cubicBezTo>
                <a:cubicBezTo>
                  <a:pt x="1277" y="3161"/>
                  <a:pt x="1095" y="3040"/>
                  <a:pt x="1004" y="2797"/>
                </a:cubicBezTo>
                <a:cubicBezTo>
                  <a:pt x="882" y="2584"/>
                  <a:pt x="821" y="2280"/>
                  <a:pt x="821" y="1915"/>
                </a:cubicBezTo>
                <a:cubicBezTo>
                  <a:pt x="821" y="1551"/>
                  <a:pt x="882" y="1247"/>
                  <a:pt x="1004" y="1003"/>
                </a:cubicBezTo>
                <a:cubicBezTo>
                  <a:pt x="1095" y="791"/>
                  <a:pt x="1277" y="669"/>
                  <a:pt x="1551" y="669"/>
                </a:cubicBezTo>
                <a:close/>
                <a:moveTo>
                  <a:pt x="1551" y="0"/>
                </a:moveTo>
                <a:cubicBezTo>
                  <a:pt x="1034" y="0"/>
                  <a:pt x="639" y="152"/>
                  <a:pt x="396" y="517"/>
                </a:cubicBezTo>
                <a:cubicBezTo>
                  <a:pt x="122" y="882"/>
                  <a:pt x="1" y="1338"/>
                  <a:pt x="1" y="1915"/>
                </a:cubicBezTo>
                <a:cubicBezTo>
                  <a:pt x="1" y="2493"/>
                  <a:pt x="122" y="2949"/>
                  <a:pt x="396" y="3313"/>
                </a:cubicBezTo>
                <a:cubicBezTo>
                  <a:pt x="639" y="3648"/>
                  <a:pt x="1034" y="3830"/>
                  <a:pt x="1551" y="3830"/>
                </a:cubicBezTo>
                <a:cubicBezTo>
                  <a:pt x="2037" y="3830"/>
                  <a:pt x="2432" y="3648"/>
                  <a:pt x="2675" y="3313"/>
                </a:cubicBezTo>
                <a:cubicBezTo>
                  <a:pt x="2949" y="2949"/>
                  <a:pt x="3071" y="2493"/>
                  <a:pt x="3071" y="1915"/>
                </a:cubicBezTo>
                <a:cubicBezTo>
                  <a:pt x="3071" y="1338"/>
                  <a:pt x="2949" y="882"/>
                  <a:pt x="2675" y="517"/>
                </a:cubicBezTo>
                <a:cubicBezTo>
                  <a:pt x="2432" y="183"/>
                  <a:pt x="2037" y="0"/>
                  <a:pt x="15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8"/>
          <p:cNvSpPr/>
          <p:nvPr/>
        </p:nvSpPr>
        <p:spPr>
          <a:xfrm>
            <a:off x="7564443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69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6" y="335"/>
                  <a:pt x="183" y="547"/>
                  <a:pt x="1" y="821"/>
                </a:cubicBezTo>
                <a:lnTo>
                  <a:pt x="670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03" y="912"/>
                  <a:pt x="1764" y="1003"/>
                  <a:pt x="1764" y="1125"/>
                </a:cubicBezTo>
                <a:cubicBezTo>
                  <a:pt x="1764" y="1247"/>
                  <a:pt x="1703" y="1399"/>
                  <a:pt x="1612" y="1520"/>
                </a:cubicBezTo>
                <a:cubicBezTo>
                  <a:pt x="1521" y="1642"/>
                  <a:pt x="1369" y="1824"/>
                  <a:pt x="115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91"/>
                  <a:pt x="2463" y="487"/>
                  <a:pt x="2220" y="304"/>
                </a:cubicBezTo>
                <a:cubicBezTo>
                  <a:pt x="1977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8"/>
          <p:cNvSpPr/>
          <p:nvPr/>
        </p:nvSpPr>
        <p:spPr>
          <a:xfrm>
            <a:off x="7637275" y="4617030"/>
            <a:ext cx="34681" cy="79549"/>
          </a:xfrm>
          <a:custGeom>
            <a:rect b="b" l="l" r="r" t="t"/>
            <a:pathLst>
              <a:path extrusionOk="0" h="3709" w="1491">
                <a:moveTo>
                  <a:pt x="1" y="1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8"/>
          <p:cNvSpPr/>
          <p:nvPr/>
        </p:nvSpPr>
        <p:spPr>
          <a:xfrm>
            <a:off x="7889683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69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6" y="335"/>
                  <a:pt x="183" y="547"/>
                  <a:pt x="1" y="821"/>
                </a:cubicBezTo>
                <a:lnTo>
                  <a:pt x="670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33" y="912"/>
                  <a:pt x="1764" y="1003"/>
                  <a:pt x="1764" y="1125"/>
                </a:cubicBezTo>
                <a:cubicBezTo>
                  <a:pt x="1764" y="1247"/>
                  <a:pt x="1703" y="1399"/>
                  <a:pt x="1612" y="1520"/>
                </a:cubicBezTo>
                <a:cubicBezTo>
                  <a:pt x="1521" y="1642"/>
                  <a:pt x="1369" y="1824"/>
                  <a:pt x="115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91"/>
                  <a:pt x="2463" y="487"/>
                  <a:pt x="2220" y="304"/>
                </a:cubicBezTo>
                <a:cubicBezTo>
                  <a:pt x="1977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8"/>
          <p:cNvSpPr/>
          <p:nvPr/>
        </p:nvSpPr>
        <p:spPr>
          <a:xfrm>
            <a:off x="7964631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38" y="0"/>
                </a:moveTo>
                <a:cubicBezTo>
                  <a:pt x="1034" y="0"/>
                  <a:pt x="761" y="61"/>
                  <a:pt x="548" y="213"/>
                </a:cubicBezTo>
                <a:cubicBezTo>
                  <a:pt x="366" y="335"/>
                  <a:pt x="153" y="547"/>
                  <a:pt x="1" y="821"/>
                </a:cubicBezTo>
                <a:lnTo>
                  <a:pt x="639" y="1186"/>
                </a:lnTo>
                <a:cubicBezTo>
                  <a:pt x="852" y="882"/>
                  <a:pt x="1095" y="699"/>
                  <a:pt x="1308" y="699"/>
                </a:cubicBezTo>
                <a:cubicBezTo>
                  <a:pt x="1429" y="699"/>
                  <a:pt x="1551" y="730"/>
                  <a:pt x="1612" y="821"/>
                </a:cubicBezTo>
                <a:cubicBezTo>
                  <a:pt x="1703" y="912"/>
                  <a:pt x="1733" y="1003"/>
                  <a:pt x="1733" y="1125"/>
                </a:cubicBezTo>
                <a:cubicBezTo>
                  <a:pt x="1733" y="1247"/>
                  <a:pt x="1703" y="1399"/>
                  <a:pt x="1612" y="1520"/>
                </a:cubicBezTo>
                <a:cubicBezTo>
                  <a:pt x="1521" y="1642"/>
                  <a:pt x="1369" y="1824"/>
                  <a:pt x="112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29" y="2067"/>
                  <a:pt x="2311" y="1854"/>
                  <a:pt x="2402" y="1672"/>
                </a:cubicBezTo>
                <a:cubicBezTo>
                  <a:pt x="2524" y="1490"/>
                  <a:pt x="2554" y="1307"/>
                  <a:pt x="2554" y="1125"/>
                </a:cubicBezTo>
                <a:cubicBezTo>
                  <a:pt x="2554" y="791"/>
                  <a:pt x="2433" y="487"/>
                  <a:pt x="2189" y="304"/>
                </a:cubicBezTo>
                <a:cubicBezTo>
                  <a:pt x="1946" y="92"/>
                  <a:pt x="1673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8"/>
          <p:cNvSpPr/>
          <p:nvPr/>
        </p:nvSpPr>
        <p:spPr>
          <a:xfrm>
            <a:off x="8211387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69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6" y="335"/>
                  <a:pt x="183" y="547"/>
                  <a:pt x="1" y="821"/>
                </a:cubicBezTo>
                <a:lnTo>
                  <a:pt x="670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34" y="912"/>
                  <a:pt x="1764" y="1003"/>
                  <a:pt x="1764" y="1125"/>
                </a:cubicBezTo>
                <a:cubicBezTo>
                  <a:pt x="1764" y="1247"/>
                  <a:pt x="1734" y="1399"/>
                  <a:pt x="1612" y="1520"/>
                </a:cubicBezTo>
                <a:cubicBezTo>
                  <a:pt x="1521" y="1642"/>
                  <a:pt x="1369" y="1824"/>
                  <a:pt x="115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91"/>
                  <a:pt x="2463" y="487"/>
                  <a:pt x="2220" y="304"/>
                </a:cubicBezTo>
                <a:cubicBezTo>
                  <a:pt x="1977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8"/>
          <p:cNvSpPr/>
          <p:nvPr/>
        </p:nvSpPr>
        <p:spPr>
          <a:xfrm>
            <a:off x="8284939" y="4617030"/>
            <a:ext cx="61523" cy="80214"/>
          </a:xfrm>
          <a:custGeom>
            <a:rect b="b" l="l" r="r" t="t"/>
            <a:pathLst>
              <a:path extrusionOk="0" h="3740" w="2645">
                <a:moveTo>
                  <a:pt x="213" y="1"/>
                </a:moveTo>
                <a:lnTo>
                  <a:pt x="213" y="700"/>
                </a:lnTo>
                <a:lnTo>
                  <a:pt x="1368" y="700"/>
                </a:lnTo>
                <a:lnTo>
                  <a:pt x="638" y="1520"/>
                </a:lnTo>
                <a:lnTo>
                  <a:pt x="638" y="2128"/>
                </a:lnTo>
                <a:cubicBezTo>
                  <a:pt x="851" y="2067"/>
                  <a:pt x="1034" y="2037"/>
                  <a:pt x="1155" y="2037"/>
                </a:cubicBezTo>
                <a:cubicBezTo>
                  <a:pt x="1368" y="2037"/>
                  <a:pt x="1520" y="2098"/>
                  <a:pt x="1641" y="2189"/>
                </a:cubicBezTo>
                <a:cubicBezTo>
                  <a:pt x="1793" y="2250"/>
                  <a:pt x="1854" y="2402"/>
                  <a:pt x="1854" y="2554"/>
                </a:cubicBezTo>
                <a:cubicBezTo>
                  <a:pt x="1854" y="2706"/>
                  <a:pt x="1793" y="2797"/>
                  <a:pt x="1672" y="2888"/>
                </a:cubicBezTo>
                <a:cubicBezTo>
                  <a:pt x="1581" y="2979"/>
                  <a:pt x="1429" y="3010"/>
                  <a:pt x="1277" y="3010"/>
                </a:cubicBezTo>
                <a:cubicBezTo>
                  <a:pt x="1003" y="3010"/>
                  <a:pt x="669" y="2888"/>
                  <a:pt x="334" y="2645"/>
                </a:cubicBezTo>
                <a:lnTo>
                  <a:pt x="0" y="3314"/>
                </a:lnTo>
                <a:cubicBezTo>
                  <a:pt x="426" y="3587"/>
                  <a:pt x="821" y="3739"/>
                  <a:pt x="1246" y="3739"/>
                </a:cubicBezTo>
                <a:cubicBezTo>
                  <a:pt x="1641" y="3739"/>
                  <a:pt x="1976" y="3618"/>
                  <a:pt x="2249" y="3405"/>
                </a:cubicBezTo>
                <a:cubicBezTo>
                  <a:pt x="2523" y="3192"/>
                  <a:pt x="2645" y="2888"/>
                  <a:pt x="2645" y="2493"/>
                </a:cubicBezTo>
                <a:cubicBezTo>
                  <a:pt x="2645" y="2219"/>
                  <a:pt x="2553" y="2007"/>
                  <a:pt x="2401" y="1794"/>
                </a:cubicBezTo>
                <a:cubicBezTo>
                  <a:pt x="2249" y="1581"/>
                  <a:pt x="2006" y="1460"/>
                  <a:pt x="1702" y="1429"/>
                </a:cubicBezTo>
                <a:lnTo>
                  <a:pt x="2462" y="548"/>
                </a:lnTo>
                <a:lnTo>
                  <a:pt x="246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8"/>
          <p:cNvSpPr/>
          <p:nvPr/>
        </p:nvSpPr>
        <p:spPr>
          <a:xfrm>
            <a:off x="8533812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38" y="0"/>
                </a:moveTo>
                <a:cubicBezTo>
                  <a:pt x="1034" y="0"/>
                  <a:pt x="760" y="61"/>
                  <a:pt x="548" y="213"/>
                </a:cubicBezTo>
                <a:cubicBezTo>
                  <a:pt x="365" y="335"/>
                  <a:pt x="152" y="547"/>
                  <a:pt x="0" y="821"/>
                </a:cubicBezTo>
                <a:lnTo>
                  <a:pt x="639" y="1186"/>
                </a:lnTo>
                <a:cubicBezTo>
                  <a:pt x="851" y="882"/>
                  <a:pt x="1095" y="699"/>
                  <a:pt x="1307" y="699"/>
                </a:cubicBezTo>
                <a:cubicBezTo>
                  <a:pt x="1429" y="699"/>
                  <a:pt x="1551" y="730"/>
                  <a:pt x="1611" y="821"/>
                </a:cubicBezTo>
                <a:cubicBezTo>
                  <a:pt x="1703" y="912"/>
                  <a:pt x="1733" y="1003"/>
                  <a:pt x="1733" y="1125"/>
                </a:cubicBezTo>
                <a:cubicBezTo>
                  <a:pt x="1733" y="1247"/>
                  <a:pt x="1703" y="1399"/>
                  <a:pt x="1611" y="1520"/>
                </a:cubicBezTo>
                <a:cubicBezTo>
                  <a:pt x="1520" y="1642"/>
                  <a:pt x="1368" y="1824"/>
                  <a:pt x="1125" y="2067"/>
                </a:cubicBezTo>
                <a:lnTo>
                  <a:pt x="61" y="3161"/>
                </a:lnTo>
                <a:lnTo>
                  <a:pt x="61" y="3800"/>
                </a:lnTo>
                <a:lnTo>
                  <a:pt x="2675" y="380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28" y="2067"/>
                  <a:pt x="2310" y="1854"/>
                  <a:pt x="2402" y="1672"/>
                </a:cubicBezTo>
                <a:cubicBezTo>
                  <a:pt x="2493" y="1490"/>
                  <a:pt x="2554" y="1307"/>
                  <a:pt x="2554" y="1125"/>
                </a:cubicBezTo>
                <a:cubicBezTo>
                  <a:pt x="2554" y="791"/>
                  <a:pt x="2432" y="487"/>
                  <a:pt x="2189" y="304"/>
                </a:cubicBezTo>
                <a:cubicBezTo>
                  <a:pt x="1946" y="92"/>
                  <a:pt x="1672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8"/>
          <p:cNvSpPr/>
          <p:nvPr/>
        </p:nvSpPr>
        <p:spPr>
          <a:xfrm>
            <a:off x="8606643" y="4617030"/>
            <a:ext cx="62942" cy="79549"/>
          </a:xfrm>
          <a:custGeom>
            <a:rect b="b" l="l" r="r" t="t"/>
            <a:pathLst>
              <a:path extrusionOk="0" h="3709" w="2706">
                <a:moveTo>
                  <a:pt x="1338" y="1"/>
                </a:moveTo>
                <a:lnTo>
                  <a:pt x="0" y="2189"/>
                </a:lnTo>
                <a:lnTo>
                  <a:pt x="0" y="2797"/>
                </a:lnTo>
                <a:lnTo>
                  <a:pt x="1490" y="2797"/>
                </a:lnTo>
                <a:lnTo>
                  <a:pt x="1490" y="3709"/>
                </a:lnTo>
                <a:lnTo>
                  <a:pt x="2310" y="3709"/>
                </a:lnTo>
                <a:lnTo>
                  <a:pt x="2310" y="2797"/>
                </a:lnTo>
                <a:lnTo>
                  <a:pt x="2705" y="2797"/>
                </a:lnTo>
                <a:lnTo>
                  <a:pt x="2705" y="2098"/>
                </a:lnTo>
                <a:lnTo>
                  <a:pt x="2310" y="2098"/>
                </a:lnTo>
                <a:lnTo>
                  <a:pt x="2310" y="1460"/>
                </a:lnTo>
                <a:lnTo>
                  <a:pt x="1490" y="1460"/>
                </a:lnTo>
                <a:lnTo>
                  <a:pt x="1490" y="2098"/>
                </a:lnTo>
                <a:lnTo>
                  <a:pt x="973" y="2098"/>
                </a:lnTo>
                <a:lnTo>
                  <a:pt x="224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8"/>
          <p:cNvSpPr/>
          <p:nvPr/>
        </p:nvSpPr>
        <p:spPr>
          <a:xfrm>
            <a:off x="8855516" y="4615079"/>
            <a:ext cx="62244" cy="81500"/>
          </a:xfrm>
          <a:custGeom>
            <a:rect b="b" l="l" r="r" t="t"/>
            <a:pathLst>
              <a:path extrusionOk="0" h="3800" w="2676">
                <a:moveTo>
                  <a:pt x="1368" y="0"/>
                </a:moveTo>
                <a:cubicBezTo>
                  <a:pt x="1064" y="0"/>
                  <a:pt x="791" y="61"/>
                  <a:pt x="578" y="213"/>
                </a:cubicBezTo>
                <a:cubicBezTo>
                  <a:pt x="365" y="335"/>
                  <a:pt x="183" y="547"/>
                  <a:pt x="0" y="821"/>
                </a:cubicBezTo>
                <a:lnTo>
                  <a:pt x="669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59" y="699"/>
                  <a:pt x="1551" y="730"/>
                  <a:pt x="1642" y="821"/>
                </a:cubicBezTo>
                <a:cubicBezTo>
                  <a:pt x="1733" y="912"/>
                  <a:pt x="1763" y="1003"/>
                  <a:pt x="1763" y="1125"/>
                </a:cubicBezTo>
                <a:cubicBezTo>
                  <a:pt x="1763" y="1247"/>
                  <a:pt x="1733" y="1399"/>
                  <a:pt x="1642" y="1520"/>
                </a:cubicBezTo>
                <a:cubicBezTo>
                  <a:pt x="1520" y="1642"/>
                  <a:pt x="1368" y="1824"/>
                  <a:pt x="1155" y="2067"/>
                </a:cubicBezTo>
                <a:lnTo>
                  <a:pt x="61" y="3161"/>
                </a:lnTo>
                <a:lnTo>
                  <a:pt x="61" y="3800"/>
                </a:lnTo>
                <a:lnTo>
                  <a:pt x="2675" y="380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91"/>
                  <a:pt x="2462" y="487"/>
                  <a:pt x="2219" y="304"/>
                </a:cubicBezTo>
                <a:cubicBezTo>
                  <a:pt x="1976" y="92"/>
                  <a:pt x="1672" y="0"/>
                  <a:pt x="1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8"/>
          <p:cNvSpPr/>
          <p:nvPr/>
        </p:nvSpPr>
        <p:spPr>
          <a:xfrm>
            <a:off x="8930464" y="4617030"/>
            <a:ext cx="61523" cy="80214"/>
          </a:xfrm>
          <a:custGeom>
            <a:rect b="b" l="l" r="r" t="t"/>
            <a:pathLst>
              <a:path extrusionOk="0" h="3740" w="2645">
                <a:moveTo>
                  <a:pt x="183" y="1"/>
                </a:moveTo>
                <a:lnTo>
                  <a:pt x="183" y="1794"/>
                </a:lnTo>
                <a:lnTo>
                  <a:pt x="548" y="2159"/>
                </a:lnTo>
                <a:cubicBezTo>
                  <a:pt x="791" y="2037"/>
                  <a:pt x="1003" y="1976"/>
                  <a:pt x="1186" y="1976"/>
                </a:cubicBezTo>
                <a:cubicBezTo>
                  <a:pt x="1368" y="1976"/>
                  <a:pt x="1520" y="2007"/>
                  <a:pt x="1642" y="2098"/>
                </a:cubicBezTo>
                <a:cubicBezTo>
                  <a:pt x="1763" y="2189"/>
                  <a:pt x="1824" y="2311"/>
                  <a:pt x="1824" y="2493"/>
                </a:cubicBezTo>
                <a:cubicBezTo>
                  <a:pt x="1824" y="2645"/>
                  <a:pt x="1763" y="2797"/>
                  <a:pt x="1672" y="2858"/>
                </a:cubicBezTo>
                <a:cubicBezTo>
                  <a:pt x="1551" y="2949"/>
                  <a:pt x="1429" y="2979"/>
                  <a:pt x="1277" y="2979"/>
                </a:cubicBezTo>
                <a:cubicBezTo>
                  <a:pt x="1155" y="2979"/>
                  <a:pt x="1003" y="2949"/>
                  <a:pt x="851" y="2888"/>
                </a:cubicBezTo>
                <a:cubicBezTo>
                  <a:pt x="730" y="2797"/>
                  <a:pt x="639" y="2736"/>
                  <a:pt x="578" y="2706"/>
                </a:cubicBezTo>
                <a:cubicBezTo>
                  <a:pt x="517" y="2645"/>
                  <a:pt x="487" y="2615"/>
                  <a:pt x="456" y="2584"/>
                </a:cubicBezTo>
                <a:lnTo>
                  <a:pt x="0" y="3192"/>
                </a:lnTo>
                <a:cubicBezTo>
                  <a:pt x="335" y="3557"/>
                  <a:pt x="760" y="3739"/>
                  <a:pt x="1277" y="3739"/>
                </a:cubicBezTo>
                <a:cubicBezTo>
                  <a:pt x="1672" y="3739"/>
                  <a:pt x="2007" y="3618"/>
                  <a:pt x="2250" y="3374"/>
                </a:cubicBezTo>
                <a:cubicBezTo>
                  <a:pt x="2523" y="3131"/>
                  <a:pt x="2645" y="2827"/>
                  <a:pt x="2645" y="2463"/>
                </a:cubicBezTo>
                <a:cubicBezTo>
                  <a:pt x="2645" y="2098"/>
                  <a:pt x="2523" y="1824"/>
                  <a:pt x="2280" y="1611"/>
                </a:cubicBezTo>
                <a:cubicBezTo>
                  <a:pt x="2007" y="1368"/>
                  <a:pt x="1703" y="1277"/>
                  <a:pt x="1338" y="1277"/>
                </a:cubicBezTo>
                <a:cubicBezTo>
                  <a:pt x="1216" y="1277"/>
                  <a:pt x="1095" y="1277"/>
                  <a:pt x="973" y="1308"/>
                </a:cubicBezTo>
                <a:lnTo>
                  <a:pt x="973" y="700"/>
                </a:lnTo>
                <a:lnTo>
                  <a:pt x="2432" y="700"/>
                </a:lnTo>
                <a:lnTo>
                  <a:pt x="243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8"/>
          <p:cNvSpPr/>
          <p:nvPr/>
        </p:nvSpPr>
        <p:spPr>
          <a:xfrm>
            <a:off x="6923873" y="4887856"/>
            <a:ext cx="62244" cy="80857"/>
          </a:xfrm>
          <a:custGeom>
            <a:rect b="b" l="l" r="r" t="t"/>
            <a:pathLst>
              <a:path extrusionOk="0" h="3770" w="2676">
                <a:moveTo>
                  <a:pt x="1368" y="0"/>
                </a:moveTo>
                <a:cubicBezTo>
                  <a:pt x="1034" y="0"/>
                  <a:pt x="791" y="61"/>
                  <a:pt x="578" y="183"/>
                </a:cubicBezTo>
                <a:cubicBezTo>
                  <a:pt x="365" y="335"/>
                  <a:pt x="183" y="517"/>
                  <a:pt x="0" y="791"/>
                </a:cubicBezTo>
                <a:lnTo>
                  <a:pt x="669" y="1186"/>
                </a:lnTo>
                <a:cubicBezTo>
                  <a:pt x="882" y="852"/>
                  <a:pt x="1095" y="700"/>
                  <a:pt x="1338" y="700"/>
                </a:cubicBezTo>
                <a:cubicBezTo>
                  <a:pt x="1459" y="700"/>
                  <a:pt x="1551" y="730"/>
                  <a:pt x="1642" y="821"/>
                </a:cubicBezTo>
                <a:cubicBezTo>
                  <a:pt x="1733" y="912"/>
                  <a:pt x="1763" y="1004"/>
                  <a:pt x="1763" y="1125"/>
                </a:cubicBezTo>
                <a:cubicBezTo>
                  <a:pt x="1763" y="1247"/>
                  <a:pt x="1703" y="1368"/>
                  <a:pt x="1611" y="1520"/>
                </a:cubicBezTo>
                <a:cubicBezTo>
                  <a:pt x="1520" y="1642"/>
                  <a:pt x="1368" y="1824"/>
                  <a:pt x="1155" y="2037"/>
                </a:cubicBezTo>
                <a:lnTo>
                  <a:pt x="61" y="3162"/>
                </a:lnTo>
                <a:lnTo>
                  <a:pt x="61" y="3770"/>
                </a:lnTo>
                <a:lnTo>
                  <a:pt x="2675" y="377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8" y="2067"/>
                  <a:pt x="2341" y="1855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60"/>
                  <a:pt x="2462" y="487"/>
                  <a:pt x="2219" y="304"/>
                </a:cubicBezTo>
                <a:cubicBezTo>
                  <a:pt x="1976" y="92"/>
                  <a:pt x="1672" y="0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8"/>
          <p:cNvSpPr/>
          <p:nvPr/>
        </p:nvSpPr>
        <p:spPr>
          <a:xfrm>
            <a:off x="6999519" y="4887213"/>
            <a:ext cx="64360" cy="82144"/>
          </a:xfrm>
          <a:custGeom>
            <a:rect b="b" l="l" r="r" t="t"/>
            <a:pathLst>
              <a:path extrusionOk="0" h="3830" w="2767">
                <a:moveTo>
                  <a:pt x="1490" y="2067"/>
                </a:moveTo>
                <a:cubicBezTo>
                  <a:pt x="1642" y="2067"/>
                  <a:pt x="1764" y="2128"/>
                  <a:pt x="1885" y="2219"/>
                </a:cubicBezTo>
                <a:cubicBezTo>
                  <a:pt x="1976" y="2341"/>
                  <a:pt x="2007" y="2462"/>
                  <a:pt x="2007" y="2614"/>
                </a:cubicBezTo>
                <a:cubicBezTo>
                  <a:pt x="2007" y="2766"/>
                  <a:pt x="1976" y="2918"/>
                  <a:pt x="1855" y="3009"/>
                </a:cubicBezTo>
                <a:cubicBezTo>
                  <a:pt x="1764" y="3100"/>
                  <a:pt x="1612" y="3161"/>
                  <a:pt x="1460" y="3161"/>
                </a:cubicBezTo>
                <a:cubicBezTo>
                  <a:pt x="1308" y="3161"/>
                  <a:pt x="1156" y="3100"/>
                  <a:pt x="1065" y="2979"/>
                </a:cubicBezTo>
                <a:cubicBezTo>
                  <a:pt x="943" y="2888"/>
                  <a:pt x="913" y="2736"/>
                  <a:pt x="913" y="2584"/>
                </a:cubicBezTo>
                <a:cubicBezTo>
                  <a:pt x="913" y="2432"/>
                  <a:pt x="943" y="2310"/>
                  <a:pt x="1065" y="2219"/>
                </a:cubicBezTo>
                <a:cubicBezTo>
                  <a:pt x="1186" y="2097"/>
                  <a:pt x="1308" y="2067"/>
                  <a:pt x="1490" y="2067"/>
                </a:cubicBezTo>
                <a:close/>
                <a:moveTo>
                  <a:pt x="1521" y="0"/>
                </a:moveTo>
                <a:cubicBezTo>
                  <a:pt x="1095" y="0"/>
                  <a:pt x="761" y="152"/>
                  <a:pt x="487" y="456"/>
                </a:cubicBezTo>
                <a:cubicBezTo>
                  <a:pt x="335" y="608"/>
                  <a:pt x="213" y="821"/>
                  <a:pt x="122" y="1064"/>
                </a:cubicBezTo>
                <a:cubicBezTo>
                  <a:pt x="62" y="1307"/>
                  <a:pt x="1" y="1611"/>
                  <a:pt x="1" y="1945"/>
                </a:cubicBezTo>
                <a:cubicBezTo>
                  <a:pt x="1" y="2492"/>
                  <a:pt x="122" y="2918"/>
                  <a:pt x="335" y="3283"/>
                </a:cubicBezTo>
                <a:cubicBezTo>
                  <a:pt x="426" y="3465"/>
                  <a:pt x="578" y="3587"/>
                  <a:pt x="761" y="3708"/>
                </a:cubicBezTo>
                <a:cubicBezTo>
                  <a:pt x="973" y="3800"/>
                  <a:pt x="1186" y="3830"/>
                  <a:pt x="1460" y="3830"/>
                </a:cubicBezTo>
                <a:cubicBezTo>
                  <a:pt x="1824" y="3830"/>
                  <a:pt x="2159" y="3739"/>
                  <a:pt x="2402" y="3496"/>
                </a:cubicBezTo>
                <a:cubicBezTo>
                  <a:pt x="2645" y="3283"/>
                  <a:pt x="2767" y="2979"/>
                  <a:pt x="2767" y="2614"/>
                </a:cubicBezTo>
                <a:cubicBezTo>
                  <a:pt x="2767" y="2219"/>
                  <a:pt x="2645" y="1915"/>
                  <a:pt x="2432" y="1702"/>
                </a:cubicBezTo>
                <a:cubicBezTo>
                  <a:pt x="2189" y="1489"/>
                  <a:pt x="1916" y="1368"/>
                  <a:pt x="1551" y="1368"/>
                </a:cubicBezTo>
                <a:cubicBezTo>
                  <a:pt x="1308" y="1368"/>
                  <a:pt x="1065" y="1429"/>
                  <a:pt x="821" y="1581"/>
                </a:cubicBezTo>
                <a:cubicBezTo>
                  <a:pt x="852" y="1337"/>
                  <a:pt x="943" y="1125"/>
                  <a:pt x="1065" y="973"/>
                </a:cubicBezTo>
                <a:cubicBezTo>
                  <a:pt x="1186" y="790"/>
                  <a:pt x="1369" y="730"/>
                  <a:pt x="1581" y="730"/>
                </a:cubicBezTo>
                <a:cubicBezTo>
                  <a:pt x="1703" y="730"/>
                  <a:pt x="1824" y="760"/>
                  <a:pt x="1946" y="821"/>
                </a:cubicBezTo>
                <a:cubicBezTo>
                  <a:pt x="2068" y="851"/>
                  <a:pt x="2128" y="912"/>
                  <a:pt x="2189" y="942"/>
                </a:cubicBezTo>
                <a:cubicBezTo>
                  <a:pt x="2220" y="973"/>
                  <a:pt x="2250" y="1003"/>
                  <a:pt x="2280" y="1034"/>
                </a:cubicBezTo>
                <a:lnTo>
                  <a:pt x="2676" y="456"/>
                </a:lnTo>
                <a:cubicBezTo>
                  <a:pt x="2554" y="365"/>
                  <a:pt x="2463" y="304"/>
                  <a:pt x="2372" y="243"/>
                </a:cubicBezTo>
                <a:cubicBezTo>
                  <a:pt x="2311" y="182"/>
                  <a:pt x="2189" y="122"/>
                  <a:pt x="2007" y="91"/>
                </a:cubicBezTo>
                <a:cubicBezTo>
                  <a:pt x="1855" y="30"/>
                  <a:pt x="1703" y="0"/>
                  <a:pt x="15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8"/>
          <p:cNvSpPr/>
          <p:nvPr/>
        </p:nvSpPr>
        <p:spPr>
          <a:xfrm>
            <a:off x="7244879" y="4887856"/>
            <a:ext cx="62942" cy="80857"/>
          </a:xfrm>
          <a:custGeom>
            <a:rect b="b" l="l" r="r" t="t"/>
            <a:pathLst>
              <a:path extrusionOk="0" h="3770" w="2706">
                <a:moveTo>
                  <a:pt x="1368" y="0"/>
                </a:moveTo>
                <a:cubicBezTo>
                  <a:pt x="1064" y="0"/>
                  <a:pt x="790" y="61"/>
                  <a:pt x="578" y="183"/>
                </a:cubicBezTo>
                <a:cubicBezTo>
                  <a:pt x="365" y="335"/>
                  <a:pt x="182" y="517"/>
                  <a:pt x="0" y="791"/>
                </a:cubicBezTo>
                <a:lnTo>
                  <a:pt x="669" y="1186"/>
                </a:lnTo>
                <a:cubicBezTo>
                  <a:pt x="882" y="852"/>
                  <a:pt x="1094" y="700"/>
                  <a:pt x="1337" y="700"/>
                </a:cubicBezTo>
                <a:cubicBezTo>
                  <a:pt x="1459" y="700"/>
                  <a:pt x="1581" y="730"/>
                  <a:pt x="1641" y="821"/>
                </a:cubicBezTo>
                <a:cubicBezTo>
                  <a:pt x="1733" y="912"/>
                  <a:pt x="1763" y="1004"/>
                  <a:pt x="1763" y="1125"/>
                </a:cubicBezTo>
                <a:cubicBezTo>
                  <a:pt x="1763" y="1247"/>
                  <a:pt x="1733" y="1368"/>
                  <a:pt x="1641" y="1520"/>
                </a:cubicBezTo>
                <a:cubicBezTo>
                  <a:pt x="1550" y="1642"/>
                  <a:pt x="1368" y="1824"/>
                  <a:pt x="1155" y="2037"/>
                </a:cubicBezTo>
                <a:lnTo>
                  <a:pt x="91" y="3162"/>
                </a:lnTo>
                <a:lnTo>
                  <a:pt x="91" y="3770"/>
                </a:lnTo>
                <a:lnTo>
                  <a:pt x="2705" y="3770"/>
                </a:lnTo>
                <a:lnTo>
                  <a:pt x="270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8" y="2067"/>
                  <a:pt x="2341" y="1855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60"/>
                  <a:pt x="2462" y="487"/>
                  <a:pt x="2219" y="304"/>
                </a:cubicBezTo>
                <a:cubicBezTo>
                  <a:pt x="1976" y="92"/>
                  <a:pt x="1702" y="0"/>
                  <a:pt x="1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8"/>
          <p:cNvSpPr/>
          <p:nvPr/>
        </p:nvSpPr>
        <p:spPr>
          <a:xfrm>
            <a:off x="7319804" y="4889164"/>
            <a:ext cx="62244" cy="79549"/>
          </a:xfrm>
          <a:custGeom>
            <a:rect b="b" l="l" r="r" t="t"/>
            <a:pathLst>
              <a:path extrusionOk="0" h="3709" w="2676">
                <a:moveTo>
                  <a:pt x="1" y="0"/>
                </a:moveTo>
                <a:lnTo>
                  <a:pt x="1" y="1186"/>
                </a:lnTo>
                <a:lnTo>
                  <a:pt x="791" y="1186"/>
                </a:lnTo>
                <a:lnTo>
                  <a:pt x="791" y="730"/>
                </a:lnTo>
                <a:lnTo>
                  <a:pt x="1703" y="730"/>
                </a:lnTo>
                <a:lnTo>
                  <a:pt x="275" y="3709"/>
                </a:lnTo>
                <a:lnTo>
                  <a:pt x="1186" y="3709"/>
                </a:lnTo>
                <a:lnTo>
                  <a:pt x="2676" y="639"/>
                </a:lnTo>
                <a:lnTo>
                  <a:pt x="26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8"/>
          <p:cNvSpPr/>
          <p:nvPr/>
        </p:nvSpPr>
        <p:spPr>
          <a:xfrm>
            <a:off x="7567979" y="4887856"/>
            <a:ext cx="62244" cy="80857"/>
          </a:xfrm>
          <a:custGeom>
            <a:rect b="b" l="l" r="r" t="t"/>
            <a:pathLst>
              <a:path extrusionOk="0" h="3770" w="2676">
                <a:moveTo>
                  <a:pt x="1369" y="0"/>
                </a:moveTo>
                <a:cubicBezTo>
                  <a:pt x="1065" y="0"/>
                  <a:pt x="791" y="61"/>
                  <a:pt x="578" y="183"/>
                </a:cubicBezTo>
                <a:cubicBezTo>
                  <a:pt x="366" y="335"/>
                  <a:pt x="183" y="517"/>
                  <a:pt x="1" y="791"/>
                </a:cubicBezTo>
                <a:lnTo>
                  <a:pt x="670" y="1186"/>
                </a:lnTo>
                <a:cubicBezTo>
                  <a:pt x="882" y="852"/>
                  <a:pt x="1095" y="700"/>
                  <a:pt x="1338" y="700"/>
                </a:cubicBezTo>
                <a:cubicBezTo>
                  <a:pt x="1460" y="700"/>
                  <a:pt x="1551" y="730"/>
                  <a:pt x="1642" y="821"/>
                </a:cubicBezTo>
                <a:cubicBezTo>
                  <a:pt x="1733" y="912"/>
                  <a:pt x="1764" y="1004"/>
                  <a:pt x="1764" y="1125"/>
                </a:cubicBezTo>
                <a:cubicBezTo>
                  <a:pt x="1764" y="1247"/>
                  <a:pt x="1733" y="1368"/>
                  <a:pt x="1642" y="1520"/>
                </a:cubicBezTo>
                <a:cubicBezTo>
                  <a:pt x="1551" y="1642"/>
                  <a:pt x="1369" y="1824"/>
                  <a:pt x="1156" y="2037"/>
                </a:cubicBezTo>
                <a:lnTo>
                  <a:pt x="62" y="3162"/>
                </a:lnTo>
                <a:lnTo>
                  <a:pt x="62" y="3770"/>
                </a:lnTo>
                <a:lnTo>
                  <a:pt x="2676" y="377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5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60"/>
                  <a:pt x="2463" y="487"/>
                  <a:pt x="2220" y="304"/>
                </a:cubicBezTo>
                <a:cubicBezTo>
                  <a:pt x="1977" y="92"/>
                  <a:pt x="170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7643648" y="4887856"/>
            <a:ext cx="65779" cy="82165"/>
          </a:xfrm>
          <a:custGeom>
            <a:rect b="b" l="l" r="r" t="t"/>
            <a:pathLst>
              <a:path extrusionOk="0" h="3831" w="2828">
                <a:moveTo>
                  <a:pt x="1429" y="639"/>
                </a:moveTo>
                <a:cubicBezTo>
                  <a:pt x="1550" y="639"/>
                  <a:pt x="1672" y="669"/>
                  <a:pt x="1794" y="760"/>
                </a:cubicBezTo>
                <a:cubicBezTo>
                  <a:pt x="1885" y="852"/>
                  <a:pt x="1915" y="943"/>
                  <a:pt x="1915" y="1064"/>
                </a:cubicBezTo>
                <a:cubicBezTo>
                  <a:pt x="1915" y="1186"/>
                  <a:pt x="1885" y="1307"/>
                  <a:pt x="1763" y="1399"/>
                </a:cubicBezTo>
                <a:cubicBezTo>
                  <a:pt x="1672" y="1459"/>
                  <a:pt x="1550" y="1520"/>
                  <a:pt x="1429" y="1520"/>
                </a:cubicBezTo>
                <a:cubicBezTo>
                  <a:pt x="1277" y="1520"/>
                  <a:pt x="1186" y="1459"/>
                  <a:pt x="1064" y="1399"/>
                </a:cubicBezTo>
                <a:cubicBezTo>
                  <a:pt x="973" y="1307"/>
                  <a:pt x="912" y="1186"/>
                  <a:pt x="912" y="1064"/>
                </a:cubicBezTo>
                <a:cubicBezTo>
                  <a:pt x="912" y="943"/>
                  <a:pt x="973" y="852"/>
                  <a:pt x="1064" y="760"/>
                </a:cubicBezTo>
                <a:cubicBezTo>
                  <a:pt x="1155" y="669"/>
                  <a:pt x="1277" y="639"/>
                  <a:pt x="1429" y="639"/>
                </a:cubicBezTo>
                <a:close/>
                <a:moveTo>
                  <a:pt x="1429" y="2159"/>
                </a:moveTo>
                <a:cubicBezTo>
                  <a:pt x="1581" y="2159"/>
                  <a:pt x="1702" y="2189"/>
                  <a:pt x="1824" y="2280"/>
                </a:cubicBezTo>
                <a:cubicBezTo>
                  <a:pt x="1946" y="2371"/>
                  <a:pt x="2006" y="2493"/>
                  <a:pt x="2006" y="2645"/>
                </a:cubicBezTo>
                <a:cubicBezTo>
                  <a:pt x="2006" y="2797"/>
                  <a:pt x="1946" y="2918"/>
                  <a:pt x="1824" y="3010"/>
                </a:cubicBezTo>
                <a:cubicBezTo>
                  <a:pt x="1702" y="3101"/>
                  <a:pt x="1550" y="3131"/>
                  <a:pt x="1429" y="3131"/>
                </a:cubicBezTo>
                <a:cubicBezTo>
                  <a:pt x="1277" y="3131"/>
                  <a:pt x="1125" y="3101"/>
                  <a:pt x="1034" y="3010"/>
                </a:cubicBezTo>
                <a:cubicBezTo>
                  <a:pt x="882" y="2918"/>
                  <a:pt x="821" y="2797"/>
                  <a:pt x="851" y="2645"/>
                </a:cubicBezTo>
                <a:cubicBezTo>
                  <a:pt x="851" y="2493"/>
                  <a:pt x="882" y="2371"/>
                  <a:pt x="1003" y="2280"/>
                </a:cubicBezTo>
                <a:cubicBezTo>
                  <a:pt x="1125" y="2189"/>
                  <a:pt x="1277" y="2159"/>
                  <a:pt x="1429" y="2159"/>
                </a:cubicBezTo>
                <a:close/>
                <a:moveTo>
                  <a:pt x="1429" y="0"/>
                </a:moveTo>
                <a:cubicBezTo>
                  <a:pt x="1064" y="0"/>
                  <a:pt x="760" y="92"/>
                  <a:pt x="517" y="274"/>
                </a:cubicBezTo>
                <a:cubicBezTo>
                  <a:pt x="243" y="487"/>
                  <a:pt x="122" y="700"/>
                  <a:pt x="122" y="1004"/>
                </a:cubicBezTo>
                <a:cubicBezTo>
                  <a:pt x="122" y="1277"/>
                  <a:pt x="243" y="1520"/>
                  <a:pt x="456" y="1733"/>
                </a:cubicBezTo>
                <a:cubicBezTo>
                  <a:pt x="152" y="1976"/>
                  <a:pt x="0" y="2280"/>
                  <a:pt x="0" y="2675"/>
                </a:cubicBezTo>
                <a:cubicBezTo>
                  <a:pt x="0" y="2979"/>
                  <a:pt x="152" y="3253"/>
                  <a:pt x="395" y="3496"/>
                </a:cubicBezTo>
                <a:cubicBezTo>
                  <a:pt x="669" y="3709"/>
                  <a:pt x="1003" y="3830"/>
                  <a:pt x="1429" y="3830"/>
                </a:cubicBezTo>
                <a:cubicBezTo>
                  <a:pt x="1824" y="3830"/>
                  <a:pt x="2189" y="3709"/>
                  <a:pt x="2432" y="3496"/>
                </a:cubicBezTo>
                <a:cubicBezTo>
                  <a:pt x="2705" y="3253"/>
                  <a:pt x="2827" y="2979"/>
                  <a:pt x="2827" y="2675"/>
                </a:cubicBezTo>
                <a:cubicBezTo>
                  <a:pt x="2827" y="2280"/>
                  <a:pt x="2675" y="1976"/>
                  <a:pt x="2371" y="1733"/>
                </a:cubicBezTo>
                <a:cubicBezTo>
                  <a:pt x="2584" y="1520"/>
                  <a:pt x="2705" y="1277"/>
                  <a:pt x="2705" y="1004"/>
                </a:cubicBezTo>
                <a:cubicBezTo>
                  <a:pt x="2705" y="700"/>
                  <a:pt x="2584" y="487"/>
                  <a:pt x="2341" y="274"/>
                </a:cubicBezTo>
                <a:cubicBezTo>
                  <a:pt x="2098" y="92"/>
                  <a:pt x="1794" y="0"/>
                  <a:pt x="14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8"/>
          <p:cNvSpPr/>
          <p:nvPr/>
        </p:nvSpPr>
        <p:spPr>
          <a:xfrm>
            <a:off x="7890404" y="4887856"/>
            <a:ext cx="62244" cy="80857"/>
          </a:xfrm>
          <a:custGeom>
            <a:rect b="b" l="l" r="r" t="t"/>
            <a:pathLst>
              <a:path extrusionOk="0" h="3770" w="2676">
                <a:moveTo>
                  <a:pt x="1338" y="0"/>
                </a:moveTo>
                <a:cubicBezTo>
                  <a:pt x="1034" y="0"/>
                  <a:pt x="760" y="61"/>
                  <a:pt x="547" y="183"/>
                </a:cubicBezTo>
                <a:cubicBezTo>
                  <a:pt x="365" y="335"/>
                  <a:pt x="152" y="517"/>
                  <a:pt x="0" y="791"/>
                </a:cubicBezTo>
                <a:lnTo>
                  <a:pt x="639" y="1186"/>
                </a:lnTo>
                <a:cubicBezTo>
                  <a:pt x="851" y="852"/>
                  <a:pt x="1095" y="700"/>
                  <a:pt x="1307" y="700"/>
                </a:cubicBezTo>
                <a:cubicBezTo>
                  <a:pt x="1429" y="700"/>
                  <a:pt x="1550" y="730"/>
                  <a:pt x="1611" y="821"/>
                </a:cubicBezTo>
                <a:cubicBezTo>
                  <a:pt x="1702" y="912"/>
                  <a:pt x="1733" y="1004"/>
                  <a:pt x="1733" y="1125"/>
                </a:cubicBezTo>
                <a:cubicBezTo>
                  <a:pt x="1733" y="1247"/>
                  <a:pt x="1702" y="1368"/>
                  <a:pt x="1611" y="1520"/>
                </a:cubicBezTo>
                <a:cubicBezTo>
                  <a:pt x="1520" y="1642"/>
                  <a:pt x="1368" y="1824"/>
                  <a:pt x="1125" y="2037"/>
                </a:cubicBezTo>
                <a:lnTo>
                  <a:pt x="61" y="3162"/>
                </a:lnTo>
                <a:lnTo>
                  <a:pt x="61" y="3770"/>
                </a:lnTo>
                <a:lnTo>
                  <a:pt x="2675" y="377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28" y="2067"/>
                  <a:pt x="2310" y="1855"/>
                  <a:pt x="2402" y="1672"/>
                </a:cubicBezTo>
                <a:cubicBezTo>
                  <a:pt x="2523" y="1490"/>
                  <a:pt x="2554" y="1307"/>
                  <a:pt x="2554" y="1125"/>
                </a:cubicBezTo>
                <a:cubicBezTo>
                  <a:pt x="2554" y="760"/>
                  <a:pt x="2432" y="487"/>
                  <a:pt x="2189" y="304"/>
                </a:cubicBezTo>
                <a:cubicBezTo>
                  <a:pt x="1946" y="92"/>
                  <a:pt x="1672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8"/>
          <p:cNvSpPr/>
          <p:nvPr/>
        </p:nvSpPr>
        <p:spPr>
          <a:xfrm>
            <a:off x="7965352" y="4887856"/>
            <a:ext cx="64360" cy="82165"/>
          </a:xfrm>
          <a:custGeom>
            <a:rect b="b" l="l" r="r" t="t"/>
            <a:pathLst>
              <a:path extrusionOk="0" h="3831" w="2767">
                <a:moveTo>
                  <a:pt x="1307" y="669"/>
                </a:moveTo>
                <a:cubicBezTo>
                  <a:pt x="1459" y="669"/>
                  <a:pt x="1611" y="730"/>
                  <a:pt x="1702" y="852"/>
                </a:cubicBezTo>
                <a:cubicBezTo>
                  <a:pt x="1824" y="973"/>
                  <a:pt x="1885" y="1095"/>
                  <a:pt x="1885" y="1247"/>
                </a:cubicBezTo>
                <a:cubicBezTo>
                  <a:pt x="1885" y="1399"/>
                  <a:pt x="1824" y="1520"/>
                  <a:pt x="1702" y="1642"/>
                </a:cubicBezTo>
                <a:cubicBezTo>
                  <a:pt x="1581" y="1733"/>
                  <a:pt x="1459" y="1763"/>
                  <a:pt x="1307" y="1763"/>
                </a:cubicBezTo>
                <a:cubicBezTo>
                  <a:pt x="1125" y="1763"/>
                  <a:pt x="1003" y="1733"/>
                  <a:pt x="912" y="1611"/>
                </a:cubicBezTo>
                <a:cubicBezTo>
                  <a:pt x="821" y="1490"/>
                  <a:pt x="760" y="1368"/>
                  <a:pt x="760" y="1216"/>
                </a:cubicBezTo>
                <a:cubicBezTo>
                  <a:pt x="760" y="1064"/>
                  <a:pt x="821" y="943"/>
                  <a:pt x="912" y="821"/>
                </a:cubicBezTo>
                <a:cubicBezTo>
                  <a:pt x="1034" y="730"/>
                  <a:pt x="1155" y="669"/>
                  <a:pt x="1307" y="669"/>
                </a:cubicBezTo>
                <a:close/>
                <a:moveTo>
                  <a:pt x="1307" y="0"/>
                </a:moveTo>
                <a:cubicBezTo>
                  <a:pt x="943" y="0"/>
                  <a:pt x="639" y="92"/>
                  <a:pt x="365" y="335"/>
                </a:cubicBezTo>
                <a:cubicBezTo>
                  <a:pt x="122" y="548"/>
                  <a:pt x="0" y="852"/>
                  <a:pt x="0" y="1247"/>
                </a:cubicBezTo>
                <a:cubicBezTo>
                  <a:pt x="0" y="1611"/>
                  <a:pt x="122" y="1915"/>
                  <a:pt x="335" y="2128"/>
                </a:cubicBezTo>
                <a:cubicBezTo>
                  <a:pt x="578" y="2371"/>
                  <a:pt x="882" y="2493"/>
                  <a:pt x="1216" y="2493"/>
                </a:cubicBezTo>
                <a:cubicBezTo>
                  <a:pt x="1490" y="2493"/>
                  <a:pt x="1733" y="2402"/>
                  <a:pt x="1946" y="2250"/>
                </a:cubicBezTo>
                <a:lnTo>
                  <a:pt x="1946" y="2250"/>
                </a:lnTo>
                <a:cubicBezTo>
                  <a:pt x="1915" y="2523"/>
                  <a:pt x="1854" y="2736"/>
                  <a:pt x="1702" y="2888"/>
                </a:cubicBezTo>
                <a:cubicBezTo>
                  <a:pt x="1581" y="3040"/>
                  <a:pt x="1429" y="3101"/>
                  <a:pt x="1186" y="3101"/>
                </a:cubicBezTo>
                <a:cubicBezTo>
                  <a:pt x="1095" y="3101"/>
                  <a:pt x="973" y="3070"/>
                  <a:pt x="851" y="3040"/>
                </a:cubicBezTo>
                <a:cubicBezTo>
                  <a:pt x="730" y="2979"/>
                  <a:pt x="669" y="2918"/>
                  <a:pt x="608" y="2888"/>
                </a:cubicBezTo>
                <a:cubicBezTo>
                  <a:pt x="578" y="2858"/>
                  <a:pt x="547" y="2827"/>
                  <a:pt x="517" y="2827"/>
                </a:cubicBezTo>
                <a:lnTo>
                  <a:pt x="91" y="3405"/>
                </a:lnTo>
                <a:cubicBezTo>
                  <a:pt x="213" y="3466"/>
                  <a:pt x="304" y="3526"/>
                  <a:pt x="395" y="3587"/>
                </a:cubicBezTo>
                <a:cubicBezTo>
                  <a:pt x="456" y="3648"/>
                  <a:pt x="578" y="3678"/>
                  <a:pt x="730" y="3739"/>
                </a:cubicBezTo>
                <a:cubicBezTo>
                  <a:pt x="912" y="3800"/>
                  <a:pt x="1064" y="3830"/>
                  <a:pt x="1246" y="3830"/>
                </a:cubicBezTo>
                <a:cubicBezTo>
                  <a:pt x="1642" y="3830"/>
                  <a:pt x="2006" y="3678"/>
                  <a:pt x="2310" y="3374"/>
                </a:cubicBezTo>
                <a:cubicBezTo>
                  <a:pt x="2432" y="3222"/>
                  <a:pt x="2553" y="3010"/>
                  <a:pt x="2645" y="2766"/>
                </a:cubicBezTo>
                <a:cubicBezTo>
                  <a:pt x="2705" y="2523"/>
                  <a:pt x="2766" y="2219"/>
                  <a:pt x="2766" y="1885"/>
                </a:cubicBezTo>
                <a:cubicBezTo>
                  <a:pt x="2766" y="1338"/>
                  <a:pt x="2645" y="912"/>
                  <a:pt x="2462" y="548"/>
                </a:cubicBezTo>
                <a:cubicBezTo>
                  <a:pt x="2341" y="365"/>
                  <a:pt x="2189" y="244"/>
                  <a:pt x="2006" y="152"/>
                </a:cubicBezTo>
                <a:cubicBezTo>
                  <a:pt x="1794" y="31"/>
                  <a:pt x="1581" y="0"/>
                  <a:pt x="13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8"/>
          <p:cNvSpPr/>
          <p:nvPr/>
        </p:nvSpPr>
        <p:spPr>
          <a:xfrm>
            <a:off x="8211387" y="4889164"/>
            <a:ext cx="61546" cy="80857"/>
          </a:xfrm>
          <a:custGeom>
            <a:rect b="b" l="l" r="r" t="t"/>
            <a:pathLst>
              <a:path extrusionOk="0" h="3770" w="2646">
                <a:moveTo>
                  <a:pt x="214" y="0"/>
                </a:moveTo>
                <a:lnTo>
                  <a:pt x="214" y="699"/>
                </a:lnTo>
                <a:lnTo>
                  <a:pt x="1369" y="699"/>
                </a:lnTo>
                <a:lnTo>
                  <a:pt x="670" y="1550"/>
                </a:lnTo>
                <a:lnTo>
                  <a:pt x="670" y="2158"/>
                </a:lnTo>
                <a:cubicBezTo>
                  <a:pt x="882" y="2098"/>
                  <a:pt x="1034" y="2067"/>
                  <a:pt x="1156" y="2067"/>
                </a:cubicBezTo>
                <a:cubicBezTo>
                  <a:pt x="1369" y="2067"/>
                  <a:pt x="1551" y="2098"/>
                  <a:pt x="1673" y="2189"/>
                </a:cubicBezTo>
                <a:cubicBezTo>
                  <a:pt x="1794" y="2280"/>
                  <a:pt x="1855" y="2401"/>
                  <a:pt x="1855" y="2553"/>
                </a:cubicBezTo>
                <a:cubicBezTo>
                  <a:pt x="1855" y="2705"/>
                  <a:pt x="1794" y="2827"/>
                  <a:pt x="1703" y="2918"/>
                </a:cubicBezTo>
                <a:cubicBezTo>
                  <a:pt x="1582" y="3009"/>
                  <a:pt x="1430" y="3040"/>
                  <a:pt x="1278" y="3040"/>
                </a:cubicBezTo>
                <a:cubicBezTo>
                  <a:pt x="1004" y="3040"/>
                  <a:pt x="700" y="2918"/>
                  <a:pt x="335" y="2675"/>
                </a:cubicBezTo>
                <a:lnTo>
                  <a:pt x="1" y="3313"/>
                </a:lnTo>
                <a:cubicBezTo>
                  <a:pt x="426" y="3617"/>
                  <a:pt x="852" y="3769"/>
                  <a:pt x="1247" y="3769"/>
                </a:cubicBezTo>
                <a:cubicBezTo>
                  <a:pt x="1642" y="3769"/>
                  <a:pt x="2007" y="3648"/>
                  <a:pt x="2250" y="3435"/>
                </a:cubicBezTo>
                <a:cubicBezTo>
                  <a:pt x="2524" y="3192"/>
                  <a:pt x="2645" y="2888"/>
                  <a:pt x="2645" y="2523"/>
                </a:cubicBezTo>
                <a:cubicBezTo>
                  <a:pt x="2645" y="2250"/>
                  <a:pt x="2585" y="2006"/>
                  <a:pt x="2402" y="1824"/>
                </a:cubicBezTo>
                <a:cubicBezTo>
                  <a:pt x="2250" y="1611"/>
                  <a:pt x="2007" y="1490"/>
                  <a:pt x="1734" y="1459"/>
                </a:cubicBezTo>
                <a:lnTo>
                  <a:pt x="2493" y="578"/>
                </a:lnTo>
                <a:lnTo>
                  <a:pt x="24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8"/>
          <p:cNvSpPr/>
          <p:nvPr/>
        </p:nvSpPr>
        <p:spPr>
          <a:xfrm>
            <a:off x="8287056" y="4887856"/>
            <a:ext cx="71431" cy="82165"/>
          </a:xfrm>
          <a:custGeom>
            <a:rect b="b" l="l" r="r" t="t"/>
            <a:pathLst>
              <a:path extrusionOk="0" h="3831" w="3071">
                <a:moveTo>
                  <a:pt x="1520" y="669"/>
                </a:moveTo>
                <a:cubicBezTo>
                  <a:pt x="1763" y="669"/>
                  <a:pt x="1946" y="791"/>
                  <a:pt x="2067" y="1004"/>
                </a:cubicBezTo>
                <a:cubicBezTo>
                  <a:pt x="2189" y="1247"/>
                  <a:pt x="2250" y="1520"/>
                  <a:pt x="2250" y="1915"/>
                </a:cubicBezTo>
                <a:cubicBezTo>
                  <a:pt x="2250" y="2280"/>
                  <a:pt x="2189" y="2584"/>
                  <a:pt x="2067" y="2797"/>
                </a:cubicBezTo>
                <a:cubicBezTo>
                  <a:pt x="1946" y="3040"/>
                  <a:pt x="1763" y="3131"/>
                  <a:pt x="1520" y="3131"/>
                </a:cubicBezTo>
                <a:cubicBezTo>
                  <a:pt x="1277" y="3131"/>
                  <a:pt x="1095" y="3040"/>
                  <a:pt x="973" y="2797"/>
                </a:cubicBezTo>
                <a:cubicBezTo>
                  <a:pt x="851" y="2584"/>
                  <a:pt x="821" y="2280"/>
                  <a:pt x="821" y="1915"/>
                </a:cubicBezTo>
                <a:cubicBezTo>
                  <a:pt x="821" y="1520"/>
                  <a:pt x="851" y="1247"/>
                  <a:pt x="973" y="1004"/>
                </a:cubicBezTo>
                <a:cubicBezTo>
                  <a:pt x="1095" y="791"/>
                  <a:pt x="1277" y="669"/>
                  <a:pt x="1520" y="669"/>
                </a:cubicBezTo>
                <a:close/>
                <a:moveTo>
                  <a:pt x="1520" y="0"/>
                </a:moveTo>
                <a:cubicBezTo>
                  <a:pt x="1003" y="0"/>
                  <a:pt x="639" y="152"/>
                  <a:pt x="365" y="517"/>
                </a:cubicBezTo>
                <a:cubicBezTo>
                  <a:pt x="122" y="852"/>
                  <a:pt x="0" y="1307"/>
                  <a:pt x="0" y="1915"/>
                </a:cubicBezTo>
                <a:cubicBezTo>
                  <a:pt x="0" y="2493"/>
                  <a:pt x="122" y="2949"/>
                  <a:pt x="365" y="3283"/>
                </a:cubicBezTo>
                <a:cubicBezTo>
                  <a:pt x="639" y="3648"/>
                  <a:pt x="1003" y="3830"/>
                  <a:pt x="1520" y="3830"/>
                </a:cubicBezTo>
                <a:cubicBezTo>
                  <a:pt x="2037" y="3830"/>
                  <a:pt x="2432" y="3648"/>
                  <a:pt x="2675" y="3283"/>
                </a:cubicBezTo>
                <a:cubicBezTo>
                  <a:pt x="2918" y="2949"/>
                  <a:pt x="3070" y="2493"/>
                  <a:pt x="3070" y="1915"/>
                </a:cubicBezTo>
                <a:cubicBezTo>
                  <a:pt x="3070" y="1307"/>
                  <a:pt x="2949" y="852"/>
                  <a:pt x="2675" y="517"/>
                </a:cubicBezTo>
                <a:cubicBezTo>
                  <a:pt x="2432" y="152"/>
                  <a:pt x="2037" y="0"/>
                  <a:pt x="15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8"/>
          <p:cNvSpPr/>
          <p:nvPr/>
        </p:nvSpPr>
        <p:spPr>
          <a:xfrm>
            <a:off x="8181490" y="3964108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93" name="Google Shape;693;p38"/>
          <p:cNvSpPr/>
          <p:nvPr/>
        </p:nvSpPr>
        <p:spPr>
          <a:xfrm>
            <a:off x="7523887" y="4266975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FDB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94" name="Google Shape;694;p38"/>
          <p:cNvSpPr/>
          <p:nvPr/>
        </p:nvSpPr>
        <p:spPr>
          <a:xfrm>
            <a:off x="7842477" y="4267297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006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95" name="Google Shape;695;p38"/>
          <p:cNvSpPr txBox="1"/>
          <p:nvPr/>
        </p:nvSpPr>
        <p:spPr>
          <a:xfrm>
            <a:off x="6746519" y="3189603"/>
            <a:ext cx="24033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November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696" name="Google Shape;696;p38"/>
          <p:cNvSpPr txBox="1"/>
          <p:nvPr/>
        </p:nvSpPr>
        <p:spPr>
          <a:xfrm>
            <a:off x="3981025" y="2040238"/>
            <a:ext cx="474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1</a:t>
            </a:r>
            <a:r>
              <a:rPr lang="fr"/>
              <a:t>- </a:t>
            </a:r>
            <a:r>
              <a:rPr lang="fr">
                <a:solidFill>
                  <a:schemeClr val="dk1"/>
                </a:solidFill>
              </a:rPr>
              <a:t>Get the changing mode information in the software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8"/>
          <p:cNvSpPr/>
          <p:nvPr/>
        </p:nvSpPr>
        <p:spPr>
          <a:xfrm>
            <a:off x="8195132" y="3970919"/>
            <a:ext cx="802500" cy="171600"/>
          </a:xfrm>
          <a:prstGeom prst="roundRect">
            <a:avLst>
              <a:gd fmla="val 16667" name="adj"/>
            </a:avLst>
          </a:prstGeom>
          <a:solidFill>
            <a:srgbClr val="C3D6FA">
              <a:alpha val="6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8"/>
          <p:cNvSpPr/>
          <p:nvPr/>
        </p:nvSpPr>
        <p:spPr>
          <a:xfrm>
            <a:off x="7198691" y="4275635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99" name="Google Shape;699;p38"/>
          <p:cNvSpPr/>
          <p:nvPr/>
        </p:nvSpPr>
        <p:spPr>
          <a:xfrm>
            <a:off x="3782425" y="2177375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00" name="Google Shape;700;p38"/>
          <p:cNvSpPr txBox="1"/>
          <p:nvPr/>
        </p:nvSpPr>
        <p:spPr>
          <a:xfrm>
            <a:off x="3981025" y="2512788"/>
            <a:ext cx="503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2</a:t>
            </a:r>
            <a:r>
              <a:rPr lang="fr"/>
              <a:t>- </a:t>
            </a:r>
            <a:r>
              <a:rPr lang="fr">
                <a:solidFill>
                  <a:schemeClr val="dk1"/>
                </a:solidFill>
              </a:rPr>
              <a:t> Identify the place where the information will  be displayed</a:t>
            </a:r>
            <a:r>
              <a:rPr lang="fr"/>
              <a:t>.</a:t>
            </a:r>
            <a:endParaRPr/>
          </a:p>
        </p:txBody>
      </p:sp>
      <p:sp>
        <p:nvSpPr>
          <p:cNvPr id="701" name="Google Shape;701;p38"/>
          <p:cNvSpPr/>
          <p:nvPr/>
        </p:nvSpPr>
        <p:spPr>
          <a:xfrm>
            <a:off x="3782425" y="2655850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FDB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02" name="Google Shape;702;p38"/>
          <p:cNvSpPr txBox="1"/>
          <p:nvPr/>
        </p:nvSpPr>
        <p:spPr>
          <a:xfrm>
            <a:off x="3981425" y="2984525"/>
            <a:ext cx="256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3</a:t>
            </a:r>
            <a:r>
              <a:rPr lang="fr"/>
              <a:t>- </a:t>
            </a:r>
            <a:r>
              <a:rPr lang="fr">
                <a:solidFill>
                  <a:schemeClr val="dk1"/>
                </a:solidFill>
              </a:rPr>
              <a:t>Display all the information the user needs ( changing mode information, level battery,...)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8"/>
          <p:cNvSpPr/>
          <p:nvPr/>
        </p:nvSpPr>
        <p:spPr>
          <a:xfrm>
            <a:off x="8488690" y="4273734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006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04" name="Google Shape;704;p38"/>
          <p:cNvSpPr/>
          <p:nvPr/>
        </p:nvSpPr>
        <p:spPr>
          <a:xfrm>
            <a:off x="7853273" y="4272400"/>
            <a:ext cx="816300" cy="171600"/>
          </a:xfrm>
          <a:prstGeom prst="roundRect">
            <a:avLst>
              <a:gd fmla="val 16667" name="adj"/>
            </a:avLst>
          </a:prstGeom>
          <a:solidFill>
            <a:srgbClr val="006ECE">
              <a:alpha val="6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8"/>
          <p:cNvSpPr/>
          <p:nvPr/>
        </p:nvSpPr>
        <p:spPr>
          <a:xfrm>
            <a:off x="3781975" y="3083200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006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06" name="Google Shape;706;p38"/>
          <p:cNvSpPr/>
          <p:nvPr/>
        </p:nvSpPr>
        <p:spPr>
          <a:xfrm>
            <a:off x="6861852" y="4275625"/>
            <a:ext cx="520200" cy="171600"/>
          </a:xfrm>
          <a:prstGeom prst="roundRect">
            <a:avLst>
              <a:gd fmla="val 16667" name="adj"/>
            </a:avLst>
          </a:prstGeom>
          <a:solidFill>
            <a:srgbClr val="C3D6FA">
              <a:alpha val="6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9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2" name="Google Shape;712;p39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Product backlog</a:t>
            </a:r>
            <a:endParaRPr sz="1979"/>
          </a:p>
        </p:txBody>
      </p:sp>
      <p:graphicFrame>
        <p:nvGraphicFramePr>
          <p:cNvPr id="713" name="Google Shape;713;p39"/>
          <p:cNvGraphicFramePr/>
          <p:nvPr/>
        </p:nvGraphicFramePr>
        <p:xfrm>
          <a:off x="188550" y="61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{B9A3D8A9-1EAA-4EA5-B0C9-0F4F14EF2F00}</a:tableStyleId>
              </a:tblPr>
              <a:tblGrid>
                <a:gridCol w="2922300"/>
                <a:gridCol w="2922300"/>
                <a:gridCol w="2922300"/>
              </a:tblGrid>
              <a:tr h="38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User Stories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Priority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71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Moving the car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I want to drive the X-Car with an Xbox controller, so that I can control  its speed and direction.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8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Detect Obstacle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I want the X-Car to stop automatically when it faces an obstacle, so that I can avoid collisions and damage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Emergency Stop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I want to press an emergency stop button on the controller, so that I can stop the X-Car in less than 1 second in case of danger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108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Visual Feedback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I want to see the history of the different operating modes of our vehicle, and the actual mode. I also want to see the different transitions activated.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" name="Google Shape;718;p40"/>
          <p:cNvGraphicFramePr/>
          <p:nvPr/>
        </p:nvGraphicFramePr>
        <p:xfrm>
          <a:off x="77113" y="47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{B9A3D8A9-1EAA-4EA5-B0C9-0F4F14EF2F00}</a:tableStyleId>
              </a:tblPr>
              <a:tblGrid>
                <a:gridCol w="1343875"/>
                <a:gridCol w="3916575"/>
                <a:gridCol w="3729325"/>
              </a:tblGrid>
              <a:tr h="45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200">
                          <a:solidFill>
                            <a:schemeClr val="lt1"/>
                          </a:solidFill>
                        </a:rPr>
                        <a:t>Test Procedure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200">
                          <a:solidFill>
                            <a:schemeClr val="lt1"/>
                          </a:solidFill>
                        </a:rPr>
                        <a:t>Expectations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200">
                          <a:solidFill>
                            <a:schemeClr val="lt1"/>
                          </a:solidFill>
                        </a:rPr>
                        <a:t>Process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72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The system must be operational/turned off within a maximum of 10 seconds after pressing the ON/OFF Button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Get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 the switch On once at the beginning. Observe. Get the switch Off while the car is not moving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5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The vehicle should respond to all remote control commands within 0.2s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5 seconds forward, right turn at around 25 degrees, 5 seconds backward, left turn ( around 25°)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The vehicle stops when it faces an obstacle in the direction maintained (at least 20 cm from the obstacle)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Place an obstacle in the X-Car's path at a distance longer than 70 cm and look at the distance after the car stops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2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The vehicle should stop in less than 1s. The vehicle is still operational.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Test the emergency stop button while the car is moving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The user must be able to access the decision history made by the car on the computer from the moment it is turned on until it is turned off.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Check the history on the computer 1 second after the vehicle has detected an obstacle and so has stopped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719" name="Google Shape;7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50" y="1251238"/>
            <a:ext cx="1019807" cy="3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900" y="1819837"/>
            <a:ext cx="637900" cy="6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900" y="2625225"/>
            <a:ext cx="637900" cy="6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500" y="3430637"/>
            <a:ext cx="566700" cy="5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500" y="4246700"/>
            <a:ext cx="566700" cy="5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92550" y="741075"/>
            <a:ext cx="231475" cy="2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4150" y="741077"/>
            <a:ext cx="231475" cy="231461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40"/>
          <p:cNvSpPr txBox="1"/>
          <p:nvPr>
            <p:ph idx="2" type="body"/>
          </p:nvPr>
        </p:nvSpPr>
        <p:spPr>
          <a:xfrm>
            <a:off x="3585760" y="91450"/>
            <a:ext cx="19725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Validation plan</a:t>
            </a:r>
            <a:endParaRPr sz="1979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1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2" name="Google Shape;732;p41"/>
          <p:cNvPicPr preferRelativeResize="0"/>
          <p:nvPr/>
        </p:nvPicPr>
        <p:blipFill rotWithShape="1">
          <a:blip r:embed="rId3">
            <a:alphaModFix/>
          </a:blip>
          <a:srcRect b="0" l="-2120" r="2119" t="0"/>
          <a:stretch/>
        </p:blipFill>
        <p:spPr>
          <a:xfrm>
            <a:off x="5005175" y="788198"/>
            <a:ext cx="3789901" cy="39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41"/>
          <p:cNvSpPr txBox="1"/>
          <p:nvPr/>
        </p:nvSpPr>
        <p:spPr>
          <a:xfrm>
            <a:off x="503325" y="986925"/>
            <a:ext cx="5775300" cy="3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dk1"/>
                </a:solidFill>
              </a:rPr>
              <a:t>Initial risk assessment strategy :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093C92"/>
                </a:solidFill>
              </a:rPr>
              <a:t>Identify</a:t>
            </a:r>
            <a:r>
              <a:rPr lang="fr" sz="1700">
                <a:solidFill>
                  <a:schemeClr val="dk1"/>
                </a:solidFill>
              </a:rPr>
              <a:t> challenges in development.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093C92"/>
                </a:solidFill>
              </a:rPr>
              <a:t>Prioritize</a:t>
            </a:r>
            <a:r>
              <a:rPr lang="fr" sz="1700">
                <a:solidFill>
                  <a:schemeClr val="dk1"/>
                </a:solidFill>
              </a:rPr>
              <a:t> proactive measures.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Continuous </a:t>
            </a:r>
            <a:r>
              <a:rPr b="1" lang="fr" sz="1700">
                <a:solidFill>
                  <a:srgbClr val="093C92"/>
                </a:solidFill>
              </a:rPr>
              <a:t>communication</a:t>
            </a:r>
            <a:r>
              <a:rPr lang="fr" sz="1700">
                <a:solidFill>
                  <a:schemeClr val="dk1"/>
                </a:solidFill>
              </a:rPr>
              <a:t> in the team.   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dk1"/>
                </a:solidFill>
              </a:rPr>
              <a:t>(progress, updates etc.)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4" name="Google Shape;73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600" y="1445775"/>
            <a:ext cx="682125" cy="6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600" y="2428375"/>
            <a:ext cx="682125" cy="6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600" y="3410975"/>
            <a:ext cx="682125" cy="68212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41"/>
          <p:cNvSpPr txBox="1"/>
          <p:nvPr>
            <p:ph idx="2" type="body"/>
          </p:nvPr>
        </p:nvSpPr>
        <p:spPr>
          <a:xfrm>
            <a:off x="3276825" y="91450"/>
            <a:ext cx="2647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Risk management</a:t>
            </a:r>
            <a:endParaRPr sz="1979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2"/>
          <p:cNvSpPr txBox="1"/>
          <p:nvPr/>
        </p:nvSpPr>
        <p:spPr>
          <a:xfrm>
            <a:off x="880025" y="733800"/>
            <a:ext cx="38238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fr" sz="2050">
                <a:solidFill>
                  <a:srgbClr val="1F3864"/>
                </a:solidFill>
              </a:rPr>
            </a:br>
            <a:r>
              <a:rPr lang="fr" sz="1850">
                <a:solidFill>
                  <a:srgbClr val="1F3864"/>
                </a:solidFill>
              </a:rPr>
              <a:t>Risks and actions – Technical </a:t>
            </a:r>
            <a:endParaRPr sz="1850">
              <a:solidFill>
                <a:srgbClr val="1F3864"/>
              </a:solidFill>
            </a:endParaRPr>
          </a:p>
        </p:txBody>
      </p:sp>
      <p:sp>
        <p:nvSpPr>
          <p:cNvPr id="743" name="Google Shape;743;p42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4" name="Google Shape;7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50" y="949575"/>
            <a:ext cx="524375" cy="524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5" name="Google Shape;745;p42"/>
          <p:cNvGraphicFramePr/>
          <p:nvPr/>
        </p:nvGraphicFramePr>
        <p:xfrm>
          <a:off x="355653" y="15942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{880C97A2-4918-4CAE-B884-4BB1147236BE}</a:tableStyleId>
              </a:tblPr>
              <a:tblGrid>
                <a:gridCol w="2829775"/>
                <a:gridCol w="2829775"/>
                <a:gridCol w="2829775"/>
              </a:tblGrid>
              <a:tr h="31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Risk 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Anticipation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Response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647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car cannot reach the user (autonomous mode)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car has to wait in a reachable location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Warn the user and find another meeting point. Or go back to the initial location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Lose the user (tracking)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 different features for tracking 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Stop the car and warn the user (app and audio)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37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Bad implementation of the state machine (unknown error)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Char char="•"/>
                      </a:pPr>
                      <a:r>
                        <a:rPr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Follow carefully the state machine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7940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Char char="•"/>
                      </a:pPr>
                      <a:r>
                        <a:rPr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Increment systematically the state machine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Check firstly if the code does not work or if it is a state machine problem.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746" name="Google Shape;746;p42"/>
          <p:cNvSpPr txBox="1"/>
          <p:nvPr>
            <p:ph idx="2" type="body"/>
          </p:nvPr>
        </p:nvSpPr>
        <p:spPr>
          <a:xfrm>
            <a:off x="3276825" y="91450"/>
            <a:ext cx="2647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Risk management</a:t>
            </a:r>
            <a:endParaRPr sz="1979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3"/>
          <p:cNvSpPr txBox="1"/>
          <p:nvPr/>
        </p:nvSpPr>
        <p:spPr>
          <a:xfrm>
            <a:off x="880025" y="581400"/>
            <a:ext cx="38238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fr" sz="1850">
                <a:solidFill>
                  <a:srgbClr val="1F3864"/>
                </a:solidFill>
              </a:rPr>
            </a:br>
            <a:r>
              <a:rPr lang="fr" sz="1850">
                <a:solidFill>
                  <a:srgbClr val="1F3864"/>
                </a:solidFill>
              </a:rPr>
              <a:t>Risks and actions – Human </a:t>
            </a:r>
            <a:endParaRPr b="1" sz="2050">
              <a:solidFill>
                <a:srgbClr val="1F3864"/>
              </a:solidFill>
            </a:endParaRPr>
          </a:p>
        </p:txBody>
      </p:sp>
      <p:sp>
        <p:nvSpPr>
          <p:cNvPr id="752" name="Google Shape;752;p43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3" name="Google Shape;7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28" y="758547"/>
            <a:ext cx="552700" cy="552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4" name="Google Shape;754;p43"/>
          <p:cNvGraphicFramePr/>
          <p:nvPr/>
        </p:nvGraphicFramePr>
        <p:xfrm>
          <a:off x="327325" y="1381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{880C97A2-4918-4CAE-B884-4BB1147236BE}</a:tableStyleId>
              </a:tblPr>
              <a:tblGrid>
                <a:gridCol w="2829775"/>
                <a:gridCol w="2829775"/>
                <a:gridCol w="2829775"/>
              </a:tblGrid>
              <a:tr h="38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Risk 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Anticipation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Response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98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Late for a release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Communication in the team, respect the schedule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Char char="•"/>
                      </a:pPr>
                      <a:r>
                        <a:rPr i="0"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 the clients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7940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Char char="•"/>
                      </a:pPr>
                      <a:r>
                        <a:rPr i="0"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Rework on the sprint scheduling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7940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Char char="•"/>
                      </a:pPr>
                      <a:r>
                        <a:rPr i="0"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Simplify </a:t>
                      </a:r>
                      <a:endParaRPr i="0" sz="15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53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Members are not available for a meeting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 clear about availabilities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Postpone the meeting or do it remotely 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20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Stakeholders may request impossible additional features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Clearly define the project scope and obtain stakeholder approval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5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Establish a change control process.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Char char="•"/>
                      </a:pPr>
                      <a:r>
                        <a:rPr i="0"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Assess the impact of these changes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7940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Char char="•"/>
                      </a:pPr>
                      <a:r>
                        <a:rPr i="0"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Negotiate with stakeholders</a:t>
                      </a:r>
                      <a:endParaRPr i="0" sz="15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7940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Char char="•"/>
                      </a:pPr>
                      <a:r>
                        <a:rPr i="0" lang="fr" sz="15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Adjust the project plan</a:t>
                      </a:r>
                      <a:endParaRPr i="0" sz="15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755" name="Google Shape;755;p43"/>
          <p:cNvSpPr txBox="1"/>
          <p:nvPr>
            <p:ph idx="2" type="body"/>
          </p:nvPr>
        </p:nvSpPr>
        <p:spPr>
          <a:xfrm>
            <a:off x="3276825" y="91450"/>
            <a:ext cx="2647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Risk management</a:t>
            </a:r>
            <a:endParaRPr sz="197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935" y="2378531"/>
            <a:ext cx="783100" cy="7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4925" y="2350231"/>
            <a:ext cx="839725" cy="839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7"/>
          <p:cNvGrpSpPr/>
          <p:nvPr/>
        </p:nvGrpSpPr>
        <p:grpSpPr>
          <a:xfrm>
            <a:off x="2489345" y="2350231"/>
            <a:ext cx="1345800" cy="839725"/>
            <a:chOff x="682295" y="1500500"/>
            <a:chExt cx="1345800" cy="839725"/>
          </a:xfrm>
        </p:grpSpPr>
        <p:pic>
          <p:nvPicPr>
            <p:cNvPr id="92" name="Google Shape;92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95120" y="1831513"/>
              <a:ext cx="432975" cy="43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682295" y="1664163"/>
              <a:ext cx="432975" cy="43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4688" y="1500500"/>
              <a:ext cx="839725" cy="8397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5" name="Google Shape;9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9638" y="1436100"/>
            <a:ext cx="953925" cy="3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1291450" y="974400"/>
            <a:ext cx="7309500" cy="46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1200"/>
              </a:spcAft>
              <a:buNone/>
            </a:pPr>
            <a:r>
              <a:rPr lang="fr" sz="1700"/>
              <a:t>Who needs it?</a:t>
            </a:r>
            <a:r>
              <a:rPr lang="fr" sz="1700"/>
              <a:t> </a:t>
            </a:r>
            <a:endParaRPr sz="17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8073" y="1076013"/>
            <a:ext cx="258476" cy="258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7"/>
          <p:cNvCxnSpPr/>
          <p:nvPr/>
        </p:nvCxnSpPr>
        <p:spPr>
          <a:xfrm flipH="1">
            <a:off x="3835150" y="1930325"/>
            <a:ext cx="370200" cy="25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/>
          <p:nvPr/>
        </p:nvCxnSpPr>
        <p:spPr>
          <a:xfrm>
            <a:off x="4896900" y="1958613"/>
            <a:ext cx="3300" cy="28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5541500" y="1937825"/>
            <a:ext cx="298800" cy="23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7"/>
          <p:cNvSpPr txBox="1"/>
          <p:nvPr/>
        </p:nvSpPr>
        <p:spPr>
          <a:xfrm>
            <a:off x="546054" y="3533300"/>
            <a:ext cx="79911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INSA Community : People with reduced mobility, teachers, students, visitors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To carry bulky and heavy items safely and efficiently on the campus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2267696" y="153144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Product Description</a:t>
            </a:r>
            <a:endParaRPr sz="1979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4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4"/>
          <p:cNvSpPr txBox="1"/>
          <p:nvPr>
            <p:ph idx="4294967295" type="ctrTitle"/>
          </p:nvPr>
        </p:nvSpPr>
        <p:spPr>
          <a:xfrm>
            <a:off x="1302000" y="1765200"/>
            <a:ext cx="8520600" cy="16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600"/>
              <a:t>Thanks for listening.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600"/>
              <a:t>Any questions?</a:t>
            </a:r>
            <a:r>
              <a:rPr lang="fr" sz="4600"/>
              <a:t> </a:t>
            </a:r>
            <a:endParaRPr sz="4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162" y="526125"/>
            <a:ext cx="4325676" cy="45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45"/>
          <p:cNvSpPr txBox="1"/>
          <p:nvPr/>
        </p:nvSpPr>
        <p:spPr>
          <a:xfrm>
            <a:off x="4112250" y="121900"/>
            <a:ext cx="9195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1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2" name="Google Shape;772;p46"/>
          <p:cNvGraphicFramePr/>
          <p:nvPr/>
        </p:nvGraphicFramePr>
        <p:xfrm>
          <a:off x="1686425" y="39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{70147EDE-228D-4DD7-B344-1A68EAB7B943}</a:tableStyleId>
              </a:tblPr>
              <a:tblGrid>
                <a:gridCol w="1342275"/>
                <a:gridCol w="1342275"/>
                <a:gridCol w="1342275"/>
                <a:gridCol w="1342275"/>
              </a:tblGrid>
              <a:tr h="16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Risk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Number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Anticipation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Response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501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Lose the user (tracking)</a:t>
                      </a:r>
                      <a:endParaRPr sz="1100"/>
                    </a:p>
                  </a:txBody>
                  <a:tcPr marT="63500" marB="63500" marR="63500" marL="63500"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Use different features for the tracking 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Stop the car and warn the user (app and audio)</a:t>
                      </a:r>
                      <a:endParaRPr sz="1100"/>
                    </a:p>
                  </a:txBody>
                  <a:tcPr marT="63500" marB="63500" marR="63500" marL="63500"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9900"/>
                    </a:solidFill>
                  </a:tcPr>
                </a:tc>
              </a:tr>
              <a:tr h="70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Loose connection 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Always check the connection state, maintain a small distance with the user 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Stop the car and warn the use 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</a:tr>
              <a:tr h="74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Blocked by an object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None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Stop for a few moments. If the object does not move, avoid it. Otherwise stay stopped and warn the user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</a:tr>
              <a:tr h="55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The car cannot reach the user (autonomous mode)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The car has to wait in a reachable location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Warn the user and find another meeting point. Or go back to the initial location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73" name="Google Shape;773;p46"/>
          <p:cNvSpPr txBox="1"/>
          <p:nvPr/>
        </p:nvSpPr>
        <p:spPr>
          <a:xfrm>
            <a:off x="3751300" y="0"/>
            <a:ext cx="16749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2.1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7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79" name="Google Shape;779;p47"/>
          <p:cNvGraphicFramePr/>
          <p:nvPr/>
        </p:nvGraphicFramePr>
        <p:xfrm>
          <a:off x="1600200" y="37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{70147EDE-228D-4DD7-B344-1A68EAB7B943}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Some sensors are not working 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Check that the sensors are available with a simple code.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For the main components, prepare spare components</a:t>
                      </a:r>
                      <a:r>
                        <a:rPr lang="fr" sz="1100">
                          <a:solidFill>
                            <a:srgbClr val="38761D"/>
                          </a:solidFill>
                        </a:rPr>
                        <a:t>.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If the sensors are redundant for some features, try to operate without them. Otherwise if the sensors are important stop and warn the user.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Buy/Order new sensors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</a:tr>
              <a:tr h="138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Late for a release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6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Communication in the team, respect the schedule</a:t>
                      </a:r>
                      <a:endParaRPr sz="1100"/>
                    </a:p>
                  </a:txBody>
                  <a:tcPr marT="63500" marB="63500" marR="63500" marL="635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Inform the clients, rework on the sprint scheduling. Simplify 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or discuss the lowest priority features  to give up with the customer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Stakeholders may request additional features or modifications beyond the initially defined scope, leading to project delays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18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Clearly define the project scope and obtain stakeholder approval. Establish a change control process.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Assess the impact of requested changes,negotiate with stakeholders, and adjust the project plan as needed.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780" name="Google Shape;780;p47"/>
          <p:cNvSpPr txBox="1"/>
          <p:nvPr/>
        </p:nvSpPr>
        <p:spPr>
          <a:xfrm>
            <a:off x="3751300" y="0"/>
            <a:ext cx="16749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2.2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8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86" name="Google Shape;786;p48"/>
          <p:cNvGraphicFramePr/>
          <p:nvPr/>
        </p:nvGraphicFramePr>
        <p:xfrm>
          <a:off x="1600200" y="37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{70147EDE-228D-4DD7-B344-1A68EAB7B943}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Bad implementation of the state machine (unknown error)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7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Follow carefully the state machine 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(available for us and the client on the drive)</a:t>
                      </a:r>
                      <a:r>
                        <a:rPr lang="fr" sz="1100"/>
                        <a:t> while programming. Check the state machine with the tutor. Increment the state machine in an organized manner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Check firstly if the code does not work or if it is a state machine problem.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Phone app does not work properly 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8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 Before releasing the app, check if it works well without the car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Check if it is a communication problem between the car and the phone. Otherwise, check separately the car and the app to find the problem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787" name="Google Shape;787;p48"/>
          <p:cNvSpPr txBox="1"/>
          <p:nvPr/>
        </p:nvSpPr>
        <p:spPr>
          <a:xfrm>
            <a:off x="3751300" y="0"/>
            <a:ext cx="16749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2.3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9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93" name="Google Shape;793;p49"/>
          <p:cNvGraphicFramePr/>
          <p:nvPr/>
        </p:nvGraphicFramePr>
        <p:xfrm>
          <a:off x="1600200" y="37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{70147EDE-228D-4DD7-B344-1A68EAB7B943}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We order an important component but we never have it 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14 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Order as early as possible. Think about other features that not need this component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Find an alternative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Code is lost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15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 Do not forget to git push when there is a big addition for the project.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When we do something a second time, it is always better so don’t worry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Almost all the team is sick for an important meeting/presentation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16 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Warn as early as possible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Postpone it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Inadequate communication within the team or with stakeholders can result in misunderstandings and missed requirements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17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Maintain clear lines of communication, document project details, and establish regular check-ins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Address communication issues and adjust project plans or documentation to align with revised requirements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94" name="Google Shape;794;p49"/>
          <p:cNvSpPr txBox="1"/>
          <p:nvPr/>
        </p:nvSpPr>
        <p:spPr>
          <a:xfrm>
            <a:off x="3751300" y="0"/>
            <a:ext cx="16749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2.4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0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0" name="Google Shape;800;p50"/>
          <p:cNvGraphicFramePr/>
          <p:nvPr/>
        </p:nvGraphicFramePr>
        <p:xfrm>
          <a:off x="2190750" y="134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{B75BCE2A-5508-4066-B724-851A2720D941}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</a:tblGrid>
              <a:tr h="40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Risk Matrix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Very high proba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High probability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Small probability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Unlikely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Critical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11;15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Major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17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5;12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16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Minor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1;2;6;7;13;8;18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Negligible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3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01" name="Google Shape;801;p50"/>
          <p:cNvSpPr txBox="1"/>
          <p:nvPr/>
        </p:nvSpPr>
        <p:spPr>
          <a:xfrm>
            <a:off x="3751300" y="0"/>
            <a:ext cx="16749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2.5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2267696" y="153144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Product Description</a:t>
            </a:r>
            <a:endParaRPr sz="1979"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1291450" y="974400"/>
            <a:ext cx="7309500" cy="46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1200"/>
              </a:spcAft>
              <a:buNone/>
            </a:pPr>
            <a:r>
              <a:rPr lang="fr" sz="1700"/>
              <a:t>How?</a:t>
            </a:r>
            <a:endParaRPr sz="1700"/>
          </a:p>
        </p:txBody>
      </p:sp>
      <p:sp>
        <p:nvSpPr>
          <p:cNvPr id="110" name="Google Shape;110;p18"/>
          <p:cNvSpPr txBox="1"/>
          <p:nvPr/>
        </p:nvSpPr>
        <p:spPr>
          <a:xfrm>
            <a:off x="546054" y="3533300"/>
            <a:ext cx="79911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A Human Machine Interface (HMI)</a:t>
            </a:r>
            <a:r>
              <a:rPr lang="fr">
                <a:solidFill>
                  <a:schemeClr val="dk1"/>
                </a:solidFill>
              </a:rPr>
              <a:t> to control and get feedback on the vehicle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Bugs, problems and decisions of the vehicle will be explained to the user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3 Different modes : Manual, Tracking, Autonomous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075" y="1477450"/>
            <a:ext cx="2543950" cy="15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5593900" y="3024075"/>
            <a:ext cx="274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Wiigo, a robot that carries your groceries [</a:t>
            </a:r>
            <a:r>
              <a:rPr lang="fr" sz="500"/>
              <a:t>https://www.leparisien.fr/economie/ce-robot-porte-vos-courses-19-11-2016-6347337.php]</a:t>
            </a:r>
            <a:endParaRPr sz="500"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725" y="1013399"/>
            <a:ext cx="341350" cy="3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9525" y="1989263"/>
            <a:ext cx="717725" cy="7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3225" y="1940262"/>
            <a:ext cx="951788" cy="95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1000" y="1872238"/>
            <a:ext cx="951800" cy="9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50100" y="974400"/>
            <a:ext cx="8443800" cy="46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1200"/>
              </a:spcAft>
              <a:buNone/>
            </a:pPr>
            <a:r>
              <a:rPr lang="fr" sz="1700"/>
              <a:t>3 Different Modes</a:t>
            </a:r>
            <a:endParaRPr sz="1700"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2267696" y="130044"/>
            <a:ext cx="4608600" cy="3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1200"/>
              </a:spcAft>
              <a:buSzPts val="1018"/>
              <a:buNone/>
            </a:pPr>
            <a:r>
              <a:rPr lang="fr" sz="1979"/>
              <a:t>Features</a:t>
            </a:r>
            <a:endParaRPr sz="1979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550" y="1670884"/>
            <a:ext cx="1694075" cy="1694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965" y="1670903"/>
            <a:ext cx="1694075" cy="16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0412" y="1670900"/>
            <a:ext cx="1694075" cy="16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1133488" y="3599775"/>
            <a:ext cx="20079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Manualc</a:t>
            </a:r>
            <a:endParaRPr b="1"/>
          </a:p>
        </p:txBody>
      </p:sp>
      <p:sp>
        <p:nvSpPr>
          <p:cNvPr id="128" name="Google Shape;128;p19"/>
          <p:cNvSpPr txBox="1"/>
          <p:nvPr/>
        </p:nvSpPr>
        <p:spPr>
          <a:xfrm>
            <a:off x="3568038" y="3599775"/>
            <a:ext cx="20079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Tracking</a:t>
            </a:r>
            <a:endParaRPr b="1"/>
          </a:p>
        </p:txBody>
      </p:sp>
      <p:sp>
        <p:nvSpPr>
          <p:cNvPr id="129" name="Google Shape;129;p19"/>
          <p:cNvSpPr txBox="1"/>
          <p:nvPr/>
        </p:nvSpPr>
        <p:spPr>
          <a:xfrm>
            <a:off x="6002588" y="3599763"/>
            <a:ext cx="20079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Autonomous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1291450" y="974400"/>
            <a:ext cx="7309500" cy="46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1200"/>
              </a:spcAft>
              <a:buNone/>
            </a:pPr>
            <a:r>
              <a:rPr lang="fr" sz="1700"/>
              <a:t>Manual mode </a:t>
            </a:r>
            <a:endParaRPr sz="1700"/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2" type="body"/>
          </p:nvPr>
        </p:nvSpPr>
        <p:spPr>
          <a:xfrm>
            <a:off x="2267696" y="130044"/>
            <a:ext cx="4608600" cy="3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1200"/>
              </a:spcAft>
              <a:buSzPts val="1018"/>
              <a:buNone/>
            </a:pPr>
            <a:r>
              <a:rPr lang="fr" sz="1979"/>
              <a:t>Features</a:t>
            </a:r>
            <a:endParaRPr sz="1979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08" y="895800"/>
            <a:ext cx="618900" cy="6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323188" y="2296350"/>
            <a:ext cx="4067400" cy="2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Control the car with a wireless joystick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The vehicle will stop by itself if an obstacle is detected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The system will explain the decision it made </a:t>
            </a:r>
            <a:r>
              <a:rPr lang="fr"/>
              <a:t>through</a:t>
            </a:r>
            <a:r>
              <a:rPr lang="fr"/>
              <a:t> visual/sound feedback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5069050" y="2296350"/>
            <a:ext cx="912600" cy="550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Moving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6050188" y="2296350"/>
            <a:ext cx="946500" cy="550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Detect Obstacles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7065238" y="2296350"/>
            <a:ext cx="1531800" cy="550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Emergency STOP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5069038" y="2947775"/>
            <a:ext cx="3528000" cy="550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Visual Feedback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5069038" y="3619325"/>
            <a:ext cx="3528000" cy="5508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 Sound </a:t>
            </a:r>
            <a:r>
              <a:rPr b="1" lang="fr" sz="1200">
                <a:solidFill>
                  <a:schemeClr val="lt1"/>
                </a:solidFill>
              </a:rPr>
              <a:t>Feedback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5320588" y="1849713"/>
            <a:ext cx="3024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Functionalities</a:t>
            </a:r>
            <a:endParaRPr b="1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1291450" y="974400"/>
            <a:ext cx="7309500" cy="46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1200"/>
              </a:spcAft>
              <a:buNone/>
            </a:pPr>
            <a:r>
              <a:rPr lang="fr" sz="1700"/>
              <a:t>Tracking </a:t>
            </a:r>
            <a:r>
              <a:rPr lang="fr" sz="1700"/>
              <a:t>mode </a:t>
            </a:r>
            <a:endParaRPr sz="1700"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>
            <p:ph idx="2" type="body"/>
          </p:nvPr>
        </p:nvSpPr>
        <p:spPr>
          <a:xfrm>
            <a:off x="2267696" y="130044"/>
            <a:ext cx="4608600" cy="3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1200"/>
              </a:spcAft>
              <a:buSzPts val="1018"/>
              <a:buNone/>
            </a:pPr>
            <a:r>
              <a:rPr lang="fr" sz="1979"/>
              <a:t>Features</a:t>
            </a:r>
            <a:endParaRPr sz="1979"/>
          </a:p>
        </p:txBody>
      </p:sp>
      <p:sp>
        <p:nvSpPr>
          <p:cNvPr id="152" name="Google Shape;152;p21"/>
          <p:cNvSpPr txBox="1"/>
          <p:nvPr/>
        </p:nvSpPr>
        <p:spPr>
          <a:xfrm>
            <a:off x="297463" y="1971550"/>
            <a:ext cx="4067400" cy="2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The system will be initialized according to some parameters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As long as the vehicle can, it will follow the person wherever it goes 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Try to avoid the obstacle to keep tracking the person 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At the end of the tracking, the user must leave the car in a safe place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5008600" y="2635025"/>
            <a:ext cx="1692000" cy="550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Tracking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844600" y="2635025"/>
            <a:ext cx="1692000" cy="550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Detect </a:t>
            </a:r>
            <a:r>
              <a:rPr b="1" lang="fr" sz="1200">
                <a:solidFill>
                  <a:schemeClr val="lt1"/>
                </a:solidFill>
              </a:rPr>
              <a:t>Obstacle Type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5008588" y="3276275"/>
            <a:ext cx="3528000" cy="550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Avoid Obstacle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74" y="895800"/>
            <a:ext cx="618900" cy="6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5260138" y="2035813"/>
            <a:ext cx="3024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Functionalities</a:t>
            </a:r>
            <a:endParaRPr b="1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1291450" y="974400"/>
            <a:ext cx="7309500" cy="46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1200"/>
              </a:spcAft>
              <a:buNone/>
            </a:pPr>
            <a:r>
              <a:rPr lang="fr" sz="1700"/>
              <a:t>Autonomous </a:t>
            </a:r>
            <a:r>
              <a:rPr lang="fr" sz="1700"/>
              <a:t>mode </a:t>
            </a:r>
            <a:endParaRPr sz="1700"/>
          </a:p>
        </p:txBody>
      </p:sp>
      <p:sp>
        <p:nvSpPr>
          <p:cNvPr id="163" name="Google Shape;163;p22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>
            <p:ph idx="2" type="body"/>
          </p:nvPr>
        </p:nvSpPr>
        <p:spPr>
          <a:xfrm>
            <a:off x="2267696" y="130044"/>
            <a:ext cx="4608600" cy="3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1200"/>
              </a:spcAft>
              <a:buSzPts val="1018"/>
              <a:buNone/>
            </a:pPr>
            <a:r>
              <a:rPr lang="fr" sz="1979"/>
              <a:t>Features</a:t>
            </a:r>
            <a:endParaRPr sz="1979"/>
          </a:p>
        </p:txBody>
      </p:sp>
      <p:sp>
        <p:nvSpPr>
          <p:cNvPr id="165" name="Google Shape;165;p22"/>
          <p:cNvSpPr txBox="1"/>
          <p:nvPr/>
        </p:nvSpPr>
        <p:spPr>
          <a:xfrm>
            <a:off x="297475" y="1838325"/>
            <a:ext cx="40674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Send a request from a position through the HMI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The vehicle will reach that position by itself if it is possible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Switch the mode to tracking through the interface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The vehicle will drive back to its departure location if it has a problem (loss of signal, </a:t>
            </a:r>
            <a:r>
              <a:rPr lang="fr">
                <a:solidFill>
                  <a:schemeClr val="dk1"/>
                </a:solidFill>
              </a:rPr>
              <a:t>unreachable </a:t>
            </a:r>
            <a:r>
              <a:rPr lang="fr">
                <a:solidFill>
                  <a:schemeClr val="dk1"/>
                </a:solidFill>
              </a:rPr>
              <a:t>position) or if the user never used 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5065150" y="2316325"/>
            <a:ext cx="3535800" cy="549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Autonomous Driving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5069050" y="3026825"/>
            <a:ext cx="1692000" cy="5496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Localisation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5320588" y="1838313"/>
            <a:ext cx="3024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Functionalities</a:t>
            </a:r>
            <a:endParaRPr b="1" sz="1500"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75" y="895793"/>
            <a:ext cx="618900" cy="61891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6876300" y="3026826"/>
            <a:ext cx="1692000" cy="5496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Navigation</a:t>
            </a:r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>
            <p:ph idx="2" type="body"/>
          </p:nvPr>
        </p:nvSpPr>
        <p:spPr>
          <a:xfrm>
            <a:off x="2267696" y="271644"/>
            <a:ext cx="4608600" cy="3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1200"/>
              </a:spcAft>
              <a:buSzPts val="1018"/>
              <a:buNone/>
            </a:pPr>
            <a:r>
              <a:rPr lang="fr" sz="1979"/>
              <a:t>Features</a:t>
            </a:r>
            <a:endParaRPr sz="1979"/>
          </a:p>
        </p:txBody>
      </p:sp>
      <p:grpSp>
        <p:nvGrpSpPr>
          <p:cNvPr id="177" name="Google Shape;177;p23"/>
          <p:cNvGrpSpPr/>
          <p:nvPr/>
        </p:nvGrpSpPr>
        <p:grpSpPr>
          <a:xfrm>
            <a:off x="402600" y="1862084"/>
            <a:ext cx="8338775" cy="1892557"/>
            <a:chOff x="364675" y="1669009"/>
            <a:chExt cx="8338775" cy="1892557"/>
          </a:xfrm>
        </p:grpSpPr>
        <p:grpSp>
          <p:nvGrpSpPr>
            <p:cNvPr id="178" name="Google Shape;178;p23"/>
            <p:cNvGrpSpPr/>
            <p:nvPr/>
          </p:nvGrpSpPr>
          <p:grpSpPr>
            <a:xfrm>
              <a:off x="364675" y="1669009"/>
              <a:ext cx="1827800" cy="1892487"/>
              <a:chOff x="699350" y="1874975"/>
              <a:chExt cx="2037000" cy="1561200"/>
            </a:xfrm>
          </p:grpSpPr>
          <p:sp>
            <p:nvSpPr>
              <p:cNvPr id="179" name="Google Shape;179;p23"/>
              <p:cNvSpPr txBox="1"/>
              <p:nvPr/>
            </p:nvSpPr>
            <p:spPr>
              <a:xfrm>
                <a:off x="699350" y="1874975"/>
                <a:ext cx="2037000" cy="461700"/>
              </a:xfrm>
              <a:prstGeom prst="rect">
                <a:avLst/>
              </a:prstGeom>
              <a:solidFill>
                <a:srgbClr val="0B5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>
                    <a:solidFill>
                      <a:schemeClr val="lt1"/>
                    </a:solidFill>
                  </a:rPr>
                  <a:t>Fixed</a:t>
                </a:r>
                <a:endParaRPr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80" name="Google Shape;180;p23"/>
              <p:cNvSpPr txBox="1"/>
              <p:nvPr/>
            </p:nvSpPr>
            <p:spPr>
              <a:xfrm>
                <a:off x="699350" y="2336675"/>
                <a:ext cx="2037000" cy="1099500"/>
              </a:xfrm>
              <a:prstGeom prst="rect">
                <a:avLst/>
              </a:prstGeom>
              <a:solidFill>
                <a:srgbClr val="6FA8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fr" sz="1200">
                    <a:solidFill>
                      <a:schemeClr val="lt1"/>
                    </a:solidFill>
                  </a:rPr>
                  <a:t>Obstacle that does not move</a:t>
                </a:r>
                <a:endParaRPr b="1" sz="12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81" name="Google Shape;181;p23"/>
            <p:cNvGrpSpPr/>
            <p:nvPr/>
          </p:nvGrpSpPr>
          <p:grpSpPr>
            <a:xfrm>
              <a:off x="2535000" y="1669009"/>
              <a:ext cx="1827800" cy="1892487"/>
              <a:chOff x="699350" y="1874975"/>
              <a:chExt cx="2037000" cy="1561200"/>
            </a:xfrm>
          </p:grpSpPr>
          <p:sp>
            <p:nvSpPr>
              <p:cNvPr id="182" name="Google Shape;182;p23"/>
              <p:cNvSpPr txBox="1"/>
              <p:nvPr/>
            </p:nvSpPr>
            <p:spPr>
              <a:xfrm>
                <a:off x="699350" y="1874975"/>
                <a:ext cx="2037000" cy="461700"/>
              </a:xfrm>
              <a:prstGeom prst="rect">
                <a:avLst/>
              </a:prstGeom>
              <a:solidFill>
                <a:srgbClr val="0B5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>
                    <a:solidFill>
                      <a:schemeClr val="lt1"/>
                    </a:solidFill>
                  </a:rPr>
                  <a:t>Moving</a:t>
                </a:r>
                <a:endParaRPr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83" name="Google Shape;183;p23"/>
              <p:cNvSpPr txBox="1"/>
              <p:nvPr/>
            </p:nvSpPr>
            <p:spPr>
              <a:xfrm>
                <a:off x="699350" y="2336675"/>
                <a:ext cx="2037000" cy="1099500"/>
              </a:xfrm>
              <a:prstGeom prst="rect">
                <a:avLst/>
              </a:prstGeom>
              <a:solidFill>
                <a:srgbClr val="6FA8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1200">
                    <a:solidFill>
                      <a:schemeClr val="lt1"/>
                    </a:solidFill>
                  </a:rPr>
                  <a:t>Obstacle that is moving (at a minimum speed of 0.25m/s) and can hit the X-car</a:t>
                </a:r>
                <a:endParaRPr b="1" sz="12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84" name="Google Shape;184;p23"/>
            <p:cNvGrpSpPr/>
            <p:nvPr/>
          </p:nvGrpSpPr>
          <p:grpSpPr>
            <a:xfrm>
              <a:off x="4705325" y="1669080"/>
              <a:ext cx="1827800" cy="1892487"/>
              <a:chOff x="699350" y="1874975"/>
              <a:chExt cx="2037000" cy="1561200"/>
            </a:xfrm>
          </p:grpSpPr>
          <p:sp>
            <p:nvSpPr>
              <p:cNvPr id="185" name="Google Shape;185;p23"/>
              <p:cNvSpPr txBox="1"/>
              <p:nvPr/>
            </p:nvSpPr>
            <p:spPr>
              <a:xfrm>
                <a:off x="699350" y="1874975"/>
                <a:ext cx="2037000" cy="461700"/>
              </a:xfrm>
              <a:prstGeom prst="rect">
                <a:avLst/>
              </a:prstGeom>
              <a:solidFill>
                <a:srgbClr val="0B5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>
                    <a:solidFill>
                      <a:schemeClr val="lt1"/>
                    </a:solidFill>
                  </a:rPr>
                  <a:t>Unavoidable</a:t>
                </a:r>
                <a:endParaRPr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86" name="Google Shape;186;p23"/>
              <p:cNvSpPr txBox="1"/>
              <p:nvPr/>
            </p:nvSpPr>
            <p:spPr>
              <a:xfrm>
                <a:off x="699350" y="2336675"/>
                <a:ext cx="2037000" cy="1099500"/>
              </a:xfrm>
              <a:prstGeom prst="rect">
                <a:avLst/>
              </a:prstGeom>
              <a:solidFill>
                <a:srgbClr val="6FA8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1200">
                    <a:solidFill>
                      <a:schemeClr val="lt1"/>
                    </a:solidFill>
                  </a:rPr>
                  <a:t>Obstacle that is too close to the vehicle to bypass it. It can be an obstacle that emerges on the vehicle’s trajectory</a:t>
                </a:r>
                <a:endParaRPr b="1" sz="15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87" name="Google Shape;187;p23"/>
            <p:cNvGrpSpPr/>
            <p:nvPr/>
          </p:nvGrpSpPr>
          <p:grpSpPr>
            <a:xfrm>
              <a:off x="6875650" y="1669009"/>
              <a:ext cx="1827800" cy="1892487"/>
              <a:chOff x="699350" y="1874975"/>
              <a:chExt cx="2037000" cy="1561200"/>
            </a:xfrm>
          </p:grpSpPr>
          <p:sp>
            <p:nvSpPr>
              <p:cNvPr id="188" name="Google Shape;188;p23"/>
              <p:cNvSpPr txBox="1"/>
              <p:nvPr/>
            </p:nvSpPr>
            <p:spPr>
              <a:xfrm>
                <a:off x="699350" y="1874975"/>
                <a:ext cx="2037000" cy="461700"/>
              </a:xfrm>
              <a:prstGeom prst="rect">
                <a:avLst/>
              </a:prstGeom>
              <a:solidFill>
                <a:srgbClr val="0B5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>
                    <a:solidFill>
                      <a:schemeClr val="lt1"/>
                    </a:solidFill>
                  </a:rPr>
                  <a:t>Insurmountable </a:t>
                </a:r>
                <a:endParaRPr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89" name="Google Shape;189;p23"/>
              <p:cNvSpPr txBox="1"/>
              <p:nvPr/>
            </p:nvSpPr>
            <p:spPr>
              <a:xfrm>
                <a:off x="699350" y="2336675"/>
                <a:ext cx="2037000" cy="1099500"/>
              </a:xfrm>
              <a:prstGeom prst="rect">
                <a:avLst/>
              </a:prstGeom>
              <a:solidFill>
                <a:srgbClr val="6FA8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1200">
                    <a:solidFill>
                      <a:schemeClr val="lt1"/>
                    </a:solidFill>
                  </a:rPr>
                  <a:t>Obstacle that cannot be crossed by the vehicle: path that is too narrow or a change in level that is too high like a step </a:t>
                </a:r>
                <a:endParaRPr b="1" sz="1500">
                  <a:solidFill>
                    <a:schemeClr val="lt1"/>
                  </a:solidFill>
                </a:endParaRPr>
              </a:p>
            </p:txBody>
          </p:sp>
        </p:grpSp>
      </p:grp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75" y="895800"/>
            <a:ext cx="618900" cy="6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1291450" y="974400"/>
            <a:ext cx="7309500" cy="46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1200"/>
              </a:spcAft>
              <a:buNone/>
            </a:pPr>
            <a:r>
              <a:rPr lang="fr" sz="1700"/>
              <a:t>Definitions  </a:t>
            </a:r>
            <a:r>
              <a:rPr lang="fr" sz="1700"/>
              <a:t> 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6EB7C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