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54c5ef0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954c5ef0e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6260dda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9d6260dda1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b782880c2_5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eb782880c2_5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b782880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eb782880c2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b782880c2_1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eb782880c2_1_10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b782880c2_1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eb782880c2_1_1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b782880c2_1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eb782880c2_1_1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b782880c2_1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eb782880c2_1_1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eb782880c2_1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eb782880c2_1_15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b782880c2_1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eb782880c2_1_17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d6260dda1_1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9d6260dda1_17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6b6e2cd0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96b6e2cd0c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b17006f2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9b17006f2e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9bfe8019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29bfe80193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ea7fe2071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ea7fe2071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eb782880c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eb782880c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eb782880c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eb782880c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eb782880c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eb782880c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eb782880c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eb782880c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9d6260dda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9d6260dda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9d6260dda1_1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9d6260dda1_1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d6260dda1_1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9d6260dda1_1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bfe8019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9bfe80193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9d6260dda1_1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9d6260dda1_1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9d6260dda1_1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9d6260dda1_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bfe8019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9bfe80193a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b78288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b782880c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bfe8019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9bfe80193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b17006f2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9b17006f2e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b17006f2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9b17006f2e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b17006f2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9b17006f2e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>
  <p:cSld name="Diapositive de titr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5" y="651299"/>
            <a:ext cx="4356000" cy="3474905"/>
            <a:chOff x="-25" y="868398"/>
            <a:chExt cx="4356000" cy="4633207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-67225" y="1078405"/>
              <a:ext cx="4490400" cy="43560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-47751" y="916248"/>
              <a:ext cx="4248600" cy="41529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3"/>
          <p:cNvSpPr/>
          <p:nvPr/>
        </p:nvSpPr>
        <p:spPr>
          <a:xfrm rot="-5400000">
            <a:off x="4890874" y="-1329842"/>
            <a:ext cx="2939687" cy="5593663"/>
          </a:xfrm>
          <a:custGeom>
            <a:rect b="b" l="l" r="r" t="t"/>
            <a:pathLst>
              <a:path extrusionOk="0" h="5593663" w="391958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 rot="-5400000">
            <a:off x="7060618" y="-706180"/>
            <a:ext cx="1408319" cy="2808122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7553287" y="43397"/>
            <a:ext cx="1404300" cy="1816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74" y="277484"/>
            <a:ext cx="2113334" cy="458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:\serv_com\01_CHARTE-INSA-Rennes\2014\08_Modèles-PPT\Triangle-bas.eps" id="58" name="Google Shape;58;p13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3419871" y="4765286"/>
            <a:ext cx="1566172" cy="37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77633" y="1000162"/>
            <a:ext cx="84249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4D6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4D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87F8E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87F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641" y="166462"/>
            <a:ext cx="1024431" cy="22204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-5400000">
            <a:off x="7171058" y="-963699"/>
            <a:ext cx="1007066" cy="2931482"/>
          </a:xfrm>
          <a:custGeom>
            <a:rect b="b" l="l" r="r" t="t"/>
            <a:pathLst>
              <a:path extrusionOk="0" h="4187832" w="2165734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 rot="-5400000">
            <a:off x="8482831" y="-249944"/>
            <a:ext cx="403425" cy="914016"/>
          </a:xfrm>
          <a:custGeom>
            <a:rect b="b" l="l" r="r" t="t"/>
            <a:pathLst>
              <a:path extrusionOk="0" h="4404897" w="29339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 rot="-5400000">
            <a:off x="8568732" y="-78258"/>
            <a:ext cx="467700" cy="684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:\serv_com\01_CHARTE-INSA-Rennes\2014\08_Modèles-PPT\Triangle-bas.eps" id="67" name="Google Shape;67;p14"/>
          <p:cNvPicPr preferRelativeResize="0"/>
          <p:nvPr/>
        </p:nvPicPr>
        <p:blipFill rotWithShape="1">
          <a:blip r:embed="rId3">
            <a:alphaModFix/>
          </a:blip>
          <a:srcRect b="42647" l="0" r="0" t="0"/>
          <a:stretch/>
        </p:blipFill>
        <p:spPr>
          <a:xfrm>
            <a:off x="1619671" y="4960913"/>
            <a:ext cx="756084" cy="18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07504" y="4847041"/>
            <a:ext cx="244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1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hdfUCTlP9DzCvz_UpzzD98BVzzDjVC91/view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KYftI-AW3MvRsNfEM8WNCY1Xms2nQYzO/view?usp=drive_link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3759475" y="2642050"/>
            <a:ext cx="85206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/>
              <a:t>X-Car review n°1  </a:t>
            </a:r>
            <a:endParaRPr sz="4600"/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3886450" y="3680100"/>
            <a:ext cx="393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200">
                <a:solidFill>
                  <a:schemeClr val="dk1"/>
                </a:solidFill>
              </a:rPr>
              <a:t>Team Chidi </a:t>
            </a:r>
            <a:endParaRPr sz="8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200">
                <a:solidFill>
                  <a:schemeClr val="dk1"/>
                </a:solidFill>
              </a:rPr>
              <a:t>November 21 / 2023</a:t>
            </a:r>
            <a:endParaRPr sz="8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2575" y="4038900"/>
            <a:ext cx="113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775">
                <a:solidFill>
                  <a:schemeClr val="dk1"/>
                </a:solidFill>
              </a:rPr>
              <a:t>Authors : </a:t>
            </a:r>
            <a:endParaRPr b="1" sz="7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Ana Carolina Coelho Robl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Arthur Nicola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Baptiste Turpin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Loïc Thomas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Nicolas Siard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Pierre Bonnecaze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Louis Vialan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</a:rPr>
              <a:t>Well-John Lu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2" type="body"/>
          </p:nvPr>
        </p:nvSpPr>
        <p:spPr>
          <a:xfrm>
            <a:off x="2267696" y="9009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Bilan Sprint 1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161" name="Google Shape;161;p24"/>
          <p:cNvSpPr txBox="1"/>
          <p:nvPr/>
        </p:nvSpPr>
        <p:spPr>
          <a:xfrm>
            <a:off x="4415875" y="2610800"/>
            <a:ext cx="4174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❏"/>
            </a:pPr>
            <a:r>
              <a:rPr b="1" lang="fr" sz="1300">
                <a:solidFill>
                  <a:srgbClr val="FF0000"/>
                </a:solidFill>
              </a:rPr>
              <a:t>SD card was not flashed</a:t>
            </a:r>
            <a:endParaRPr b="1" sz="1300">
              <a:solidFill>
                <a:srgbClr val="FF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❏"/>
            </a:pPr>
            <a:r>
              <a:rPr b="1" lang="fr" sz="1300">
                <a:solidFill>
                  <a:srgbClr val="FF0000"/>
                </a:solidFill>
              </a:rPr>
              <a:t>Potentiometer incorrectly set</a:t>
            </a:r>
            <a:endParaRPr b="1" sz="1300">
              <a:solidFill>
                <a:srgbClr val="FF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❏"/>
            </a:pPr>
            <a:r>
              <a:rPr b="1" lang="fr" sz="1300">
                <a:solidFill>
                  <a:srgbClr val="FF0000"/>
                </a:solidFill>
              </a:rPr>
              <a:t>Ultrasonic Sensors were not </a:t>
            </a:r>
            <a:r>
              <a:rPr b="1" lang="fr" sz="1300">
                <a:solidFill>
                  <a:srgbClr val="FF0000"/>
                </a:solidFill>
              </a:rPr>
              <a:t>positioned</a:t>
            </a:r>
            <a:r>
              <a:rPr b="1" lang="fr" sz="1300">
                <a:solidFill>
                  <a:srgbClr val="FF0000"/>
                </a:solidFill>
              </a:rPr>
              <a:t> as we wanted</a:t>
            </a:r>
            <a:endParaRPr b="1" sz="1300">
              <a:solidFill>
                <a:srgbClr val="FF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65075" y="1609475"/>
            <a:ext cx="32061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6AA84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6AA84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6AA84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6AA84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6AA84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❏"/>
            </a:pPr>
            <a:r>
              <a:rPr b="1" lang="fr" sz="1300">
                <a:solidFill>
                  <a:srgbClr val="6AA84F"/>
                </a:solidFill>
              </a:rPr>
              <a:t>Respect the agile method </a:t>
            </a:r>
            <a:endParaRPr b="1" sz="13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❏"/>
            </a:pPr>
            <a:r>
              <a:rPr b="1" lang="fr" sz="1300">
                <a:solidFill>
                  <a:srgbClr val="6AA84F"/>
                </a:solidFill>
              </a:rPr>
              <a:t>Good distribution of tasks</a:t>
            </a:r>
            <a:endParaRPr b="1" sz="13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❏"/>
            </a:pPr>
            <a:r>
              <a:rPr b="1" lang="fr" sz="1300">
                <a:solidFill>
                  <a:srgbClr val="6AA84F"/>
                </a:solidFill>
              </a:rPr>
              <a:t>Easy to create new Github branches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923" y="1966300"/>
            <a:ext cx="1244400" cy="4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520375" y="1057875"/>
            <a:ext cx="3895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b="1" lang="fr" sz="1300">
                <a:solidFill>
                  <a:srgbClr val="6AA84F"/>
                </a:solidFill>
              </a:rPr>
              <a:t>We </a:t>
            </a:r>
            <a:r>
              <a:rPr b="1" lang="fr" sz="1300">
                <a:solidFill>
                  <a:srgbClr val="6AA84F"/>
                </a:solidFill>
              </a:rPr>
              <a:t>succeed</a:t>
            </a:r>
            <a:r>
              <a:rPr b="1" lang="fr" sz="1300">
                <a:solidFill>
                  <a:srgbClr val="6AA84F"/>
                </a:solidFill>
              </a:rPr>
              <a:t> in our tasks:</a:t>
            </a:r>
            <a:endParaRPr b="1" sz="13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6AA84F"/>
                </a:solidFill>
              </a:rPr>
              <a:t> </a:t>
            </a:r>
            <a:endParaRPr b="1" sz="13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300">
                <a:solidFill>
                  <a:srgbClr val="6AA84F"/>
                </a:solidFill>
              </a:rPr>
              <a:t>Why?</a:t>
            </a:r>
            <a:endParaRPr b="1" i="1" sz="1300">
              <a:solidFill>
                <a:srgbClr val="6AA84F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270" y="1533545"/>
            <a:ext cx="1276450" cy="12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4415875" y="1057875"/>
            <a:ext cx="42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b="1" lang="fr" sz="1300">
                <a:solidFill>
                  <a:srgbClr val="FF0000"/>
                </a:solidFill>
              </a:rPr>
              <a:t>Problems encountered: </a:t>
            </a:r>
            <a:endParaRPr b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79">
                <a:solidFill>
                  <a:srgbClr val="000000"/>
                </a:solidFill>
              </a:rPr>
              <a:t>Release Vision</a:t>
            </a:r>
            <a:endParaRPr b="1" sz="1979">
              <a:solidFill>
                <a:srgbClr val="000000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rot="-1789476">
            <a:off x="6362292" y="2712518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6086163" y="2877030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Sprint 3*</a:t>
            </a:r>
            <a:r>
              <a:rPr b="1" lang="fr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5586175" y="3210459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397525" y="3145810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 rot="10800000">
            <a:off x="5144425" y="2081165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888038" y="3145810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5"/>
          <p:cNvGrpSpPr/>
          <p:nvPr/>
        </p:nvGrpSpPr>
        <p:grpSpPr>
          <a:xfrm>
            <a:off x="1342538" y="1382072"/>
            <a:ext cx="2535987" cy="1440910"/>
            <a:chOff x="1342538" y="1382072"/>
            <a:chExt cx="2535987" cy="1440910"/>
          </a:xfrm>
        </p:grpSpPr>
        <p:sp>
          <p:nvSpPr>
            <p:cNvPr id="183" name="Google Shape;183;p25"/>
            <p:cNvSpPr/>
            <p:nvPr/>
          </p:nvSpPr>
          <p:spPr>
            <a:xfrm flipH="1" rot="710907">
              <a:off x="2609120" y="2619692"/>
              <a:ext cx="1277008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 rot="-711236">
              <a:off x="1334133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789875" y="138207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296951" y="2147425"/>
              <a:ext cx="817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fr" sz="1000">
                  <a:solidFill>
                    <a:srgbClr val="858585"/>
                  </a:solidFill>
                </a:rPr>
                <a:t>Sprint 0</a:t>
              </a:r>
              <a:endParaRPr b="1" sz="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 rot="10800000">
              <a:off x="2601200" y="2081165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1834125" y="1419272"/>
              <a:ext cx="1624200" cy="624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First version of the state machine. 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Project plan done.</a:t>
              </a:r>
              <a:endParaRPr sz="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 rot="-1789476">
              <a:off x="2563165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3076675" y="2683244"/>
            <a:ext cx="1712725" cy="1636306"/>
            <a:chOff x="3076675" y="2683244"/>
            <a:chExt cx="1712725" cy="1636306"/>
          </a:xfrm>
        </p:grpSpPr>
        <p:sp>
          <p:nvSpPr>
            <p:cNvPr id="191" name="Google Shape;191;p25"/>
            <p:cNvSpPr txBox="1"/>
            <p:nvPr/>
          </p:nvSpPr>
          <p:spPr>
            <a:xfrm>
              <a:off x="3584602" y="2877025"/>
              <a:ext cx="841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0097A7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b="1" sz="10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 rot="-1789476">
              <a:off x="3852803" y="2712518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076700" y="3210450"/>
              <a:ext cx="1712700" cy="1109100"/>
            </a:xfrm>
            <a:prstGeom prst="roundRect">
              <a:avLst>
                <a:gd fmla="val 4485" name="adj"/>
              </a:avLst>
            </a:pr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3076675" y="3455384"/>
              <a:ext cx="17127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FFFFFF"/>
                  </a:solidFill>
                </a:rPr>
                <a:t>- Final state machine.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Manual control.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Obstacle detection.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Emergency stop button on the remote control.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FFFFFF"/>
                  </a:solidFill>
                </a:rPr>
                <a:t>- HMI : visual feedback on the computer (console).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4333100" y="1109175"/>
            <a:ext cx="1712700" cy="1519650"/>
            <a:chOff x="4333100" y="1109175"/>
            <a:chExt cx="1712700" cy="1519650"/>
          </a:xfrm>
        </p:grpSpPr>
        <p:sp>
          <p:nvSpPr>
            <p:cNvPr id="196" name="Google Shape;196;p25"/>
            <p:cNvSpPr/>
            <p:nvPr/>
          </p:nvSpPr>
          <p:spPr>
            <a:xfrm rot="-1789476">
              <a:off x="5109216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4845531" y="2147426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0097A7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b="1" sz="10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333100" y="1143725"/>
              <a:ext cx="1712700" cy="941700"/>
            </a:xfrm>
            <a:prstGeom prst="roundRect">
              <a:avLst>
                <a:gd fmla="val 4485" name="adj"/>
              </a:avLst>
            </a:pr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400175" y="1109175"/>
              <a:ext cx="1587600" cy="9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FFFFFF"/>
                  </a:solidFill>
                </a:rPr>
                <a:t>- Tracking a special characteristic.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Follow the tracked person while detecting obstacles.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First version of the app. 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00" name="Google Shape;200;p25"/>
          <p:cNvSpPr txBox="1"/>
          <p:nvPr/>
        </p:nvSpPr>
        <p:spPr>
          <a:xfrm>
            <a:off x="5586175" y="3207075"/>
            <a:ext cx="1712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- Autonomous mode.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FFFFFF"/>
                </a:solidFill>
              </a:rPr>
              <a:t>- Avoid obstacles in tracking mode.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FFFFFF"/>
                </a:solidFill>
              </a:rPr>
              <a:t>- Final version of the app.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7228825" y="4110900"/>
            <a:ext cx="1712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595959"/>
                </a:solidFill>
              </a:rPr>
              <a:t>*It's difficult to know the objectives that we will set for the sprint 3 but here is a first idea</a:t>
            </a:r>
            <a:r>
              <a:rPr lang="fr" sz="900">
                <a:solidFill>
                  <a:srgbClr val="595959"/>
                </a:solidFill>
              </a:rPr>
              <a:t>.</a:t>
            </a:r>
            <a:endParaRPr sz="900">
              <a:solidFill>
                <a:srgbClr val="595959"/>
              </a:solidFill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>
            <a:off x="3675250" y="1782525"/>
            <a:ext cx="229500" cy="84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2B2B2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79">
                <a:solidFill>
                  <a:srgbClr val="000000"/>
                </a:solidFill>
              </a:rPr>
              <a:t>Release Vision</a:t>
            </a:r>
            <a:endParaRPr b="1" sz="1979">
              <a:solidFill>
                <a:srgbClr val="000000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 rot="-1789476">
            <a:off x="6362292" y="2712518"/>
            <a:ext cx="160451" cy="16045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6086163" y="2877030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0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Sprint 3*</a:t>
            </a:r>
            <a:r>
              <a:rPr b="1" lang="fr"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5586175" y="3210459"/>
            <a:ext cx="1712700" cy="703500"/>
          </a:xfrm>
          <a:prstGeom prst="roundRect">
            <a:avLst>
              <a:gd fmla="val 4485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6397525" y="3145810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 rot="10800000">
            <a:off x="5144425" y="2081165"/>
            <a:ext cx="90000" cy="67500"/>
          </a:xfrm>
          <a:prstGeom prst="triangle">
            <a:avLst>
              <a:gd fmla="val 50000" name="adj"/>
            </a:avLst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888038" y="3145810"/>
            <a:ext cx="90000" cy="675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342538" y="1382072"/>
            <a:ext cx="2535987" cy="1440910"/>
            <a:chOff x="1342538" y="1382072"/>
            <a:chExt cx="2535987" cy="1440910"/>
          </a:xfrm>
        </p:grpSpPr>
        <p:sp>
          <p:nvSpPr>
            <p:cNvPr id="219" name="Google Shape;219;p26"/>
            <p:cNvSpPr/>
            <p:nvPr/>
          </p:nvSpPr>
          <p:spPr>
            <a:xfrm flipH="1" rot="710907">
              <a:off x="2609120" y="2619692"/>
              <a:ext cx="1277008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 rot="-711236">
              <a:off x="1334133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789875" y="138207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 txBox="1"/>
            <p:nvPr/>
          </p:nvSpPr>
          <p:spPr>
            <a:xfrm>
              <a:off x="2296951" y="2147425"/>
              <a:ext cx="817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fr" sz="1000">
                  <a:solidFill>
                    <a:srgbClr val="858585"/>
                  </a:solidFill>
                </a:rPr>
                <a:t>Sprint 0</a:t>
              </a:r>
              <a:endParaRPr b="1" sz="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 rot="10800000">
              <a:off x="2601200" y="2081165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1834125" y="1419272"/>
              <a:ext cx="1624200" cy="624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First version of the state machine. 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Project plan done.</a:t>
              </a:r>
              <a:endParaRPr sz="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 rot="-1789476">
              <a:off x="2563165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226" name="Google Shape;226;p26"/>
          <p:cNvGrpSpPr/>
          <p:nvPr/>
        </p:nvGrpSpPr>
        <p:grpSpPr>
          <a:xfrm>
            <a:off x="3076675" y="2683244"/>
            <a:ext cx="1712725" cy="1636306"/>
            <a:chOff x="3076675" y="2683244"/>
            <a:chExt cx="1712725" cy="1636306"/>
          </a:xfrm>
        </p:grpSpPr>
        <p:sp>
          <p:nvSpPr>
            <p:cNvPr id="227" name="Google Shape;227;p26"/>
            <p:cNvSpPr txBox="1"/>
            <p:nvPr/>
          </p:nvSpPr>
          <p:spPr>
            <a:xfrm>
              <a:off x="3584602" y="2877025"/>
              <a:ext cx="841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 rot="-1789476">
              <a:off x="3852803" y="2712518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076700" y="3210450"/>
              <a:ext cx="1712700" cy="11091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3076675" y="3455384"/>
              <a:ext cx="17127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Final state machine.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Manual control.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Obstacle detection.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666666"/>
                  </a:solidFill>
                </a:rPr>
                <a:t>- Emergency stop button on the remote control.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666666"/>
                  </a:solidFill>
                </a:rPr>
                <a:t>- HMI : visual feedback on the computer (console).</a:t>
              </a:r>
              <a:endParaRPr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4333100" y="1109175"/>
            <a:ext cx="1779775" cy="1519650"/>
            <a:chOff x="4333100" y="1109175"/>
            <a:chExt cx="1779775" cy="1519650"/>
          </a:xfrm>
        </p:grpSpPr>
        <p:sp>
          <p:nvSpPr>
            <p:cNvPr id="232" name="Google Shape;232;p26"/>
            <p:cNvSpPr/>
            <p:nvPr/>
          </p:nvSpPr>
          <p:spPr>
            <a:xfrm rot="-1789476">
              <a:off x="5109216" y="24390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 txBox="1"/>
            <p:nvPr/>
          </p:nvSpPr>
          <p:spPr>
            <a:xfrm>
              <a:off x="4845531" y="2147426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000">
                  <a:solidFill>
                    <a:srgbClr val="0097A7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b="1" sz="10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333100" y="1143725"/>
              <a:ext cx="1712700" cy="941700"/>
            </a:xfrm>
            <a:prstGeom prst="roundRect">
              <a:avLst>
                <a:gd fmla="val 4485" name="adj"/>
              </a:avLst>
            </a:pr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 txBox="1"/>
            <p:nvPr/>
          </p:nvSpPr>
          <p:spPr>
            <a:xfrm>
              <a:off x="4400175" y="1109175"/>
              <a:ext cx="1712700" cy="9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FFFFFF"/>
                  </a:solidFill>
                </a:rPr>
                <a:t>- Tracking a special characteristic.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Follow the tracked person while detecting obstacles.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First version of the app. 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900">
                  <a:solidFill>
                    <a:srgbClr val="FFFFFF"/>
                  </a:solidFill>
                </a:rPr>
                <a:t>- Detect obstacles with LIDAR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236" name="Google Shape;236;p26"/>
          <p:cNvSpPr txBox="1"/>
          <p:nvPr/>
        </p:nvSpPr>
        <p:spPr>
          <a:xfrm>
            <a:off x="5586175" y="3207075"/>
            <a:ext cx="1712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- Autonomous mode.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FFFFFF"/>
                </a:solidFill>
              </a:rPr>
              <a:t>- Avoid obstacles in tracking mode.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FFFFFF"/>
                </a:solidFill>
              </a:rPr>
              <a:t>- Final version of the app.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7228825" y="4110900"/>
            <a:ext cx="1712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595959"/>
                </a:solidFill>
              </a:rPr>
              <a:t>*It's difficult to know the objectives that we will set for the sprint 3 but here is a first idea</a:t>
            </a:r>
            <a:r>
              <a:rPr lang="fr" sz="900">
                <a:solidFill>
                  <a:srgbClr val="595959"/>
                </a:solidFill>
              </a:rPr>
              <a:t>.</a:t>
            </a:r>
            <a:endParaRPr sz="900">
              <a:solidFill>
                <a:srgbClr val="595959"/>
              </a:solidFill>
            </a:endParaRPr>
          </a:p>
        </p:txBody>
      </p:sp>
      <p:cxnSp>
        <p:nvCxnSpPr>
          <p:cNvPr id="238" name="Google Shape;238;p26"/>
          <p:cNvCxnSpPr/>
          <p:nvPr/>
        </p:nvCxnSpPr>
        <p:spPr>
          <a:xfrm flipH="1" rot="10800000">
            <a:off x="5085175" y="2671450"/>
            <a:ext cx="109800" cy="87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6740684" y="3020100"/>
            <a:ext cx="2398200" cy="18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383850" y="15066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Sprint 2 goals story 1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grpSp>
        <p:nvGrpSpPr>
          <p:cNvPr id="246" name="Google Shape;246;p27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247" name="Google Shape;247;p27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Tracking a person:</a:t>
              </a:r>
              <a:r>
                <a:rPr i="1" lang="fr">
                  <a:solidFill>
                    <a:schemeClr val="lt1"/>
                  </a:solidFill>
                </a:rPr>
                <a:t> As a user, I want to be followed at a distance between 1m and 1m and 30 on a straight line by the Xcar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249" name="Google Shape;249;p27"/>
          <p:cNvSpPr txBox="1"/>
          <p:nvPr/>
        </p:nvSpPr>
        <p:spPr>
          <a:xfrm>
            <a:off x="416550" y="15087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Tasks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676100" y="3159850"/>
            <a:ext cx="2463900" cy="1936800"/>
          </a:xfrm>
          <a:prstGeom prst="rect">
            <a:avLst/>
          </a:pr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6735525" y="3201875"/>
            <a:ext cx="2403300" cy="1936800"/>
          </a:xfrm>
          <a:prstGeom prst="rect">
            <a:avLst/>
          </a:prstGeom>
          <a:solidFill>
            <a:srgbClr val="F8F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6954103" y="333489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9" y="92"/>
                  <a:pt x="426" y="244"/>
                </a:cubicBezTo>
                <a:cubicBezTo>
                  <a:pt x="244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8" y="1673"/>
                  <a:pt x="791" y="1794"/>
                  <a:pt x="1156" y="1855"/>
                </a:cubicBezTo>
                <a:cubicBezTo>
                  <a:pt x="1368" y="1916"/>
                  <a:pt x="1520" y="1976"/>
                  <a:pt x="1612" y="2037"/>
                </a:cubicBezTo>
                <a:cubicBezTo>
                  <a:pt x="1672" y="2068"/>
                  <a:pt x="1703" y="2159"/>
                  <a:pt x="1703" y="2250"/>
                </a:cubicBezTo>
                <a:cubicBezTo>
                  <a:pt x="1703" y="2341"/>
                  <a:pt x="1672" y="2402"/>
                  <a:pt x="1612" y="2463"/>
                </a:cubicBezTo>
                <a:cubicBezTo>
                  <a:pt x="1520" y="2524"/>
                  <a:pt x="1429" y="2554"/>
                  <a:pt x="1308" y="2554"/>
                </a:cubicBezTo>
                <a:cubicBezTo>
                  <a:pt x="1034" y="2554"/>
                  <a:pt x="730" y="2402"/>
                  <a:pt x="396" y="2098"/>
                </a:cubicBezTo>
                <a:lnTo>
                  <a:pt x="1" y="2615"/>
                </a:lnTo>
                <a:cubicBezTo>
                  <a:pt x="396" y="2949"/>
                  <a:pt x="821" y="3132"/>
                  <a:pt x="1308" y="3132"/>
                </a:cubicBezTo>
                <a:cubicBezTo>
                  <a:pt x="1642" y="3132"/>
                  <a:pt x="1915" y="3040"/>
                  <a:pt x="2098" y="2888"/>
                </a:cubicBezTo>
                <a:cubicBezTo>
                  <a:pt x="2311" y="2706"/>
                  <a:pt x="2402" y="2493"/>
                  <a:pt x="2402" y="2220"/>
                </a:cubicBezTo>
                <a:cubicBezTo>
                  <a:pt x="2402" y="1946"/>
                  <a:pt x="2341" y="1733"/>
                  <a:pt x="2189" y="1612"/>
                </a:cubicBezTo>
                <a:cubicBezTo>
                  <a:pt x="2007" y="1460"/>
                  <a:pt x="1794" y="1369"/>
                  <a:pt x="1490" y="1277"/>
                </a:cubicBezTo>
                <a:cubicBezTo>
                  <a:pt x="1216" y="1217"/>
                  <a:pt x="1034" y="1156"/>
                  <a:pt x="943" y="1095"/>
                </a:cubicBezTo>
                <a:cubicBezTo>
                  <a:pt x="882" y="1034"/>
                  <a:pt x="821" y="973"/>
                  <a:pt x="821" y="882"/>
                </a:cubicBezTo>
                <a:cubicBezTo>
                  <a:pt x="821" y="791"/>
                  <a:pt x="882" y="730"/>
                  <a:pt x="943" y="669"/>
                </a:cubicBezTo>
                <a:cubicBezTo>
                  <a:pt x="1004" y="609"/>
                  <a:pt x="1095" y="609"/>
                  <a:pt x="1186" y="609"/>
                </a:cubicBezTo>
                <a:cubicBezTo>
                  <a:pt x="1460" y="609"/>
                  <a:pt x="1733" y="700"/>
                  <a:pt x="2007" y="882"/>
                </a:cubicBezTo>
                <a:lnTo>
                  <a:pt x="2341" y="396"/>
                </a:lnTo>
                <a:cubicBezTo>
                  <a:pt x="2189" y="274"/>
                  <a:pt x="2037" y="183"/>
                  <a:pt x="1824" y="92"/>
                </a:cubicBezTo>
                <a:cubicBezTo>
                  <a:pt x="1612" y="31"/>
                  <a:pt x="1429" y="1"/>
                  <a:pt x="1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7275110" y="3336201"/>
            <a:ext cx="79200" cy="65222"/>
          </a:xfrm>
          <a:custGeom>
            <a:rect b="b" l="l" r="r" t="t"/>
            <a:pathLst>
              <a:path extrusionOk="0" h="3041" w="3405">
                <a:moveTo>
                  <a:pt x="0" y="1"/>
                </a:moveTo>
                <a:lnTo>
                  <a:pt x="0" y="3040"/>
                </a:lnTo>
                <a:lnTo>
                  <a:pt x="669" y="3040"/>
                </a:lnTo>
                <a:lnTo>
                  <a:pt x="669" y="1125"/>
                </a:lnTo>
                <a:lnTo>
                  <a:pt x="1490" y="2797"/>
                </a:lnTo>
                <a:lnTo>
                  <a:pt x="1885" y="2797"/>
                </a:lnTo>
                <a:lnTo>
                  <a:pt x="2705" y="1125"/>
                </a:lnTo>
                <a:lnTo>
                  <a:pt x="2705" y="3040"/>
                </a:lnTo>
                <a:lnTo>
                  <a:pt x="3405" y="3040"/>
                </a:lnTo>
                <a:lnTo>
                  <a:pt x="3405" y="1"/>
                </a:lnTo>
                <a:lnTo>
                  <a:pt x="2462" y="1"/>
                </a:lnTo>
                <a:lnTo>
                  <a:pt x="1702" y="1672"/>
                </a:lnTo>
                <a:lnTo>
                  <a:pt x="91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7598930" y="3336201"/>
            <a:ext cx="55871" cy="65222"/>
          </a:xfrm>
          <a:custGeom>
            <a:rect b="b" l="l" r="r" t="t"/>
            <a:pathLst>
              <a:path extrusionOk="0" h="3041" w="2402">
                <a:moveTo>
                  <a:pt x="0" y="1"/>
                </a:moveTo>
                <a:lnTo>
                  <a:pt x="0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7905793" y="3336201"/>
            <a:ext cx="103949" cy="65222"/>
          </a:xfrm>
          <a:custGeom>
            <a:rect b="b" l="l" r="r" t="t"/>
            <a:pathLst>
              <a:path extrusionOk="0" h="3041" w="4469">
                <a:moveTo>
                  <a:pt x="0" y="1"/>
                </a:moveTo>
                <a:lnTo>
                  <a:pt x="1064" y="3040"/>
                </a:lnTo>
                <a:lnTo>
                  <a:pt x="1581" y="3040"/>
                </a:lnTo>
                <a:lnTo>
                  <a:pt x="2249" y="943"/>
                </a:lnTo>
                <a:lnTo>
                  <a:pt x="2918" y="3040"/>
                </a:lnTo>
                <a:lnTo>
                  <a:pt x="3405" y="3040"/>
                </a:lnTo>
                <a:lnTo>
                  <a:pt x="4468" y="1"/>
                </a:lnTo>
                <a:lnTo>
                  <a:pt x="3739" y="1"/>
                </a:lnTo>
                <a:lnTo>
                  <a:pt x="3131" y="1764"/>
                </a:lnTo>
                <a:lnTo>
                  <a:pt x="2584" y="1"/>
                </a:lnTo>
                <a:lnTo>
                  <a:pt x="1885" y="1"/>
                </a:lnTo>
                <a:lnTo>
                  <a:pt x="1338" y="1764"/>
                </a:lnTo>
                <a:lnTo>
                  <a:pt x="760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8243036" y="3336201"/>
            <a:ext cx="55894" cy="65222"/>
          </a:xfrm>
          <a:custGeom>
            <a:rect b="b" l="l" r="r" t="t"/>
            <a:pathLst>
              <a:path extrusionOk="0" h="3041" w="2403">
                <a:moveTo>
                  <a:pt x="1" y="1"/>
                </a:moveTo>
                <a:lnTo>
                  <a:pt x="1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571811" y="3336201"/>
            <a:ext cx="48102" cy="65222"/>
          </a:xfrm>
          <a:custGeom>
            <a:rect b="b" l="l" r="r" t="t"/>
            <a:pathLst>
              <a:path extrusionOk="0" h="3041" w="2068">
                <a:moveTo>
                  <a:pt x="1" y="1"/>
                </a:moveTo>
                <a:lnTo>
                  <a:pt x="1" y="3040"/>
                </a:lnTo>
                <a:lnTo>
                  <a:pt x="670" y="3040"/>
                </a:lnTo>
                <a:lnTo>
                  <a:pt x="670" y="1855"/>
                </a:lnTo>
                <a:lnTo>
                  <a:pt x="2007" y="1855"/>
                </a:lnTo>
                <a:lnTo>
                  <a:pt x="2007" y="1247"/>
                </a:lnTo>
                <a:lnTo>
                  <a:pt x="670" y="1247"/>
                </a:lnTo>
                <a:lnTo>
                  <a:pt x="670" y="608"/>
                </a:lnTo>
                <a:lnTo>
                  <a:pt x="2068" y="608"/>
                </a:lnTo>
                <a:lnTo>
                  <a:pt x="2068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8886467" y="333489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8" y="92"/>
                  <a:pt x="426" y="244"/>
                </a:cubicBezTo>
                <a:cubicBezTo>
                  <a:pt x="213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7" y="1673"/>
                  <a:pt x="790" y="1794"/>
                  <a:pt x="1155" y="1855"/>
                </a:cubicBezTo>
                <a:cubicBezTo>
                  <a:pt x="1368" y="1916"/>
                  <a:pt x="1520" y="1976"/>
                  <a:pt x="1581" y="2037"/>
                </a:cubicBezTo>
                <a:cubicBezTo>
                  <a:pt x="1672" y="2068"/>
                  <a:pt x="1702" y="2159"/>
                  <a:pt x="1702" y="2250"/>
                </a:cubicBezTo>
                <a:cubicBezTo>
                  <a:pt x="1702" y="2341"/>
                  <a:pt x="1672" y="2402"/>
                  <a:pt x="1611" y="2463"/>
                </a:cubicBezTo>
                <a:cubicBezTo>
                  <a:pt x="1520" y="2524"/>
                  <a:pt x="1429" y="2554"/>
                  <a:pt x="1307" y="2554"/>
                </a:cubicBezTo>
                <a:cubicBezTo>
                  <a:pt x="1033" y="2554"/>
                  <a:pt x="730" y="2402"/>
                  <a:pt x="395" y="2098"/>
                </a:cubicBezTo>
                <a:lnTo>
                  <a:pt x="0" y="2615"/>
                </a:lnTo>
                <a:cubicBezTo>
                  <a:pt x="395" y="2949"/>
                  <a:pt x="821" y="3132"/>
                  <a:pt x="1307" y="3132"/>
                </a:cubicBezTo>
                <a:cubicBezTo>
                  <a:pt x="1641" y="3132"/>
                  <a:pt x="1885" y="3040"/>
                  <a:pt x="2097" y="2888"/>
                </a:cubicBezTo>
                <a:cubicBezTo>
                  <a:pt x="2310" y="2706"/>
                  <a:pt x="2401" y="2493"/>
                  <a:pt x="2401" y="2220"/>
                </a:cubicBezTo>
                <a:cubicBezTo>
                  <a:pt x="2401" y="1946"/>
                  <a:pt x="2340" y="1733"/>
                  <a:pt x="2158" y="1612"/>
                </a:cubicBezTo>
                <a:cubicBezTo>
                  <a:pt x="2006" y="1460"/>
                  <a:pt x="1793" y="1369"/>
                  <a:pt x="1489" y="1277"/>
                </a:cubicBezTo>
                <a:cubicBezTo>
                  <a:pt x="1216" y="1217"/>
                  <a:pt x="1033" y="1156"/>
                  <a:pt x="942" y="1095"/>
                </a:cubicBezTo>
                <a:cubicBezTo>
                  <a:pt x="881" y="1034"/>
                  <a:pt x="821" y="973"/>
                  <a:pt x="821" y="882"/>
                </a:cubicBezTo>
                <a:cubicBezTo>
                  <a:pt x="821" y="791"/>
                  <a:pt x="851" y="730"/>
                  <a:pt x="942" y="669"/>
                </a:cubicBezTo>
                <a:cubicBezTo>
                  <a:pt x="1003" y="609"/>
                  <a:pt x="1094" y="609"/>
                  <a:pt x="1185" y="609"/>
                </a:cubicBezTo>
                <a:cubicBezTo>
                  <a:pt x="1459" y="609"/>
                  <a:pt x="1733" y="700"/>
                  <a:pt x="2006" y="882"/>
                </a:cubicBezTo>
                <a:lnTo>
                  <a:pt x="2340" y="396"/>
                </a:lnTo>
                <a:cubicBezTo>
                  <a:pt x="2189" y="274"/>
                  <a:pt x="2006" y="183"/>
                  <a:pt x="1824" y="92"/>
                </a:cubicBezTo>
                <a:cubicBezTo>
                  <a:pt x="1611" y="31"/>
                  <a:pt x="1398" y="1"/>
                  <a:pt x="1216" y="1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7912144" y="3597759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8239500" y="3596451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8559808" y="3597759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8882210" y="3597759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6951266" y="3860464"/>
            <a:ext cx="61546" cy="80857"/>
          </a:xfrm>
          <a:custGeom>
            <a:rect b="b" l="l" r="r" t="t"/>
            <a:pathLst>
              <a:path extrusionOk="0" h="3770" w="2646">
                <a:moveTo>
                  <a:pt x="183" y="0"/>
                </a:moveTo>
                <a:lnTo>
                  <a:pt x="183" y="1824"/>
                </a:lnTo>
                <a:lnTo>
                  <a:pt x="548" y="2189"/>
                </a:lnTo>
                <a:cubicBezTo>
                  <a:pt x="791" y="2067"/>
                  <a:pt x="1004" y="1976"/>
                  <a:pt x="1186" y="1976"/>
                </a:cubicBezTo>
                <a:cubicBezTo>
                  <a:pt x="1369" y="1976"/>
                  <a:pt x="1521" y="2037"/>
                  <a:pt x="1642" y="2128"/>
                </a:cubicBezTo>
                <a:cubicBezTo>
                  <a:pt x="1764" y="2219"/>
                  <a:pt x="1825" y="2341"/>
                  <a:pt x="1825" y="2523"/>
                </a:cubicBezTo>
                <a:cubicBezTo>
                  <a:pt x="1825" y="2675"/>
                  <a:pt x="1764" y="2797"/>
                  <a:pt x="1673" y="2888"/>
                </a:cubicBezTo>
                <a:cubicBezTo>
                  <a:pt x="1551" y="2979"/>
                  <a:pt x="1430" y="3009"/>
                  <a:pt x="1278" y="3009"/>
                </a:cubicBezTo>
                <a:cubicBezTo>
                  <a:pt x="1156" y="3009"/>
                  <a:pt x="1004" y="2979"/>
                  <a:pt x="852" y="2888"/>
                </a:cubicBezTo>
                <a:cubicBezTo>
                  <a:pt x="730" y="2827"/>
                  <a:pt x="639" y="2766"/>
                  <a:pt x="578" y="2706"/>
                </a:cubicBezTo>
                <a:cubicBezTo>
                  <a:pt x="518" y="2675"/>
                  <a:pt x="487" y="2614"/>
                  <a:pt x="457" y="2584"/>
                </a:cubicBezTo>
                <a:lnTo>
                  <a:pt x="1" y="3192"/>
                </a:lnTo>
                <a:cubicBezTo>
                  <a:pt x="335" y="3557"/>
                  <a:pt x="761" y="3769"/>
                  <a:pt x="1278" y="3769"/>
                </a:cubicBezTo>
                <a:cubicBezTo>
                  <a:pt x="1673" y="3769"/>
                  <a:pt x="1977" y="3648"/>
                  <a:pt x="2250" y="3405"/>
                </a:cubicBezTo>
                <a:cubicBezTo>
                  <a:pt x="2524" y="3161"/>
                  <a:pt x="2645" y="2857"/>
                  <a:pt x="2645" y="2493"/>
                </a:cubicBezTo>
                <a:cubicBezTo>
                  <a:pt x="2645" y="2128"/>
                  <a:pt x="2524" y="1824"/>
                  <a:pt x="2281" y="1611"/>
                </a:cubicBezTo>
                <a:cubicBezTo>
                  <a:pt x="2007" y="1399"/>
                  <a:pt x="1703" y="1307"/>
                  <a:pt x="1338" y="1307"/>
                </a:cubicBezTo>
                <a:cubicBezTo>
                  <a:pt x="1217" y="1307"/>
                  <a:pt x="1065" y="1307"/>
                  <a:pt x="974" y="1338"/>
                </a:cubicBezTo>
                <a:lnTo>
                  <a:pt x="974" y="730"/>
                </a:lnTo>
                <a:lnTo>
                  <a:pt x="2433" y="730"/>
                </a:lnTo>
                <a:lnTo>
                  <a:pt x="24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7275110" y="3858513"/>
            <a:ext cx="64360" cy="82144"/>
          </a:xfrm>
          <a:custGeom>
            <a:rect b="b" l="l" r="r" t="t"/>
            <a:pathLst>
              <a:path extrusionOk="0" h="3830" w="2767">
                <a:moveTo>
                  <a:pt x="1459" y="2067"/>
                </a:moveTo>
                <a:cubicBezTo>
                  <a:pt x="1642" y="2067"/>
                  <a:pt x="1763" y="2097"/>
                  <a:pt x="1854" y="2219"/>
                </a:cubicBezTo>
                <a:cubicBezTo>
                  <a:pt x="1946" y="2341"/>
                  <a:pt x="2006" y="2462"/>
                  <a:pt x="2006" y="2614"/>
                </a:cubicBezTo>
                <a:cubicBezTo>
                  <a:pt x="2006" y="2766"/>
                  <a:pt x="1946" y="2918"/>
                  <a:pt x="1854" y="3009"/>
                </a:cubicBezTo>
                <a:cubicBezTo>
                  <a:pt x="1733" y="3100"/>
                  <a:pt x="1611" y="3161"/>
                  <a:pt x="1429" y="3161"/>
                </a:cubicBezTo>
                <a:cubicBezTo>
                  <a:pt x="1277" y="3161"/>
                  <a:pt x="1155" y="3100"/>
                  <a:pt x="1034" y="2979"/>
                </a:cubicBezTo>
                <a:cubicBezTo>
                  <a:pt x="942" y="2857"/>
                  <a:pt x="882" y="2736"/>
                  <a:pt x="882" y="2584"/>
                </a:cubicBezTo>
                <a:cubicBezTo>
                  <a:pt x="882" y="2432"/>
                  <a:pt x="942" y="2310"/>
                  <a:pt x="1064" y="2189"/>
                </a:cubicBezTo>
                <a:cubicBezTo>
                  <a:pt x="1155" y="2097"/>
                  <a:pt x="1307" y="2067"/>
                  <a:pt x="1459" y="2067"/>
                </a:cubicBezTo>
                <a:close/>
                <a:moveTo>
                  <a:pt x="1490" y="0"/>
                </a:moveTo>
                <a:cubicBezTo>
                  <a:pt x="1094" y="0"/>
                  <a:pt x="730" y="152"/>
                  <a:pt x="456" y="456"/>
                </a:cubicBezTo>
                <a:cubicBezTo>
                  <a:pt x="304" y="608"/>
                  <a:pt x="183" y="790"/>
                  <a:pt x="122" y="1064"/>
                </a:cubicBezTo>
                <a:cubicBezTo>
                  <a:pt x="31" y="1307"/>
                  <a:pt x="0" y="1611"/>
                  <a:pt x="0" y="1945"/>
                </a:cubicBezTo>
                <a:cubicBezTo>
                  <a:pt x="0" y="2462"/>
                  <a:pt x="91" y="2918"/>
                  <a:pt x="304" y="3252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2" y="3800"/>
                  <a:pt x="1186" y="3830"/>
                  <a:pt x="1429" y="3830"/>
                </a:cubicBezTo>
                <a:cubicBezTo>
                  <a:pt x="1824" y="3830"/>
                  <a:pt x="2128" y="3739"/>
                  <a:pt x="2371" y="3496"/>
                </a:cubicBezTo>
                <a:cubicBezTo>
                  <a:pt x="2614" y="3283"/>
                  <a:pt x="2766" y="2979"/>
                  <a:pt x="2766" y="2584"/>
                </a:cubicBezTo>
                <a:cubicBezTo>
                  <a:pt x="2766" y="2219"/>
                  <a:pt x="2645" y="1915"/>
                  <a:pt x="2401" y="1702"/>
                </a:cubicBezTo>
                <a:cubicBezTo>
                  <a:pt x="2189" y="1459"/>
                  <a:pt x="1885" y="1368"/>
                  <a:pt x="1550" y="1368"/>
                </a:cubicBezTo>
                <a:cubicBezTo>
                  <a:pt x="1277" y="1368"/>
                  <a:pt x="1034" y="1429"/>
                  <a:pt x="821" y="1581"/>
                </a:cubicBezTo>
                <a:cubicBezTo>
                  <a:pt x="851" y="1307"/>
                  <a:pt x="912" y="1094"/>
                  <a:pt x="1034" y="942"/>
                </a:cubicBezTo>
                <a:cubicBezTo>
                  <a:pt x="1155" y="790"/>
                  <a:pt x="1338" y="730"/>
                  <a:pt x="1581" y="730"/>
                </a:cubicBezTo>
                <a:cubicBezTo>
                  <a:pt x="1672" y="730"/>
                  <a:pt x="1794" y="760"/>
                  <a:pt x="1915" y="790"/>
                </a:cubicBezTo>
                <a:cubicBezTo>
                  <a:pt x="2037" y="851"/>
                  <a:pt x="2128" y="912"/>
                  <a:pt x="2158" y="942"/>
                </a:cubicBezTo>
                <a:cubicBezTo>
                  <a:pt x="2189" y="973"/>
                  <a:pt x="2219" y="1003"/>
                  <a:pt x="2249" y="1034"/>
                </a:cubicBezTo>
                <a:lnTo>
                  <a:pt x="2645" y="426"/>
                </a:lnTo>
                <a:cubicBezTo>
                  <a:pt x="2553" y="365"/>
                  <a:pt x="2462" y="274"/>
                  <a:pt x="2371" y="243"/>
                </a:cubicBezTo>
                <a:cubicBezTo>
                  <a:pt x="2280" y="182"/>
                  <a:pt x="2158" y="122"/>
                  <a:pt x="2006" y="9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7595394" y="3860464"/>
            <a:ext cx="62244" cy="79549"/>
          </a:xfrm>
          <a:custGeom>
            <a:rect b="b" l="l" r="r" t="t"/>
            <a:pathLst>
              <a:path extrusionOk="0" h="3709" w="2676">
                <a:moveTo>
                  <a:pt x="0" y="0"/>
                </a:moveTo>
                <a:lnTo>
                  <a:pt x="0" y="1186"/>
                </a:lnTo>
                <a:lnTo>
                  <a:pt x="760" y="1186"/>
                </a:lnTo>
                <a:lnTo>
                  <a:pt x="760" y="699"/>
                </a:lnTo>
                <a:lnTo>
                  <a:pt x="1703" y="699"/>
                </a:lnTo>
                <a:lnTo>
                  <a:pt x="274" y="3709"/>
                </a:lnTo>
                <a:lnTo>
                  <a:pt x="1156" y="3709"/>
                </a:lnTo>
                <a:lnTo>
                  <a:pt x="2675" y="639"/>
                </a:lnTo>
                <a:lnTo>
                  <a:pt x="2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919215" y="3858513"/>
            <a:ext cx="65779" cy="82144"/>
          </a:xfrm>
          <a:custGeom>
            <a:rect b="b" l="l" r="r" t="t"/>
            <a:pathLst>
              <a:path extrusionOk="0" h="3830" w="2828">
                <a:moveTo>
                  <a:pt x="1399" y="669"/>
                </a:moveTo>
                <a:cubicBezTo>
                  <a:pt x="1551" y="669"/>
                  <a:pt x="1672" y="699"/>
                  <a:pt x="1764" y="79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38"/>
                  <a:pt x="1764" y="1398"/>
                </a:cubicBezTo>
                <a:cubicBezTo>
                  <a:pt x="1642" y="1490"/>
                  <a:pt x="1551" y="1550"/>
                  <a:pt x="1399" y="1550"/>
                </a:cubicBezTo>
                <a:cubicBezTo>
                  <a:pt x="1277" y="1550"/>
                  <a:pt x="1156" y="1490"/>
                  <a:pt x="1065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65" y="790"/>
                </a:cubicBezTo>
                <a:cubicBezTo>
                  <a:pt x="1156" y="699"/>
                  <a:pt x="1277" y="669"/>
                  <a:pt x="1399" y="669"/>
                </a:cubicBezTo>
                <a:close/>
                <a:moveTo>
                  <a:pt x="1399" y="2189"/>
                </a:moveTo>
                <a:cubicBezTo>
                  <a:pt x="1551" y="2189"/>
                  <a:pt x="1703" y="2219"/>
                  <a:pt x="1824" y="2310"/>
                </a:cubicBezTo>
                <a:cubicBezTo>
                  <a:pt x="1946" y="2371"/>
                  <a:pt x="2007" y="2493"/>
                  <a:pt x="2007" y="2675"/>
                </a:cubicBezTo>
                <a:cubicBezTo>
                  <a:pt x="2007" y="2827"/>
                  <a:pt x="1916" y="2948"/>
                  <a:pt x="1794" y="3040"/>
                </a:cubicBezTo>
                <a:cubicBezTo>
                  <a:pt x="1672" y="3100"/>
                  <a:pt x="1551" y="3161"/>
                  <a:pt x="1399" y="3161"/>
                </a:cubicBezTo>
                <a:cubicBezTo>
                  <a:pt x="1247" y="3161"/>
                  <a:pt x="1125" y="3100"/>
                  <a:pt x="1004" y="3040"/>
                </a:cubicBezTo>
                <a:cubicBezTo>
                  <a:pt x="882" y="2948"/>
                  <a:pt x="821" y="2827"/>
                  <a:pt x="821" y="2675"/>
                </a:cubicBezTo>
                <a:cubicBezTo>
                  <a:pt x="821" y="2523"/>
                  <a:pt x="882" y="2371"/>
                  <a:pt x="1004" y="2310"/>
                </a:cubicBezTo>
                <a:cubicBezTo>
                  <a:pt x="1125" y="2219"/>
                  <a:pt x="1247" y="2189"/>
                  <a:pt x="1399" y="2189"/>
                </a:cubicBezTo>
                <a:close/>
                <a:moveTo>
                  <a:pt x="1399" y="0"/>
                </a:moveTo>
                <a:cubicBezTo>
                  <a:pt x="1034" y="0"/>
                  <a:pt x="730" y="122"/>
                  <a:pt x="487" y="304"/>
                </a:cubicBezTo>
                <a:cubicBezTo>
                  <a:pt x="244" y="486"/>
                  <a:pt x="122" y="730"/>
                  <a:pt x="122" y="1003"/>
                </a:cubicBezTo>
                <a:cubicBezTo>
                  <a:pt x="122" y="1307"/>
                  <a:pt x="213" y="1550"/>
                  <a:pt x="457" y="1763"/>
                </a:cubicBezTo>
                <a:cubicBezTo>
                  <a:pt x="153" y="1976"/>
                  <a:pt x="1" y="2310"/>
                  <a:pt x="1" y="2675"/>
                </a:cubicBezTo>
                <a:cubicBezTo>
                  <a:pt x="1" y="3009"/>
                  <a:pt x="122" y="3283"/>
                  <a:pt x="396" y="3496"/>
                </a:cubicBezTo>
                <a:cubicBezTo>
                  <a:pt x="639" y="3739"/>
                  <a:pt x="973" y="3830"/>
                  <a:pt x="1399" y="3830"/>
                </a:cubicBezTo>
                <a:cubicBezTo>
                  <a:pt x="1824" y="3830"/>
                  <a:pt x="2159" y="3739"/>
                  <a:pt x="2432" y="3496"/>
                </a:cubicBezTo>
                <a:cubicBezTo>
                  <a:pt x="2676" y="3283"/>
                  <a:pt x="2828" y="3009"/>
                  <a:pt x="2828" y="2675"/>
                </a:cubicBezTo>
                <a:cubicBezTo>
                  <a:pt x="2828" y="2310"/>
                  <a:pt x="2676" y="1976"/>
                  <a:pt x="2341" y="176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6"/>
                  <a:pt x="2311" y="304"/>
                </a:cubicBezTo>
                <a:cubicBezTo>
                  <a:pt x="2068" y="122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8240221" y="3858513"/>
            <a:ext cx="64360" cy="82144"/>
          </a:xfrm>
          <a:custGeom>
            <a:rect b="b" l="l" r="r" t="t"/>
            <a:pathLst>
              <a:path extrusionOk="0" h="3830" w="2767">
                <a:moveTo>
                  <a:pt x="1338" y="699"/>
                </a:moveTo>
                <a:cubicBezTo>
                  <a:pt x="1490" y="699"/>
                  <a:pt x="1611" y="760"/>
                  <a:pt x="1733" y="882"/>
                </a:cubicBezTo>
                <a:cubicBezTo>
                  <a:pt x="1824" y="1003"/>
                  <a:pt x="1885" y="1125"/>
                  <a:pt x="1885" y="1277"/>
                </a:cubicBezTo>
                <a:cubicBezTo>
                  <a:pt x="1885" y="1429"/>
                  <a:pt x="1824" y="1550"/>
                  <a:pt x="1733" y="1641"/>
                </a:cubicBezTo>
                <a:cubicBezTo>
                  <a:pt x="1611" y="1763"/>
                  <a:pt x="1459" y="1793"/>
                  <a:pt x="1307" y="1793"/>
                </a:cubicBezTo>
                <a:cubicBezTo>
                  <a:pt x="1155" y="1793"/>
                  <a:pt x="1003" y="1733"/>
                  <a:pt x="912" y="1641"/>
                </a:cubicBezTo>
                <a:cubicBezTo>
                  <a:pt x="821" y="1520"/>
                  <a:pt x="791" y="1398"/>
                  <a:pt x="791" y="1246"/>
                </a:cubicBezTo>
                <a:cubicBezTo>
                  <a:pt x="791" y="1094"/>
                  <a:pt x="821" y="942"/>
                  <a:pt x="943" y="851"/>
                </a:cubicBezTo>
                <a:cubicBezTo>
                  <a:pt x="1034" y="760"/>
                  <a:pt x="1155" y="699"/>
                  <a:pt x="1338" y="699"/>
                </a:cubicBezTo>
                <a:close/>
                <a:moveTo>
                  <a:pt x="1338" y="0"/>
                </a:moveTo>
                <a:cubicBezTo>
                  <a:pt x="943" y="0"/>
                  <a:pt x="639" y="122"/>
                  <a:pt x="395" y="365"/>
                </a:cubicBezTo>
                <a:cubicBezTo>
                  <a:pt x="152" y="578"/>
                  <a:pt x="0" y="882"/>
                  <a:pt x="0" y="1246"/>
                </a:cubicBezTo>
                <a:cubicBezTo>
                  <a:pt x="0" y="1641"/>
                  <a:pt x="122" y="1945"/>
                  <a:pt x="365" y="2158"/>
                </a:cubicBezTo>
                <a:cubicBezTo>
                  <a:pt x="578" y="2401"/>
                  <a:pt x="882" y="2493"/>
                  <a:pt x="1216" y="2493"/>
                </a:cubicBezTo>
                <a:cubicBezTo>
                  <a:pt x="1490" y="2493"/>
                  <a:pt x="1733" y="2432"/>
                  <a:pt x="1946" y="2280"/>
                </a:cubicBezTo>
                <a:lnTo>
                  <a:pt x="1946" y="2280"/>
                </a:lnTo>
                <a:cubicBezTo>
                  <a:pt x="1915" y="2523"/>
                  <a:pt x="1854" y="2736"/>
                  <a:pt x="1733" y="2888"/>
                </a:cubicBezTo>
                <a:cubicBezTo>
                  <a:pt x="1611" y="3070"/>
                  <a:pt x="1429" y="3131"/>
                  <a:pt x="1186" y="3131"/>
                </a:cubicBezTo>
                <a:cubicBezTo>
                  <a:pt x="1095" y="3131"/>
                  <a:pt x="973" y="3100"/>
                  <a:pt x="851" y="3070"/>
                </a:cubicBezTo>
                <a:cubicBezTo>
                  <a:pt x="730" y="3009"/>
                  <a:pt x="669" y="2948"/>
                  <a:pt x="608" y="2918"/>
                </a:cubicBezTo>
                <a:cubicBezTo>
                  <a:pt x="578" y="2888"/>
                  <a:pt x="547" y="2857"/>
                  <a:pt x="517" y="2827"/>
                </a:cubicBezTo>
                <a:lnTo>
                  <a:pt x="122" y="3404"/>
                </a:lnTo>
                <a:cubicBezTo>
                  <a:pt x="213" y="3496"/>
                  <a:pt x="304" y="3556"/>
                  <a:pt x="395" y="3617"/>
                </a:cubicBezTo>
                <a:cubicBezTo>
                  <a:pt x="487" y="3678"/>
                  <a:pt x="608" y="3708"/>
                  <a:pt x="760" y="3769"/>
                </a:cubicBezTo>
                <a:cubicBezTo>
                  <a:pt x="912" y="3830"/>
                  <a:pt x="1064" y="3830"/>
                  <a:pt x="1247" y="3830"/>
                </a:cubicBezTo>
                <a:cubicBezTo>
                  <a:pt x="1672" y="3830"/>
                  <a:pt x="2006" y="3708"/>
                  <a:pt x="2310" y="3404"/>
                </a:cubicBezTo>
                <a:cubicBezTo>
                  <a:pt x="2462" y="3252"/>
                  <a:pt x="2554" y="3040"/>
                  <a:pt x="2645" y="2797"/>
                </a:cubicBezTo>
                <a:cubicBezTo>
                  <a:pt x="2736" y="2523"/>
                  <a:pt x="2766" y="2249"/>
                  <a:pt x="2766" y="1885"/>
                </a:cubicBezTo>
                <a:cubicBezTo>
                  <a:pt x="2766" y="1368"/>
                  <a:pt x="2675" y="942"/>
                  <a:pt x="2462" y="578"/>
                </a:cubicBezTo>
                <a:cubicBezTo>
                  <a:pt x="2341" y="395"/>
                  <a:pt x="2189" y="274"/>
                  <a:pt x="2006" y="152"/>
                </a:cubicBezTo>
                <a:cubicBezTo>
                  <a:pt x="1824" y="61"/>
                  <a:pt x="1581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8524451" y="386046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700" y="699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8576766" y="3858513"/>
            <a:ext cx="71431" cy="82144"/>
          </a:xfrm>
          <a:custGeom>
            <a:rect b="b" l="l" r="r" t="t"/>
            <a:pathLst>
              <a:path extrusionOk="0" h="3830" w="3071">
                <a:moveTo>
                  <a:pt x="1551" y="699"/>
                </a:moveTo>
                <a:cubicBezTo>
                  <a:pt x="1794" y="699"/>
                  <a:pt x="1976" y="790"/>
                  <a:pt x="2098" y="1034"/>
                </a:cubicBezTo>
                <a:cubicBezTo>
                  <a:pt x="2220" y="1277"/>
                  <a:pt x="2280" y="1550"/>
                  <a:pt x="2280" y="1945"/>
                </a:cubicBezTo>
                <a:cubicBezTo>
                  <a:pt x="2280" y="2310"/>
                  <a:pt x="2220" y="2614"/>
                  <a:pt x="2098" y="282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308" y="3161"/>
                  <a:pt x="1125" y="3070"/>
                  <a:pt x="1004" y="2827"/>
                </a:cubicBezTo>
                <a:cubicBezTo>
                  <a:pt x="882" y="2614"/>
                  <a:pt x="821" y="2310"/>
                  <a:pt x="821" y="1945"/>
                </a:cubicBezTo>
                <a:cubicBezTo>
                  <a:pt x="821" y="1550"/>
                  <a:pt x="882" y="1246"/>
                  <a:pt x="1004" y="1034"/>
                </a:cubicBezTo>
                <a:cubicBezTo>
                  <a:pt x="1125" y="821"/>
                  <a:pt x="1308" y="699"/>
                  <a:pt x="1551" y="699"/>
                </a:cubicBezTo>
                <a:close/>
                <a:moveTo>
                  <a:pt x="1551" y="0"/>
                </a:moveTo>
                <a:cubicBezTo>
                  <a:pt x="1034" y="0"/>
                  <a:pt x="639" y="182"/>
                  <a:pt x="396" y="517"/>
                </a:cubicBezTo>
                <a:cubicBezTo>
                  <a:pt x="153" y="882"/>
                  <a:pt x="1" y="1338"/>
                  <a:pt x="1" y="1915"/>
                </a:cubicBezTo>
                <a:cubicBezTo>
                  <a:pt x="1" y="2523"/>
                  <a:pt x="153" y="2979"/>
                  <a:pt x="396" y="3313"/>
                </a:cubicBezTo>
                <a:cubicBezTo>
                  <a:pt x="639" y="3678"/>
                  <a:pt x="1034" y="3830"/>
                  <a:pt x="1551" y="3830"/>
                </a:cubicBezTo>
                <a:cubicBezTo>
                  <a:pt x="2068" y="3830"/>
                  <a:pt x="2432" y="3678"/>
                  <a:pt x="2706" y="3313"/>
                </a:cubicBezTo>
                <a:cubicBezTo>
                  <a:pt x="2949" y="2979"/>
                  <a:pt x="3071" y="2493"/>
                  <a:pt x="3071" y="1915"/>
                </a:cubicBezTo>
                <a:cubicBezTo>
                  <a:pt x="3071" y="1338"/>
                  <a:pt x="2949" y="882"/>
                  <a:pt x="2706" y="517"/>
                </a:cubicBezTo>
                <a:cubicBezTo>
                  <a:pt x="2432" y="182"/>
                  <a:pt x="2068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8841922" y="386046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699" y="699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8891398" y="386046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699"/>
                </a:lnTo>
                <a:lnTo>
                  <a:pt x="730" y="699"/>
                </a:lnTo>
                <a:lnTo>
                  <a:pt x="730" y="3709"/>
                </a:lnTo>
                <a:lnTo>
                  <a:pt x="1521" y="3709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6912396" y="4163458"/>
            <a:ext cx="35355" cy="79549"/>
          </a:xfrm>
          <a:custGeom>
            <a:rect b="b" l="l" r="r" t="t"/>
            <a:pathLst>
              <a:path extrusionOk="0" h="3709" w="1520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6964013" y="4161507"/>
            <a:ext cx="62942" cy="81500"/>
          </a:xfrm>
          <a:custGeom>
            <a:rect b="b" l="l" r="r" t="t"/>
            <a:pathLst>
              <a:path extrusionOk="0" h="3800" w="2706">
                <a:moveTo>
                  <a:pt x="1368" y="0"/>
                </a:moveTo>
                <a:cubicBezTo>
                  <a:pt x="1064" y="0"/>
                  <a:pt x="790" y="61"/>
                  <a:pt x="578" y="213"/>
                </a:cubicBezTo>
                <a:cubicBezTo>
                  <a:pt x="365" y="335"/>
                  <a:pt x="182" y="547"/>
                  <a:pt x="0" y="821"/>
                </a:cubicBezTo>
                <a:lnTo>
                  <a:pt x="669" y="121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81" y="760"/>
                  <a:pt x="1641" y="851"/>
                </a:cubicBezTo>
                <a:cubicBezTo>
                  <a:pt x="1733" y="912"/>
                  <a:pt x="1763" y="1034"/>
                  <a:pt x="1763" y="1155"/>
                </a:cubicBezTo>
                <a:cubicBezTo>
                  <a:pt x="1763" y="1277"/>
                  <a:pt x="1733" y="1398"/>
                  <a:pt x="1641" y="1520"/>
                </a:cubicBezTo>
                <a:cubicBezTo>
                  <a:pt x="1550" y="1672"/>
                  <a:pt x="1368" y="1854"/>
                  <a:pt x="1155" y="2067"/>
                </a:cubicBezTo>
                <a:lnTo>
                  <a:pt x="91" y="3192"/>
                </a:lnTo>
                <a:lnTo>
                  <a:pt x="91" y="3800"/>
                </a:lnTo>
                <a:lnTo>
                  <a:pt x="2705" y="380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71"/>
                </a:lnTo>
                <a:cubicBezTo>
                  <a:pt x="2158" y="2098"/>
                  <a:pt x="2341" y="1854"/>
                  <a:pt x="2432" y="1672"/>
                </a:cubicBezTo>
                <a:cubicBezTo>
                  <a:pt x="2523" y="1520"/>
                  <a:pt x="2584" y="1338"/>
                  <a:pt x="2584" y="1125"/>
                </a:cubicBezTo>
                <a:cubicBezTo>
                  <a:pt x="2584" y="791"/>
                  <a:pt x="2462" y="517"/>
                  <a:pt x="2219" y="304"/>
                </a:cubicBezTo>
                <a:cubicBezTo>
                  <a:pt x="1976" y="122"/>
                  <a:pt x="170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7234798" y="416345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7284996" y="4163458"/>
            <a:ext cx="61546" cy="80214"/>
          </a:xfrm>
          <a:custGeom>
            <a:rect b="b" l="l" r="r" t="t"/>
            <a:pathLst>
              <a:path extrusionOk="0" h="3740" w="2646">
                <a:moveTo>
                  <a:pt x="214" y="0"/>
                </a:moveTo>
                <a:lnTo>
                  <a:pt x="214" y="700"/>
                </a:lnTo>
                <a:lnTo>
                  <a:pt x="1369" y="700"/>
                </a:lnTo>
                <a:lnTo>
                  <a:pt x="639" y="1520"/>
                </a:lnTo>
                <a:lnTo>
                  <a:pt x="639" y="2159"/>
                </a:lnTo>
                <a:cubicBezTo>
                  <a:pt x="852" y="2067"/>
                  <a:pt x="1034" y="2037"/>
                  <a:pt x="1156" y="2037"/>
                </a:cubicBezTo>
                <a:cubicBezTo>
                  <a:pt x="1369" y="2037"/>
                  <a:pt x="1521" y="2098"/>
                  <a:pt x="1642" y="2189"/>
                </a:cubicBezTo>
                <a:cubicBezTo>
                  <a:pt x="1794" y="2280"/>
                  <a:pt x="1855" y="2402"/>
                  <a:pt x="1855" y="2554"/>
                </a:cubicBezTo>
                <a:cubicBezTo>
                  <a:pt x="1855" y="2706"/>
                  <a:pt x="1794" y="2827"/>
                  <a:pt x="1673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4" y="3010"/>
                  <a:pt x="669" y="2888"/>
                  <a:pt x="335" y="2645"/>
                </a:cubicBezTo>
                <a:lnTo>
                  <a:pt x="1" y="3314"/>
                </a:lnTo>
                <a:cubicBezTo>
                  <a:pt x="426" y="3587"/>
                  <a:pt x="821" y="3739"/>
                  <a:pt x="1247" y="3739"/>
                </a:cubicBezTo>
                <a:cubicBezTo>
                  <a:pt x="1642" y="3739"/>
                  <a:pt x="1976" y="3617"/>
                  <a:pt x="2250" y="3405"/>
                </a:cubicBezTo>
                <a:cubicBezTo>
                  <a:pt x="2524" y="3192"/>
                  <a:pt x="2645" y="2888"/>
                  <a:pt x="2645" y="2493"/>
                </a:cubicBezTo>
                <a:cubicBezTo>
                  <a:pt x="2645" y="2219"/>
                  <a:pt x="2554" y="2007"/>
                  <a:pt x="2402" y="1794"/>
                </a:cubicBezTo>
                <a:cubicBezTo>
                  <a:pt x="2250" y="1611"/>
                  <a:pt x="2007" y="1490"/>
                  <a:pt x="1703" y="1429"/>
                </a:cubicBezTo>
                <a:lnTo>
                  <a:pt x="2463" y="578"/>
                </a:lnTo>
                <a:lnTo>
                  <a:pt x="2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7556502" y="416345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7606699" y="4163458"/>
            <a:ext cx="62965" cy="79549"/>
          </a:xfrm>
          <a:custGeom>
            <a:rect b="b" l="l" r="r" t="t"/>
            <a:pathLst>
              <a:path extrusionOk="0" h="3709" w="2707">
                <a:moveTo>
                  <a:pt x="1338" y="0"/>
                </a:moveTo>
                <a:lnTo>
                  <a:pt x="1" y="2189"/>
                </a:lnTo>
                <a:lnTo>
                  <a:pt x="1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280" y="3709"/>
                </a:lnTo>
                <a:lnTo>
                  <a:pt x="2280" y="2797"/>
                </a:lnTo>
                <a:lnTo>
                  <a:pt x="2706" y="2797"/>
                </a:lnTo>
                <a:lnTo>
                  <a:pt x="2706" y="2098"/>
                </a:lnTo>
                <a:lnTo>
                  <a:pt x="2280" y="209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098"/>
                </a:lnTo>
                <a:lnTo>
                  <a:pt x="973" y="209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7878927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7930543" y="4163458"/>
            <a:ext cx="61523" cy="80214"/>
          </a:xfrm>
          <a:custGeom>
            <a:rect b="b" l="l" r="r" t="t"/>
            <a:pathLst>
              <a:path extrusionOk="0" h="3740" w="2645">
                <a:moveTo>
                  <a:pt x="182" y="0"/>
                </a:moveTo>
                <a:lnTo>
                  <a:pt x="182" y="1794"/>
                </a:lnTo>
                <a:lnTo>
                  <a:pt x="547" y="2189"/>
                </a:lnTo>
                <a:cubicBezTo>
                  <a:pt x="790" y="2037"/>
                  <a:pt x="1003" y="1976"/>
                  <a:pt x="1185" y="1976"/>
                </a:cubicBezTo>
                <a:cubicBezTo>
                  <a:pt x="1368" y="1976"/>
                  <a:pt x="1520" y="2037"/>
                  <a:pt x="1641" y="2128"/>
                </a:cubicBezTo>
                <a:cubicBezTo>
                  <a:pt x="1763" y="2219"/>
                  <a:pt x="1824" y="2341"/>
                  <a:pt x="1824" y="2493"/>
                </a:cubicBezTo>
                <a:cubicBezTo>
                  <a:pt x="1824" y="2675"/>
                  <a:pt x="1763" y="2797"/>
                  <a:pt x="1672" y="2888"/>
                </a:cubicBezTo>
                <a:cubicBezTo>
                  <a:pt x="1550" y="2949"/>
                  <a:pt x="1429" y="3010"/>
                  <a:pt x="1277" y="3010"/>
                </a:cubicBezTo>
                <a:cubicBezTo>
                  <a:pt x="1155" y="3010"/>
                  <a:pt x="1003" y="2949"/>
                  <a:pt x="851" y="2888"/>
                </a:cubicBezTo>
                <a:cubicBezTo>
                  <a:pt x="730" y="2797"/>
                  <a:pt x="638" y="2736"/>
                  <a:pt x="578" y="2706"/>
                </a:cubicBezTo>
                <a:cubicBezTo>
                  <a:pt x="517" y="2645"/>
                  <a:pt x="486" y="2614"/>
                  <a:pt x="456" y="2584"/>
                </a:cubicBezTo>
                <a:lnTo>
                  <a:pt x="0" y="3192"/>
                </a:lnTo>
                <a:cubicBezTo>
                  <a:pt x="334" y="3557"/>
                  <a:pt x="760" y="3739"/>
                  <a:pt x="1277" y="3739"/>
                </a:cubicBezTo>
                <a:cubicBezTo>
                  <a:pt x="1672" y="3739"/>
                  <a:pt x="1976" y="3617"/>
                  <a:pt x="2249" y="3374"/>
                </a:cubicBezTo>
                <a:cubicBezTo>
                  <a:pt x="2523" y="3162"/>
                  <a:pt x="2644" y="2858"/>
                  <a:pt x="2644" y="2493"/>
                </a:cubicBezTo>
                <a:cubicBezTo>
                  <a:pt x="2644" y="2098"/>
                  <a:pt x="2523" y="1824"/>
                  <a:pt x="2280" y="1611"/>
                </a:cubicBezTo>
                <a:cubicBezTo>
                  <a:pt x="2006" y="1399"/>
                  <a:pt x="1702" y="1277"/>
                  <a:pt x="1337" y="1277"/>
                </a:cubicBezTo>
                <a:cubicBezTo>
                  <a:pt x="1216" y="1277"/>
                  <a:pt x="1064" y="1307"/>
                  <a:pt x="973" y="133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8201328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8254364" y="4161507"/>
            <a:ext cx="63639" cy="82165"/>
          </a:xfrm>
          <a:custGeom>
            <a:rect b="b" l="l" r="r" t="t"/>
            <a:pathLst>
              <a:path extrusionOk="0" h="3831" w="2736">
                <a:moveTo>
                  <a:pt x="1459" y="2037"/>
                </a:moveTo>
                <a:cubicBezTo>
                  <a:pt x="1611" y="2037"/>
                  <a:pt x="1763" y="2098"/>
                  <a:pt x="1854" y="2219"/>
                </a:cubicBezTo>
                <a:cubicBezTo>
                  <a:pt x="1946" y="2310"/>
                  <a:pt x="2006" y="2462"/>
                  <a:pt x="2006" y="2614"/>
                </a:cubicBezTo>
                <a:cubicBezTo>
                  <a:pt x="2006" y="2766"/>
                  <a:pt x="1946" y="2888"/>
                  <a:pt x="1824" y="2979"/>
                </a:cubicBezTo>
                <a:cubicBezTo>
                  <a:pt x="1733" y="3101"/>
                  <a:pt x="1611" y="3131"/>
                  <a:pt x="1429" y="3131"/>
                </a:cubicBezTo>
                <a:cubicBezTo>
                  <a:pt x="1277" y="3131"/>
                  <a:pt x="1155" y="3070"/>
                  <a:pt x="1034" y="2979"/>
                </a:cubicBezTo>
                <a:cubicBezTo>
                  <a:pt x="943" y="2857"/>
                  <a:pt x="882" y="2736"/>
                  <a:pt x="882" y="2584"/>
                </a:cubicBezTo>
                <a:cubicBezTo>
                  <a:pt x="882" y="2401"/>
                  <a:pt x="943" y="2280"/>
                  <a:pt x="1034" y="2189"/>
                </a:cubicBezTo>
                <a:cubicBezTo>
                  <a:pt x="1155" y="2098"/>
                  <a:pt x="1307" y="2037"/>
                  <a:pt x="1459" y="2037"/>
                </a:cubicBezTo>
                <a:close/>
                <a:moveTo>
                  <a:pt x="1490" y="0"/>
                </a:moveTo>
                <a:cubicBezTo>
                  <a:pt x="1095" y="0"/>
                  <a:pt x="730" y="152"/>
                  <a:pt x="456" y="426"/>
                </a:cubicBezTo>
                <a:cubicBezTo>
                  <a:pt x="304" y="578"/>
                  <a:pt x="183" y="791"/>
                  <a:pt x="122" y="1064"/>
                </a:cubicBezTo>
                <a:cubicBezTo>
                  <a:pt x="31" y="1307"/>
                  <a:pt x="0" y="1611"/>
                  <a:pt x="0" y="1946"/>
                </a:cubicBezTo>
                <a:cubicBezTo>
                  <a:pt x="0" y="2462"/>
                  <a:pt x="91" y="2918"/>
                  <a:pt x="304" y="3253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3" y="3769"/>
                  <a:pt x="1186" y="3830"/>
                  <a:pt x="1429" y="3830"/>
                </a:cubicBezTo>
                <a:cubicBezTo>
                  <a:pt x="1824" y="3830"/>
                  <a:pt x="2128" y="3708"/>
                  <a:pt x="2371" y="3496"/>
                </a:cubicBezTo>
                <a:cubicBezTo>
                  <a:pt x="2614" y="3253"/>
                  <a:pt x="2736" y="2979"/>
                  <a:pt x="2736" y="2584"/>
                </a:cubicBezTo>
                <a:cubicBezTo>
                  <a:pt x="2736" y="2219"/>
                  <a:pt x="2645" y="1915"/>
                  <a:pt x="2402" y="1672"/>
                </a:cubicBezTo>
                <a:cubicBezTo>
                  <a:pt x="2158" y="1459"/>
                  <a:pt x="1885" y="1338"/>
                  <a:pt x="1550" y="1338"/>
                </a:cubicBezTo>
                <a:cubicBezTo>
                  <a:pt x="1277" y="1338"/>
                  <a:pt x="1034" y="1429"/>
                  <a:pt x="791" y="1581"/>
                </a:cubicBezTo>
                <a:cubicBezTo>
                  <a:pt x="821" y="1307"/>
                  <a:pt x="912" y="1094"/>
                  <a:pt x="1034" y="942"/>
                </a:cubicBezTo>
                <a:cubicBezTo>
                  <a:pt x="1155" y="791"/>
                  <a:pt x="1338" y="699"/>
                  <a:pt x="1581" y="699"/>
                </a:cubicBezTo>
                <a:cubicBezTo>
                  <a:pt x="1672" y="699"/>
                  <a:pt x="1794" y="730"/>
                  <a:pt x="1915" y="791"/>
                </a:cubicBezTo>
                <a:cubicBezTo>
                  <a:pt x="2037" y="851"/>
                  <a:pt x="2128" y="882"/>
                  <a:pt x="2158" y="942"/>
                </a:cubicBezTo>
                <a:cubicBezTo>
                  <a:pt x="2189" y="973"/>
                  <a:pt x="2219" y="1003"/>
                  <a:pt x="2250" y="1003"/>
                </a:cubicBezTo>
                <a:lnTo>
                  <a:pt x="2645" y="426"/>
                </a:lnTo>
                <a:cubicBezTo>
                  <a:pt x="2554" y="335"/>
                  <a:pt x="2462" y="274"/>
                  <a:pt x="2371" y="213"/>
                </a:cubicBezTo>
                <a:cubicBezTo>
                  <a:pt x="2280" y="183"/>
                  <a:pt x="2158" y="122"/>
                  <a:pt x="2006" y="6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8522334" y="4163458"/>
            <a:ext cx="35378" cy="79549"/>
          </a:xfrm>
          <a:custGeom>
            <a:rect b="b" l="l" r="r" t="t"/>
            <a:pathLst>
              <a:path extrusionOk="0" h="3709" w="1521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8573951" y="4163458"/>
            <a:ext cx="62942" cy="79549"/>
          </a:xfrm>
          <a:custGeom>
            <a:rect b="b" l="l" r="r" t="t"/>
            <a:pathLst>
              <a:path extrusionOk="0" h="3709" w="2706">
                <a:moveTo>
                  <a:pt x="0" y="0"/>
                </a:moveTo>
                <a:lnTo>
                  <a:pt x="0" y="1186"/>
                </a:lnTo>
                <a:lnTo>
                  <a:pt x="790" y="1186"/>
                </a:lnTo>
                <a:lnTo>
                  <a:pt x="790" y="700"/>
                </a:lnTo>
                <a:lnTo>
                  <a:pt x="1733" y="700"/>
                </a:lnTo>
                <a:lnTo>
                  <a:pt x="304" y="3709"/>
                </a:lnTo>
                <a:lnTo>
                  <a:pt x="1186" y="3709"/>
                </a:lnTo>
                <a:lnTo>
                  <a:pt x="2705" y="608"/>
                </a:lnTo>
                <a:lnTo>
                  <a:pt x="2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8845457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8898470" y="4161507"/>
            <a:ext cx="65081" cy="82165"/>
          </a:xfrm>
          <a:custGeom>
            <a:rect b="b" l="l" r="r" t="t"/>
            <a:pathLst>
              <a:path extrusionOk="0" h="3831" w="2798">
                <a:moveTo>
                  <a:pt x="1399" y="639"/>
                </a:moveTo>
                <a:cubicBezTo>
                  <a:pt x="1551" y="639"/>
                  <a:pt x="1673" y="699"/>
                  <a:pt x="1764" y="76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07"/>
                  <a:pt x="1764" y="1398"/>
                </a:cubicBezTo>
                <a:cubicBezTo>
                  <a:pt x="1642" y="1490"/>
                  <a:pt x="1521" y="1520"/>
                  <a:pt x="1399" y="1520"/>
                </a:cubicBezTo>
                <a:cubicBezTo>
                  <a:pt x="1277" y="1520"/>
                  <a:pt x="1156" y="1490"/>
                  <a:pt x="1034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34" y="760"/>
                </a:cubicBezTo>
                <a:cubicBezTo>
                  <a:pt x="1156" y="699"/>
                  <a:pt x="1277" y="639"/>
                  <a:pt x="1399" y="639"/>
                </a:cubicBezTo>
                <a:close/>
                <a:moveTo>
                  <a:pt x="1399" y="2158"/>
                </a:moveTo>
                <a:cubicBezTo>
                  <a:pt x="1551" y="2158"/>
                  <a:pt x="1703" y="2219"/>
                  <a:pt x="1824" y="2280"/>
                </a:cubicBezTo>
                <a:cubicBezTo>
                  <a:pt x="1916" y="2371"/>
                  <a:pt x="1976" y="2493"/>
                  <a:pt x="1976" y="2645"/>
                </a:cubicBezTo>
                <a:cubicBezTo>
                  <a:pt x="1976" y="2827"/>
                  <a:pt x="1916" y="2949"/>
                  <a:pt x="1794" y="3009"/>
                </a:cubicBezTo>
                <a:cubicBezTo>
                  <a:pt x="1673" y="3101"/>
                  <a:pt x="1551" y="3131"/>
                  <a:pt x="1399" y="3131"/>
                </a:cubicBezTo>
                <a:cubicBezTo>
                  <a:pt x="1247" y="3131"/>
                  <a:pt x="1125" y="3101"/>
                  <a:pt x="1004" y="3009"/>
                </a:cubicBezTo>
                <a:cubicBezTo>
                  <a:pt x="882" y="2949"/>
                  <a:pt x="821" y="2827"/>
                  <a:pt x="821" y="2645"/>
                </a:cubicBezTo>
                <a:cubicBezTo>
                  <a:pt x="821" y="2493"/>
                  <a:pt x="882" y="2371"/>
                  <a:pt x="1004" y="2280"/>
                </a:cubicBezTo>
                <a:cubicBezTo>
                  <a:pt x="1125" y="2219"/>
                  <a:pt x="1247" y="2158"/>
                  <a:pt x="1399" y="2158"/>
                </a:cubicBezTo>
                <a:close/>
                <a:moveTo>
                  <a:pt x="1399" y="0"/>
                </a:moveTo>
                <a:cubicBezTo>
                  <a:pt x="1034" y="0"/>
                  <a:pt x="730" y="91"/>
                  <a:pt x="487" y="304"/>
                </a:cubicBezTo>
                <a:cubicBezTo>
                  <a:pt x="244" y="487"/>
                  <a:pt x="122" y="730"/>
                  <a:pt x="122" y="1003"/>
                </a:cubicBezTo>
                <a:cubicBezTo>
                  <a:pt x="122" y="1277"/>
                  <a:pt x="214" y="1520"/>
                  <a:pt x="457" y="1733"/>
                </a:cubicBezTo>
                <a:cubicBezTo>
                  <a:pt x="153" y="1976"/>
                  <a:pt x="1" y="2280"/>
                  <a:pt x="1" y="2675"/>
                </a:cubicBezTo>
                <a:cubicBezTo>
                  <a:pt x="1" y="3009"/>
                  <a:pt x="122" y="3283"/>
                  <a:pt x="365" y="3496"/>
                </a:cubicBezTo>
                <a:cubicBezTo>
                  <a:pt x="639" y="3708"/>
                  <a:pt x="973" y="3830"/>
                  <a:pt x="1399" y="3830"/>
                </a:cubicBezTo>
                <a:cubicBezTo>
                  <a:pt x="1824" y="3830"/>
                  <a:pt x="2159" y="3708"/>
                  <a:pt x="2432" y="3496"/>
                </a:cubicBezTo>
                <a:cubicBezTo>
                  <a:pt x="2676" y="3283"/>
                  <a:pt x="2797" y="3009"/>
                  <a:pt x="2797" y="2675"/>
                </a:cubicBezTo>
                <a:cubicBezTo>
                  <a:pt x="2797" y="2280"/>
                  <a:pt x="2676" y="1976"/>
                  <a:pt x="2341" y="173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7"/>
                  <a:pt x="2311" y="304"/>
                </a:cubicBezTo>
                <a:cubicBezTo>
                  <a:pt x="2068" y="91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6913094" y="4456380"/>
            <a:ext cx="34657" cy="79549"/>
          </a:xfrm>
          <a:custGeom>
            <a:rect b="b" l="l" r="r" t="t"/>
            <a:pathLst>
              <a:path extrusionOk="0" h="3709" w="1490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6965408" y="4454429"/>
            <a:ext cx="64360" cy="82165"/>
          </a:xfrm>
          <a:custGeom>
            <a:rect b="b" l="l" r="r" t="t"/>
            <a:pathLst>
              <a:path extrusionOk="0" h="3831" w="2767">
                <a:moveTo>
                  <a:pt x="1308" y="699"/>
                </a:moveTo>
                <a:cubicBezTo>
                  <a:pt x="1460" y="699"/>
                  <a:pt x="1612" y="730"/>
                  <a:pt x="1703" y="851"/>
                </a:cubicBezTo>
                <a:cubicBezTo>
                  <a:pt x="1825" y="973"/>
                  <a:pt x="1855" y="1095"/>
                  <a:pt x="1855" y="1247"/>
                </a:cubicBezTo>
                <a:cubicBezTo>
                  <a:pt x="1855" y="1429"/>
                  <a:pt x="1825" y="1551"/>
                  <a:pt x="1703" y="1642"/>
                </a:cubicBezTo>
                <a:cubicBezTo>
                  <a:pt x="1581" y="1733"/>
                  <a:pt x="1460" y="1794"/>
                  <a:pt x="1308" y="1794"/>
                </a:cubicBezTo>
                <a:cubicBezTo>
                  <a:pt x="1126" y="1794"/>
                  <a:pt x="1004" y="1733"/>
                  <a:pt x="913" y="1611"/>
                </a:cubicBezTo>
                <a:cubicBezTo>
                  <a:pt x="822" y="1520"/>
                  <a:pt x="761" y="1368"/>
                  <a:pt x="761" y="1216"/>
                </a:cubicBezTo>
                <a:cubicBezTo>
                  <a:pt x="761" y="1064"/>
                  <a:pt x="822" y="943"/>
                  <a:pt x="913" y="851"/>
                </a:cubicBezTo>
                <a:cubicBezTo>
                  <a:pt x="1034" y="730"/>
                  <a:pt x="1156" y="699"/>
                  <a:pt x="1308" y="699"/>
                </a:cubicBezTo>
                <a:close/>
                <a:moveTo>
                  <a:pt x="1308" y="0"/>
                </a:moveTo>
                <a:cubicBezTo>
                  <a:pt x="943" y="0"/>
                  <a:pt x="609" y="122"/>
                  <a:pt x="366" y="335"/>
                </a:cubicBezTo>
                <a:cubicBezTo>
                  <a:pt x="122" y="578"/>
                  <a:pt x="1" y="851"/>
                  <a:pt x="1" y="1247"/>
                </a:cubicBezTo>
                <a:cubicBezTo>
                  <a:pt x="1" y="1611"/>
                  <a:pt x="122" y="1915"/>
                  <a:pt x="335" y="2158"/>
                </a:cubicBezTo>
                <a:cubicBezTo>
                  <a:pt x="578" y="2371"/>
                  <a:pt x="852" y="2493"/>
                  <a:pt x="1217" y="2493"/>
                </a:cubicBezTo>
                <a:cubicBezTo>
                  <a:pt x="146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6" y="2523"/>
                  <a:pt x="1825" y="2736"/>
                  <a:pt x="1703" y="2888"/>
                </a:cubicBezTo>
                <a:cubicBezTo>
                  <a:pt x="1581" y="3040"/>
                  <a:pt x="1399" y="3131"/>
                  <a:pt x="1186" y="3131"/>
                </a:cubicBezTo>
                <a:cubicBezTo>
                  <a:pt x="1065" y="3131"/>
                  <a:pt x="974" y="3101"/>
                  <a:pt x="852" y="3040"/>
                </a:cubicBezTo>
                <a:cubicBezTo>
                  <a:pt x="730" y="2979"/>
                  <a:pt x="639" y="2949"/>
                  <a:pt x="609" y="2918"/>
                </a:cubicBezTo>
                <a:cubicBezTo>
                  <a:pt x="578" y="2858"/>
                  <a:pt x="548" y="2827"/>
                  <a:pt x="518" y="2827"/>
                </a:cubicBezTo>
                <a:lnTo>
                  <a:pt x="92" y="3405"/>
                </a:lnTo>
                <a:cubicBezTo>
                  <a:pt x="214" y="3496"/>
                  <a:pt x="305" y="3557"/>
                  <a:pt x="366" y="3587"/>
                </a:cubicBezTo>
                <a:cubicBezTo>
                  <a:pt x="457" y="3648"/>
                  <a:pt x="578" y="3709"/>
                  <a:pt x="730" y="3739"/>
                </a:cubicBezTo>
                <a:cubicBezTo>
                  <a:pt x="913" y="3800"/>
                  <a:pt x="1065" y="3830"/>
                  <a:pt x="1247" y="3830"/>
                </a:cubicBezTo>
                <a:cubicBezTo>
                  <a:pt x="1642" y="3830"/>
                  <a:pt x="2007" y="3678"/>
                  <a:pt x="2281" y="3374"/>
                </a:cubicBezTo>
                <a:cubicBezTo>
                  <a:pt x="2433" y="3222"/>
                  <a:pt x="2554" y="3040"/>
                  <a:pt x="2645" y="2766"/>
                </a:cubicBezTo>
                <a:cubicBezTo>
                  <a:pt x="2706" y="2523"/>
                  <a:pt x="2767" y="2219"/>
                  <a:pt x="2767" y="1885"/>
                </a:cubicBezTo>
                <a:cubicBezTo>
                  <a:pt x="2767" y="1368"/>
                  <a:pt x="2645" y="912"/>
                  <a:pt x="2433" y="578"/>
                </a:cubicBezTo>
                <a:cubicBezTo>
                  <a:pt x="2341" y="395"/>
                  <a:pt x="2189" y="244"/>
                  <a:pt x="2007" y="152"/>
                </a:cubicBezTo>
                <a:cubicBezTo>
                  <a:pt x="1794" y="31"/>
                  <a:pt x="1581" y="0"/>
                  <a:pt x="1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7241171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50" y="730"/>
                  <a:pt x="1642" y="821"/>
                </a:cubicBezTo>
                <a:cubicBezTo>
                  <a:pt x="1702" y="912"/>
                  <a:pt x="1763" y="1003"/>
                  <a:pt x="1763" y="1125"/>
                </a:cubicBezTo>
                <a:cubicBezTo>
                  <a:pt x="1763" y="1247"/>
                  <a:pt x="1702" y="1399"/>
                  <a:pt x="1611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10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7316817" y="4454429"/>
            <a:ext cx="71431" cy="82165"/>
          </a:xfrm>
          <a:custGeom>
            <a:rect b="b" l="l" r="r" t="t"/>
            <a:pathLst>
              <a:path extrusionOk="0" h="3831" w="3071">
                <a:moveTo>
                  <a:pt x="1551" y="669"/>
                </a:moveTo>
                <a:cubicBezTo>
                  <a:pt x="1794" y="669"/>
                  <a:pt x="1976" y="791"/>
                  <a:pt x="2098" y="1003"/>
                </a:cubicBezTo>
                <a:cubicBezTo>
                  <a:pt x="2189" y="1247"/>
                  <a:pt x="2250" y="1551"/>
                  <a:pt x="2250" y="1915"/>
                </a:cubicBezTo>
                <a:cubicBezTo>
                  <a:pt x="2250" y="2280"/>
                  <a:pt x="2189" y="2584"/>
                  <a:pt x="2098" y="279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277" y="3161"/>
                  <a:pt x="1095" y="3040"/>
                  <a:pt x="1004" y="2797"/>
                </a:cubicBezTo>
                <a:cubicBezTo>
                  <a:pt x="882" y="2584"/>
                  <a:pt x="821" y="2280"/>
                  <a:pt x="821" y="1915"/>
                </a:cubicBezTo>
                <a:cubicBezTo>
                  <a:pt x="821" y="1551"/>
                  <a:pt x="882" y="1247"/>
                  <a:pt x="1004" y="1003"/>
                </a:cubicBezTo>
                <a:cubicBezTo>
                  <a:pt x="1095" y="791"/>
                  <a:pt x="1277" y="669"/>
                  <a:pt x="1551" y="669"/>
                </a:cubicBezTo>
                <a:close/>
                <a:moveTo>
                  <a:pt x="1551" y="0"/>
                </a:moveTo>
                <a:cubicBezTo>
                  <a:pt x="1034" y="0"/>
                  <a:pt x="639" y="152"/>
                  <a:pt x="396" y="517"/>
                </a:cubicBezTo>
                <a:cubicBezTo>
                  <a:pt x="122" y="882"/>
                  <a:pt x="1" y="1338"/>
                  <a:pt x="1" y="1915"/>
                </a:cubicBezTo>
                <a:cubicBezTo>
                  <a:pt x="1" y="2493"/>
                  <a:pt x="122" y="2949"/>
                  <a:pt x="396" y="3313"/>
                </a:cubicBezTo>
                <a:cubicBezTo>
                  <a:pt x="639" y="3648"/>
                  <a:pt x="1034" y="3830"/>
                  <a:pt x="1551" y="3830"/>
                </a:cubicBezTo>
                <a:cubicBezTo>
                  <a:pt x="2037" y="3830"/>
                  <a:pt x="2432" y="3648"/>
                  <a:pt x="2675" y="3313"/>
                </a:cubicBezTo>
                <a:cubicBezTo>
                  <a:pt x="2949" y="2949"/>
                  <a:pt x="3071" y="2493"/>
                  <a:pt x="3071" y="1915"/>
                </a:cubicBezTo>
                <a:cubicBezTo>
                  <a:pt x="3071" y="1338"/>
                  <a:pt x="2949" y="882"/>
                  <a:pt x="2675" y="517"/>
                </a:cubicBezTo>
                <a:cubicBezTo>
                  <a:pt x="2432" y="183"/>
                  <a:pt x="2037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7558618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7631450" y="4456380"/>
            <a:ext cx="34681" cy="79549"/>
          </a:xfrm>
          <a:custGeom>
            <a:rect b="b" l="l" r="r" t="t"/>
            <a:pathLst>
              <a:path extrusionOk="0" h="3709" w="1491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7883858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7958806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1" y="61"/>
                  <a:pt x="548" y="213"/>
                </a:cubicBezTo>
                <a:cubicBezTo>
                  <a:pt x="366" y="335"/>
                  <a:pt x="153" y="547"/>
                  <a:pt x="1" y="821"/>
                </a:cubicBezTo>
                <a:lnTo>
                  <a:pt x="639" y="1186"/>
                </a:lnTo>
                <a:cubicBezTo>
                  <a:pt x="852" y="882"/>
                  <a:pt x="1095" y="699"/>
                  <a:pt x="1308" y="699"/>
                </a:cubicBezTo>
                <a:cubicBezTo>
                  <a:pt x="1429" y="699"/>
                  <a:pt x="1551" y="730"/>
                  <a:pt x="1612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2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29" y="2067"/>
                  <a:pt x="2311" y="1854"/>
                  <a:pt x="2402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91"/>
                  <a:pt x="2433" y="487"/>
                  <a:pt x="2189" y="304"/>
                </a:cubicBezTo>
                <a:cubicBezTo>
                  <a:pt x="1946" y="92"/>
                  <a:pt x="1673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8205562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4" y="912"/>
                  <a:pt x="1764" y="1003"/>
                  <a:pt x="1764" y="1125"/>
                </a:cubicBezTo>
                <a:cubicBezTo>
                  <a:pt x="1764" y="1247"/>
                  <a:pt x="1734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279114" y="4456380"/>
            <a:ext cx="61523" cy="80214"/>
          </a:xfrm>
          <a:custGeom>
            <a:rect b="b" l="l" r="r" t="t"/>
            <a:pathLst>
              <a:path extrusionOk="0" h="3740" w="2645">
                <a:moveTo>
                  <a:pt x="213" y="1"/>
                </a:moveTo>
                <a:lnTo>
                  <a:pt x="213" y="700"/>
                </a:lnTo>
                <a:lnTo>
                  <a:pt x="1368" y="700"/>
                </a:lnTo>
                <a:lnTo>
                  <a:pt x="638" y="1520"/>
                </a:lnTo>
                <a:lnTo>
                  <a:pt x="638" y="2128"/>
                </a:lnTo>
                <a:cubicBezTo>
                  <a:pt x="851" y="2067"/>
                  <a:pt x="1034" y="2037"/>
                  <a:pt x="1155" y="2037"/>
                </a:cubicBezTo>
                <a:cubicBezTo>
                  <a:pt x="1368" y="2037"/>
                  <a:pt x="1520" y="2098"/>
                  <a:pt x="1641" y="2189"/>
                </a:cubicBezTo>
                <a:cubicBezTo>
                  <a:pt x="1793" y="2250"/>
                  <a:pt x="1854" y="2402"/>
                  <a:pt x="1854" y="2554"/>
                </a:cubicBezTo>
                <a:cubicBezTo>
                  <a:pt x="1854" y="2706"/>
                  <a:pt x="1793" y="2797"/>
                  <a:pt x="1672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3" y="3010"/>
                  <a:pt x="669" y="2888"/>
                  <a:pt x="334" y="2645"/>
                </a:cubicBezTo>
                <a:lnTo>
                  <a:pt x="0" y="3314"/>
                </a:lnTo>
                <a:cubicBezTo>
                  <a:pt x="426" y="3587"/>
                  <a:pt x="821" y="3739"/>
                  <a:pt x="1246" y="3739"/>
                </a:cubicBezTo>
                <a:cubicBezTo>
                  <a:pt x="1641" y="3739"/>
                  <a:pt x="1976" y="3618"/>
                  <a:pt x="2249" y="340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19"/>
                  <a:pt x="2553" y="2007"/>
                  <a:pt x="2401" y="1794"/>
                </a:cubicBezTo>
                <a:cubicBezTo>
                  <a:pt x="2249" y="1581"/>
                  <a:pt x="2006" y="1460"/>
                  <a:pt x="1702" y="1429"/>
                </a:cubicBezTo>
                <a:lnTo>
                  <a:pt x="2462" y="548"/>
                </a:lnTo>
                <a:lnTo>
                  <a:pt x="24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527987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0" y="61"/>
                  <a:pt x="548" y="213"/>
                </a:cubicBezTo>
                <a:cubicBezTo>
                  <a:pt x="365" y="335"/>
                  <a:pt x="152" y="547"/>
                  <a:pt x="0" y="821"/>
                </a:cubicBezTo>
                <a:lnTo>
                  <a:pt x="639" y="1186"/>
                </a:lnTo>
                <a:cubicBezTo>
                  <a:pt x="851" y="882"/>
                  <a:pt x="1095" y="699"/>
                  <a:pt x="1307" y="699"/>
                </a:cubicBezTo>
                <a:cubicBezTo>
                  <a:pt x="1429" y="699"/>
                  <a:pt x="1551" y="730"/>
                  <a:pt x="1611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1" y="1520"/>
                </a:cubicBezTo>
                <a:cubicBezTo>
                  <a:pt x="1520" y="1642"/>
                  <a:pt x="1368" y="1824"/>
                  <a:pt x="112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4"/>
                  <a:pt x="2402" y="1672"/>
                </a:cubicBezTo>
                <a:cubicBezTo>
                  <a:pt x="2493" y="1490"/>
                  <a:pt x="2554" y="1307"/>
                  <a:pt x="2554" y="1125"/>
                </a:cubicBezTo>
                <a:cubicBezTo>
                  <a:pt x="2554" y="791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8600818" y="4456380"/>
            <a:ext cx="62942" cy="79549"/>
          </a:xfrm>
          <a:custGeom>
            <a:rect b="b" l="l" r="r" t="t"/>
            <a:pathLst>
              <a:path extrusionOk="0" h="3709" w="2706">
                <a:moveTo>
                  <a:pt x="1338" y="1"/>
                </a:moveTo>
                <a:lnTo>
                  <a:pt x="0" y="2189"/>
                </a:lnTo>
                <a:lnTo>
                  <a:pt x="0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310" y="3709"/>
                </a:lnTo>
                <a:lnTo>
                  <a:pt x="2310" y="2797"/>
                </a:lnTo>
                <a:lnTo>
                  <a:pt x="2705" y="2797"/>
                </a:lnTo>
                <a:lnTo>
                  <a:pt x="2705" y="2098"/>
                </a:lnTo>
                <a:lnTo>
                  <a:pt x="2310" y="2098"/>
                </a:lnTo>
                <a:lnTo>
                  <a:pt x="2310" y="1460"/>
                </a:lnTo>
                <a:lnTo>
                  <a:pt x="1490" y="1460"/>
                </a:lnTo>
                <a:lnTo>
                  <a:pt x="1490" y="2098"/>
                </a:lnTo>
                <a:lnTo>
                  <a:pt x="973" y="2098"/>
                </a:lnTo>
                <a:lnTo>
                  <a:pt x="224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8849691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6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59" y="699"/>
                  <a:pt x="1551" y="730"/>
                  <a:pt x="1642" y="821"/>
                </a:cubicBezTo>
                <a:cubicBezTo>
                  <a:pt x="1733" y="912"/>
                  <a:pt x="1763" y="1003"/>
                  <a:pt x="1763" y="1125"/>
                </a:cubicBezTo>
                <a:cubicBezTo>
                  <a:pt x="1763" y="1247"/>
                  <a:pt x="1733" y="1399"/>
                  <a:pt x="1642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8924639" y="4456380"/>
            <a:ext cx="61523" cy="80214"/>
          </a:xfrm>
          <a:custGeom>
            <a:rect b="b" l="l" r="r" t="t"/>
            <a:pathLst>
              <a:path extrusionOk="0" h="3740" w="2645">
                <a:moveTo>
                  <a:pt x="183" y="1"/>
                </a:moveTo>
                <a:lnTo>
                  <a:pt x="183" y="1794"/>
                </a:lnTo>
                <a:lnTo>
                  <a:pt x="548" y="2159"/>
                </a:lnTo>
                <a:cubicBezTo>
                  <a:pt x="791" y="2037"/>
                  <a:pt x="1003" y="1976"/>
                  <a:pt x="1186" y="1976"/>
                </a:cubicBezTo>
                <a:cubicBezTo>
                  <a:pt x="1368" y="1976"/>
                  <a:pt x="1520" y="2007"/>
                  <a:pt x="1642" y="2098"/>
                </a:cubicBezTo>
                <a:cubicBezTo>
                  <a:pt x="1763" y="2189"/>
                  <a:pt x="1824" y="2311"/>
                  <a:pt x="1824" y="2493"/>
                </a:cubicBezTo>
                <a:cubicBezTo>
                  <a:pt x="1824" y="2645"/>
                  <a:pt x="1763" y="2797"/>
                  <a:pt x="1672" y="2858"/>
                </a:cubicBezTo>
                <a:cubicBezTo>
                  <a:pt x="1551" y="2949"/>
                  <a:pt x="1429" y="2979"/>
                  <a:pt x="1277" y="2979"/>
                </a:cubicBezTo>
                <a:cubicBezTo>
                  <a:pt x="1155" y="2979"/>
                  <a:pt x="1003" y="2949"/>
                  <a:pt x="851" y="2888"/>
                </a:cubicBezTo>
                <a:cubicBezTo>
                  <a:pt x="730" y="2797"/>
                  <a:pt x="639" y="2736"/>
                  <a:pt x="578" y="2706"/>
                </a:cubicBezTo>
                <a:cubicBezTo>
                  <a:pt x="517" y="2645"/>
                  <a:pt x="487" y="2615"/>
                  <a:pt x="456" y="2584"/>
                </a:cubicBezTo>
                <a:lnTo>
                  <a:pt x="0" y="3192"/>
                </a:lnTo>
                <a:cubicBezTo>
                  <a:pt x="335" y="3557"/>
                  <a:pt x="760" y="3739"/>
                  <a:pt x="1277" y="3739"/>
                </a:cubicBezTo>
                <a:cubicBezTo>
                  <a:pt x="1672" y="3739"/>
                  <a:pt x="2007" y="3618"/>
                  <a:pt x="2250" y="3374"/>
                </a:cubicBezTo>
                <a:cubicBezTo>
                  <a:pt x="2523" y="3131"/>
                  <a:pt x="2645" y="2827"/>
                  <a:pt x="2645" y="2463"/>
                </a:cubicBezTo>
                <a:cubicBezTo>
                  <a:pt x="2645" y="2098"/>
                  <a:pt x="2523" y="1824"/>
                  <a:pt x="2280" y="1611"/>
                </a:cubicBezTo>
                <a:cubicBezTo>
                  <a:pt x="2007" y="1368"/>
                  <a:pt x="1703" y="1277"/>
                  <a:pt x="1338" y="1277"/>
                </a:cubicBezTo>
                <a:cubicBezTo>
                  <a:pt x="1216" y="1277"/>
                  <a:pt x="1095" y="1277"/>
                  <a:pt x="973" y="130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6918048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68" y="0"/>
                </a:moveTo>
                <a:cubicBezTo>
                  <a:pt x="1034" y="0"/>
                  <a:pt x="791" y="61"/>
                  <a:pt x="578" y="183"/>
                </a:cubicBezTo>
                <a:cubicBezTo>
                  <a:pt x="365" y="335"/>
                  <a:pt x="183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59" y="700"/>
                  <a:pt x="1551" y="730"/>
                  <a:pt x="1642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03" y="1368"/>
                  <a:pt x="1611" y="1520"/>
                </a:cubicBezTo>
                <a:cubicBezTo>
                  <a:pt x="1520" y="1642"/>
                  <a:pt x="1368" y="1824"/>
                  <a:pt x="115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6993694" y="4726563"/>
            <a:ext cx="64360" cy="82144"/>
          </a:xfrm>
          <a:custGeom>
            <a:rect b="b" l="l" r="r" t="t"/>
            <a:pathLst>
              <a:path extrusionOk="0" h="3830" w="2767">
                <a:moveTo>
                  <a:pt x="1490" y="2067"/>
                </a:moveTo>
                <a:cubicBezTo>
                  <a:pt x="1642" y="2067"/>
                  <a:pt x="1764" y="2128"/>
                  <a:pt x="1885" y="2219"/>
                </a:cubicBezTo>
                <a:cubicBezTo>
                  <a:pt x="1976" y="2341"/>
                  <a:pt x="2007" y="2462"/>
                  <a:pt x="2007" y="2614"/>
                </a:cubicBezTo>
                <a:cubicBezTo>
                  <a:pt x="2007" y="2766"/>
                  <a:pt x="1976" y="2918"/>
                  <a:pt x="1855" y="3009"/>
                </a:cubicBezTo>
                <a:cubicBezTo>
                  <a:pt x="1764" y="3100"/>
                  <a:pt x="1612" y="3161"/>
                  <a:pt x="1460" y="3161"/>
                </a:cubicBezTo>
                <a:cubicBezTo>
                  <a:pt x="1308" y="3161"/>
                  <a:pt x="1156" y="3100"/>
                  <a:pt x="1065" y="2979"/>
                </a:cubicBezTo>
                <a:cubicBezTo>
                  <a:pt x="943" y="2888"/>
                  <a:pt x="913" y="2736"/>
                  <a:pt x="913" y="2584"/>
                </a:cubicBezTo>
                <a:cubicBezTo>
                  <a:pt x="913" y="2432"/>
                  <a:pt x="943" y="2310"/>
                  <a:pt x="1065" y="2219"/>
                </a:cubicBezTo>
                <a:cubicBezTo>
                  <a:pt x="1186" y="2097"/>
                  <a:pt x="1308" y="2067"/>
                  <a:pt x="1490" y="2067"/>
                </a:cubicBezTo>
                <a:close/>
                <a:moveTo>
                  <a:pt x="1521" y="0"/>
                </a:moveTo>
                <a:cubicBezTo>
                  <a:pt x="1095" y="0"/>
                  <a:pt x="761" y="152"/>
                  <a:pt x="487" y="456"/>
                </a:cubicBezTo>
                <a:cubicBezTo>
                  <a:pt x="335" y="608"/>
                  <a:pt x="213" y="821"/>
                  <a:pt x="122" y="1064"/>
                </a:cubicBezTo>
                <a:cubicBezTo>
                  <a:pt x="62" y="1307"/>
                  <a:pt x="1" y="1611"/>
                  <a:pt x="1" y="1945"/>
                </a:cubicBezTo>
                <a:cubicBezTo>
                  <a:pt x="1" y="2492"/>
                  <a:pt x="122" y="2918"/>
                  <a:pt x="335" y="3283"/>
                </a:cubicBezTo>
                <a:cubicBezTo>
                  <a:pt x="426" y="3465"/>
                  <a:pt x="578" y="3587"/>
                  <a:pt x="761" y="3708"/>
                </a:cubicBezTo>
                <a:cubicBezTo>
                  <a:pt x="973" y="3800"/>
                  <a:pt x="1186" y="3830"/>
                  <a:pt x="1460" y="3830"/>
                </a:cubicBezTo>
                <a:cubicBezTo>
                  <a:pt x="1824" y="3830"/>
                  <a:pt x="2159" y="3739"/>
                  <a:pt x="2402" y="3496"/>
                </a:cubicBezTo>
                <a:cubicBezTo>
                  <a:pt x="2645" y="3283"/>
                  <a:pt x="2767" y="2979"/>
                  <a:pt x="2767" y="2614"/>
                </a:cubicBezTo>
                <a:cubicBezTo>
                  <a:pt x="2767" y="2219"/>
                  <a:pt x="2645" y="1915"/>
                  <a:pt x="2432" y="1702"/>
                </a:cubicBezTo>
                <a:cubicBezTo>
                  <a:pt x="2189" y="1489"/>
                  <a:pt x="1916" y="1368"/>
                  <a:pt x="1551" y="1368"/>
                </a:cubicBezTo>
                <a:cubicBezTo>
                  <a:pt x="1308" y="1368"/>
                  <a:pt x="1065" y="1429"/>
                  <a:pt x="821" y="1581"/>
                </a:cubicBezTo>
                <a:cubicBezTo>
                  <a:pt x="852" y="1337"/>
                  <a:pt x="943" y="1125"/>
                  <a:pt x="1065" y="973"/>
                </a:cubicBezTo>
                <a:cubicBezTo>
                  <a:pt x="1186" y="790"/>
                  <a:pt x="1369" y="730"/>
                  <a:pt x="1581" y="730"/>
                </a:cubicBezTo>
                <a:cubicBezTo>
                  <a:pt x="1703" y="730"/>
                  <a:pt x="1824" y="760"/>
                  <a:pt x="1946" y="821"/>
                </a:cubicBezTo>
                <a:cubicBezTo>
                  <a:pt x="2068" y="851"/>
                  <a:pt x="2128" y="912"/>
                  <a:pt x="2189" y="942"/>
                </a:cubicBezTo>
                <a:cubicBezTo>
                  <a:pt x="2220" y="973"/>
                  <a:pt x="2250" y="1003"/>
                  <a:pt x="2280" y="1034"/>
                </a:cubicBezTo>
                <a:lnTo>
                  <a:pt x="2676" y="456"/>
                </a:lnTo>
                <a:cubicBezTo>
                  <a:pt x="2554" y="365"/>
                  <a:pt x="2463" y="304"/>
                  <a:pt x="2372" y="243"/>
                </a:cubicBezTo>
                <a:cubicBezTo>
                  <a:pt x="2311" y="182"/>
                  <a:pt x="2189" y="122"/>
                  <a:pt x="2007" y="91"/>
                </a:cubicBezTo>
                <a:cubicBezTo>
                  <a:pt x="1855" y="30"/>
                  <a:pt x="170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39054" y="4727206"/>
            <a:ext cx="62942" cy="80857"/>
          </a:xfrm>
          <a:custGeom>
            <a:rect b="b" l="l" r="r" t="t"/>
            <a:pathLst>
              <a:path extrusionOk="0" h="3770" w="2706">
                <a:moveTo>
                  <a:pt x="1368" y="0"/>
                </a:moveTo>
                <a:cubicBezTo>
                  <a:pt x="1064" y="0"/>
                  <a:pt x="790" y="61"/>
                  <a:pt x="578" y="183"/>
                </a:cubicBezTo>
                <a:cubicBezTo>
                  <a:pt x="365" y="335"/>
                  <a:pt x="182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4" y="700"/>
                  <a:pt x="1337" y="700"/>
                </a:cubicBezTo>
                <a:cubicBezTo>
                  <a:pt x="1459" y="700"/>
                  <a:pt x="1581" y="730"/>
                  <a:pt x="1641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33" y="1368"/>
                  <a:pt x="1641" y="1520"/>
                </a:cubicBezTo>
                <a:cubicBezTo>
                  <a:pt x="1550" y="1642"/>
                  <a:pt x="1368" y="1824"/>
                  <a:pt x="1155" y="2037"/>
                </a:cubicBezTo>
                <a:lnTo>
                  <a:pt x="91" y="3162"/>
                </a:lnTo>
                <a:lnTo>
                  <a:pt x="91" y="3770"/>
                </a:lnTo>
                <a:lnTo>
                  <a:pt x="2705" y="377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70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7313979" y="4728514"/>
            <a:ext cx="62244" cy="79549"/>
          </a:xfrm>
          <a:custGeom>
            <a:rect b="b" l="l" r="r" t="t"/>
            <a:pathLst>
              <a:path extrusionOk="0" h="3709" w="2676">
                <a:moveTo>
                  <a:pt x="1" y="0"/>
                </a:moveTo>
                <a:lnTo>
                  <a:pt x="1" y="1186"/>
                </a:lnTo>
                <a:lnTo>
                  <a:pt x="791" y="1186"/>
                </a:lnTo>
                <a:lnTo>
                  <a:pt x="791" y="730"/>
                </a:lnTo>
                <a:lnTo>
                  <a:pt x="1703" y="730"/>
                </a:lnTo>
                <a:lnTo>
                  <a:pt x="275" y="3709"/>
                </a:lnTo>
                <a:lnTo>
                  <a:pt x="1186" y="3709"/>
                </a:lnTo>
                <a:lnTo>
                  <a:pt x="2676" y="639"/>
                </a:lnTo>
                <a:lnTo>
                  <a:pt x="26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7562154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65" y="0"/>
                  <a:pt x="791" y="61"/>
                  <a:pt x="578" y="183"/>
                </a:cubicBezTo>
                <a:cubicBezTo>
                  <a:pt x="366" y="335"/>
                  <a:pt x="183" y="517"/>
                  <a:pt x="1" y="791"/>
                </a:cubicBezTo>
                <a:lnTo>
                  <a:pt x="670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60" y="700"/>
                  <a:pt x="1551" y="730"/>
                  <a:pt x="1642" y="821"/>
                </a:cubicBezTo>
                <a:cubicBezTo>
                  <a:pt x="1733" y="912"/>
                  <a:pt x="1764" y="1004"/>
                  <a:pt x="1764" y="1125"/>
                </a:cubicBezTo>
                <a:cubicBezTo>
                  <a:pt x="1764" y="1247"/>
                  <a:pt x="1733" y="1368"/>
                  <a:pt x="1642" y="1520"/>
                </a:cubicBezTo>
                <a:cubicBezTo>
                  <a:pt x="155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70"/>
                </a:lnTo>
                <a:lnTo>
                  <a:pt x="2676" y="377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5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60"/>
                  <a:pt x="2463" y="487"/>
                  <a:pt x="2220" y="304"/>
                </a:cubicBezTo>
                <a:cubicBezTo>
                  <a:pt x="1977" y="92"/>
                  <a:pt x="170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7637823" y="4727206"/>
            <a:ext cx="65779" cy="82165"/>
          </a:xfrm>
          <a:custGeom>
            <a:rect b="b" l="l" r="r" t="t"/>
            <a:pathLst>
              <a:path extrusionOk="0" h="3831" w="2828">
                <a:moveTo>
                  <a:pt x="1429" y="639"/>
                </a:moveTo>
                <a:cubicBezTo>
                  <a:pt x="1550" y="639"/>
                  <a:pt x="1672" y="669"/>
                  <a:pt x="1794" y="760"/>
                </a:cubicBezTo>
                <a:cubicBezTo>
                  <a:pt x="1885" y="852"/>
                  <a:pt x="1915" y="943"/>
                  <a:pt x="1915" y="1064"/>
                </a:cubicBezTo>
                <a:cubicBezTo>
                  <a:pt x="1915" y="1186"/>
                  <a:pt x="1885" y="1307"/>
                  <a:pt x="1763" y="1399"/>
                </a:cubicBezTo>
                <a:cubicBezTo>
                  <a:pt x="1672" y="1459"/>
                  <a:pt x="1550" y="1520"/>
                  <a:pt x="1429" y="1520"/>
                </a:cubicBezTo>
                <a:cubicBezTo>
                  <a:pt x="1277" y="1520"/>
                  <a:pt x="1186" y="1459"/>
                  <a:pt x="1064" y="1399"/>
                </a:cubicBezTo>
                <a:cubicBezTo>
                  <a:pt x="973" y="1307"/>
                  <a:pt x="912" y="1186"/>
                  <a:pt x="912" y="1064"/>
                </a:cubicBezTo>
                <a:cubicBezTo>
                  <a:pt x="912" y="943"/>
                  <a:pt x="973" y="852"/>
                  <a:pt x="1064" y="760"/>
                </a:cubicBezTo>
                <a:cubicBezTo>
                  <a:pt x="1155" y="669"/>
                  <a:pt x="1277" y="639"/>
                  <a:pt x="1429" y="639"/>
                </a:cubicBezTo>
                <a:close/>
                <a:moveTo>
                  <a:pt x="1429" y="2159"/>
                </a:moveTo>
                <a:cubicBezTo>
                  <a:pt x="1581" y="2159"/>
                  <a:pt x="1702" y="2189"/>
                  <a:pt x="1824" y="2280"/>
                </a:cubicBezTo>
                <a:cubicBezTo>
                  <a:pt x="1946" y="2371"/>
                  <a:pt x="2006" y="2493"/>
                  <a:pt x="2006" y="2645"/>
                </a:cubicBezTo>
                <a:cubicBezTo>
                  <a:pt x="2006" y="2797"/>
                  <a:pt x="1946" y="2918"/>
                  <a:pt x="1824" y="3010"/>
                </a:cubicBezTo>
                <a:cubicBezTo>
                  <a:pt x="1702" y="3101"/>
                  <a:pt x="1550" y="3131"/>
                  <a:pt x="1429" y="3131"/>
                </a:cubicBezTo>
                <a:cubicBezTo>
                  <a:pt x="1277" y="3131"/>
                  <a:pt x="1125" y="3101"/>
                  <a:pt x="1034" y="3010"/>
                </a:cubicBezTo>
                <a:cubicBezTo>
                  <a:pt x="882" y="2918"/>
                  <a:pt x="821" y="2797"/>
                  <a:pt x="851" y="2645"/>
                </a:cubicBezTo>
                <a:cubicBezTo>
                  <a:pt x="851" y="2493"/>
                  <a:pt x="882" y="2371"/>
                  <a:pt x="1003" y="2280"/>
                </a:cubicBezTo>
                <a:cubicBezTo>
                  <a:pt x="1125" y="2189"/>
                  <a:pt x="1277" y="2159"/>
                  <a:pt x="1429" y="2159"/>
                </a:cubicBezTo>
                <a:close/>
                <a:moveTo>
                  <a:pt x="1429" y="0"/>
                </a:moveTo>
                <a:cubicBezTo>
                  <a:pt x="1064" y="0"/>
                  <a:pt x="760" y="92"/>
                  <a:pt x="517" y="274"/>
                </a:cubicBezTo>
                <a:cubicBezTo>
                  <a:pt x="243" y="487"/>
                  <a:pt x="122" y="700"/>
                  <a:pt x="122" y="1004"/>
                </a:cubicBezTo>
                <a:cubicBezTo>
                  <a:pt x="122" y="1277"/>
                  <a:pt x="243" y="1520"/>
                  <a:pt x="456" y="1733"/>
                </a:cubicBezTo>
                <a:cubicBezTo>
                  <a:pt x="152" y="1976"/>
                  <a:pt x="0" y="2280"/>
                  <a:pt x="0" y="2675"/>
                </a:cubicBezTo>
                <a:cubicBezTo>
                  <a:pt x="0" y="2979"/>
                  <a:pt x="152" y="3253"/>
                  <a:pt x="395" y="3496"/>
                </a:cubicBezTo>
                <a:cubicBezTo>
                  <a:pt x="669" y="3709"/>
                  <a:pt x="1003" y="3830"/>
                  <a:pt x="1429" y="3830"/>
                </a:cubicBezTo>
                <a:cubicBezTo>
                  <a:pt x="1824" y="3830"/>
                  <a:pt x="2189" y="3709"/>
                  <a:pt x="2432" y="3496"/>
                </a:cubicBezTo>
                <a:cubicBezTo>
                  <a:pt x="2705" y="3253"/>
                  <a:pt x="2827" y="2979"/>
                  <a:pt x="2827" y="2675"/>
                </a:cubicBezTo>
                <a:cubicBezTo>
                  <a:pt x="2827" y="2280"/>
                  <a:pt x="2675" y="1976"/>
                  <a:pt x="2371" y="1733"/>
                </a:cubicBezTo>
                <a:cubicBezTo>
                  <a:pt x="2584" y="1520"/>
                  <a:pt x="2705" y="1277"/>
                  <a:pt x="2705" y="1004"/>
                </a:cubicBezTo>
                <a:cubicBezTo>
                  <a:pt x="2705" y="700"/>
                  <a:pt x="2584" y="487"/>
                  <a:pt x="2341" y="274"/>
                </a:cubicBezTo>
                <a:cubicBezTo>
                  <a:pt x="2098" y="92"/>
                  <a:pt x="1794" y="0"/>
                  <a:pt x="1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884579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38" y="0"/>
                </a:moveTo>
                <a:cubicBezTo>
                  <a:pt x="1034" y="0"/>
                  <a:pt x="760" y="61"/>
                  <a:pt x="547" y="183"/>
                </a:cubicBezTo>
                <a:cubicBezTo>
                  <a:pt x="365" y="335"/>
                  <a:pt x="152" y="517"/>
                  <a:pt x="0" y="791"/>
                </a:cubicBezTo>
                <a:lnTo>
                  <a:pt x="639" y="1186"/>
                </a:lnTo>
                <a:cubicBezTo>
                  <a:pt x="851" y="852"/>
                  <a:pt x="1095" y="700"/>
                  <a:pt x="1307" y="700"/>
                </a:cubicBezTo>
                <a:cubicBezTo>
                  <a:pt x="1429" y="700"/>
                  <a:pt x="1550" y="730"/>
                  <a:pt x="1611" y="821"/>
                </a:cubicBezTo>
                <a:cubicBezTo>
                  <a:pt x="1702" y="912"/>
                  <a:pt x="1733" y="1004"/>
                  <a:pt x="1733" y="1125"/>
                </a:cubicBezTo>
                <a:cubicBezTo>
                  <a:pt x="1733" y="1247"/>
                  <a:pt x="1702" y="1368"/>
                  <a:pt x="1611" y="1520"/>
                </a:cubicBezTo>
                <a:cubicBezTo>
                  <a:pt x="1520" y="1642"/>
                  <a:pt x="1368" y="1824"/>
                  <a:pt x="112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5"/>
                  <a:pt x="2402" y="1672"/>
                </a:cubicBezTo>
                <a:cubicBezTo>
                  <a:pt x="2523" y="1490"/>
                  <a:pt x="2554" y="1307"/>
                  <a:pt x="2554" y="1125"/>
                </a:cubicBezTo>
                <a:cubicBezTo>
                  <a:pt x="2554" y="760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7959527" y="4727206"/>
            <a:ext cx="64360" cy="82165"/>
          </a:xfrm>
          <a:custGeom>
            <a:rect b="b" l="l" r="r" t="t"/>
            <a:pathLst>
              <a:path extrusionOk="0" h="3831" w="2767">
                <a:moveTo>
                  <a:pt x="1307" y="669"/>
                </a:moveTo>
                <a:cubicBezTo>
                  <a:pt x="1459" y="669"/>
                  <a:pt x="1611" y="730"/>
                  <a:pt x="1702" y="852"/>
                </a:cubicBezTo>
                <a:cubicBezTo>
                  <a:pt x="1824" y="973"/>
                  <a:pt x="1885" y="1095"/>
                  <a:pt x="1885" y="1247"/>
                </a:cubicBezTo>
                <a:cubicBezTo>
                  <a:pt x="1885" y="1399"/>
                  <a:pt x="1824" y="1520"/>
                  <a:pt x="1702" y="1642"/>
                </a:cubicBezTo>
                <a:cubicBezTo>
                  <a:pt x="1581" y="1733"/>
                  <a:pt x="1459" y="1763"/>
                  <a:pt x="1307" y="1763"/>
                </a:cubicBezTo>
                <a:cubicBezTo>
                  <a:pt x="1125" y="1763"/>
                  <a:pt x="1003" y="1733"/>
                  <a:pt x="912" y="1611"/>
                </a:cubicBezTo>
                <a:cubicBezTo>
                  <a:pt x="821" y="1490"/>
                  <a:pt x="760" y="1368"/>
                  <a:pt x="760" y="1216"/>
                </a:cubicBezTo>
                <a:cubicBezTo>
                  <a:pt x="760" y="1064"/>
                  <a:pt x="821" y="943"/>
                  <a:pt x="912" y="821"/>
                </a:cubicBezTo>
                <a:cubicBezTo>
                  <a:pt x="1034" y="730"/>
                  <a:pt x="1155" y="669"/>
                  <a:pt x="1307" y="669"/>
                </a:cubicBezTo>
                <a:close/>
                <a:moveTo>
                  <a:pt x="1307" y="0"/>
                </a:moveTo>
                <a:cubicBezTo>
                  <a:pt x="943" y="0"/>
                  <a:pt x="639" y="92"/>
                  <a:pt x="365" y="335"/>
                </a:cubicBezTo>
                <a:cubicBezTo>
                  <a:pt x="122" y="548"/>
                  <a:pt x="0" y="852"/>
                  <a:pt x="0" y="1247"/>
                </a:cubicBezTo>
                <a:cubicBezTo>
                  <a:pt x="0" y="1611"/>
                  <a:pt x="122" y="1915"/>
                  <a:pt x="335" y="2128"/>
                </a:cubicBezTo>
                <a:cubicBezTo>
                  <a:pt x="578" y="2371"/>
                  <a:pt x="882" y="2493"/>
                  <a:pt x="1216" y="2493"/>
                </a:cubicBezTo>
                <a:cubicBezTo>
                  <a:pt x="149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5" y="2523"/>
                  <a:pt x="1854" y="2736"/>
                  <a:pt x="1702" y="2888"/>
                </a:cubicBezTo>
                <a:cubicBezTo>
                  <a:pt x="1581" y="3040"/>
                  <a:pt x="1429" y="3101"/>
                  <a:pt x="1186" y="3101"/>
                </a:cubicBezTo>
                <a:cubicBezTo>
                  <a:pt x="1095" y="3101"/>
                  <a:pt x="973" y="3070"/>
                  <a:pt x="851" y="3040"/>
                </a:cubicBezTo>
                <a:cubicBezTo>
                  <a:pt x="730" y="2979"/>
                  <a:pt x="669" y="2918"/>
                  <a:pt x="608" y="2888"/>
                </a:cubicBezTo>
                <a:cubicBezTo>
                  <a:pt x="578" y="2858"/>
                  <a:pt x="547" y="2827"/>
                  <a:pt x="517" y="2827"/>
                </a:cubicBezTo>
                <a:lnTo>
                  <a:pt x="91" y="3405"/>
                </a:lnTo>
                <a:cubicBezTo>
                  <a:pt x="213" y="3466"/>
                  <a:pt x="304" y="3526"/>
                  <a:pt x="395" y="3587"/>
                </a:cubicBezTo>
                <a:cubicBezTo>
                  <a:pt x="456" y="3648"/>
                  <a:pt x="578" y="3678"/>
                  <a:pt x="730" y="3739"/>
                </a:cubicBezTo>
                <a:cubicBezTo>
                  <a:pt x="912" y="3800"/>
                  <a:pt x="1064" y="3830"/>
                  <a:pt x="1246" y="3830"/>
                </a:cubicBezTo>
                <a:cubicBezTo>
                  <a:pt x="1642" y="3830"/>
                  <a:pt x="2006" y="3678"/>
                  <a:pt x="2310" y="3374"/>
                </a:cubicBezTo>
                <a:cubicBezTo>
                  <a:pt x="2432" y="3222"/>
                  <a:pt x="2553" y="3010"/>
                  <a:pt x="2645" y="2766"/>
                </a:cubicBezTo>
                <a:cubicBezTo>
                  <a:pt x="2705" y="2523"/>
                  <a:pt x="2766" y="2219"/>
                  <a:pt x="2766" y="1885"/>
                </a:cubicBezTo>
                <a:cubicBezTo>
                  <a:pt x="2766" y="1338"/>
                  <a:pt x="2645" y="912"/>
                  <a:pt x="2462" y="548"/>
                </a:cubicBezTo>
                <a:cubicBezTo>
                  <a:pt x="2341" y="365"/>
                  <a:pt x="2189" y="244"/>
                  <a:pt x="2006" y="152"/>
                </a:cubicBezTo>
                <a:cubicBezTo>
                  <a:pt x="1794" y="31"/>
                  <a:pt x="1581" y="0"/>
                  <a:pt x="1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8205562" y="4728514"/>
            <a:ext cx="61546" cy="80857"/>
          </a:xfrm>
          <a:custGeom>
            <a:rect b="b" l="l" r="r" t="t"/>
            <a:pathLst>
              <a:path extrusionOk="0" h="3770" w="2646">
                <a:moveTo>
                  <a:pt x="214" y="0"/>
                </a:moveTo>
                <a:lnTo>
                  <a:pt x="214" y="699"/>
                </a:lnTo>
                <a:lnTo>
                  <a:pt x="1369" y="699"/>
                </a:lnTo>
                <a:lnTo>
                  <a:pt x="670" y="1550"/>
                </a:lnTo>
                <a:lnTo>
                  <a:pt x="670" y="2158"/>
                </a:lnTo>
                <a:cubicBezTo>
                  <a:pt x="882" y="2098"/>
                  <a:pt x="1034" y="2067"/>
                  <a:pt x="1156" y="2067"/>
                </a:cubicBezTo>
                <a:cubicBezTo>
                  <a:pt x="1369" y="2067"/>
                  <a:pt x="1551" y="2098"/>
                  <a:pt x="1673" y="2189"/>
                </a:cubicBezTo>
                <a:cubicBezTo>
                  <a:pt x="1794" y="2280"/>
                  <a:pt x="1855" y="2401"/>
                  <a:pt x="1855" y="2553"/>
                </a:cubicBezTo>
                <a:cubicBezTo>
                  <a:pt x="1855" y="2705"/>
                  <a:pt x="1794" y="2827"/>
                  <a:pt x="1703" y="2918"/>
                </a:cubicBezTo>
                <a:cubicBezTo>
                  <a:pt x="1582" y="3009"/>
                  <a:pt x="1430" y="3040"/>
                  <a:pt x="1278" y="3040"/>
                </a:cubicBezTo>
                <a:cubicBezTo>
                  <a:pt x="1004" y="3040"/>
                  <a:pt x="700" y="2918"/>
                  <a:pt x="335" y="2675"/>
                </a:cubicBezTo>
                <a:lnTo>
                  <a:pt x="1" y="3313"/>
                </a:lnTo>
                <a:cubicBezTo>
                  <a:pt x="426" y="3617"/>
                  <a:pt x="852" y="3769"/>
                  <a:pt x="1247" y="3769"/>
                </a:cubicBezTo>
                <a:cubicBezTo>
                  <a:pt x="1642" y="3769"/>
                  <a:pt x="2007" y="3648"/>
                  <a:pt x="2250" y="3435"/>
                </a:cubicBezTo>
                <a:cubicBezTo>
                  <a:pt x="2524" y="3192"/>
                  <a:pt x="2645" y="2888"/>
                  <a:pt x="2645" y="2523"/>
                </a:cubicBezTo>
                <a:cubicBezTo>
                  <a:pt x="2645" y="2250"/>
                  <a:pt x="2585" y="2006"/>
                  <a:pt x="2402" y="1824"/>
                </a:cubicBezTo>
                <a:cubicBezTo>
                  <a:pt x="2250" y="1611"/>
                  <a:pt x="2007" y="1490"/>
                  <a:pt x="1734" y="145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8281231" y="4727206"/>
            <a:ext cx="71431" cy="82165"/>
          </a:xfrm>
          <a:custGeom>
            <a:rect b="b" l="l" r="r" t="t"/>
            <a:pathLst>
              <a:path extrusionOk="0" h="3831" w="3071">
                <a:moveTo>
                  <a:pt x="1520" y="669"/>
                </a:moveTo>
                <a:cubicBezTo>
                  <a:pt x="1763" y="669"/>
                  <a:pt x="1946" y="791"/>
                  <a:pt x="2067" y="1004"/>
                </a:cubicBezTo>
                <a:cubicBezTo>
                  <a:pt x="2189" y="1247"/>
                  <a:pt x="2250" y="1520"/>
                  <a:pt x="2250" y="1915"/>
                </a:cubicBezTo>
                <a:cubicBezTo>
                  <a:pt x="2250" y="2280"/>
                  <a:pt x="2189" y="2584"/>
                  <a:pt x="2067" y="2797"/>
                </a:cubicBezTo>
                <a:cubicBezTo>
                  <a:pt x="1946" y="3040"/>
                  <a:pt x="1763" y="3131"/>
                  <a:pt x="1520" y="3131"/>
                </a:cubicBezTo>
                <a:cubicBezTo>
                  <a:pt x="1277" y="3131"/>
                  <a:pt x="1095" y="3040"/>
                  <a:pt x="973" y="2797"/>
                </a:cubicBezTo>
                <a:cubicBezTo>
                  <a:pt x="851" y="2584"/>
                  <a:pt x="821" y="2280"/>
                  <a:pt x="821" y="1915"/>
                </a:cubicBezTo>
                <a:cubicBezTo>
                  <a:pt x="821" y="1520"/>
                  <a:pt x="851" y="1247"/>
                  <a:pt x="973" y="1004"/>
                </a:cubicBezTo>
                <a:cubicBezTo>
                  <a:pt x="1095" y="791"/>
                  <a:pt x="1277" y="669"/>
                  <a:pt x="1520" y="669"/>
                </a:cubicBezTo>
                <a:close/>
                <a:moveTo>
                  <a:pt x="1520" y="0"/>
                </a:moveTo>
                <a:cubicBezTo>
                  <a:pt x="1003" y="0"/>
                  <a:pt x="639" y="152"/>
                  <a:pt x="365" y="517"/>
                </a:cubicBezTo>
                <a:cubicBezTo>
                  <a:pt x="122" y="852"/>
                  <a:pt x="0" y="1307"/>
                  <a:pt x="0" y="1915"/>
                </a:cubicBezTo>
                <a:cubicBezTo>
                  <a:pt x="0" y="2493"/>
                  <a:pt x="122" y="2949"/>
                  <a:pt x="365" y="3283"/>
                </a:cubicBezTo>
                <a:cubicBezTo>
                  <a:pt x="639" y="3648"/>
                  <a:pt x="1003" y="3830"/>
                  <a:pt x="1520" y="3830"/>
                </a:cubicBezTo>
                <a:cubicBezTo>
                  <a:pt x="2037" y="3830"/>
                  <a:pt x="2432" y="3648"/>
                  <a:pt x="2675" y="3283"/>
                </a:cubicBezTo>
                <a:cubicBezTo>
                  <a:pt x="2918" y="2949"/>
                  <a:pt x="3070" y="2493"/>
                  <a:pt x="3070" y="1915"/>
                </a:cubicBezTo>
                <a:cubicBezTo>
                  <a:pt x="3070" y="1307"/>
                  <a:pt x="2949" y="852"/>
                  <a:pt x="2675" y="517"/>
                </a:cubicBezTo>
                <a:cubicBezTo>
                  <a:pt x="2432" y="152"/>
                  <a:pt x="2037" y="0"/>
                  <a:pt x="15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7520940" y="4410996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1" name="Google Shape;311;p27"/>
          <p:cNvSpPr/>
          <p:nvPr/>
        </p:nvSpPr>
        <p:spPr>
          <a:xfrm>
            <a:off x="8175661" y="4414212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2" name="Google Shape;312;p27"/>
          <p:cNvSpPr/>
          <p:nvPr/>
        </p:nvSpPr>
        <p:spPr>
          <a:xfrm>
            <a:off x="8495340" y="4682497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3" name="Google Shape;313;p27"/>
          <p:cNvSpPr txBox="1"/>
          <p:nvPr/>
        </p:nvSpPr>
        <p:spPr>
          <a:xfrm>
            <a:off x="6740694" y="3028953"/>
            <a:ext cx="2403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November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628350" y="1969025"/>
            <a:ext cx="68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Set up the hardware components in order to have a first recognition system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7536876" y="4410688"/>
            <a:ext cx="5088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7863241" y="4415610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7" name="Google Shape;317;p27"/>
          <p:cNvSpPr/>
          <p:nvPr/>
        </p:nvSpPr>
        <p:spPr>
          <a:xfrm>
            <a:off x="429750" y="2076137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8" name="Google Shape;318;p27"/>
          <p:cNvSpPr txBox="1"/>
          <p:nvPr/>
        </p:nvSpPr>
        <p:spPr>
          <a:xfrm>
            <a:off x="628350" y="2619900"/>
            <a:ext cx="74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Write a program that allows the car to follow the user in a straight line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429750" y="27629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0" name="Google Shape;320;p27"/>
          <p:cNvSpPr txBox="1"/>
          <p:nvPr/>
        </p:nvSpPr>
        <p:spPr>
          <a:xfrm>
            <a:off x="628266" y="3331900"/>
            <a:ext cx="581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Add obstacle detection to the tracking mode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7853965" y="4676747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2" name="Google Shape;322;p27"/>
          <p:cNvSpPr/>
          <p:nvPr/>
        </p:nvSpPr>
        <p:spPr>
          <a:xfrm>
            <a:off x="7871275" y="4687600"/>
            <a:ext cx="809700" cy="171600"/>
          </a:xfrm>
          <a:prstGeom prst="roundRect">
            <a:avLst>
              <a:gd fmla="val 16667" name="adj"/>
            </a:avLst>
          </a:prstGeom>
          <a:solidFill>
            <a:srgbClr val="006ECE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429750" y="3449775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4" name="Google Shape;324;p27"/>
          <p:cNvSpPr/>
          <p:nvPr/>
        </p:nvSpPr>
        <p:spPr>
          <a:xfrm>
            <a:off x="8823011" y="466864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5" name="Google Shape;325;p27"/>
          <p:cNvSpPr/>
          <p:nvPr/>
        </p:nvSpPr>
        <p:spPr>
          <a:xfrm>
            <a:off x="7216936" y="49180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6" name="Google Shape;326;p27"/>
          <p:cNvSpPr/>
          <p:nvPr/>
        </p:nvSpPr>
        <p:spPr>
          <a:xfrm>
            <a:off x="8841924" y="4673750"/>
            <a:ext cx="2361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440900" y="41783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8" name="Google Shape;328;p27"/>
          <p:cNvSpPr txBox="1"/>
          <p:nvPr/>
        </p:nvSpPr>
        <p:spPr>
          <a:xfrm>
            <a:off x="605500" y="4062250"/>
            <a:ext cx="53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4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Perform unit testing and integration testing for each task 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00" y="869650"/>
            <a:ext cx="4128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7531548" y="46773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2" name="Google Shape;332;p27"/>
          <p:cNvSpPr/>
          <p:nvPr/>
        </p:nvSpPr>
        <p:spPr>
          <a:xfrm>
            <a:off x="8194300" y="4415600"/>
            <a:ext cx="849300" cy="171600"/>
          </a:xfrm>
          <a:prstGeom prst="roundRect">
            <a:avLst>
              <a:gd fmla="val 16667" name="adj"/>
            </a:avLst>
          </a:prstGeom>
          <a:solidFill>
            <a:srgbClr val="FDBA3C">
              <a:alpha val="49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6895875" y="4687600"/>
            <a:ext cx="822900" cy="171600"/>
          </a:xfrm>
          <a:prstGeom prst="roundRect">
            <a:avLst>
              <a:gd fmla="val 16667" name="adj"/>
            </a:avLst>
          </a:prstGeom>
          <a:solidFill>
            <a:srgbClr val="FDBA3C">
              <a:alpha val="49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8576506" y="471978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8883275" y="471912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6951283" y="4968584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7283223" y="4969234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6895865" y="4923213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Sprint 2 goals story 1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grpSp>
        <p:nvGrpSpPr>
          <p:cNvPr id="344" name="Google Shape;344;p28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345" name="Google Shape;345;p28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Tracking a person:</a:t>
              </a:r>
              <a:r>
                <a:rPr i="1" lang="fr">
                  <a:solidFill>
                    <a:schemeClr val="lt1"/>
                  </a:solidFill>
                </a:rPr>
                <a:t> As a user, I want to be followed at a distance between 1m and 1m and 30 on a straight line by the Xcar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347" name="Google Shape;347;p28"/>
          <p:cNvSpPr txBox="1"/>
          <p:nvPr/>
        </p:nvSpPr>
        <p:spPr>
          <a:xfrm>
            <a:off x="383850" y="2207275"/>
            <a:ext cx="68592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that the X-Car recognizes the target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the distance between the user and the car 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that the vehicle stops when it faces an obstacle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that the vehicle stops when the user wants to stop the tracking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00" y="869650"/>
            <a:ext cx="4128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/>
          <p:nvPr/>
        </p:nvSpPr>
        <p:spPr>
          <a:xfrm>
            <a:off x="383850" y="15066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416550" y="15087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Test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Sprint 2 goals story 2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grpSp>
        <p:nvGrpSpPr>
          <p:cNvPr id="357" name="Google Shape;357;p29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358" name="Google Shape;358;p29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Web interface:</a:t>
              </a:r>
              <a:r>
                <a:rPr i="1" lang="fr">
                  <a:solidFill>
                    <a:schemeClr val="lt1"/>
                  </a:solidFill>
                </a:rPr>
                <a:t> As a user, I want to navigate on a web application in order to change the modes of the vehicle or to stop it. I also want to have visual feedback on my interface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360" name="Google Shape;360;p29"/>
          <p:cNvSpPr txBox="1"/>
          <p:nvPr/>
        </p:nvSpPr>
        <p:spPr>
          <a:xfrm>
            <a:off x="628350" y="1969025"/>
            <a:ext cx="6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Set up the base of our application by using a application development tool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429750" y="2076137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2" name="Google Shape;362;p29"/>
          <p:cNvSpPr txBox="1"/>
          <p:nvPr/>
        </p:nvSpPr>
        <p:spPr>
          <a:xfrm>
            <a:off x="628350" y="2619900"/>
            <a:ext cx="5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Implement our modes and visual feedback on the interface </a:t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29750" y="27629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4" name="Google Shape;364;p29"/>
          <p:cNvSpPr txBox="1"/>
          <p:nvPr/>
        </p:nvSpPr>
        <p:spPr>
          <a:xfrm>
            <a:off x="628250" y="3331900"/>
            <a:ext cx="547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 Set up the communication between the application and the X-Car 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429750" y="3449775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66" name="Google Shape;3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01" y="869614"/>
            <a:ext cx="412875" cy="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/>
          <p:nvPr/>
        </p:nvSpPr>
        <p:spPr>
          <a:xfrm>
            <a:off x="440900" y="41783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8" name="Google Shape;368;p29"/>
          <p:cNvSpPr txBox="1"/>
          <p:nvPr/>
        </p:nvSpPr>
        <p:spPr>
          <a:xfrm>
            <a:off x="605500" y="4062250"/>
            <a:ext cx="53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4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Perform unit testing and integration testing for each task </a:t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0" y="869625"/>
            <a:ext cx="412876" cy="4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/>
          <p:nvPr/>
        </p:nvSpPr>
        <p:spPr>
          <a:xfrm>
            <a:off x="383850" y="15066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416550" y="15087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Tasks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6740684" y="3020100"/>
            <a:ext cx="2398200" cy="18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6676100" y="3159850"/>
            <a:ext cx="2463900" cy="1936800"/>
          </a:xfrm>
          <a:prstGeom prst="rect">
            <a:avLst/>
          </a:pr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6735525" y="3201875"/>
            <a:ext cx="2403300" cy="1936800"/>
          </a:xfrm>
          <a:prstGeom prst="rect">
            <a:avLst/>
          </a:prstGeom>
          <a:solidFill>
            <a:srgbClr val="F8F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6954103" y="333489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9" y="92"/>
                  <a:pt x="426" y="244"/>
                </a:cubicBezTo>
                <a:cubicBezTo>
                  <a:pt x="244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8" y="1673"/>
                  <a:pt x="791" y="1794"/>
                  <a:pt x="1156" y="1855"/>
                </a:cubicBezTo>
                <a:cubicBezTo>
                  <a:pt x="1368" y="1916"/>
                  <a:pt x="1520" y="1976"/>
                  <a:pt x="1612" y="2037"/>
                </a:cubicBezTo>
                <a:cubicBezTo>
                  <a:pt x="1672" y="2068"/>
                  <a:pt x="1703" y="2159"/>
                  <a:pt x="1703" y="2250"/>
                </a:cubicBezTo>
                <a:cubicBezTo>
                  <a:pt x="1703" y="2341"/>
                  <a:pt x="1672" y="2402"/>
                  <a:pt x="1612" y="2463"/>
                </a:cubicBezTo>
                <a:cubicBezTo>
                  <a:pt x="1520" y="2524"/>
                  <a:pt x="1429" y="2554"/>
                  <a:pt x="1308" y="2554"/>
                </a:cubicBezTo>
                <a:cubicBezTo>
                  <a:pt x="1034" y="2554"/>
                  <a:pt x="730" y="2402"/>
                  <a:pt x="396" y="2098"/>
                </a:cubicBezTo>
                <a:lnTo>
                  <a:pt x="1" y="2615"/>
                </a:lnTo>
                <a:cubicBezTo>
                  <a:pt x="396" y="2949"/>
                  <a:pt x="821" y="3132"/>
                  <a:pt x="1308" y="3132"/>
                </a:cubicBezTo>
                <a:cubicBezTo>
                  <a:pt x="1642" y="3132"/>
                  <a:pt x="1915" y="3040"/>
                  <a:pt x="2098" y="2888"/>
                </a:cubicBezTo>
                <a:cubicBezTo>
                  <a:pt x="2311" y="2706"/>
                  <a:pt x="2402" y="2493"/>
                  <a:pt x="2402" y="2220"/>
                </a:cubicBezTo>
                <a:cubicBezTo>
                  <a:pt x="2402" y="1946"/>
                  <a:pt x="2341" y="1733"/>
                  <a:pt x="2189" y="1612"/>
                </a:cubicBezTo>
                <a:cubicBezTo>
                  <a:pt x="2007" y="1460"/>
                  <a:pt x="1794" y="1369"/>
                  <a:pt x="1490" y="1277"/>
                </a:cubicBezTo>
                <a:cubicBezTo>
                  <a:pt x="1216" y="1217"/>
                  <a:pt x="1034" y="1156"/>
                  <a:pt x="943" y="1095"/>
                </a:cubicBezTo>
                <a:cubicBezTo>
                  <a:pt x="882" y="1034"/>
                  <a:pt x="821" y="973"/>
                  <a:pt x="821" y="882"/>
                </a:cubicBezTo>
                <a:cubicBezTo>
                  <a:pt x="821" y="791"/>
                  <a:pt x="882" y="730"/>
                  <a:pt x="943" y="669"/>
                </a:cubicBezTo>
                <a:cubicBezTo>
                  <a:pt x="1004" y="609"/>
                  <a:pt x="1095" y="609"/>
                  <a:pt x="1186" y="609"/>
                </a:cubicBezTo>
                <a:cubicBezTo>
                  <a:pt x="1460" y="609"/>
                  <a:pt x="1733" y="700"/>
                  <a:pt x="2007" y="882"/>
                </a:cubicBezTo>
                <a:lnTo>
                  <a:pt x="2341" y="396"/>
                </a:lnTo>
                <a:cubicBezTo>
                  <a:pt x="2189" y="274"/>
                  <a:pt x="2037" y="183"/>
                  <a:pt x="1824" y="92"/>
                </a:cubicBezTo>
                <a:cubicBezTo>
                  <a:pt x="1612" y="31"/>
                  <a:pt x="1429" y="1"/>
                  <a:pt x="1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7275110" y="3336201"/>
            <a:ext cx="79200" cy="65222"/>
          </a:xfrm>
          <a:custGeom>
            <a:rect b="b" l="l" r="r" t="t"/>
            <a:pathLst>
              <a:path extrusionOk="0" h="3041" w="3405">
                <a:moveTo>
                  <a:pt x="0" y="1"/>
                </a:moveTo>
                <a:lnTo>
                  <a:pt x="0" y="3040"/>
                </a:lnTo>
                <a:lnTo>
                  <a:pt x="669" y="3040"/>
                </a:lnTo>
                <a:lnTo>
                  <a:pt x="669" y="1125"/>
                </a:lnTo>
                <a:lnTo>
                  <a:pt x="1490" y="2797"/>
                </a:lnTo>
                <a:lnTo>
                  <a:pt x="1885" y="2797"/>
                </a:lnTo>
                <a:lnTo>
                  <a:pt x="2705" y="1125"/>
                </a:lnTo>
                <a:lnTo>
                  <a:pt x="2705" y="3040"/>
                </a:lnTo>
                <a:lnTo>
                  <a:pt x="3405" y="3040"/>
                </a:lnTo>
                <a:lnTo>
                  <a:pt x="3405" y="1"/>
                </a:lnTo>
                <a:lnTo>
                  <a:pt x="2462" y="1"/>
                </a:lnTo>
                <a:lnTo>
                  <a:pt x="1702" y="1672"/>
                </a:lnTo>
                <a:lnTo>
                  <a:pt x="91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7598930" y="3336201"/>
            <a:ext cx="55871" cy="65222"/>
          </a:xfrm>
          <a:custGeom>
            <a:rect b="b" l="l" r="r" t="t"/>
            <a:pathLst>
              <a:path extrusionOk="0" h="3041" w="2402">
                <a:moveTo>
                  <a:pt x="0" y="1"/>
                </a:moveTo>
                <a:lnTo>
                  <a:pt x="0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7905793" y="3336201"/>
            <a:ext cx="103949" cy="65222"/>
          </a:xfrm>
          <a:custGeom>
            <a:rect b="b" l="l" r="r" t="t"/>
            <a:pathLst>
              <a:path extrusionOk="0" h="3041" w="4469">
                <a:moveTo>
                  <a:pt x="0" y="1"/>
                </a:moveTo>
                <a:lnTo>
                  <a:pt x="1064" y="3040"/>
                </a:lnTo>
                <a:lnTo>
                  <a:pt x="1581" y="3040"/>
                </a:lnTo>
                <a:lnTo>
                  <a:pt x="2249" y="943"/>
                </a:lnTo>
                <a:lnTo>
                  <a:pt x="2918" y="3040"/>
                </a:lnTo>
                <a:lnTo>
                  <a:pt x="3405" y="3040"/>
                </a:lnTo>
                <a:lnTo>
                  <a:pt x="4468" y="1"/>
                </a:lnTo>
                <a:lnTo>
                  <a:pt x="3739" y="1"/>
                </a:lnTo>
                <a:lnTo>
                  <a:pt x="3131" y="1764"/>
                </a:lnTo>
                <a:lnTo>
                  <a:pt x="2584" y="1"/>
                </a:lnTo>
                <a:lnTo>
                  <a:pt x="1885" y="1"/>
                </a:lnTo>
                <a:lnTo>
                  <a:pt x="1338" y="1764"/>
                </a:lnTo>
                <a:lnTo>
                  <a:pt x="760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8243036" y="3336201"/>
            <a:ext cx="55894" cy="65222"/>
          </a:xfrm>
          <a:custGeom>
            <a:rect b="b" l="l" r="r" t="t"/>
            <a:pathLst>
              <a:path extrusionOk="0" h="3041" w="2403">
                <a:moveTo>
                  <a:pt x="1" y="1"/>
                </a:moveTo>
                <a:lnTo>
                  <a:pt x="1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8571811" y="3336201"/>
            <a:ext cx="48102" cy="65222"/>
          </a:xfrm>
          <a:custGeom>
            <a:rect b="b" l="l" r="r" t="t"/>
            <a:pathLst>
              <a:path extrusionOk="0" h="3041" w="2068">
                <a:moveTo>
                  <a:pt x="1" y="1"/>
                </a:moveTo>
                <a:lnTo>
                  <a:pt x="1" y="3040"/>
                </a:lnTo>
                <a:lnTo>
                  <a:pt x="670" y="3040"/>
                </a:lnTo>
                <a:lnTo>
                  <a:pt x="670" y="1855"/>
                </a:lnTo>
                <a:lnTo>
                  <a:pt x="2007" y="1855"/>
                </a:lnTo>
                <a:lnTo>
                  <a:pt x="2007" y="1247"/>
                </a:lnTo>
                <a:lnTo>
                  <a:pt x="670" y="1247"/>
                </a:lnTo>
                <a:lnTo>
                  <a:pt x="670" y="608"/>
                </a:lnTo>
                <a:lnTo>
                  <a:pt x="2068" y="608"/>
                </a:lnTo>
                <a:lnTo>
                  <a:pt x="2068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8886467" y="333489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8" y="92"/>
                  <a:pt x="426" y="244"/>
                </a:cubicBezTo>
                <a:cubicBezTo>
                  <a:pt x="213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7" y="1673"/>
                  <a:pt x="790" y="1794"/>
                  <a:pt x="1155" y="1855"/>
                </a:cubicBezTo>
                <a:cubicBezTo>
                  <a:pt x="1368" y="1916"/>
                  <a:pt x="1520" y="1976"/>
                  <a:pt x="1581" y="2037"/>
                </a:cubicBezTo>
                <a:cubicBezTo>
                  <a:pt x="1672" y="2068"/>
                  <a:pt x="1702" y="2159"/>
                  <a:pt x="1702" y="2250"/>
                </a:cubicBezTo>
                <a:cubicBezTo>
                  <a:pt x="1702" y="2341"/>
                  <a:pt x="1672" y="2402"/>
                  <a:pt x="1611" y="2463"/>
                </a:cubicBezTo>
                <a:cubicBezTo>
                  <a:pt x="1520" y="2524"/>
                  <a:pt x="1429" y="2554"/>
                  <a:pt x="1307" y="2554"/>
                </a:cubicBezTo>
                <a:cubicBezTo>
                  <a:pt x="1033" y="2554"/>
                  <a:pt x="730" y="2402"/>
                  <a:pt x="395" y="2098"/>
                </a:cubicBezTo>
                <a:lnTo>
                  <a:pt x="0" y="2615"/>
                </a:lnTo>
                <a:cubicBezTo>
                  <a:pt x="395" y="2949"/>
                  <a:pt x="821" y="3132"/>
                  <a:pt x="1307" y="3132"/>
                </a:cubicBezTo>
                <a:cubicBezTo>
                  <a:pt x="1641" y="3132"/>
                  <a:pt x="1885" y="3040"/>
                  <a:pt x="2097" y="2888"/>
                </a:cubicBezTo>
                <a:cubicBezTo>
                  <a:pt x="2310" y="2706"/>
                  <a:pt x="2401" y="2493"/>
                  <a:pt x="2401" y="2220"/>
                </a:cubicBezTo>
                <a:cubicBezTo>
                  <a:pt x="2401" y="1946"/>
                  <a:pt x="2340" y="1733"/>
                  <a:pt x="2158" y="1612"/>
                </a:cubicBezTo>
                <a:cubicBezTo>
                  <a:pt x="2006" y="1460"/>
                  <a:pt x="1793" y="1369"/>
                  <a:pt x="1489" y="1277"/>
                </a:cubicBezTo>
                <a:cubicBezTo>
                  <a:pt x="1216" y="1217"/>
                  <a:pt x="1033" y="1156"/>
                  <a:pt x="942" y="1095"/>
                </a:cubicBezTo>
                <a:cubicBezTo>
                  <a:pt x="881" y="1034"/>
                  <a:pt x="821" y="973"/>
                  <a:pt x="821" y="882"/>
                </a:cubicBezTo>
                <a:cubicBezTo>
                  <a:pt x="821" y="791"/>
                  <a:pt x="851" y="730"/>
                  <a:pt x="942" y="669"/>
                </a:cubicBezTo>
                <a:cubicBezTo>
                  <a:pt x="1003" y="609"/>
                  <a:pt x="1094" y="609"/>
                  <a:pt x="1185" y="609"/>
                </a:cubicBezTo>
                <a:cubicBezTo>
                  <a:pt x="1459" y="609"/>
                  <a:pt x="1733" y="700"/>
                  <a:pt x="2006" y="882"/>
                </a:cubicBezTo>
                <a:lnTo>
                  <a:pt x="2340" y="396"/>
                </a:lnTo>
                <a:cubicBezTo>
                  <a:pt x="2189" y="274"/>
                  <a:pt x="2006" y="183"/>
                  <a:pt x="1824" y="92"/>
                </a:cubicBezTo>
                <a:cubicBezTo>
                  <a:pt x="1611" y="31"/>
                  <a:pt x="1398" y="1"/>
                  <a:pt x="1216" y="1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7912144" y="3597759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239500" y="3596451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8559808" y="3597759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8882210" y="3597759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6951266" y="3860464"/>
            <a:ext cx="61546" cy="80857"/>
          </a:xfrm>
          <a:custGeom>
            <a:rect b="b" l="l" r="r" t="t"/>
            <a:pathLst>
              <a:path extrusionOk="0" h="3770" w="2646">
                <a:moveTo>
                  <a:pt x="183" y="0"/>
                </a:moveTo>
                <a:lnTo>
                  <a:pt x="183" y="1824"/>
                </a:lnTo>
                <a:lnTo>
                  <a:pt x="548" y="2189"/>
                </a:lnTo>
                <a:cubicBezTo>
                  <a:pt x="791" y="2067"/>
                  <a:pt x="1004" y="1976"/>
                  <a:pt x="1186" y="1976"/>
                </a:cubicBezTo>
                <a:cubicBezTo>
                  <a:pt x="1369" y="1976"/>
                  <a:pt x="1521" y="2037"/>
                  <a:pt x="1642" y="2128"/>
                </a:cubicBezTo>
                <a:cubicBezTo>
                  <a:pt x="1764" y="2219"/>
                  <a:pt x="1825" y="2341"/>
                  <a:pt x="1825" y="2523"/>
                </a:cubicBezTo>
                <a:cubicBezTo>
                  <a:pt x="1825" y="2675"/>
                  <a:pt x="1764" y="2797"/>
                  <a:pt x="1673" y="2888"/>
                </a:cubicBezTo>
                <a:cubicBezTo>
                  <a:pt x="1551" y="2979"/>
                  <a:pt x="1430" y="3009"/>
                  <a:pt x="1278" y="3009"/>
                </a:cubicBezTo>
                <a:cubicBezTo>
                  <a:pt x="1156" y="3009"/>
                  <a:pt x="1004" y="2979"/>
                  <a:pt x="852" y="2888"/>
                </a:cubicBezTo>
                <a:cubicBezTo>
                  <a:pt x="730" y="2827"/>
                  <a:pt x="639" y="2766"/>
                  <a:pt x="578" y="2706"/>
                </a:cubicBezTo>
                <a:cubicBezTo>
                  <a:pt x="518" y="2675"/>
                  <a:pt x="487" y="2614"/>
                  <a:pt x="457" y="2584"/>
                </a:cubicBezTo>
                <a:lnTo>
                  <a:pt x="1" y="3192"/>
                </a:lnTo>
                <a:cubicBezTo>
                  <a:pt x="335" y="3557"/>
                  <a:pt x="761" y="3769"/>
                  <a:pt x="1278" y="3769"/>
                </a:cubicBezTo>
                <a:cubicBezTo>
                  <a:pt x="1673" y="3769"/>
                  <a:pt x="1977" y="3648"/>
                  <a:pt x="2250" y="3405"/>
                </a:cubicBezTo>
                <a:cubicBezTo>
                  <a:pt x="2524" y="3161"/>
                  <a:pt x="2645" y="2857"/>
                  <a:pt x="2645" y="2493"/>
                </a:cubicBezTo>
                <a:cubicBezTo>
                  <a:pt x="2645" y="2128"/>
                  <a:pt x="2524" y="1824"/>
                  <a:pt x="2281" y="1611"/>
                </a:cubicBezTo>
                <a:cubicBezTo>
                  <a:pt x="2007" y="1399"/>
                  <a:pt x="1703" y="1307"/>
                  <a:pt x="1338" y="1307"/>
                </a:cubicBezTo>
                <a:cubicBezTo>
                  <a:pt x="1217" y="1307"/>
                  <a:pt x="1065" y="1307"/>
                  <a:pt x="974" y="1338"/>
                </a:cubicBezTo>
                <a:lnTo>
                  <a:pt x="974" y="730"/>
                </a:lnTo>
                <a:lnTo>
                  <a:pt x="2433" y="730"/>
                </a:lnTo>
                <a:lnTo>
                  <a:pt x="24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7275110" y="3858513"/>
            <a:ext cx="64360" cy="82144"/>
          </a:xfrm>
          <a:custGeom>
            <a:rect b="b" l="l" r="r" t="t"/>
            <a:pathLst>
              <a:path extrusionOk="0" h="3830" w="2767">
                <a:moveTo>
                  <a:pt x="1459" y="2067"/>
                </a:moveTo>
                <a:cubicBezTo>
                  <a:pt x="1642" y="2067"/>
                  <a:pt x="1763" y="2097"/>
                  <a:pt x="1854" y="2219"/>
                </a:cubicBezTo>
                <a:cubicBezTo>
                  <a:pt x="1946" y="2341"/>
                  <a:pt x="2006" y="2462"/>
                  <a:pt x="2006" y="2614"/>
                </a:cubicBezTo>
                <a:cubicBezTo>
                  <a:pt x="2006" y="2766"/>
                  <a:pt x="1946" y="2918"/>
                  <a:pt x="1854" y="3009"/>
                </a:cubicBezTo>
                <a:cubicBezTo>
                  <a:pt x="1733" y="3100"/>
                  <a:pt x="1611" y="3161"/>
                  <a:pt x="1429" y="3161"/>
                </a:cubicBezTo>
                <a:cubicBezTo>
                  <a:pt x="1277" y="3161"/>
                  <a:pt x="1155" y="3100"/>
                  <a:pt x="1034" y="2979"/>
                </a:cubicBezTo>
                <a:cubicBezTo>
                  <a:pt x="942" y="2857"/>
                  <a:pt x="882" y="2736"/>
                  <a:pt x="882" y="2584"/>
                </a:cubicBezTo>
                <a:cubicBezTo>
                  <a:pt x="882" y="2432"/>
                  <a:pt x="942" y="2310"/>
                  <a:pt x="1064" y="2189"/>
                </a:cubicBezTo>
                <a:cubicBezTo>
                  <a:pt x="1155" y="2097"/>
                  <a:pt x="1307" y="2067"/>
                  <a:pt x="1459" y="2067"/>
                </a:cubicBezTo>
                <a:close/>
                <a:moveTo>
                  <a:pt x="1490" y="0"/>
                </a:moveTo>
                <a:cubicBezTo>
                  <a:pt x="1094" y="0"/>
                  <a:pt x="730" y="152"/>
                  <a:pt x="456" y="456"/>
                </a:cubicBezTo>
                <a:cubicBezTo>
                  <a:pt x="304" y="608"/>
                  <a:pt x="183" y="790"/>
                  <a:pt x="122" y="1064"/>
                </a:cubicBezTo>
                <a:cubicBezTo>
                  <a:pt x="31" y="1307"/>
                  <a:pt x="0" y="1611"/>
                  <a:pt x="0" y="1945"/>
                </a:cubicBezTo>
                <a:cubicBezTo>
                  <a:pt x="0" y="2462"/>
                  <a:pt x="91" y="2918"/>
                  <a:pt x="304" y="3252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2" y="3800"/>
                  <a:pt x="1186" y="3830"/>
                  <a:pt x="1429" y="3830"/>
                </a:cubicBezTo>
                <a:cubicBezTo>
                  <a:pt x="1824" y="3830"/>
                  <a:pt x="2128" y="3739"/>
                  <a:pt x="2371" y="3496"/>
                </a:cubicBezTo>
                <a:cubicBezTo>
                  <a:pt x="2614" y="3283"/>
                  <a:pt x="2766" y="2979"/>
                  <a:pt x="2766" y="2584"/>
                </a:cubicBezTo>
                <a:cubicBezTo>
                  <a:pt x="2766" y="2219"/>
                  <a:pt x="2645" y="1915"/>
                  <a:pt x="2401" y="1702"/>
                </a:cubicBezTo>
                <a:cubicBezTo>
                  <a:pt x="2189" y="1459"/>
                  <a:pt x="1885" y="1368"/>
                  <a:pt x="1550" y="1368"/>
                </a:cubicBezTo>
                <a:cubicBezTo>
                  <a:pt x="1277" y="1368"/>
                  <a:pt x="1034" y="1429"/>
                  <a:pt x="821" y="1581"/>
                </a:cubicBezTo>
                <a:cubicBezTo>
                  <a:pt x="851" y="1307"/>
                  <a:pt x="912" y="1094"/>
                  <a:pt x="1034" y="942"/>
                </a:cubicBezTo>
                <a:cubicBezTo>
                  <a:pt x="1155" y="790"/>
                  <a:pt x="1338" y="730"/>
                  <a:pt x="1581" y="730"/>
                </a:cubicBezTo>
                <a:cubicBezTo>
                  <a:pt x="1672" y="730"/>
                  <a:pt x="1794" y="760"/>
                  <a:pt x="1915" y="790"/>
                </a:cubicBezTo>
                <a:cubicBezTo>
                  <a:pt x="2037" y="851"/>
                  <a:pt x="2128" y="912"/>
                  <a:pt x="2158" y="942"/>
                </a:cubicBezTo>
                <a:cubicBezTo>
                  <a:pt x="2189" y="973"/>
                  <a:pt x="2219" y="1003"/>
                  <a:pt x="2249" y="1034"/>
                </a:cubicBezTo>
                <a:lnTo>
                  <a:pt x="2645" y="426"/>
                </a:lnTo>
                <a:cubicBezTo>
                  <a:pt x="2553" y="365"/>
                  <a:pt x="2462" y="274"/>
                  <a:pt x="2371" y="243"/>
                </a:cubicBezTo>
                <a:cubicBezTo>
                  <a:pt x="2280" y="182"/>
                  <a:pt x="2158" y="122"/>
                  <a:pt x="2006" y="9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7595394" y="3860464"/>
            <a:ext cx="62244" cy="79549"/>
          </a:xfrm>
          <a:custGeom>
            <a:rect b="b" l="l" r="r" t="t"/>
            <a:pathLst>
              <a:path extrusionOk="0" h="3709" w="2676">
                <a:moveTo>
                  <a:pt x="0" y="0"/>
                </a:moveTo>
                <a:lnTo>
                  <a:pt x="0" y="1186"/>
                </a:lnTo>
                <a:lnTo>
                  <a:pt x="760" y="1186"/>
                </a:lnTo>
                <a:lnTo>
                  <a:pt x="760" y="699"/>
                </a:lnTo>
                <a:lnTo>
                  <a:pt x="1703" y="699"/>
                </a:lnTo>
                <a:lnTo>
                  <a:pt x="274" y="3709"/>
                </a:lnTo>
                <a:lnTo>
                  <a:pt x="1156" y="3709"/>
                </a:lnTo>
                <a:lnTo>
                  <a:pt x="2675" y="639"/>
                </a:lnTo>
                <a:lnTo>
                  <a:pt x="2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7919215" y="3858513"/>
            <a:ext cx="65779" cy="82144"/>
          </a:xfrm>
          <a:custGeom>
            <a:rect b="b" l="l" r="r" t="t"/>
            <a:pathLst>
              <a:path extrusionOk="0" h="3830" w="2828">
                <a:moveTo>
                  <a:pt x="1399" y="669"/>
                </a:moveTo>
                <a:cubicBezTo>
                  <a:pt x="1551" y="669"/>
                  <a:pt x="1672" y="699"/>
                  <a:pt x="1764" y="79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38"/>
                  <a:pt x="1764" y="1398"/>
                </a:cubicBezTo>
                <a:cubicBezTo>
                  <a:pt x="1642" y="1490"/>
                  <a:pt x="1551" y="1550"/>
                  <a:pt x="1399" y="1550"/>
                </a:cubicBezTo>
                <a:cubicBezTo>
                  <a:pt x="1277" y="1550"/>
                  <a:pt x="1156" y="1490"/>
                  <a:pt x="1065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65" y="790"/>
                </a:cubicBezTo>
                <a:cubicBezTo>
                  <a:pt x="1156" y="699"/>
                  <a:pt x="1277" y="669"/>
                  <a:pt x="1399" y="669"/>
                </a:cubicBezTo>
                <a:close/>
                <a:moveTo>
                  <a:pt x="1399" y="2189"/>
                </a:moveTo>
                <a:cubicBezTo>
                  <a:pt x="1551" y="2189"/>
                  <a:pt x="1703" y="2219"/>
                  <a:pt x="1824" y="2310"/>
                </a:cubicBezTo>
                <a:cubicBezTo>
                  <a:pt x="1946" y="2371"/>
                  <a:pt x="2007" y="2493"/>
                  <a:pt x="2007" y="2675"/>
                </a:cubicBezTo>
                <a:cubicBezTo>
                  <a:pt x="2007" y="2827"/>
                  <a:pt x="1916" y="2948"/>
                  <a:pt x="1794" y="3040"/>
                </a:cubicBezTo>
                <a:cubicBezTo>
                  <a:pt x="1672" y="3100"/>
                  <a:pt x="1551" y="3161"/>
                  <a:pt x="1399" y="3161"/>
                </a:cubicBezTo>
                <a:cubicBezTo>
                  <a:pt x="1247" y="3161"/>
                  <a:pt x="1125" y="3100"/>
                  <a:pt x="1004" y="3040"/>
                </a:cubicBezTo>
                <a:cubicBezTo>
                  <a:pt x="882" y="2948"/>
                  <a:pt x="821" y="2827"/>
                  <a:pt x="821" y="2675"/>
                </a:cubicBezTo>
                <a:cubicBezTo>
                  <a:pt x="821" y="2523"/>
                  <a:pt x="882" y="2371"/>
                  <a:pt x="1004" y="2310"/>
                </a:cubicBezTo>
                <a:cubicBezTo>
                  <a:pt x="1125" y="2219"/>
                  <a:pt x="1247" y="2189"/>
                  <a:pt x="1399" y="2189"/>
                </a:cubicBezTo>
                <a:close/>
                <a:moveTo>
                  <a:pt x="1399" y="0"/>
                </a:moveTo>
                <a:cubicBezTo>
                  <a:pt x="1034" y="0"/>
                  <a:pt x="730" y="122"/>
                  <a:pt x="487" y="304"/>
                </a:cubicBezTo>
                <a:cubicBezTo>
                  <a:pt x="244" y="486"/>
                  <a:pt x="122" y="730"/>
                  <a:pt x="122" y="1003"/>
                </a:cubicBezTo>
                <a:cubicBezTo>
                  <a:pt x="122" y="1307"/>
                  <a:pt x="213" y="1550"/>
                  <a:pt x="457" y="1763"/>
                </a:cubicBezTo>
                <a:cubicBezTo>
                  <a:pt x="153" y="1976"/>
                  <a:pt x="1" y="2310"/>
                  <a:pt x="1" y="2675"/>
                </a:cubicBezTo>
                <a:cubicBezTo>
                  <a:pt x="1" y="3009"/>
                  <a:pt x="122" y="3283"/>
                  <a:pt x="396" y="3496"/>
                </a:cubicBezTo>
                <a:cubicBezTo>
                  <a:pt x="639" y="3739"/>
                  <a:pt x="973" y="3830"/>
                  <a:pt x="1399" y="3830"/>
                </a:cubicBezTo>
                <a:cubicBezTo>
                  <a:pt x="1824" y="3830"/>
                  <a:pt x="2159" y="3739"/>
                  <a:pt x="2432" y="3496"/>
                </a:cubicBezTo>
                <a:cubicBezTo>
                  <a:pt x="2676" y="3283"/>
                  <a:pt x="2828" y="3009"/>
                  <a:pt x="2828" y="2675"/>
                </a:cubicBezTo>
                <a:cubicBezTo>
                  <a:pt x="2828" y="2310"/>
                  <a:pt x="2676" y="1976"/>
                  <a:pt x="2341" y="176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6"/>
                  <a:pt x="2311" y="304"/>
                </a:cubicBezTo>
                <a:cubicBezTo>
                  <a:pt x="2068" y="122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8240221" y="3858513"/>
            <a:ext cx="64360" cy="82144"/>
          </a:xfrm>
          <a:custGeom>
            <a:rect b="b" l="l" r="r" t="t"/>
            <a:pathLst>
              <a:path extrusionOk="0" h="3830" w="2767">
                <a:moveTo>
                  <a:pt x="1338" y="699"/>
                </a:moveTo>
                <a:cubicBezTo>
                  <a:pt x="1490" y="699"/>
                  <a:pt x="1611" y="760"/>
                  <a:pt x="1733" y="882"/>
                </a:cubicBezTo>
                <a:cubicBezTo>
                  <a:pt x="1824" y="1003"/>
                  <a:pt x="1885" y="1125"/>
                  <a:pt x="1885" y="1277"/>
                </a:cubicBezTo>
                <a:cubicBezTo>
                  <a:pt x="1885" y="1429"/>
                  <a:pt x="1824" y="1550"/>
                  <a:pt x="1733" y="1641"/>
                </a:cubicBezTo>
                <a:cubicBezTo>
                  <a:pt x="1611" y="1763"/>
                  <a:pt x="1459" y="1793"/>
                  <a:pt x="1307" y="1793"/>
                </a:cubicBezTo>
                <a:cubicBezTo>
                  <a:pt x="1155" y="1793"/>
                  <a:pt x="1003" y="1733"/>
                  <a:pt x="912" y="1641"/>
                </a:cubicBezTo>
                <a:cubicBezTo>
                  <a:pt x="821" y="1520"/>
                  <a:pt x="791" y="1398"/>
                  <a:pt x="791" y="1246"/>
                </a:cubicBezTo>
                <a:cubicBezTo>
                  <a:pt x="791" y="1094"/>
                  <a:pt x="821" y="942"/>
                  <a:pt x="943" y="851"/>
                </a:cubicBezTo>
                <a:cubicBezTo>
                  <a:pt x="1034" y="760"/>
                  <a:pt x="1155" y="699"/>
                  <a:pt x="1338" y="699"/>
                </a:cubicBezTo>
                <a:close/>
                <a:moveTo>
                  <a:pt x="1338" y="0"/>
                </a:moveTo>
                <a:cubicBezTo>
                  <a:pt x="943" y="0"/>
                  <a:pt x="639" y="122"/>
                  <a:pt x="395" y="365"/>
                </a:cubicBezTo>
                <a:cubicBezTo>
                  <a:pt x="152" y="578"/>
                  <a:pt x="0" y="882"/>
                  <a:pt x="0" y="1246"/>
                </a:cubicBezTo>
                <a:cubicBezTo>
                  <a:pt x="0" y="1641"/>
                  <a:pt x="122" y="1945"/>
                  <a:pt x="365" y="2158"/>
                </a:cubicBezTo>
                <a:cubicBezTo>
                  <a:pt x="578" y="2401"/>
                  <a:pt x="882" y="2493"/>
                  <a:pt x="1216" y="2493"/>
                </a:cubicBezTo>
                <a:cubicBezTo>
                  <a:pt x="1490" y="2493"/>
                  <a:pt x="1733" y="2432"/>
                  <a:pt x="1946" y="2280"/>
                </a:cubicBezTo>
                <a:lnTo>
                  <a:pt x="1946" y="2280"/>
                </a:lnTo>
                <a:cubicBezTo>
                  <a:pt x="1915" y="2523"/>
                  <a:pt x="1854" y="2736"/>
                  <a:pt x="1733" y="2888"/>
                </a:cubicBezTo>
                <a:cubicBezTo>
                  <a:pt x="1611" y="3070"/>
                  <a:pt x="1429" y="3131"/>
                  <a:pt x="1186" y="3131"/>
                </a:cubicBezTo>
                <a:cubicBezTo>
                  <a:pt x="1095" y="3131"/>
                  <a:pt x="973" y="3100"/>
                  <a:pt x="851" y="3070"/>
                </a:cubicBezTo>
                <a:cubicBezTo>
                  <a:pt x="730" y="3009"/>
                  <a:pt x="669" y="2948"/>
                  <a:pt x="608" y="2918"/>
                </a:cubicBezTo>
                <a:cubicBezTo>
                  <a:pt x="578" y="2888"/>
                  <a:pt x="547" y="2857"/>
                  <a:pt x="517" y="2827"/>
                </a:cubicBezTo>
                <a:lnTo>
                  <a:pt x="122" y="3404"/>
                </a:lnTo>
                <a:cubicBezTo>
                  <a:pt x="213" y="3496"/>
                  <a:pt x="304" y="3556"/>
                  <a:pt x="395" y="3617"/>
                </a:cubicBezTo>
                <a:cubicBezTo>
                  <a:pt x="487" y="3678"/>
                  <a:pt x="608" y="3708"/>
                  <a:pt x="760" y="3769"/>
                </a:cubicBezTo>
                <a:cubicBezTo>
                  <a:pt x="912" y="3830"/>
                  <a:pt x="1064" y="3830"/>
                  <a:pt x="1247" y="3830"/>
                </a:cubicBezTo>
                <a:cubicBezTo>
                  <a:pt x="1672" y="3830"/>
                  <a:pt x="2006" y="3708"/>
                  <a:pt x="2310" y="3404"/>
                </a:cubicBezTo>
                <a:cubicBezTo>
                  <a:pt x="2462" y="3252"/>
                  <a:pt x="2554" y="3040"/>
                  <a:pt x="2645" y="2797"/>
                </a:cubicBezTo>
                <a:cubicBezTo>
                  <a:pt x="2736" y="2523"/>
                  <a:pt x="2766" y="2249"/>
                  <a:pt x="2766" y="1885"/>
                </a:cubicBezTo>
                <a:cubicBezTo>
                  <a:pt x="2766" y="1368"/>
                  <a:pt x="2675" y="942"/>
                  <a:pt x="2462" y="578"/>
                </a:cubicBezTo>
                <a:cubicBezTo>
                  <a:pt x="2341" y="395"/>
                  <a:pt x="2189" y="274"/>
                  <a:pt x="2006" y="152"/>
                </a:cubicBezTo>
                <a:cubicBezTo>
                  <a:pt x="1824" y="61"/>
                  <a:pt x="1581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524451" y="386046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700" y="699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8576766" y="3858513"/>
            <a:ext cx="71431" cy="82144"/>
          </a:xfrm>
          <a:custGeom>
            <a:rect b="b" l="l" r="r" t="t"/>
            <a:pathLst>
              <a:path extrusionOk="0" h="3830" w="3071">
                <a:moveTo>
                  <a:pt x="1551" y="699"/>
                </a:moveTo>
                <a:cubicBezTo>
                  <a:pt x="1794" y="699"/>
                  <a:pt x="1976" y="790"/>
                  <a:pt x="2098" y="1034"/>
                </a:cubicBezTo>
                <a:cubicBezTo>
                  <a:pt x="2220" y="1277"/>
                  <a:pt x="2280" y="1550"/>
                  <a:pt x="2280" y="1945"/>
                </a:cubicBezTo>
                <a:cubicBezTo>
                  <a:pt x="2280" y="2310"/>
                  <a:pt x="2220" y="2614"/>
                  <a:pt x="2098" y="282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308" y="3161"/>
                  <a:pt x="1125" y="3070"/>
                  <a:pt x="1004" y="2827"/>
                </a:cubicBezTo>
                <a:cubicBezTo>
                  <a:pt x="882" y="2614"/>
                  <a:pt x="821" y="2310"/>
                  <a:pt x="821" y="1945"/>
                </a:cubicBezTo>
                <a:cubicBezTo>
                  <a:pt x="821" y="1550"/>
                  <a:pt x="882" y="1246"/>
                  <a:pt x="1004" y="1034"/>
                </a:cubicBezTo>
                <a:cubicBezTo>
                  <a:pt x="1125" y="821"/>
                  <a:pt x="1308" y="699"/>
                  <a:pt x="1551" y="699"/>
                </a:cubicBezTo>
                <a:close/>
                <a:moveTo>
                  <a:pt x="1551" y="0"/>
                </a:moveTo>
                <a:cubicBezTo>
                  <a:pt x="1034" y="0"/>
                  <a:pt x="639" y="182"/>
                  <a:pt x="396" y="517"/>
                </a:cubicBezTo>
                <a:cubicBezTo>
                  <a:pt x="153" y="882"/>
                  <a:pt x="1" y="1338"/>
                  <a:pt x="1" y="1915"/>
                </a:cubicBezTo>
                <a:cubicBezTo>
                  <a:pt x="1" y="2523"/>
                  <a:pt x="153" y="2979"/>
                  <a:pt x="396" y="3313"/>
                </a:cubicBezTo>
                <a:cubicBezTo>
                  <a:pt x="639" y="3678"/>
                  <a:pt x="1034" y="3830"/>
                  <a:pt x="1551" y="3830"/>
                </a:cubicBezTo>
                <a:cubicBezTo>
                  <a:pt x="2068" y="3830"/>
                  <a:pt x="2432" y="3678"/>
                  <a:pt x="2706" y="3313"/>
                </a:cubicBezTo>
                <a:cubicBezTo>
                  <a:pt x="2949" y="2979"/>
                  <a:pt x="3071" y="2493"/>
                  <a:pt x="3071" y="1915"/>
                </a:cubicBezTo>
                <a:cubicBezTo>
                  <a:pt x="3071" y="1338"/>
                  <a:pt x="2949" y="882"/>
                  <a:pt x="2706" y="517"/>
                </a:cubicBezTo>
                <a:cubicBezTo>
                  <a:pt x="2432" y="182"/>
                  <a:pt x="2068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8841922" y="386046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699" y="699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8891398" y="386046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699"/>
                </a:lnTo>
                <a:lnTo>
                  <a:pt x="730" y="699"/>
                </a:lnTo>
                <a:lnTo>
                  <a:pt x="730" y="3709"/>
                </a:lnTo>
                <a:lnTo>
                  <a:pt x="1521" y="3709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6912396" y="4163458"/>
            <a:ext cx="35355" cy="79549"/>
          </a:xfrm>
          <a:custGeom>
            <a:rect b="b" l="l" r="r" t="t"/>
            <a:pathLst>
              <a:path extrusionOk="0" h="3709" w="1520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964013" y="4161507"/>
            <a:ext cx="62942" cy="81500"/>
          </a:xfrm>
          <a:custGeom>
            <a:rect b="b" l="l" r="r" t="t"/>
            <a:pathLst>
              <a:path extrusionOk="0" h="3800" w="2706">
                <a:moveTo>
                  <a:pt x="1368" y="0"/>
                </a:moveTo>
                <a:cubicBezTo>
                  <a:pt x="1064" y="0"/>
                  <a:pt x="790" y="61"/>
                  <a:pt x="578" y="213"/>
                </a:cubicBezTo>
                <a:cubicBezTo>
                  <a:pt x="365" y="335"/>
                  <a:pt x="182" y="547"/>
                  <a:pt x="0" y="821"/>
                </a:cubicBezTo>
                <a:lnTo>
                  <a:pt x="669" y="121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81" y="760"/>
                  <a:pt x="1641" y="851"/>
                </a:cubicBezTo>
                <a:cubicBezTo>
                  <a:pt x="1733" y="912"/>
                  <a:pt x="1763" y="1034"/>
                  <a:pt x="1763" y="1155"/>
                </a:cubicBezTo>
                <a:cubicBezTo>
                  <a:pt x="1763" y="1277"/>
                  <a:pt x="1733" y="1398"/>
                  <a:pt x="1641" y="1520"/>
                </a:cubicBezTo>
                <a:cubicBezTo>
                  <a:pt x="1550" y="1672"/>
                  <a:pt x="1368" y="1854"/>
                  <a:pt x="1155" y="2067"/>
                </a:cubicBezTo>
                <a:lnTo>
                  <a:pt x="91" y="3192"/>
                </a:lnTo>
                <a:lnTo>
                  <a:pt x="91" y="3800"/>
                </a:lnTo>
                <a:lnTo>
                  <a:pt x="2705" y="380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71"/>
                </a:lnTo>
                <a:cubicBezTo>
                  <a:pt x="2158" y="2098"/>
                  <a:pt x="2341" y="1854"/>
                  <a:pt x="2432" y="1672"/>
                </a:cubicBezTo>
                <a:cubicBezTo>
                  <a:pt x="2523" y="1520"/>
                  <a:pt x="2584" y="1338"/>
                  <a:pt x="2584" y="1125"/>
                </a:cubicBezTo>
                <a:cubicBezTo>
                  <a:pt x="2584" y="791"/>
                  <a:pt x="2462" y="517"/>
                  <a:pt x="2219" y="304"/>
                </a:cubicBezTo>
                <a:cubicBezTo>
                  <a:pt x="1976" y="122"/>
                  <a:pt x="170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7234798" y="416345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7284996" y="4163458"/>
            <a:ext cx="61546" cy="80214"/>
          </a:xfrm>
          <a:custGeom>
            <a:rect b="b" l="l" r="r" t="t"/>
            <a:pathLst>
              <a:path extrusionOk="0" h="3740" w="2646">
                <a:moveTo>
                  <a:pt x="214" y="0"/>
                </a:moveTo>
                <a:lnTo>
                  <a:pt x="214" y="700"/>
                </a:lnTo>
                <a:lnTo>
                  <a:pt x="1369" y="700"/>
                </a:lnTo>
                <a:lnTo>
                  <a:pt x="639" y="1520"/>
                </a:lnTo>
                <a:lnTo>
                  <a:pt x="639" y="2159"/>
                </a:lnTo>
                <a:cubicBezTo>
                  <a:pt x="852" y="2067"/>
                  <a:pt x="1034" y="2037"/>
                  <a:pt x="1156" y="2037"/>
                </a:cubicBezTo>
                <a:cubicBezTo>
                  <a:pt x="1369" y="2037"/>
                  <a:pt x="1521" y="2098"/>
                  <a:pt x="1642" y="2189"/>
                </a:cubicBezTo>
                <a:cubicBezTo>
                  <a:pt x="1794" y="2280"/>
                  <a:pt x="1855" y="2402"/>
                  <a:pt x="1855" y="2554"/>
                </a:cubicBezTo>
                <a:cubicBezTo>
                  <a:pt x="1855" y="2706"/>
                  <a:pt x="1794" y="2827"/>
                  <a:pt x="1673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4" y="3010"/>
                  <a:pt x="669" y="2888"/>
                  <a:pt x="335" y="2645"/>
                </a:cubicBezTo>
                <a:lnTo>
                  <a:pt x="1" y="3314"/>
                </a:lnTo>
                <a:cubicBezTo>
                  <a:pt x="426" y="3587"/>
                  <a:pt x="821" y="3739"/>
                  <a:pt x="1247" y="3739"/>
                </a:cubicBezTo>
                <a:cubicBezTo>
                  <a:pt x="1642" y="3739"/>
                  <a:pt x="1976" y="3617"/>
                  <a:pt x="2250" y="3405"/>
                </a:cubicBezTo>
                <a:cubicBezTo>
                  <a:pt x="2524" y="3192"/>
                  <a:pt x="2645" y="2888"/>
                  <a:pt x="2645" y="2493"/>
                </a:cubicBezTo>
                <a:cubicBezTo>
                  <a:pt x="2645" y="2219"/>
                  <a:pt x="2554" y="2007"/>
                  <a:pt x="2402" y="1794"/>
                </a:cubicBezTo>
                <a:cubicBezTo>
                  <a:pt x="2250" y="1611"/>
                  <a:pt x="2007" y="1490"/>
                  <a:pt x="1703" y="1429"/>
                </a:cubicBezTo>
                <a:lnTo>
                  <a:pt x="2463" y="578"/>
                </a:lnTo>
                <a:lnTo>
                  <a:pt x="2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7556502" y="416345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7606699" y="4163458"/>
            <a:ext cx="62965" cy="79549"/>
          </a:xfrm>
          <a:custGeom>
            <a:rect b="b" l="l" r="r" t="t"/>
            <a:pathLst>
              <a:path extrusionOk="0" h="3709" w="2707">
                <a:moveTo>
                  <a:pt x="1338" y="0"/>
                </a:moveTo>
                <a:lnTo>
                  <a:pt x="1" y="2189"/>
                </a:lnTo>
                <a:lnTo>
                  <a:pt x="1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280" y="3709"/>
                </a:lnTo>
                <a:lnTo>
                  <a:pt x="2280" y="2797"/>
                </a:lnTo>
                <a:lnTo>
                  <a:pt x="2706" y="2797"/>
                </a:lnTo>
                <a:lnTo>
                  <a:pt x="2706" y="2098"/>
                </a:lnTo>
                <a:lnTo>
                  <a:pt x="2280" y="209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098"/>
                </a:lnTo>
                <a:lnTo>
                  <a:pt x="973" y="209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7878927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7930543" y="4163458"/>
            <a:ext cx="61523" cy="80214"/>
          </a:xfrm>
          <a:custGeom>
            <a:rect b="b" l="l" r="r" t="t"/>
            <a:pathLst>
              <a:path extrusionOk="0" h="3740" w="2645">
                <a:moveTo>
                  <a:pt x="182" y="0"/>
                </a:moveTo>
                <a:lnTo>
                  <a:pt x="182" y="1794"/>
                </a:lnTo>
                <a:lnTo>
                  <a:pt x="547" y="2189"/>
                </a:lnTo>
                <a:cubicBezTo>
                  <a:pt x="790" y="2037"/>
                  <a:pt x="1003" y="1976"/>
                  <a:pt x="1185" y="1976"/>
                </a:cubicBezTo>
                <a:cubicBezTo>
                  <a:pt x="1368" y="1976"/>
                  <a:pt x="1520" y="2037"/>
                  <a:pt x="1641" y="2128"/>
                </a:cubicBezTo>
                <a:cubicBezTo>
                  <a:pt x="1763" y="2219"/>
                  <a:pt x="1824" y="2341"/>
                  <a:pt x="1824" y="2493"/>
                </a:cubicBezTo>
                <a:cubicBezTo>
                  <a:pt x="1824" y="2675"/>
                  <a:pt x="1763" y="2797"/>
                  <a:pt x="1672" y="2888"/>
                </a:cubicBezTo>
                <a:cubicBezTo>
                  <a:pt x="1550" y="2949"/>
                  <a:pt x="1429" y="3010"/>
                  <a:pt x="1277" y="3010"/>
                </a:cubicBezTo>
                <a:cubicBezTo>
                  <a:pt x="1155" y="3010"/>
                  <a:pt x="1003" y="2949"/>
                  <a:pt x="851" y="2888"/>
                </a:cubicBezTo>
                <a:cubicBezTo>
                  <a:pt x="730" y="2797"/>
                  <a:pt x="638" y="2736"/>
                  <a:pt x="578" y="2706"/>
                </a:cubicBezTo>
                <a:cubicBezTo>
                  <a:pt x="517" y="2645"/>
                  <a:pt x="486" y="2614"/>
                  <a:pt x="456" y="2584"/>
                </a:cubicBezTo>
                <a:lnTo>
                  <a:pt x="0" y="3192"/>
                </a:lnTo>
                <a:cubicBezTo>
                  <a:pt x="334" y="3557"/>
                  <a:pt x="760" y="3739"/>
                  <a:pt x="1277" y="3739"/>
                </a:cubicBezTo>
                <a:cubicBezTo>
                  <a:pt x="1672" y="3739"/>
                  <a:pt x="1976" y="3617"/>
                  <a:pt x="2249" y="3374"/>
                </a:cubicBezTo>
                <a:cubicBezTo>
                  <a:pt x="2523" y="3162"/>
                  <a:pt x="2644" y="2858"/>
                  <a:pt x="2644" y="2493"/>
                </a:cubicBezTo>
                <a:cubicBezTo>
                  <a:pt x="2644" y="2098"/>
                  <a:pt x="2523" y="1824"/>
                  <a:pt x="2280" y="1611"/>
                </a:cubicBezTo>
                <a:cubicBezTo>
                  <a:pt x="2006" y="1399"/>
                  <a:pt x="1702" y="1277"/>
                  <a:pt x="1337" y="1277"/>
                </a:cubicBezTo>
                <a:cubicBezTo>
                  <a:pt x="1216" y="1277"/>
                  <a:pt x="1064" y="1307"/>
                  <a:pt x="973" y="133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8201328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8254364" y="4161507"/>
            <a:ext cx="63639" cy="82165"/>
          </a:xfrm>
          <a:custGeom>
            <a:rect b="b" l="l" r="r" t="t"/>
            <a:pathLst>
              <a:path extrusionOk="0" h="3831" w="2736">
                <a:moveTo>
                  <a:pt x="1459" y="2037"/>
                </a:moveTo>
                <a:cubicBezTo>
                  <a:pt x="1611" y="2037"/>
                  <a:pt x="1763" y="2098"/>
                  <a:pt x="1854" y="2219"/>
                </a:cubicBezTo>
                <a:cubicBezTo>
                  <a:pt x="1946" y="2310"/>
                  <a:pt x="2006" y="2462"/>
                  <a:pt x="2006" y="2614"/>
                </a:cubicBezTo>
                <a:cubicBezTo>
                  <a:pt x="2006" y="2766"/>
                  <a:pt x="1946" y="2888"/>
                  <a:pt x="1824" y="2979"/>
                </a:cubicBezTo>
                <a:cubicBezTo>
                  <a:pt x="1733" y="3101"/>
                  <a:pt x="1611" y="3131"/>
                  <a:pt x="1429" y="3131"/>
                </a:cubicBezTo>
                <a:cubicBezTo>
                  <a:pt x="1277" y="3131"/>
                  <a:pt x="1155" y="3070"/>
                  <a:pt x="1034" y="2979"/>
                </a:cubicBezTo>
                <a:cubicBezTo>
                  <a:pt x="943" y="2857"/>
                  <a:pt x="882" y="2736"/>
                  <a:pt x="882" y="2584"/>
                </a:cubicBezTo>
                <a:cubicBezTo>
                  <a:pt x="882" y="2401"/>
                  <a:pt x="943" y="2280"/>
                  <a:pt x="1034" y="2189"/>
                </a:cubicBezTo>
                <a:cubicBezTo>
                  <a:pt x="1155" y="2098"/>
                  <a:pt x="1307" y="2037"/>
                  <a:pt x="1459" y="2037"/>
                </a:cubicBezTo>
                <a:close/>
                <a:moveTo>
                  <a:pt x="1490" y="0"/>
                </a:moveTo>
                <a:cubicBezTo>
                  <a:pt x="1095" y="0"/>
                  <a:pt x="730" y="152"/>
                  <a:pt x="456" y="426"/>
                </a:cubicBezTo>
                <a:cubicBezTo>
                  <a:pt x="304" y="578"/>
                  <a:pt x="183" y="791"/>
                  <a:pt x="122" y="1064"/>
                </a:cubicBezTo>
                <a:cubicBezTo>
                  <a:pt x="31" y="1307"/>
                  <a:pt x="0" y="1611"/>
                  <a:pt x="0" y="1946"/>
                </a:cubicBezTo>
                <a:cubicBezTo>
                  <a:pt x="0" y="2462"/>
                  <a:pt x="91" y="2918"/>
                  <a:pt x="304" y="3253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3" y="3769"/>
                  <a:pt x="1186" y="3830"/>
                  <a:pt x="1429" y="3830"/>
                </a:cubicBezTo>
                <a:cubicBezTo>
                  <a:pt x="1824" y="3830"/>
                  <a:pt x="2128" y="3708"/>
                  <a:pt x="2371" y="3496"/>
                </a:cubicBezTo>
                <a:cubicBezTo>
                  <a:pt x="2614" y="3253"/>
                  <a:pt x="2736" y="2979"/>
                  <a:pt x="2736" y="2584"/>
                </a:cubicBezTo>
                <a:cubicBezTo>
                  <a:pt x="2736" y="2219"/>
                  <a:pt x="2645" y="1915"/>
                  <a:pt x="2402" y="1672"/>
                </a:cubicBezTo>
                <a:cubicBezTo>
                  <a:pt x="2158" y="1459"/>
                  <a:pt x="1885" y="1338"/>
                  <a:pt x="1550" y="1338"/>
                </a:cubicBezTo>
                <a:cubicBezTo>
                  <a:pt x="1277" y="1338"/>
                  <a:pt x="1034" y="1429"/>
                  <a:pt x="791" y="1581"/>
                </a:cubicBezTo>
                <a:cubicBezTo>
                  <a:pt x="821" y="1307"/>
                  <a:pt x="912" y="1094"/>
                  <a:pt x="1034" y="942"/>
                </a:cubicBezTo>
                <a:cubicBezTo>
                  <a:pt x="1155" y="791"/>
                  <a:pt x="1338" y="699"/>
                  <a:pt x="1581" y="699"/>
                </a:cubicBezTo>
                <a:cubicBezTo>
                  <a:pt x="1672" y="699"/>
                  <a:pt x="1794" y="730"/>
                  <a:pt x="1915" y="791"/>
                </a:cubicBezTo>
                <a:cubicBezTo>
                  <a:pt x="2037" y="851"/>
                  <a:pt x="2128" y="882"/>
                  <a:pt x="2158" y="942"/>
                </a:cubicBezTo>
                <a:cubicBezTo>
                  <a:pt x="2189" y="973"/>
                  <a:pt x="2219" y="1003"/>
                  <a:pt x="2250" y="1003"/>
                </a:cubicBezTo>
                <a:lnTo>
                  <a:pt x="2645" y="426"/>
                </a:lnTo>
                <a:cubicBezTo>
                  <a:pt x="2554" y="335"/>
                  <a:pt x="2462" y="274"/>
                  <a:pt x="2371" y="213"/>
                </a:cubicBezTo>
                <a:cubicBezTo>
                  <a:pt x="2280" y="183"/>
                  <a:pt x="2158" y="122"/>
                  <a:pt x="2006" y="6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8522334" y="4163458"/>
            <a:ext cx="35378" cy="79549"/>
          </a:xfrm>
          <a:custGeom>
            <a:rect b="b" l="l" r="r" t="t"/>
            <a:pathLst>
              <a:path extrusionOk="0" h="3709" w="1521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8573951" y="4163458"/>
            <a:ext cx="62942" cy="79549"/>
          </a:xfrm>
          <a:custGeom>
            <a:rect b="b" l="l" r="r" t="t"/>
            <a:pathLst>
              <a:path extrusionOk="0" h="3709" w="2706">
                <a:moveTo>
                  <a:pt x="0" y="0"/>
                </a:moveTo>
                <a:lnTo>
                  <a:pt x="0" y="1186"/>
                </a:lnTo>
                <a:lnTo>
                  <a:pt x="790" y="1186"/>
                </a:lnTo>
                <a:lnTo>
                  <a:pt x="790" y="700"/>
                </a:lnTo>
                <a:lnTo>
                  <a:pt x="1733" y="700"/>
                </a:lnTo>
                <a:lnTo>
                  <a:pt x="304" y="3709"/>
                </a:lnTo>
                <a:lnTo>
                  <a:pt x="1186" y="3709"/>
                </a:lnTo>
                <a:lnTo>
                  <a:pt x="2705" y="608"/>
                </a:lnTo>
                <a:lnTo>
                  <a:pt x="2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8845457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8898470" y="4161507"/>
            <a:ext cx="65081" cy="82165"/>
          </a:xfrm>
          <a:custGeom>
            <a:rect b="b" l="l" r="r" t="t"/>
            <a:pathLst>
              <a:path extrusionOk="0" h="3831" w="2798">
                <a:moveTo>
                  <a:pt x="1399" y="639"/>
                </a:moveTo>
                <a:cubicBezTo>
                  <a:pt x="1551" y="639"/>
                  <a:pt x="1673" y="699"/>
                  <a:pt x="1764" y="76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07"/>
                  <a:pt x="1764" y="1398"/>
                </a:cubicBezTo>
                <a:cubicBezTo>
                  <a:pt x="1642" y="1490"/>
                  <a:pt x="1521" y="1520"/>
                  <a:pt x="1399" y="1520"/>
                </a:cubicBezTo>
                <a:cubicBezTo>
                  <a:pt x="1277" y="1520"/>
                  <a:pt x="1156" y="1490"/>
                  <a:pt x="1034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34" y="760"/>
                </a:cubicBezTo>
                <a:cubicBezTo>
                  <a:pt x="1156" y="699"/>
                  <a:pt x="1277" y="639"/>
                  <a:pt x="1399" y="639"/>
                </a:cubicBezTo>
                <a:close/>
                <a:moveTo>
                  <a:pt x="1399" y="2158"/>
                </a:moveTo>
                <a:cubicBezTo>
                  <a:pt x="1551" y="2158"/>
                  <a:pt x="1703" y="2219"/>
                  <a:pt x="1824" y="2280"/>
                </a:cubicBezTo>
                <a:cubicBezTo>
                  <a:pt x="1916" y="2371"/>
                  <a:pt x="1976" y="2493"/>
                  <a:pt x="1976" y="2645"/>
                </a:cubicBezTo>
                <a:cubicBezTo>
                  <a:pt x="1976" y="2827"/>
                  <a:pt x="1916" y="2949"/>
                  <a:pt x="1794" y="3009"/>
                </a:cubicBezTo>
                <a:cubicBezTo>
                  <a:pt x="1673" y="3101"/>
                  <a:pt x="1551" y="3131"/>
                  <a:pt x="1399" y="3131"/>
                </a:cubicBezTo>
                <a:cubicBezTo>
                  <a:pt x="1247" y="3131"/>
                  <a:pt x="1125" y="3101"/>
                  <a:pt x="1004" y="3009"/>
                </a:cubicBezTo>
                <a:cubicBezTo>
                  <a:pt x="882" y="2949"/>
                  <a:pt x="821" y="2827"/>
                  <a:pt x="821" y="2645"/>
                </a:cubicBezTo>
                <a:cubicBezTo>
                  <a:pt x="821" y="2493"/>
                  <a:pt x="882" y="2371"/>
                  <a:pt x="1004" y="2280"/>
                </a:cubicBezTo>
                <a:cubicBezTo>
                  <a:pt x="1125" y="2219"/>
                  <a:pt x="1247" y="2158"/>
                  <a:pt x="1399" y="2158"/>
                </a:cubicBezTo>
                <a:close/>
                <a:moveTo>
                  <a:pt x="1399" y="0"/>
                </a:moveTo>
                <a:cubicBezTo>
                  <a:pt x="1034" y="0"/>
                  <a:pt x="730" y="91"/>
                  <a:pt x="487" y="304"/>
                </a:cubicBezTo>
                <a:cubicBezTo>
                  <a:pt x="244" y="487"/>
                  <a:pt x="122" y="730"/>
                  <a:pt x="122" y="1003"/>
                </a:cubicBezTo>
                <a:cubicBezTo>
                  <a:pt x="122" y="1277"/>
                  <a:pt x="214" y="1520"/>
                  <a:pt x="457" y="1733"/>
                </a:cubicBezTo>
                <a:cubicBezTo>
                  <a:pt x="153" y="1976"/>
                  <a:pt x="1" y="2280"/>
                  <a:pt x="1" y="2675"/>
                </a:cubicBezTo>
                <a:cubicBezTo>
                  <a:pt x="1" y="3009"/>
                  <a:pt x="122" y="3283"/>
                  <a:pt x="365" y="3496"/>
                </a:cubicBezTo>
                <a:cubicBezTo>
                  <a:pt x="639" y="3708"/>
                  <a:pt x="973" y="3830"/>
                  <a:pt x="1399" y="3830"/>
                </a:cubicBezTo>
                <a:cubicBezTo>
                  <a:pt x="1824" y="3830"/>
                  <a:pt x="2159" y="3708"/>
                  <a:pt x="2432" y="3496"/>
                </a:cubicBezTo>
                <a:cubicBezTo>
                  <a:pt x="2676" y="3283"/>
                  <a:pt x="2797" y="3009"/>
                  <a:pt x="2797" y="2675"/>
                </a:cubicBezTo>
                <a:cubicBezTo>
                  <a:pt x="2797" y="2280"/>
                  <a:pt x="2676" y="1976"/>
                  <a:pt x="2341" y="173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7"/>
                  <a:pt x="2311" y="304"/>
                </a:cubicBezTo>
                <a:cubicBezTo>
                  <a:pt x="2068" y="91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6913094" y="4456380"/>
            <a:ext cx="34657" cy="79549"/>
          </a:xfrm>
          <a:custGeom>
            <a:rect b="b" l="l" r="r" t="t"/>
            <a:pathLst>
              <a:path extrusionOk="0" h="3709" w="1490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6965408" y="4454429"/>
            <a:ext cx="64360" cy="82165"/>
          </a:xfrm>
          <a:custGeom>
            <a:rect b="b" l="l" r="r" t="t"/>
            <a:pathLst>
              <a:path extrusionOk="0" h="3831" w="2767">
                <a:moveTo>
                  <a:pt x="1308" y="699"/>
                </a:moveTo>
                <a:cubicBezTo>
                  <a:pt x="1460" y="699"/>
                  <a:pt x="1612" y="730"/>
                  <a:pt x="1703" y="851"/>
                </a:cubicBezTo>
                <a:cubicBezTo>
                  <a:pt x="1825" y="973"/>
                  <a:pt x="1855" y="1095"/>
                  <a:pt x="1855" y="1247"/>
                </a:cubicBezTo>
                <a:cubicBezTo>
                  <a:pt x="1855" y="1429"/>
                  <a:pt x="1825" y="1551"/>
                  <a:pt x="1703" y="1642"/>
                </a:cubicBezTo>
                <a:cubicBezTo>
                  <a:pt x="1581" y="1733"/>
                  <a:pt x="1460" y="1794"/>
                  <a:pt x="1308" y="1794"/>
                </a:cubicBezTo>
                <a:cubicBezTo>
                  <a:pt x="1126" y="1794"/>
                  <a:pt x="1004" y="1733"/>
                  <a:pt x="913" y="1611"/>
                </a:cubicBezTo>
                <a:cubicBezTo>
                  <a:pt x="822" y="1520"/>
                  <a:pt x="761" y="1368"/>
                  <a:pt x="761" y="1216"/>
                </a:cubicBezTo>
                <a:cubicBezTo>
                  <a:pt x="761" y="1064"/>
                  <a:pt x="822" y="943"/>
                  <a:pt x="913" y="851"/>
                </a:cubicBezTo>
                <a:cubicBezTo>
                  <a:pt x="1034" y="730"/>
                  <a:pt x="1156" y="699"/>
                  <a:pt x="1308" y="699"/>
                </a:cubicBezTo>
                <a:close/>
                <a:moveTo>
                  <a:pt x="1308" y="0"/>
                </a:moveTo>
                <a:cubicBezTo>
                  <a:pt x="943" y="0"/>
                  <a:pt x="609" y="122"/>
                  <a:pt x="366" y="335"/>
                </a:cubicBezTo>
                <a:cubicBezTo>
                  <a:pt x="122" y="578"/>
                  <a:pt x="1" y="851"/>
                  <a:pt x="1" y="1247"/>
                </a:cubicBezTo>
                <a:cubicBezTo>
                  <a:pt x="1" y="1611"/>
                  <a:pt x="122" y="1915"/>
                  <a:pt x="335" y="2158"/>
                </a:cubicBezTo>
                <a:cubicBezTo>
                  <a:pt x="578" y="2371"/>
                  <a:pt x="852" y="2493"/>
                  <a:pt x="1217" y="2493"/>
                </a:cubicBezTo>
                <a:cubicBezTo>
                  <a:pt x="146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6" y="2523"/>
                  <a:pt x="1825" y="2736"/>
                  <a:pt x="1703" y="2888"/>
                </a:cubicBezTo>
                <a:cubicBezTo>
                  <a:pt x="1581" y="3040"/>
                  <a:pt x="1399" y="3131"/>
                  <a:pt x="1186" y="3131"/>
                </a:cubicBezTo>
                <a:cubicBezTo>
                  <a:pt x="1065" y="3131"/>
                  <a:pt x="974" y="3101"/>
                  <a:pt x="852" y="3040"/>
                </a:cubicBezTo>
                <a:cubicBezTo>
                  <a:pt x="730" y="2979"/>
                  <a:pt x="639" y="2949"/>
                  <a:pt x="609" y="2918"/>
                </a:cubicBezTo>
                <a:cubicBezTo>
                  <a:pt x="578" y="2858"/>
                  <a:pt x="548" y="2827"/>
                  <a:pt x="518" y="2827"/>
                </a:cubicBezTo>
                <a:lnTo>
                  <a:pt x="92" y="3405"/>
                </a:lnTo>
                <a:cubicBezTo>
                  <a:pt x="214" y="3496"/>
                  <a:pt x="305" y="3557"/>
                  <a:pt x="366" y="3587"/>
                </a:cubicBezTo>
                <a:cubicBezTo>
                  <a:pt x="457" y="3648"/>
                  <a:pt x="578" y="3709"/>
                  <a:pt x="730" y="3739"/>
                </a:cubicBezTo>
                <a:cubicBezTo>
                  <a:pt x="913" y="3800"/>
                  <a:pt x="1065" y="3830"/>
                  <a:pt x="1247" y="3830"/>
                </a:cubicBezTo>
                <a:cubicBezTo>
                  <a:pt x="1642" y="3830"/>
                  <a:pt x="2007" y="3678"/>
                  <a:pt x="2281" y="3374"/>
                </a:cubicBezTo>
                <a:cubicBezTo>
                  <a:pt x="2433" y="3222"/>
                  <a:pt x="2554" y="3040"/>
                  <a:pt x="2645" y="2766"/>
                </a:cubicBezTo>
                <a:cubicBezTo>
                  <a:pt x="2706" y="2523"/>
                  <a:pt x="2767" y="2219"/>
                  <a:pt x="2767" y="1885"/>
                </a:cubicBezTo>
                <a:cubicBezTo>
                  <a:pt x="2767" y="1368"/>
                  <a:pt x="2645" y="912"/>
                  <a:pt x="2433" y="578"/>
                </a:cubicBezTo>
                <a:cubicBezTo>
                  <a:pt x="2341" y="395"/>
                  <a:pt x="2189" y="244"/>
                  <a:pt x="2007" y="152"/>
                </a:cubicBezTo>
                <a:cubicBezTo>
                  <a:pt x="1794" y="31"/>
                  <a:pt x="1581" y="0"/>
                  <a:pt x="1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7241171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50" y="730"/>
                  <a:pt x="1642" y="821"/>
                </a:cubicBezTo>
                <a:cubicBezTo>
                  <a:pt x="1702" y="912"/>
                  <a:pt x="1763" y="1003"/>
                  <a:pt x="1763" y="1125"/>
                </a:cubicBezTo>
                <a:cubicBezTo>
                  <a:pt x="1763" y="1247"/>
                  <a:pt x="1702" y="1399"/>
                  <a:pt x="1611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10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7316817" y="4454429"/>
            <a:ext cx="71431" cy="82165"/>
          </a:xfrm>
          <a:custGeom>
            <a:rect b="b" l="l" r="r" t="t"/>
            <a:pathLst>
              <a:path extrusionOk="0" h="3831" w="3071">
                <a:moveTo>
                  <a:pt x="1551" y="669"/>
                </a:moveTo>
                <a:cubicBezTo>
                  <a:pt x="1794" y="669"/>
                  <a:pt x="1976" y="791"/>
                  <a:pt x="2098" y="1003"/>
                </a:cubicBezTo>
                <a:cubicBezTo>
                  <a:pt x="2189" y="1247"/>
                  <a:pt x="2250" y="1551"/>
                  <a:pt x="2250" y="1915"/>
                </a:cubicBezTo>
                <a:cubicBezTo>
                  <a:pt x="2250" y="2280"/>
                  <a:pt x="2189" y="2584"/>
                  <a:pt x="2098" y="279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277" y="3161"/>
                  <a:pt x="1095" y="3040"/>
                  <a:pt x="1004" y="2797"/>
                </a:cubicBezTo>
                <a:cubicBezTo>
                  <a:pt x="882" y="2584"/>
                  <a:pt x="821" y="2280"/>
                  <a:pt x="821" y="1915"/>
                </a:cubicBezTo>
                <a:cubicBezTo>
                  <a:pt x="821" y="1551"/>
                  <a:pt x="882" y="1247"/>
                  <a:pt x="1004" y="1003"/>
                </a:cubicBezTo>
                <a:cubicBezTo>
                  <a:pt x="1095" y="791"/>
                  <a:pt x="1277" y="669"/>
                  <a:pt x="1551" y="669"/>
                </a:cubicBezTo>
                <a:close/>
                <a:moveTo>
                  <a:pt x="1551" y="0"/>
                </a:moveTo>
                <a:cubicBezTo>
                  <a:pt x="1034" y="0"/>
                  <a:pt x="639" y="152"/>
                  <a:pt x="396" y="517"/>
                </a:cubicBezTo>
                <a:cubicBezTo>
                  <a:pt x="122" y="882"/>
                  <a:pt x="1" y="1338"/>
                  <a:pt x="1" y="1915"/>
                </a:cubicBezTo>
                <a:cubicBezTo>
                  <a:pt x="1" y="2493"/>
                  <a:pt x="122" y="2949"/>
                  <a:pt x="396" y="3313"/>
                </a:cubicBezTo>
                <a:cubicBezTo>
                  <a:pt x="639" y="3648"/>
                  <a:pt x="1034" y="3830"/>
                  <a:pt x="1551" y="3830"/>
                </a:cubicBezTo>
                <a:cubicBezTo>
                  <a:pt x="2037" y="3830"/>
                  <a:pt x="2432" y="3648"/>
                  <a:pt x="2675" y="3313"/>
                </a:cubicBezTo>
                <a:cubicBezTo>
                  <a:pt x="2949" y="2949"/>
                  <a:pt x="3071" y="2493"/>
                  <a:pt x="3071" y="1915"/>
                </a:cubicBezTo>
                <a:cubicBezTo>
                  <a:pt x="3071" y="1338"/>
                  <a:pt x="2949" y="882"/>
                  <a:pt x="2675" y="517"/>
                </a:cubicBezTo>
                <a:cubicBezTo>
                  <a:pt x="2432" y="183"/>
                  <a:pt x="2037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7558618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631450" y="4456380"/>
            <a:ext cx="34681" cy="79549"/>
          </a:xfrm>
          <a:custGeom>
            <a:rect b="b" l="l" r="r" t="t"/>
            <a:pathLst>
              <a:path extrusionOk="0" h="3709" w="1491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7883858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7958806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1" y="61"/>
                  <a:pt x="548" y="213"/>
                </a:cubicBezTo>
                <a:cubicBezTo>
                  <a:pt x="366" y="335"/>
                  <a:pt x="153" y="547"/>
                  <a:pt x="1" y="821"/>
                </a:cubicBezTo>
                <a:lnTo>
                  <a:pt x="639" y="1186"/>
                </a:lnTo>
                <a:cubicBezTo>
                  <a:pt x="852" y="882"/>
                  <a:pt x="1095" y="699"/>
                  <a:pt x="1308" y="699"/>
                </a:cubicBezTo>
                <a:cubicBezTo>
                  <a:pt x="1429" y="699"/>
                  <a:pt x="1551" y="730"/>
                  <a:pt x="1612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2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29" y="2067"/>
                  <a:pt x="2311" y="1854"/>
                  <a:pt x="2402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91"/>
                  <a:pt x="2433" y="487"/>
                  <a:pt x="2189" y="304"/>
                </a:cubicBezTo>
                <a:cubicBezTo>
                  <a:pt x="1946" y="92"/>
                  <a:pt x="1673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8205562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4" y="912"/>
                  <a:pt x="1764" y="1003"/>
                  <a:pt x="1764" y="1125"/>
                </a:cubicBezTo>
                <a:cubicBezTo>
                  <a:pt x="1764" y="1247"/>
                  <a:pt x="1734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8279114" y="4456380"/>
            <a:ext cx="61523" cy="80214"/>
          </a:xfrm>
          <a:custGeom>
            <a:rect b="b" l="l" r="r" t="t"/>
            <a:pathLst>
              <a:path extrusionOk="0" h="3740" w="2645">
                <a:moveTo>
                  <a:pt x="213" y="1"/>
                </a:moveTo>
                <a:lnTo>
                  <a:pt x="213" y="700"/>
                </a:lnTo>
                <a:lnTo>
                  <a:pt x="1368" y="700"/>
                </a:lnTo>
                <a:lnTo>
                  <a:pt x="638" y="1520"/>
                </a:lnTo>
                <a:lnTo>
                  <a:pt x="638" y="2128"/>
                </a:lnTo>
                <a:cubicBezTo>
                  <a:pt x="851" y="2067"/>
                  <a:pt x="1034" y="2037"/>
                  <a:pt x="1155" y="2037"/>
                </a:cubicBezTo>
                <a:cubicBezTo>
                  <a:pt x="1368" y="2037"/>
                  <a:pt x="1520" y="2098"/>
                  <a:pt x="1641" y="2189"/>
                </a:cubicBezTo>
                <a:cubicBezTo>
                  <a:pt x="1793" y="2250"/>
                  <a:pt x="1854" y="2402"/>
                  <a:pt x="1854" y="2554"/>
                </a:cubicBezTo>
                <a:cubicBezTo>
                  <a:pt x="1854" y="2706"/>
                  <a:pt x="1793" y="2797"/>
                  <a:pt x="1672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3" y="3010"/>
                  <a:pt x="669" y="2888"/>
                  <a:pt x="334" y="2645"/>
                </a:cubicBezTo>
                <a:lnTo>
                  <a:pt x="0" y="3314"/>
                </a:lnTo>
                <a:cubicBezTo>
                  <a:pt x="426" y="3587"/>
                  <a:pt x="821" y="3739"/>
                  <a:pt x="1246" y="3739"/>
                </a:cubicBezTo>
                <a:cubicBezTo>
                  <a:pt x="1641" y="3739"/>
                  <a:pt x="1976" y="3618"/>
                  <a:pt x="2249" y="340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19"/>
                  <a:pt x="2553" y="2007"/>
                  <a:pt x="2401" y="1794"/>
                </a:cubicBezTo>
                <a:cubicBezTo>
                  <a:pt x="2249" y="1581"/>
                  <a:pt x="2006" y="1460"/>
                  <a:pt x="1702" y="1429"/>
                </a:cubicBezTo>
                <a:lnTo>
                  <a:pt x="2462" y="548"/>
                </a:lnTo>
                <a:lnTo>
                  <a:pt x="24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8527987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0" y="61"/>
                  <a:pt x="548" y="213"/>
                </a:cubicBezTo>
                <a:cubicBezTo>
                  <a:pt x="365" y="335"/>
                  <a:pt x="152" y="547"/>
                  <a:pt x="0" y="821"/>
                </a:cubicBezTo>
                <a:lnTo>
                  <a:pt x="639" y="1186"/>
                </a:lnTo>
                <a:cubicBezTo>
                  <a:pt x="851" y="882"/>
                  <a:pt x="1095" y="699"/>
                  <a:pt x="1307" y="699"/>
                </a:cubicBezTo>
                <a:cubicBezTo>
                  <a:pt x="1429" y="699"/>
                  <a:pt x="1551" y="730"/>
                  <a:pt x="1611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1" y="1520"/>
                </a:cubicBezTo>
                <a:cubicBezTo>
                  <a:pt x="1520" y="1642"/>
                  <a:pt x="1368" y="1824"/>
                  <a:pt x="112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4"/>
                  <a:pt x="2402" y="1672"/>
                </a:cubicBezTo>
                <a:cubicBezTo>
                  <a:pt x="2493" y="1490"/>
                  <a:pt x="2554" y="1307"/>
                  <a:pt x="2554" y="1125"/>
                </a:cubicBezTo>
                <a:cubicBezTo>
                  <a:pt x="2554" y="791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600818" y="4456380"/>
            <a:ext cx="62942" cy="79549"/>
          </a:xfrm>
          <a:custGeom>
            <a:rect b="b" l="l" r="r" t="t"/>
            <a:pathLst>
              <a:path extrusionOk="0" h="3709" w="2706">
                <a:moveTo>
                  <a:pt x="1338" y="1"/>
                </a:moveTo>
                <a:lnTo>
                  <a:pt x="0" y="2189"/>
                </a:lnTo>
                <a:lnTo>
                  <a:pt x="0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310" y="3709"/>
                </a:lnTo>
                <a:lnTo>
                  <a:pt x="2310" y="2797"/>
                </a:lnTo>
                <a:lnTo>
                  <a:pt x="2705" y="2797"/>
                </a:lnTo>
                <a:lnTo>
                  <a:pt x="2705" y="2098"/>
                </a:lnTo>
                <a:lnTo>
                  <a:pt x="2310" y="2098"/>
                </a:lnTo>
                <a:lnTo>
                  <a:pt x="2310" y="1460"/>
                </a:lnTo>
                <a:lnTo>
                  <a:pt x="1490" y="1460"/>
                </a:lnTo>
                <a:lnTo>
                  <a:pt x="1490" y="2098"/>
                </a:lnTo>
                <a:lnTo>
                  <a:pt x="973" y="2098"/>
                </a:lnTo>
                <a:lnTo>
                  <a:pt x="224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8849691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6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59" y="699"/>
                  <a:pt x="1551" y="730"/>
                  <a:pt x="1642" y="821"/>
                </a:cubicBezTo>
                <a:cubicBezTo>
                  <a:pt x="1733" y="912"/>
                  <a:pt x="1763" y="1003"/>
                  <a:pt x="1763" y="1125"/>
                </a:cubicBezTo>
                <a:cubicBezTo>
                  <a:pt x="1763" y="1247"/>
                  <a:pt x="1733" y="1399"/>
                  <a:pt x="1642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8924639" y="4456380"/>
            <a:ext cx="61523" cy="80214"/>
          </a:xfrm>
          <a:custGeom>
            <a:rect b="b" l="l" r="r" t="t"/>
            <a:pathLst>
              <a:path extrusionOk="0" h="3740" w="2645">
                <a:moveTo>
                  <a:pt x="183" y="1"/>
                </a:moveTo>
                <a:lnTo>
                  <a:pt x="183" y="1794"/>
                </a:lnTo>
                <a:lnTo>
                  <a:pt x="548" y="2159"/>
                </a:lnTo>
                <a:cubicBezTo>
                  <a:pt x="791" y="2037"/>
                  <a:pt x="1003" y="1976"/>
                  <a:pt x="1186" y="1976"/>
                </a:cubicBezTo>
                <a:cubicBezTo>
                  <a:pt x="1368" y="1976"/>
                  <a:pt x="1520" y="2007"/>
                  <a:pt x="1642" y="2098"/>
                </a:cubicBezTo>
                <a:cubicBezTo>
                  <a:pt x="1763" y="2189"/>
                  <a:pt x="1824" y="2311"/>
                  <a:pt x="1824" y="2493"/>
                </a:cubicBezTo>
                <a:cubicBezTo>
                  <a:pt x="1824" y="2645"/>
                  <a:pt x="1763" y="2797"/>
                  <a:pt x="1672" y="2858"/>
                </a:cubicBezTo>
                <a:cubicBezTo>
                  <a:pt x="1551" y="2949"/>
                  <a:pt x="1429" y="2979"/>
                  <a:pt x="1277" y="2979"/>
                </a:cubicBezTo>
                <a:cubicBezTo>
                  <a:pt x="1155" y="2979"/>
                  <a:pt x="1003" y="2949"/>
                  <a:pt x="851" y="2888"/>
                </a:cubicBezTo>
                <a:cubicBezTo>
                  <a:pt x="730" y="2797"/>
                  <a:pt x="639" y="2736"/>
                  <a:pt x="578" y="2706"/>
                </a:cubicBezTo>
                <a:cubicBezTo>
                  <a:pt x="517" y="2645"/>
                  <a:pt x="487" y="2615"/>
                  <a:pt x="456" y="2584"/>
                </a:cubicBezTo>
                <a:lnTo>
                  <a:pt x="0" y="3192"/>
                </a:lnTo>
                <a:cubicBezTo>
                  <a:pt x="335" y="3557"/>
                  <a:pt x="760" y="3739"/>
                  <a:pt x="1277" y="3739"/>
                </a:cubicBezTo>
                <a:cubicBezTo>
                  <a:pt x="1672" y="3739"/>
                  <a:pt x="2007" y="3618"/>
                  <a:pt x="2250" y="3374"/>
                </a:cubicBezTo>
                <a:cubicBezTo>
                  <a:pt x="2523" y="3131"/>
                  <a:pt x="2645" y="2827"/>
                  <a:pt x="2645" y="2463"/>
                </a:cubicBezTo>
                <a:cubicBezTo>
                  <a:pt x="2645" y="2098"/>
                  <a:pt x="2523" y="1824"/>
                  <a:pt x="2280" y="1611"/>
                </a:cubicBezTo>
                <a:cubicBezTo>
                  <a:pt x="2007" y="1368"/>
                  <a:pt x="1703" y="1277"/>
                  <a:pt x="1338" y="1277"/>
                </a:cubicBezTo>
                <a:cubicBezTo>
                  <a:pt x="1216" y="1277"/>
                  <a:pt x="1095" y="1277"/>
                  <a:pt x="973" y="130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6918048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68" y="0"/>
                </a:moveTo>
                <a:cubicBezTo>
                  <a:pt x="1034" y="0"/>
                  <a:pt x="791" y="61"/>
                  <a:pt x="578" y="183"/>
                </a:cubicBezTo>
                <a:cubicBezTo>
                  <a:pt x="365" y="335"/>
                  <a:pt x="183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59" y="700"/>
                  <a:pt x="1551" y="730"/>
                  <a:pt x="1642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03" y="1368"/>
                  <a:pt x="1611" y="1520"/>
                </a:cubicBezTo>
                <a:cubicBezTo>
                  <a:pt x="1520" y="1642"/>
                  <a:pt x="1368" y="1824"/>
                  <a:pt x="115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6993694" y="4726563"/>
            <a:ext cx="64360" cy="82144"/>
          </a:xfrm>
          <a:custGeom>
            <a:rect b="b" l="l" r="r" t="t"/>
            <a:pathLst>
              <a:path extrusionOk="0" h="3830" w="2767">
                <a:moveTo>
                  <a:pt x="1490" y="2067"/>
                </a:moveTo>
                <a:cubicBezTo>
                  <a:pt x="1642" y="2067"/>
                  <a:pt x="1764" y="2128"/>
                  <a:pt x="1885" y="2219"/>
                </a:cubicBezTo>
                <a:cubicBezTo>
                  <a:pt x="1976" y="2341"/>
                  <a:pt x="2007" y="2462"/>
                  <a:pt x="2007" y="2614"/>
                </a:cubicBezTo>
                <a:cubicBezTo>
                  <a:pt x="2007" y="2766"/>
                  <a:pt x="1976" y="2918"/>
                  <a:pt x="1855" y="3009"/>
                </a:cubicBezTo>
                <a:cubicBezTo>
                  <a:pt x="1764" y="3100"/>
                  <a:pt x="1612" y="3161"/>
                  <a:pt x="1460" y="3161"/>
                </a:cubicBezTo>
                <a:cubicBezTo>
                  <a:pt x="1308" y="3161"/>
                  <a:pt x="1156" y="3100"/>
                  <a:pt x="1065" y="2979"/>
                </a:cubicBezTo>
                <a:cubicBezTo>
                  <a:pt x="943" y="2888"/>
                  <a:pt x="913" y="2736"/>
                  <a:pt x="913" y="2584"/>
                </a:cubicBezTo>
                <a:cubicBezTo>
                  <a:pt x="913" y="2432"/>
                  <a:pt x="943" y="2310"/>
                  <a:pt x="1065" y="2219"/>
                </a:cubicBezTo>
                <a:cubicBezTo>
                  <a:pt x="1186" y="2097"/>
                  <a:pt x="1308" y="2067"/>
                  <a:pt x="1490" y="2067"/>
                </a:cubicBezTo>
                <a:close/>
                <a:moveTo>
                  <a:pt x="1521" y="0"/>
                </a:moveTo>
                <a:cubicBezTo>
                  <a:pt x="1095" y="0"/>
                  <a:pt x="761" y="152"/>
                  <a:pt x="487" y="456"/>
                </a:cubicBezTo>
                <a:cubicBezTo>
                  <a:pt x="335" y="608"/>
                  <a:pt x="213" y="821"/>
                  <a:pt x="122" y="1064"/>
                </a:cubicBezTo>
                <a:cubicBezTo>
                  <a:pt x="62" y="1307"/>
                  <a:pt x="1" y="1611"/>
                  <a:pt x="1" y="1945"/>
                </a:cubicBezTo>
                <a:cubicBezTo>
                  <a:pt x="1" y="2492"/>
                  <a:pt x="122" y="2918"/>
                  <a:pt x="335" y="3283"/>
                </a:cubicBezTo>
                <a:cubicBezTo>
                  <a:pt x="426" y="3465"/>
                  <a:pt x="578" y="3587"/>
                  <a:pt x="761" y="3708"/>
                </a:cubicBezTo>
                <a:cubicBezTo>
                  <a:pt x="973" y="3800"/>
                  <a:pt x="1186" y="3830"/>
                  <a:pt x="1460" y="3830"/>
                </a:cubicBezTo>
                <a:cubicBezTo>
                  <a:pt x="1824" y="3830"/>
                  <a:pt x="2159" y="3739"/>
                  <a:pt x="2402" y="3496"/>
                </a:cubicBezTo>
                <a:cubicBezTo>
                  <a:pt x="2645" y="3283"/>
                  <a:pt x="2767" y="2979"/>
                  <a:pt x="2767" y="2614"/>
                </a:cubicBezTo>
                <a:cubicBezTo>
                  <a:pt x="2767" y="2219"/>
                  <a:pt x="2645" y="1915"/>
                  <a:pt x="2432" y="1702"/>
                </a:cubicBezTo>
                <a:cubicBezTo>
                  <a:pt x="2189" y="1489"/>
                  <a:pt x="1916" y="1368"/>
                  <a:pt x="1551" y="1368"/>
                </a:cubicBezTo>
                <a:cubicBezTo>
                  <a:pt x="1308" y="1368"/>
                  <a:pt x="1065" y="1429"/>
                  <a:pt x="821" y="1581"/>
                </a:cubicBezTo>
                <a:cubicBezTo>
                  <a:pt x="852" y="1337"/>
                  <a:pt x="943" y="1125"/>
                  <a:pt x="1065" y="973"/>
                </a:cubicBezTo>
                <a:cubicBezTo>
                  <a:pt x="1186" y="790"/>
                  <a:pt x="1369" y="730"/>
                  <a:pt x="1581" y="730"/>
                </a:cubicBezTo>
                <a:cubicBezTo>
                  <a:pt x="1703" y="730"/>
                  <a:pt x="1824" y="760"/>
                  <a:pt x="1946" y="821"/>
                </a:cubicBezTo>
                <a:cubicBezTo>
                  <a:pt x="2068" y="851"/>
                  <a:pt x="2128" y="912"/>
                  <a:pt x="2189" y="942"/>
                </a:cubicBezTo>
                <a:cubicBezTo>
                  <a:pt x="2220" y="973"/>
                  <a:pt x="2250" y="1003"/>
                  <a:pt x="2280" y="1034"/>
                </a:cubicBezTo>
                <a:lnTo>
                  <a:pt x="2676" y="456"/>
                </a:lnTo>
                <a:cubicBezTo>
                  <a:pt x="2554" y="365"/>
                  <a:pt x="2463" y="304"/>
                  <a:pt x="2372" y="243"/>
                </a:cubicBezTo>
                <a:cubicBezTo>
                  <a:pt x="2311" y="182"/>
                  <a:pt x="2189" y="122"/>
                  <a:pt x="2007" y="91"/>
                </a:cubicBezTo>
                <a:cubicBezTo>
                  <a:pt x="1855" y="30"/>
                  <a:pt x="170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7239054" y="4727206"/>
            <a:ext cx="62942" cy="80857"/>
          </a:xfrm>
          <a:custGeom>
            <a:rect b="b" l="l" r="r" t="t"/>
            <a:pathLst>
              <a:path extrusionOk="0" h="3770" w="2706">
                <a:moveTo>
                  <a:pt x="1368" y="0"/>
                </a:moveTo>
                <a:cubicBezTo>
                  <a:pt x="1064" y="0"/>
                  <a:pt x="790" y="61"/>
                  <a:pt x="578" y="183"/>
                </a:cubicBezTo>
                <a:cubicBezTo>
                  <a:pt x="365" y="335"/>
                  <a:pt x="182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4" y="700"/>
                  <a:pt x="1337" y="700"/>
                </a:cubicBezTo>
                <a:cubicBezTo>
                  <a:pt x="1459" y="700"/>
                  <a:pt x="1581" y="730"/>
                  <a:pt x="1641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33" y="1368"/>
                  <a:pt x="1641" y="1520"/>
                </a:cubicBezTo>
                <a:cubicBezTo>
                  <a:pt x="1550" y="1642"/>
                  <a:pt x="1368" y="1824"/>
                  <a:pt x="1155" y="2037"/>
                </a:cubicBezTo>
                <a:lnTo>
                  <a:pt x="91" y="3162"/>
                </a:lnTo>
                <a:lnTo>
                  <a:pt x="91" y="3770"/>
                </a:lnTo>
                <a:lnTo>
                  <a:pt x="2705" y="377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70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7313979" y="4728514"/>
            <a:ext cx="62244" cy="79549"/>
          </a:xfrm>
          <a:custGeom>
            <a:rect b="b" l="l" r="r" t="t"/>
            <a:pathLst>
              <a:path extrusionOk="0" h="3709" w="2676">
                <a:moveTo>
                  <a:pt x="1" y="0"/>
                </a:moveTo>
                <a:lnTo>
                  <a:pt x="1" y="1186"/>
                </a:lnTo>
                <a:lnTo>
                  <a:pt x="791" y="1186"/>
                </a:lnTo>
                <a:lnTo>
                  <a:pt x="791" y="730"/>
                </a:lnTo>
                <a:lnTo>
                  <a:pt x="1703" y="730"/>
                </a:lnTo>
                <a:lnTo>
                  <a:pt x="275" y="3709"/>
                </a:lnTo>
                <a:lnTo>
                  <a:pt x="1186" y="3709"/>
                </a:lnTo>
                <a:lnTo>
                  <a:pt x="2676" y="639"/>
                </a:lnTo>
                <a:lnTo>
                  <a:pt x="26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7562154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65" y="0"/>
                  <a:pt x="791" y="61"/>
                  <a:pt x="578" y="183"/>
                </a:cubicBezTo>
                <a:cubicBezTo>
                  <a:pt x="366" y="335"/>
                  <a:pt x="183" y="517"/>
                  <a:pt x="1" y="791"/>
                </a:cubicBezTo>
                <a:lnTo>
                  <a:pt x="670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60" y="700"/>
                  <a:pt x="1551" y="730"/>
                  <a:pt x="1642" y="821"/>
                </a:cubicBezTo>
                <a:cubicBezTo>
                  <a:pt x="1733" y="912"/>
                  <a:pt x="1764" y="1004"/>
                  <a:pt x="1764" y="1125"/>
                </a:cubicBezTo>
                <a:cubicBezTo>
                  <a:pt x="1764" y="1247"/>
                  <a:pt x="1733" y="1368"/>
                  <a:pt x="1642" y="1520"/>
                </a:cubicBezTo>
                <a:cubicBezTo>
                  <a:pt x="155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70"/>
                </a:lnTo>
                <a:lnTo>
                  <a:pt x="2676" y="377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5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60"/>
                  <a:pt x="2463" y="487"/>
                  <a:pt x="2220" y="304"/>
                </a:cubicBezTo>
                <a:cubicBezTo>
                  <a:pt x="1977" y="92"/>
                  <a:pt x="170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7637823" y="4727206"/>
            <a:ext cx="65779" cy="82165"/>
          </a:xfrm>
          <a:custGeom>
            <a:rect b="b" l="l" r="r" t="t"/>
            <a:pathLst>
              <a:path extrusionOk="0" h="3831" w="2828">
                <a:moveTo>
                  <a:pt x="1429" y="639"/>
                </a:moveTo>
                <a:cubicBezTo>
                  <a:pt x="1550" y="639"/>
                  <a:pt x="1672" y="669"/>
                  <a:pt x="1794" y="760"/>
                </a:cubicBezTo>
                <a:cubicBezTo>
                  <a:pt x="1885" y="852"/>
                  <a:pt x="1915" y="943"/>
                  <a:pt x="1915" y="1064"/>
                </a:cubicBezTo>
                <a:cubicBezTo>
                  <a:pt x="1915" y="1186"/>
                  <a:pt x="1885" y="1307"/>
                  <a:pt x="1763" y="1399"/>
                </a:cubicBezTo>
                <a:cubicBezTo>
                  <a:pt x="1672" y="1459"/>
                  <a:pt x="1550" y="1520"/>
                  <a:pt x="1429" y="1520"/>
                </a:cubicBezTo>
                <a:cubicBezTo>
                  <a:pt x="1277" y="1520"/>
                  <a:pt x="1186" y="1459"/>
                  <a:pt x="1064" y="1399"/>
                </a:cubicBezTo>
                <a:cubicBezTo>
                  <a:pt x="973" y="1307"/>
                  <a:pt x="912" y="1186"/>
                  <a:pt x="912" y="1064"/>
                </a:cubicBezTo>
                <a:cubicBezTo>
                  <a:pt x="912" y="943"/>
                  <a:pt x="973" y="852"/>
                  <a:pt x="1064" y="760"/>
                </a:cubicBezTo>
                <a:cubicBezTo>
                  <a:pt x="1155" y="669"/>
                  <a:pt x="1277" y="639"/>
                  <a:pt x="1429" y="639"/>
                </a:cubicBezTo>
                <a:close/>
                <a:moveTo>
                  <a:pt x="1429" y="2159"/>
                </a:moveTo>
                <a:cubicBezTo>
                  <a:pt x="1581" y="2159"/>
                  <a:pt x="1702" y="2189"/>
                  <a:pt x="1824" y="2280"/>
                </a:cubicBezTo>
                <a:cubicBezTo>
                  <a:pt x="1946" y="2371"/>
                  <a:pt x="2006" y="2493"/>
                  <a:pt x="2006" y="2645"/>
                </a:cubicBezTo>
                <a:cubicBezTo>
                  <a:pt x="2006" y="2797"/>
                  <a:pt x="1946" y="2918"/>
                  <a:pt x="1824" y="3010"/>
                </a:cubicBezTo>
                <a:cubicBezTo>
                  <a:pt x="1702" y="3101"/>
                  <a:pt x="1550" y="3131"/>
                  <a:pt x="1429" y="3131"/>
                </a:cubicBezTo>
                <a:cubicBezTo>
                  <a:pt x="1277" y="3131"/>
                  <a:pt x="1125" y="3101"/>
                  <a:pt x="1034" y="3010"/>
                </a:cubicBezTo>
                <a:cubicBezTo>
                  <a:pt x="882" y="2918"/>
                  <a:pt x="821" y="2797"/>
                  <a:pt x="851" y="2645"/>
                </a:cubicBezTo>
                <a:cubicBezTo>
                  <a:pt x="851" y="2493"/>
                  <a:pt x="882" y="2371"/>
                  <a:pt x="1003" y="2280"/>
                </a:cubicBezTo>
                <a:cubicBezTo>
                  <a:pt x="1125" y="2189"/>
                  <a:pt x="1277" y="2159"/>
                  <a:pt x="1429" y="2159"/>
                </a:cubicBezTo>
                <a:close/>
                <a:moveTo>
                  <a:pt x="1429" y="0"/>
                </a:moveTo>
                <a:cubicBezTo>
                  <a:pt x="1064" y="0"/>
                  <a:pt x="760" y="92"/>
                  <a:pt x="517" y="274"/>
                </a:cubicBezTo>
                <a:cubicBezTo>
                  <a:pt x="243" y="487"/>
                  <a:pt x="122" y="700"/>
                  <a:pt x="122" y="1004"/>
                </a:cubicBezTo>
                <a:cubicBezTo>
                  <a:pt x="122" y="1277"/>
                  <a:pt x="243" y="1520"/>
                  <a:pt x="456" y="1733"/>
                </a:cubicBezTo>
                <a:cubicBezTo>
                  <a:pt x="152" y="1976"/>
                  <a:pt x="0" y="2280"/>
                  <a:pt x="0" y="2675"/>
                </a:cubicBezTo>
                <a:cubicBezTo>
                  <a:pt x="0" y="2979"/>
                  <a:pt x="152" y="3253"/>
                  <a:pt x="395" y="3496"/>
                </a:cubicBezTo>
                <a:cubicBezTo>
                  <a:pt x="669" y="3709"/>
                  <a:pt x="1003" y="3830"/>
                  <a:pt x="1429" y="3830"/>
                </a:cubicBezTo>
                <a:cubicBezTo>
                  <a:pt x="1824" y="3830"/>
                  <a:pt x="2189" y="3709"/>
                  <a:pt x="2432" y="3496"/>
                </a:cubicBezTo>
                <a:cubicBezTo>
                  <a:pt x="2705" y="3253"/>
                  <a:pt x="2827" y="2979"/>
                  <a:pt x="2827" y="2675"/>
                </a:cubicBezTo>
                <a:cubicBezTo>
                  <a:pt x="2827" y="2280"/>
                  <a:pt x="2675" y="1976"/>
                  <a:pt x="2371" y="1733"/>
                </a:cubicBezTo>
                <a:cubicBezTo>
                  <a:pt x="2584" y="1520"/>
                  <a:pt x="2705" y="1277"/>
                  <a:pt x="2705" y="1004"/>
                </a:cubicBezTo>
                <a:cubicBezTo>
                  <a:pt x="2705" y="700"/>
                  <a:pt x="2584" y="487"/>
                  <a:pt x="2341" y="274"/>
                </a:cubicBezTo>
                <a:cubicBezTo>
                  <a:pt x="2098" y="92"/>
                  <a:pt x="1794" y="0"/>
                  <a:pt x="1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7884579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38" y="0"/>
                </a:moveTo>
                <a:cubicBezTo>
                  <a:pt x="1034" y="0"/>
                  <a:pt x="760" y="61"/>
                  <a:pt x="547" y="183"/>
                </a:cubicBezTo>
                <a:cubicBezTo>
                  <a:pt x="365" y="335"/>
                  <a:pt x="152" y="517"/>
                  <a:pt x="0" y="791"/>
                </a:cubicBezTo>
                <a:lnTo>
                  <a:pt x="639" y="1186"/>
                </a:lnTo>
                <a:cubicBezTo>
                  <a:pt x="851" y="852"/>
                  <a:pt x="1095" y="700"/>
                  <a:pt x="1307" y="700"/>
                </a:cubicBezTo>
                <a:cubicBezTo>
                  <a:pt x="1429" y="700"/>
                  <a:pt x="1550" y="730"/>
                  <a:pt x="1611" y="821"/>
                </a:cubicBezTo>
                <a:cubicBezTo>
                  <a:pt x="1702" y="912"/>
                  <a:pt x="1733" y="1004"/>
                  <a:pt x="1733" y="1125"/>
                </a:cubicBezTo>
                <a:cubicBezTo>
                  <a:pt x="1733" y="1247"/>
                  <a:pt x="1702" y="1368"/>
                  <a:pt x="1611" y="1520"/>
                </a:cubicBezTo>
                <a:cubicBezTo>
                  <a:pt x="1520" y="1642"/>
                  <a:pt x="1368" y="1824"/>
                  <a:pt x="112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5"/>
                  <a:pt x="2402" y="1672"/>
                </a:cubicBezTo>
                <a:cubicBezTo>
                  <a:pt x="2523" y="1490"/>
                  <a:pt x="2554" y="1307"/>
                  <a:pt x="2554" y="1125"/>
                </a:cubicBezTo>
                <a:cubicBezTo>
                  <a:pt x="2554" y="760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7959527" y="4727206"/>
            <a:ext cx="64360" cy="82165"/>
          </a:xfrm>
          <a:custGeom>
            <a:rect b="b" l="l" r="r" t="t"/>
            <a:pathLst>
              <a:path extrusionOk="0" h="3831" w="2767">
                <a:moveTo>
                  <a:pt x="1307" y="669"/>
                </a:moveTo>
                <a:cubicBezTo>
                  <a:pt x="1459" y="669"/>
                  <a:pt x="1611" y="730"/>
                  <a:pt x="1702" y="852"/>
                </a:cubicBezTo>
                <a:cubicBezTo>
                  <a:pt x="1824" y="973"/>
                  <a:pt x="1885" y="1095"/>
                  <a:pt x="1885" y="1247"/>
                </a:cubicBezTo>
                <a:cubicBezTo>
                  <a:pt x="1885" y="1399"/>
                  <a:pt x="1824" y="1520"/>
                  <a:pt x="1702" y="1642"/>
                </a:cubicBezTo>
                <a:cubicBezTo>
                  <a:pt x="1581" y="1733"/>
                  <a:pt x="1459" y="1763"/>
                  <a:pt x="1307" y="1763"/>
                </a:cubicBezTo>
                <a:cubicBezTo>
                  <a:pt x="1125" y="1763"/>
                  <a:pt x="1003" y="1733"/>
                  <a:pt x="912" y="1611"/>
                </a:cubicBezTo>
                <a:cubicBezTo>
                  <a:pt x="821" y="1490"/>
                  <a:pt x="760" y="1368"/>
                  <a:pt x="760" y="1216"/>
                </a:cubicBezTo>
                <a:cubicBezTo>
                  <a:pt x="760" y="1064"/>
                  <a:pt x="821" y="943"/>
                  <a:pt x="912" y="821"/>
                </a:cubicBezTo>
                <a:cubicBezTo>
                  <a:pt x="1034" y="730"/>
                  <a:pt x="1155" y="669"/>
                  <a:pt x="1307" y="669"/>
                </a:cubicBezTo>
                <a:close/>
                <a:moveTo>
                  <a:pt x="1307" y="0"/>
                </a:moveTo>
                <a:cubicBezTo>
                  <a:pt x="943" y="0"/>
                  <a:pt x="639" y="92"/>
                  <a:pt x="365" y="335"/>
                </a:cubicBezTo>
                <a:cubicBezTo>
                  <a:pt x="122" y="548"/>
                  <a:pt x="0" y="852"/>
                  <a:pt x="0" y="1247"/>
                </a:cubicBezTo>
                <a:cubicBezTo>
                  <a:pt x="0" y="1611"/>
                  <a:pt x="122" y="1915"/>
                  <a:pt x="335" y="2128"/>
                </a:cubicBezTo>
                <a:cubicBezTo>
                  <a:pt x="578" y="2371"/>
                  <a:pt x="882" y="2493"/>
                  <a:pt x="1216" y="2493"/>
                </a:cubicBezTo>
                <a:cubicBezTo>
                  <a:pt x="149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5" y="2523"/>
                  <a:pt x="1854" y="2736"/>
                  <a:pt x="1702" y="2888"/>
                </a:cubicBezTo>
                <a:cubicBezTo>
                  <a:pt x="1581" y="3040"/>
                  <a:pt x="1429" y="3101"/>
                  <a:pt x="1186" y="3101"/>
                </a:cubicBezTo>
                <a:cubicBezTo>
                  <a:pt x="1095" y="3101"/>
                  <a:pt x="973" y="3070"/>
                  <a:pt x="851" y="3040"/>
                </a:cubicBezTo>
                <a:cubicBezTo>
                  <a:pt x="730" y="2979"/>
                  <a:pt x="669" y="2918"/>
                  <a:pt x="608" y="2888"/>
                </a:cubicBezTo>
                <a:cubicBezTo>
                  <a:pt x="578" y="2858"/>
                  <a:pt x="547" y="2827"/>
                  <a:pt x="517" y="2827"/>
                </a:cubicBezTo>
                <a:lnTo>
                  <a:pt x="91" y="3405"/>
                </a:lnTo>
                <a:cubicBezTo>
                  <a:pt x="213" y="3466"/>
                  <a:pt x="304" y="3526"/>
                  <a:pt x="395" y="3587"/>
                </a:cubicBezTo>
                <a:cubicBezTo>
                  <a:pt x="456" y="3648"/>
                  <a:pt x="578" y="3678"/>
                  <a:pt x="730" y="3739"/>
                </a:cubicBezTo>
                <a:cubicBezTo>
                  <a:pt x="912" y="3800"/>
                  <a:pt x="1064" y="3830"/>
                  <a:pt x="1246" y="3830"/>
                </a:cubicBezTo>
                <a:cubicBezTo>
                  <a:pt x="1642" y="3830"/>
                  <a:pt x="2006" y="3678"/>
                  <a:pt x="2310" y="3374"/>
                </a:cubicBezTo>
                <a:cubicBezTo>
                  <a:pt x="2432" y="3222"/>
                  <a:pt x="2553" y="3010"/>
                  <a:pt x="2645" y="2766"/>
                </a:cubicBezTo>
                <a:cubicBezTo>
                  <a:pt x="2705" y="2523"/>
                  <a:pt x="2766" y="2219"/>
                  <a:pt x="2766" y="1885"/>
                </a:cubicBezTo>
                <a:cubicBezTo>
                  <a:pt x="2766" y="1338"/>
                  <a:pt x="2645" y="912"/>
                  <a:pt x="2462" y="548"/>
                </a:cubicBezTo>
                <a:cubicBezTo>
                  <a:pt x="2341" y="365"/>
                  <a:pt x="2189" y="244"/>
                  <a:pt x="2006" y="152"/>
                </a:cubicBezTo>
                <a:cubicBezTo>
                  <a:pt x="1794" y="31"/>
                  <a:pt x="1581" y="0"/>
                  <a:pt x="1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8205562" y="4728514"/>
            <a:ext cx="61546" cy="80857"/>
          </a:xfrm>
          <a:custGeom>
            <a:rect b="b" l="l" r="r" t="t"/>
            <a:pathLst>
              <a:path extrusionOk="0" h="3770" w="2646">
                <a:moveTo>
                  <a:pt x="214" y="0"/>
                </a:moveTo>
                <a:lnTo>
                  <a:pt x="214" y="699"/>
                </a:lnTo>
                <a:lnTo>
                  <a:pt x="1369" y="699"/>
                </a:lnTo>
                <a:lnTo>
                  <a:pt x="670" y="1550"/>
                </a:lnTo>
                <a:lnTo>
                  <a:pt x="670" y="2158"/>
                </a:lnTo>
                <a:cubicBezTo>
                  <a:pt x="882" y="2098"/>
                  <a:pt x="1034" y="2067"/>
                  <a:pt x="1156" y="2067"/>
                </a:cubicBezTo>
                <a:cubicBezTo>
                  <a:pt x="1369" y="2067"/>
                  <a:pt x="1551" y="2098"/>
                  <a:pt x="1673" y="2189"/>
                </a:cubicBezTo>
                <a:cubicBezTo>
                  <a:pt x="1794" y="2280"/>
                  <a:pt x="1855" y="2401"/>
                  <a:pt x="1855" y="2553"/>
                </a:cubicBezTo>
                <a:cubicBezTo>
                  <a:pt x="1855" y="2705"/>
                  <a:pt x="1794" y="2827"/>
                  <a:pt x="1703" y="2918"/>
                </a:cubicBezTo>
                <a:cubicBezTo>
                  <a:pt x="1582" y="3009"/>
                  <a:pt x="1430" y="3040"/>
                  <a:pt x="1278" y="3040"/>
                </a:cubicBezTo>
                <a:cubicBezTo>
                  <a:pt x="1004" y="3040"/>
                  <a:pt x="700" y="2918"/>
                  <a:pt x="335" y="2675"/>
                </a:cubicBezTo>
                <a:lnTo>
                  <a:pt x="1" y="3313"/>
                </a:lnTo>
                <a:cubicBezTo>
                  <a:pt x="426" y="3617"/>
                  <a:pt x="852" y="3769"/>
                  <a:pt x="1247" y="3769"/>
                </a:cubicBezTo>
                <a:cubicBezTo>
                  <a:pt x="1642" y="3769"/>
                  <a:pt x="2007" y="3648"/>
                  <a:pt x="2250" y="3435"/>
                </a:cubicBezTo>
                <a:cubicBezTo>
                  <a:pt x="2524" y="3192"/>
                  <a:pt x="2645" y="2888"/>
                  <a:pt x="2645" y="2523"/>
                </a:cubicBezTo>
                <a:cubicBezTo>
                  <a:pt x="2645" y="2250"/>
                  <a:pt x="2585" y="2006"/>
                  <a:pt x="2402" y="1824"/>
                </a:cubicBezTo>
                <a:cubicBezTo>
                  <a:pt x="2250" y="1611"/>
                  <a:pt x="2007" y="1490"/>
                  <a:pt x="1734" y="145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8281231" y="4727206"/>
            <a:ext cx="71431" cy="82165"/>
          </a:xfrm>
          <a:custGeom>
            <a:rect b="b" l="l" r="r" t="t"/>
            <a:pathLst>
              <a:path extrusionOk="0" h="3831" w="3071">
                <a:moveTo>
                  <a:pt x="1520" y="669"/>
                </a:moveTo>
                <a:cubicBezTo>
                  <a:pt x="1763" y="669"/>
                  <a:pt x="1946" y="791"/>
                  <a:pt x="2067" y="1004"/>
                </a:cubicBezTo>
                <a:cubicBezTo>
                  <a:pt x="2189" y="1247"/>
                  <a:pt x="2250" y="1520"/>
                  <a:pt x="2250" y="1915"/>
                </a:cubicBezTo>
                <a:cubicBezTo>
                  <a:pt x="2250" y="2280"/>
                  <a:pt x="2189" y="2584"/>
                  <a:pt x="2067" y="2797"/>
                </a:cubicBezTo>
                <a:cubicBezTo>
                  <a:pt x="1946" y="3040"/>
                  <a:pt x="1763" y="3131"/>
                  <a:pt x="1520" y="3131"/>
                </a:cubicBezTo>
                <a:cubicBezTo>
                  <a:pt x="1277" y="3131"/>
                  <a:pt x="1095" y="3040"/>
                  <a:pt x="973" y="2797"/>
                </a:cubicBezTo>
                <a:cubicBezTo>
                  <a:pt x="851" y="2584"/>
                  <a:pt x="821" y="2280"/>
                  <a:pt x="821" y="1915"/>
                </a:cubicBezTo>
                <a:cubicBezTo>
                  <a:pt x="821" y="1520"/>
                  <a:pt x="851" y="1247"/>
                  <a:pt x="973" y="1004"/>
                </a:cubicBezTo>
                <a:cubicBezTo>
                  <a:pt x="1095" y="791"/>
                  <a:pt x="1277" y="669"/>
                  <a:pt x="1520" y="669"/>
                </a:cubicBezTo>
                <a:close/>
                <a:moveTo>
                  <a:pt x="1520" y="0"/>
                </a:moveTo>
                <a:cubicBezTo>
                  <a:pt x="1003" y="0"/>
                  <a:pt x="639" y="152"/>
                  <a:pt x="365" y="517"/>
                </a:cubicBezTo>
                <a:cubicBezTo>
                  <a:pt x="122" y="852"/>
                  <a:pt x="0" y="1307"/>
                  <a:pt x="0" y="1915"/>
                </a:cubicBezTo>
                <a:cubicBezTo>
                  <a:pt x="0" y="2493"/>
                  <a:pt x="122" y="2949"/>
                  <a:pt x="365" y="3283"/>
                </a:cubicBezTo>
                <a:cubicBezTo>
                  <a:pt x="639" y="3648"/>
                  <a:pt x="1003" y="3830"/>
                  <a:pt x="1520" y="3830"/>
                </a:cubicBezTo>
                <a:cubicBezTo>
                  <a:pt x="2037" y="3830"/>
                  <a:pt x="2432" y="3648"/>
                  <a:pt x="2675" y="3283"/>
                </a:cubicBezTo>
                <a:cubicBezTo>
                  <a:pt x="2918" y="2949"/>
                  <a:pt x="3070" y="2493"/>
                  <a:pt x="3070" y="1915"/>
                </a:cubicBezTo>
                <a:cubicBezTo>
                  <a:pt x="3070" y="1307"/>
                  <a:pt x="2949" y="852"/>
                  <a:pt x="2675" y="517"/>
                </a:cubicBezTo>
                <a:cubicBezTo>
                  <a:pt x="2432" y="152"/>
                  <a:pt x="2037" y="0"/>
                  <a:pt x="15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7520940" y="4410996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5" name="Google Shape;435;p29"/>
          <p:cNvSpPr/>
          <p:nvPr/>
        </p:nvSpPr>
        <p:spPr>
          <a:xfrm>
            <a:off x="8807236" y="4415612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6" name="Google Shape;436;p29"/>
          <p:cNvSpPr/>
          <p:nvPr/>
        </p:nvSpPr>
        <p:spPr>
          <a:xfrm>
            <a:off x="8495340" y="4682497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7" name="Google Shape;437;p29"/>
          <p:cNvSpPr txBox="1"/>
          <p:nvPr/>
        </p:nvSpPr>
        <p:spPr>
          <a:xfrm>
            <a:off x="6740694" y="3028953"/>
            <a:ext cx="2403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November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7536874" y="4410700"/>
            <a:ext cx="11409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8496316" y="4411010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0" name="Google Shape;440;p29"/>
          <p:cNvSpPr/>
          <p:nvPr/>
        </p:nvSpPr>
        <p:spPr>
          <a:xfrm>
            <a:off x="7853965" y="4676747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1" name="Google Shape;441;p29"/>
          <p:cNvSpPr/>
          <p:nvPr/>
        </p:nvSpPr>
        <p:spPr>
          <a:xfrm>
            <a:off x="7871275" y="4687600"/>
            <a:ext cx="809700" cy="171600"/>
          </a:xfrm>
          <a:prstGeom prst="roundRect">
            <a:avLst>
              <a:gd fmla="val 16667" name="adj"/>
            </a:avLst>
          </a:prstGeom>
          <a:solidFill>
            <a:srgbClr val="006ECE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8823011" y="466864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3" name="Google Shape;443;p29"/>
          <p:cNvSpPr/>
          <p:nvPr/>
        </p:nvSpPr>
        <p:spPr>
          <a:xfrm>
            <a:off x="7216936" y="49180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4" name="Google Shape;444;p29"/>
          <p:cNvSpPr/>
          <p:nvPr/>
        </p:nvSpPr>
        <p:spPr>
          <a:xfrm>
            <a:off x="8841924" y="4673750"/>
            <a:ext cx="2361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7531548" y="46773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6" name="Google Shape;446;p29"/>
          <p:cNvSpPr/>
          <p:nvPr/>
        </p:nvSpPr>
        <p:spPr>
          <a:xfrm>
            <a:off x="8823000" y="4415600"/>
            <a:ext cx="220500" cy="171600"/>
          </a:xfrm>
          <a:prstGeom prst="roundRect">
            <a:avLst>
              <a:gd fmla="val 16667" name="adj"/>
            </a:avLst>
          </a:prstGeom>
          <a:solidFill>
            <a:srgbClr val="FDBA3C">
              <a:alpha val="49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6895875" y="4687600"/>
            <a:ext cx="822900" cy="171600"/>
          </a:xfrm>
          <a:prstGeom prst="roundRect">
            <a:avLst>
              <a:gd fmla="val 16667" name="adj"/>
            </a:avLst>
          </a:prstGeom>
          <a:solidFill>
            <a:srgbClr val="FDBA3C">
              <a:alpha val="49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8576506" y="471978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8883275" y="471912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6951283" y="4968584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283223" y="4969234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6895865" y="4923213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Sprint 2 goals story 2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459" name="Google Shape;459;p30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Web interface:</a:t>
              </a:r>
              <a:r>
                <a:rPr i="1" lang="fr">
                  <a:solidFill>
                    <a:schemeClr val="lt1"/>
                  </a:solidFill>
                </a:rPr>
                <a:t> As a user, I want to navigate on a web application in order to change the modes of the vehicle or to stop it. I also want to have visual feedback on my interface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pic>
        <p:nvPicPr>
          <p:cNvPr id="461" name="Google Shape;4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01" y="869614"/>
            <a:ext cx="412875" cy="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/>
          <p:nvPr/>
        </p:nvSpPr>
        <p:spPr>
          <a:xfrm>
            <a:off x="520300" y="869650"/>
            <a:ext cx="412800" cy="4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0" y="869625"/>
            <a:ext cx="412876" cy="4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/>
          <p:nvPr/>
        </p:nvSpPr>
        <p:spPr>
          <a:xfrm>
            <a:off x="383850" y="2207275"/>
            <a:ext cx="79860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all the modes are implemented on the application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all transitions of the state machine are respected and functional with the X-Car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that the user has access to visual feedback and history on the interface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383850" y="15066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 txBox="1"/>
          <p:nvPr/>
        </p:nvSpPr>
        <p:spPr>
          <a:xfrm>
            <a:off x="416550" y="15087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Test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Sprint 2 goals story 3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grpSp>
        <p:nvGrpSpPr>
          <p:cNvPr id="472" name="Google Shape;472;p31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473" name="Google Shape;473;p31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Obstacle Detection with LIDAR :</a:t>
              </a:r>
              <a:r>
                <a:rPr i="1" lang="fr">
                  <a:solidFill>
                    <a:schemeClr val="lt1"/>
                  </a:solidFill>
                </a:rPr>
                <a:t> As a user, I want to detect an obstacle with the LIDAR to get more accuracy 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sp>
        <p:nvSpPr>
          <p:cNvPr id="475" name="Google Shape;475;p31"/>
          <p:cNvSpPr txBox="1"/>
          <p:nvPr/>
        </p:nvSpPr>
        <p:spPr>
          <a:xfrm>
            <a:off x="628350" y="1969025"/>
            <a:ext cx="7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1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 Set up the hardware and software components in order to have the data from the LIDAR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429750" y="2076137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7" name="Google Shape;477;p31"/>
          <p:cNvSpPr txBox="1"/>
          <p:nvPr/>
        </p:nvSpPr>
        <p:spPr>
          <a:xfrm>
            <a:off x="628350" y="2619900"/>
            <a:ext cx="58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Write a program that reads the distance and the direction given from LIDAR data</a:t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429750" y="27629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9" name="Google Shape;479;p31"/>
          <p:cNvSpPr txBox="1"/>
          <p:nvPr/>
        </p:nvSpPr>
        <p:spPr>
          <a:xfrm>
            <a:off x="628250" y="3331900"/>
            <a:ext cx="5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3</a:t>
            </a:r>
            <a:r>
              <a:rPr lang="fr"/>
              <a:t>- Visualize 2D map points </a:t>
            </a:r>
            <a:r>
              <a:rPr lang="fr">
                <a:solidFill>
                  <a:schemeClr val="dk1"/>
                </a:solidFill>
              </a:rPr>
              <a:t>around the X-Car </a:t>
            </a:r>
            <a:r>
              <a:rPr lang="fr"/>
              <a:t>on ROS </a:t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429750" y="3449775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1" name="Google Shape;481;p31"/>
          <p:cNvSpPr/>
          <p:nvPr/>
        </p:nvSpPr>
        <p:spPr>
          <a:xfrm>
            <a:off x="440900" y="4178350"/>
            <a:ext cx="198600" cy="1929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2" name="Google Shape;482;p31"/>
          <p:cNvSpPr txBox="1"/>
          <p:nvPr/>
        </p:nvSpPr>
        <p:spPr>
          <a:xfrm>
            <a:off x="605500" y="4062250"/>
            <a:ext cx="53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4</a:t>
            </a:r>
            <a:r>
              <a:rPr lang="fr"/>
              <a:t>- </a:t>
            </a:r>
            <a:r>
              <a:rPr lang="fr">
                <a:solidFill>
                  <a:schemeClr val="dk1"/>
                </a:solidFill>
              </a:rPr>
              <a:t>Perform unit testing and integration testing for each task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3" name="Google Shape;4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75" y="869600"/>
            <a:ext cx="412875" cy="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1"/>
          <p:cNvSpPr/>
          <p:nvPr/>
        </p:nvSpPr>
        <p:spPr>
          <a:xfrm>
            <a:off x="383850" y="15066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 txBox="1"/>
          <p:nvPr/>
        </p:nvSpPr>
        <p:spPr>
          <a:xfrm>
            <a:off x="416550" y="15087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Tasks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6740684" y="3020100"/>
            <a:ext cx="2398200" cy="18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>
            <a:off x="6676100" y="3159850"/>
            <a:ext cx="2463900" cy="1936800"/>
          </a:xfrm>
          <a:prstGeom prst="rect">
            <a:avLst/>
          </a:pr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6735525" y="3201875"/>
            <a:ext cx="2403300" cy="1936800"/>
          </a:xfrm>
          <a:prstGeom prst="rect">
            <a:avLst/>
          </a:prstGeom>
          <a:solidFill>
            <a:srgbClr val="F8F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6954103" y="333489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9" y="92"/>
                  <a:pt x="426" y="244"/>
                </a:cubicBezTo>
                <a:cubicBezTo>
                  <a:pt x="244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8" y="1673"/>
                  <a:pt x="791" y="1794"/>
                  <a:pt x="1156" y="1855"/>
                </a:cubicBezTo>
                <a:cubicBezTo>
                  <a:pt x="1368" y="1916"/>
                  <a:pt x="1520" y="1976"/>
                  <a:pt x="1612" y="2037"/>
                </a:cubicBezTo>
                <a:cubicBezTo>
                  <a:pt x="1672" y="2068"/>
                  <a:pt x="1703" y="2159"/>
                  <a:pt x="1703" y="2250"/>
                </a:cubicBezTo>
                <a:cubicBezTo>
                  <a:pt x="1703" y="2341"/>
                  <a:pt x="1672" y="2402"/>
                  <a:pt x="1612" y="2463"/>
                </a:cubicBezTo>
                <a:cubicBezTo>
                  <a:pt x="1520" y="2524"/>
                  <a:pt x="1429" y="2554"/>
                  <a:pt x="1308" y="2554"/>
                </a:cubicBezTo>
                <a:cubicBezTo>
                  <a:pt x="1034" y="2554"/>
                  <a:pt x="730" y="2402"/>
                  <a:pt x="396" y="2098"/>
                </a:cubicBezTo>
                <a:lnTo>
                  <a:pt x="1" y="2615"/>
                </a:lnTo>
                <a:cubicBezTo>
                  <a:pt x="396" y="2949"/>
                  <a:pt x="821" y="3132"/>
                  <a:pt x="1308" y="3132"/>
                </a:cubicBezTo>
                <a:cubicBezTo>
                  <a:pt x="1642" y="3132"/>
                  <a:pt x="1915" y="3040"/>
                  <a:pt x="2098" y="2888"/>
                </a:cubicBezTo>
                <a:cubicBezTo>
                  <a:pt x="2311" y="2706"/>
                  <a:pt x="2402" y="2493"/>
                  <a:pt x="2402" y="2220"/>
                </a:cubicBezTo>
                <a:cubicBezTo>
                  <a:pt x="2402" y="1946"/>
                  <a:pt x="2341" y="1733"/>
                  <a:pt x="2189" y="1612"/>
                </a:cubicBezTo>
                <a:cubicBezTo>
                  <a:pt x="2007" y="1460"/>
                  <a:pt x="1794" y="1369"/>
                  <a:pt x="1490" y="1277"/>
                </a:cubicBezTo>
                <a:cubicBezTo>
                  <a:pt x="1216" y="1217"/>
                  <a:pt x="1034" y="1156"/>
                  <a:pt x="943" y="1095"/>
                </a:cubicBezTo>
                <a:cubicBezTo>
                  <a:pt x="882" y="1034"/>
                  <a:pt x="821" y="973"/>
                  <a:pt x="821" y="882"/>
                </a:cubicBezTo>
                <a:cubicBezTo>
                  <a:pt x="821" y="791"/>
                  <a:pt x="882" y="730"/>
                  <a:pt x="943" y="669"/>
                </a:cubicBezTo>
                <a:cubicBezTo>
                  <a:pt x="1004" y="609"/>
                  <a:pt x="1095" y="609"/>
                  <a:pt x="1186" y="609"/>
                </a:cubicBezTo>
                <a:cubicBezTo>
                  <a:pt x="1460" y="609"/>
                  <a:pt x="1733" y="700"/>
                  <a:pt x="2007" y="882"/>
                </a:cubicBezTo>
                <a:lnTo>
                  <a:pt x="2341" y="396"/>
                </a:lnTo>
                <a:cubicBezTo>
                  <a:pt x="2189" y="274"/>
                  <a:pt x="2037" y="183"/>
                  <a:pt x="1824" y="92"/>
                </a:cubicBezTo>
                <a:cubicBezTo>
                  <a:pt x="1612" y="31"/>
                  <a:pt x="1429" y="1"/>
                  <a:pt x="12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7275110" y="3336201"/>
            <a:ext cx="79200" cy="65222"/>
          </a:xfrm>
          <a:custGeom>
            <a:rect b="b" l="l" r="r" t="t"/>
            <a:pathLst>
              <a:path extrusionOk="0" h="3041" w="3405">
                <a:moveTo>
                  <a:pt x="0" y="1"/>
                </a:moveTo>
                <a:lnTo>
                  <a:pt x="0" y="3040"/>
                </a:lnTo>
                <a:lnTo>
                  <a:pt x="669" y="3040"/>
                </a:lnTo>
                <a:lnTo>
                  <a:pt x="669" y="1125"/>
                </a:lnTo>
                <a:lnTo>
                  <a:pt x="1490" y="2797"/>
                </a:lnTo>
                <a:lnTo>
                  <a:pt x="1885" y="2797"/>
                </a:lnTo>
                <a:lnTo>
                  <a:pt x="2705" y="1125"/>
                </a:lnTo>
                <a:lnTo>
                  <a:pt x="2705" y="3040"/>
                </a:lnTo>
                <a:lnTo>
                  <a:pt x="3405" y="3040"/>
                </a:lnTo>
                <a:lnTo>
                  <a:pt x="3405" y="1"/>
                </a:lnTo>
                <a:lnTo>
                  <a:pt x="2462" y="1"/>
                </a:lnTo>
                <a:lnTo>
                  <a:pt x="1702" y="1672"/>
                </a:lnTo>
                <a:lnTo>
                  <a:pt x="91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7598930" y="3336201"/>
            <a:ext cx="55871" cy="65222"/>
          </a:xfrm>
          <a:custGeom>
            <a:rect b="b" l="l" r="r" t="t"/>
            <a:pathLst>
              <a:path extrusionOk="0" h="3041" w="2402">
                <a:moveTo>
                  <a:pt x="0" y="1"/>
                </a:moveTo>
                <a:lnTo>
                  <a:pt x="0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7905793" y="3336201"/>
            <a:ext cx="103949" cy="65222"/>
          </a:xfrm>
          <a:custGeom>
            <a:rect b="b" l="l" r="r" t="t"/>
            <a:pathLst>
              <a:path extrusionOk="0" h="3041" w="4469">
                <a:moveTo>
                  <a:pt x="0" y="1"/>
                </a:moveTo>
                <a:lnTo>
                  <a:pt x="1064" y="3040"/>
                </a:lnTo>
                <a:lnTo>
                  <a:pt x="1581" y="3040"/>
                </a:lnTo>
                <a:lnTo>
                  <a:pt x="2249" y="943"/>
                </a:lnTo>
                <a:lnTo>
                  <a:pt x="2918" y="3040"/>
                </a:lnTo>
                <a:lnTo>
                  <a:pt x="3405" y="3040"/>
                </a:lnTo>
                <a:lnTo>
                  <a:pt x="4468" y="1"/>
                </a:lnTo>
                <a:lnTo>
                  <a:pt x="3739" y="1"/>
                </a:lnTo>
                <a:lnTo>
                  <a:pt x="3131" y="1764"/>
                </a:lnTo>
                <a:lnTo>
                  <a:pt x="2584" y="1"/>
                </a:lnTo>
                <a:lnTo>
                  <a:pt x="1885" y="1"/>
                </a:lnTo>
                <a:lnTo>
                  <a:pt x="1338" y="1764"/>
                </a:lnTo>
                <a:lnTo>
                  <a:pt x="760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8243036" y="3336201"/>
            <a:ext cx="55894" cy="65222"/>
          </a:xfrm>
          <a:custGeom>
            <a:rect b="b" l="l" r="r" t="t"/>
            <a:pathLst>
              <a:path extrusionOk="0" h="3041" w="2403">
                <a:moveTo>
                  <a:pt x="1" y="1"/>
                </a:moveTo>
                <a:lnTo>
                  <a:pt x="1" y="608"/>
                </a:lnTo>
                <a:lnTo>
                  <a:pt x="882" y="608"/>
                </a:lnTo>
                <a:lnTo>
                  <a:pt x="882" y="3040"/>
                </a:lnTo>
                <a:lnTo>
                  <a:pt x="1551" y="3040"/>
                </a:lnTo>
                <a:lnTo>
                  <a:pt x="1551" y="608"/>
                </a:lnTo>
                <a:lnTo>
                  <a:pt x="2402" y="608"/>
                </a:lnTo>
                <a:lnTo>
                  <a:pt x="2402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8571811" y="3336201"/>
            <a:ext cx="48102" cy="65222"/>
          </a:xfrm>
          <a:custGeom>
            <a:rect b="b" l="l" r="r" t="t"/>
            <a:pathLst>
              <a:path extrusionOk="0" h="3041" w="2068">
                <a:moveTo>
                  <a:pt x="1" y="1"/>
                </a:moveTo>
                <a:lnTo>
                  <a:pt x="1" y="3040"/>
                </a:lnTo>
                <a:lnTo>
                  <a:pt x="670" y="3040"/>
                </a:lnTo>
                <a:lnTo>
                  <a:pt x="670" y="1855"/>
                </a:lnTo>
                <a:lnTo>
                  <a:pt x="2007" y="1855"/>
                </a:lnTo>
                <a:lnTo>
                  <a:pt x="2007" y="1247"/>
                </a:lnTo>
                <a:lnTo>
                  <a:pt x="670" y="1247"/>
                </a:lnTo>
                <a:lnTo>
                  <a:pt x="670" y="608"/>
                </a:lnTo>
                <a:lnTo>
                  <a:pt x="2068" y="608"/>
                </a:lnTo>
                <a:lnTo>
                  <a:pt x="2068" y="1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95" name="Google Shape;495;p31"/>
          <p:cNvSpPr/>
          <p:nvPr/>
        </p:nvSpPr>
        <p:spPr>
          <a:xfrm>
            <a:off x="8886467" y="3334893"/>
            <a:ext cx="55871" cy="67174"/>
          </a:xfrm>
          <a:custGeom>
            <a:rect b="b" l="l" r="r" t="t"/>
            <a:pathLst>
              <a:path extrusionOk="0" h="3132" w="2402">
                <a:moveTo>
                  <a:pt x="1216" y="1"/>
                </a:moveTo>
                <a:cubicBezTo>
                  <a:pt x="912" y="1"/>
                  <a:pt x="638" y="92"/>
                  <a:pt x="426" y="244"/>
                </a:cubicBezTo>
                <a:cubicBezTo>
                  <a:pt x="213" y="396"/>
                  <a:pt x="122" y="609"/>
                  <a:pt x="122" y="913"/>
                </a:cubicBezTo>
                <a:cubicBezTo>
                  <a:pt x="122" y="1186"/>
                  <a:pt x="213" y="1399"/>
                  <a:pt x="365" y="1551"/>
                </a:cubicBezTo>
                <a:cubicBezTo>
                  <a:pt x="547" y="1673"/>
                  <a:pt x="790" y="1794"/>
                  <a:pt x="1155" y="1855"/>
                </a:cubicBezTo>
                <a:cubicBezTo>
                  <a:pt x="1368" y="1916"/>
                  <a:pt x="1520" y="1976"/>
                  <a:pt x="1581" y="2037"/>
                </a:cubicBezTo>
                <a:cubicBezTo>
                  <a:pt x="1672" y="2068"/>
                  <a:pt x="1702" y="2159"/>
                  <a:pt x="1702" y="2250"/>
                </a:cubicBezTo>
                <a:cubicBezTo>
                  <a:pt x="1702" y="2341"/>
                  <a:pt x="1672" y="2402"/>
                  <a:pt x="1611" y="2463"/>
                </a:cubicBezTo>
                <a:cubicBezTo>
                  <a:pt x="1520" y="2524"/>
                  <a:pt x="1429" y="2554"/>
                  <a:pt x="1307" y="2554"/>
                </a:cubicBezTo>
                <a:cubicBezTo>
                  <a:pt x="1033" y="2554"/>
                  <a:pt x="730" y="2402"/>
                  <a:pt x="395" y="2098"/>
                </a:cubicBezTo>
                <a:lnTo>
                  <a:pt x="0" y="2615"/>
                </a:lnTo>
                <a:cubicBezTo>
                  <a:pt x="395" y="2949"/>
                  <a:pt x="821" y="3132"/>
                  <a:pt x="1307" y="3132"/>
                </a:cubicBezTo>
                <a:cubicBezTo>
                  <a:pt x="1641" y="3132"/>
                  <a:pt x="1885" y="3040"/>
                  <a:pt x="2097" y="2888"/>
                </a:cubicBezTo>
                <a:cubicBezTo>
                  <a:pt x="2310" y="2706"/>
                  <a:pt x="2401" y="2493"/>
                  <a:pt x="2401" y="2220"/>
                </a:cubicBezTo>
                <a:cubicBezTo>
                  <a:pt x="2401" y="1946"/>
                  <a:pt x="2340" y="1733"/>
                  <a:pt x="2158" y="1612"/>
                </a:cubicBezTo>
                <a:cubicBezTo>
                  <a:pt x="2006" y="1460"/>
                  <a:pt x="1793" y="1369"/>
                  <a:pt x="1489" y="1277"/>
                </a:cubicBezTo>
                <a:cubicBezTo>
                  <a:pt x="1216" y="1217"/>
                  <a:pt x="1033" y="1156"/>
                  <a:pt x="942" y="1095"/>
                </a:cubicBezTo>
                <a:cubicBezTo>
                  <a:pt x="881" y="1034"/>
                  <a:pt x="821" y="973"/>
                  <a:pt x="821" y="882"/>
                </a:cubicBezTo>
                <a:cubicBezTo>
                  <a:pt x="821" y="791"/>
                  <a:pt x="851" y="730"/>
                  <a:pt x="942" y="669"/>
                </a:cubicBezTo>
                <a:cubicBezTo>
                  <a:pt x="1003" y="609"/>
                  <a:pt x="1094" y="609"/>
                  <a:pt x="1185" y="609"/>
                </a:cubicBezTo>
                <a:cubicBezTo>
                  <a:pt x="1459" y="609"/>
                  <a:pt x="1733" y="700"/>
                  <a:pt x="2006" y="882"/>
                </a:cubicBezTo>
                <a:lnTo>
                  <a:pt x="2340" y="396"/>
                </a:lnTo>
                <a:cubicBezTo>
                  <a:pt x="2189" y="274"/>
                  <a:pt x="2006" y="183"/>
                  <a:pt x="1824" y="92"/>
                </a:cubicBezTo>
                <a:cubicBezTo>
                  <a:pt x="1611" y="31"/>
                  <a:pt x="1398" y="1"/>
                  <a:pt x="1216" y="1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7912144" y="3597759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8239500" y="3596451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8559808" y="3597759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1"/>
          <p:cNvSpPr/>
          <p:nvPr/>
        </p:nvSpPr>
        <p:spPr>
          <a:xfrm>
            <a:off x="8882210" y="3597759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/>
          <p:nvPr/>
        </p:nvSpPr>
        <p:spPr>
          <a:xfrm>
            <a:off x="6951266" y="3860464"/>
            <a:ext cx="61546" cy="80857"/>
          </a:xfrm>
          <a:custGeom>
            <a:rect b="b" l="l" r="r" t="t"/>
            <a:pathLst>
              <a:path extrusionOk="0" h="3770" w="2646">
                <a:moveTo>
                  <a:pt x="183" y="0"/>
                </a:moveTo>
                <a:lnTo>
                  <a:pt x="183" y="1824"/>
                </a:lnTo>
                <a:lnTo>
                  <a:pt x="548" y="2189"/>
                </a:lnTo>
                <a:cubicBezTo>
                  <a:pt x="791" y="2067"/>
                  <a:pt x="1004" y="1976"/>
                  <a:pt x="1186" y="1976"/>
                </a:cubicBezTo>
                <a:cubicBezTo>
                  <a:pt x="1369" y="1976"/>
                  <a:pt x="1521" y="2037"/>
                  <a:pt x="1642" y="2128"/>
                </a:cubicBezTo>
                <a:cubicBezTo>
                  <a:pt x="1764" y="2219"/>
                  <a:pt x="1825" y="2341"/>
                  <a:pt x="1825" y="2523"/>
                </a:cubicBezTo>
                <a:cubicBezTo>
                  <a:pt x="1825" y="2675"/>
                  <a:pt x="1764" y="2797"/>
                  <a:pt x="1673" y="2888"/>
                </a:cubicBezTo>
                <a:cubicBezTo>
                  <a:pt x="1551" y="2979"/>
                  <a:pt x="1430" y="3009"/>
                  <a:pt x="1278" y="3009"/>
                </a:cubicBezTo>
                <a:cubicBezTo>
                  <a:pt x="1156" y="3009"/>
                  <a:pt x="1004" y="2979"/>
                  <a:pt x="852" y="2888"/>
                </a:cubicBezTo>
                <a:cubicBezTo>
                  <a:pt x="730" y="2827"/>
                  <a:pt x="639" y="2766"/>
                  <a:pt x="578" y="2706"/>
                </a:cubicBezTo>
                <a:cubicBezTo>
                  <a:pt x="518" y="2675"/>
                  <a:pt x="487" y="2614"/>
                  <a:pt x="457" y="2584"/>
                </a:cubicBezTo>
                <a:lnTo>
                  <a:pt x="1" y="3192"/>
                </a:lnTo>
                <a:cubicBezTo>
                  <a:pt x="335" y="3557"/>
                  <a:pt x="761" y="3769"/>
                  <a:pt x="1278" y="3769"/>
                </a:cubicBezTo>
                <a:cubicBezTo>
                  <a:pt x="1673" y="3769"/>
                  <a:pt x="1977" y="3648"/>
                  <a:pt x="2250" y="3405"/>
                </a:cubicBezTo>
                <a:cubicBezTo>
                  <a:pt x="2524" y="3161"/>
                  <a:pt x="2645" y="2857"/>
                  <a:pt x="2645" y="2493"/>
                </a:cubicBezTo>
                <a:cubicBezTo>
                  <a:pt x="2645" y="2128"/>
                  <a:pt x="2524" y="1824"/>
                  <a:pt x="2281" y="1611"/>
                </a:cubicBezTo>
                <a:cubicBezTo>
                  <a:pt x="2007" y="1399"/>
                  <a:pt x="1703" y="1307"/>
                  <a:pt x="1338" y="1307"/>
                </a:cubicBezTo>
                <a:cubicBezTo>
                  <a:pt x="1217" y="1307"/>
                  <a:pt x="1065" y="1307"/>
                  <a:pt x="974" y="1338"/>
                </a:cubicBezTo>
                <a:lnTo>
                  <a:pt x="974" y="730"/>
                </a:lnTo>
                <a:lnTo>
                  <a:pt x="2433" y="730"/>
                </a:lnTo>
                <a:lnTo>
                  <a:pt x="24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7275110" y="3858513"/>
            <a:ext cx="64360" cy="82144"/>
          </a:xfrm>
          <a:custGeom>
            <a:rect b="b" l="l" r="r" t="t"/>
            <a:pathLst>
              <a:path extrusionOk="0" h="3830" w="2767">
                <a:moveTo>
                  <a:pt x="1459" y="2067"/>
                </a:moveTo>
                <a:cubicBezTo>
                  <a:pt x="1642" y="2067"/>
                  <a:pt x="1763" y="2097"/>
                  <a:pt x="1854" y="2219"/>
                </a:cubicBezTo>
                <a:cubicBezTo>
                  <a:pt x="1946" y="2341"/>
                  <a:pt x="2006" y="2462"/>
                  <a:pt x="2006" y="2614"/>
                </a:cubicBezTo>
                <a:cubicBezTo>
                  <a:pt x="2006" y="2766"/>
                  <a:pt x="1946" y="2918"/>
                  <a:pt x="1854" y="3009"/>
                </a:cubicBezTo>
                <a:cubicBezTo>
                  <a:pt x="1733" y="3100"/>
                  <a:pt x="1611" y="3161"/>
                  <a:pt x="1429" y="3161"/>
                </a:cubicBezTo>
                <a:cubicBezTo>
                  <a:pt x="1277" y="3161"/>
                  <a:pt x="1155" y="3100"/>
                  <a:pt x="1034" y="2979"/>
                </a:cubicBezTo>
                <a:cubicBezTo>
                  <a:pt x="942" y="2857"/>
                  <a:pt x="882" y="2736"/>
                  <a:pt x="882" y="2584"/>
                </a:cubicBezTo>
                <a:cubicBezTo>
                  <a:pt x="882" y="2432"/>
                  <a:pt x="942" y="2310"/>
                  <a:pt x="1064" y="2189"/>
                </a:cubicBezTo>
                <a:cubicBezTo>
                  <a:pt x="1155" y="2097"/>
                  <a:pt x="1307" y="2067"/>
                  <a:pt x="1459" y="2067"/>
                </a:cubicBezTo>
                <a:close/>
                <a:moveTo>
                  <a:pt x="1490" y="0"/>
                </a:moveTo>
                <a:cubicBezTo>
                  <a:pt x="1094" y="0"/>
                  <a:pt x="730" y="152"/>
                  <a:pt x="456" y="456"/>
                </a:cubicBezTo>
                <a:cubicBezTo>
                  <a:pt x="304" y="608"/>
                  <a:pt x="183" y="790"/>
                  <a:pt x="122" y="1064"/>
                </a:cubicBezTo>
                <a:cubicBezTo>
                  <a:pt x="31" y="1307"/>
                  <a:pt x="0" y="1611"/>
                  <a:pt x="0" y="1945"/>
                </a:cubicBezTo>
                <a:cubicBezTo>
                  <a:pt x="0" y="2462"/>
                  <a:pt x="91" y="2918"/>
                  <a:pt x="304" y="3252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2" y="3800"/>
                  <a:pt x="1186" y="3830"/>
                  <a:pt x="1429" y="3830"/>
                </a:cubicBezTo>
                <a:cubicBezTo>
                  <a:pt x="1824" y="3830"/>
                  <a:pt x="2128" y="3739"/>
                  <a:pt x="2371" y="3496"/>
                </a:cubicBezTo>
                <a:cubicBezTo>
                  <a:pt x="2614" y="3283"/>
                  <a:pt x="2766" y="2979"/>
                  <a:pt x="2766" y="2584"/>
                </a:cubicBezTo>
                <a:cubicBezTo>
                  <a:pt x="2766" y="2219"/>
                  <a:pt x="2645" y="1915"/>
                  <a:pt x="2401" y="1702"/>
                </a:cubicBezTo>
                <a:cubicBezTo>
                  <a:pt x="2189" y="1459"/>
                  <a:pt x="1885" y="1368"/>
                  <a:pt x="1550" y="1368"/>
                </a:cubicBezTo>
                <a:cubicBezTo>
                  <a:pt x="1277" y="1368"/>
                  <a:pt x="1034" y="1429"/>
                  <a:pt x="821" y="1581"/>
                </a:cubicBezTo>
                <a:cubicBezTo>
                  <a:pt x="851" y="1307"/>
                  <a:pt x="912" y="1094"/>
                  <a:pt x="1034" y="942"/>
                </a:cubicBezTo>
                <a:cubicBezTo>
                  <a:pt x="1155" y="790"/>
                  <a:pt x="1338" y="730"/>
                  <a:pt x="1581" y="730"/>
                </a:cubicBezTo>
                <a:cubicBezTo>
                  <a:pt x="1672" y="730"/>
                  <a:pt x="1794" y="760"/>
                  <a:pt x="1915" y="790"/>
                </a:cubicBezTo>
                <a:cubicBezTo>
                  <a:pt x="2037" y="851"/>
                  <a:pt x="2128" y="912"/>
                  <a:pt x="2158" y="942"/>
                </a:cubicBezTo>
                <a:cubicBezTo>
                  <a:pt x="2189" y="973"/>
                  <a:pt x="2219" y="1003"/>
                  <a:pt x="2249" y="1034"/>
                </a:cubicBezTo>
                <a:lnTo>
                  <a:pt x="2645" y="426"/>
                </a:lnTo>
                <a:cubicBezTo>
                  <a:pt x="2553" y="365"/>
                  <a:pt x="2462" y="274"/>
                  <a:pt x="2371" y="243"/>
                </a:cubicBezTo>
                <a:cubicBezTo>
                  <a:pt x="2280" y="182"/>
                  <a:pt x="2158" y="122"/>
                  <a:pt x="2006" y="9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1"/>
          <p:cNvSpPr/>
          <p:nvPr/>
        </p:nvSpPr>
        <p:spPr>
          <a:xfrm>
            <a:off x="7595394" y="3860464"/>
            <a:ext cx="62244" cy="79549"/>
          </a:xfrm>
          <a:custGeom>
            <a:rect b="b" l="l" r="r" t="t"/>
            <a:pathLst>
              <a:path extrusionOk="0" h="3709" w="2676">
                <a:moveTo>
                  <a:pt x="0" y="0"/>
                </a:moveTo>
                <a:lnTo>
                  <a:pt x="0" y="1186"/>
                </a:lnTo>
                <a:lnTo>
                  <a:pt x="760" y="1186"/>
                </a:lnTo>
                <a:lnTo>
                  <a:pt x="760" y="699"/>
                </a:lnTo>
                <a:lnTo>
                  <a:pt x="1703" y="699"/>
                </a:lnTo>
                <a:lnTo>
                  <a:pt x="274" y="3709"/>
                </a:lnTo>
                <a:lnTo>
                  <a:pt x="1156" y="3709"/>
                </a:lnTo>
                <a:lnTo>
                  <a:pt x="2675" y="639"/>
                </a:lnTo>
                <a:lnTo>
                  <a:pt x="2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1"/>
          <p:cNvSpPr/>
          <p:nvPr/>
        </p:nvSpPr>
        <p:spPr>
          <a:xfrm>
            <a:off x="7919215" y="3858513"/>
            <a:ext cx="65779" cy="82144"/>
          </a:xfrm>
          <a:custGeom>
            <a:rect b="b" l="l" r="r" t="t"/>
            <a:pathLst>
              <a:path extrusionOk="0" h="3830" w="2828">
                <a:moveTo>
                  <a:pt x="1399" y="669"/>
                </a:moveTo>
                <a:cubicBezTo>
                  <a:pt x="1551" y="669"/>
                  <a:pt x="1672" y="699"/>
                  <a:pt x="1764" y="79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38"/>
                  <a:pt x="1764" y="1398"/>
                </a:cubicBezTo>
                <a:cubicBezTo>
                  <a:pt x="1642" y="1490"/>
                  <a:pt x="1551" y="1550"/>
                  <a:pt x="1399" y="1550"/>
                </a:cubicBezTo>
                <a:cubicBezTo>
                  <a:pt x="1277" y="1550"/>
                  <a:pt x="1156" y="1490"/>
                  <a:pt x="1065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65" y="790"/>
                </a:cubicBezTo>
                <a:cubicBezTo>
                  <a:pt x="1156" y="699"/>
                  <a:pt x="1277" y="669"/>
                  <a:pt x="1399" y="669"/>
                </a:cubicBezTo>
                <a:close/>
                <a:moveTo>
                  <a:pt x="1399" y="2189"/>
                </a:moveTo>
                <a:cubicBezTo>
                  <a:pt x="1551" y="2189"/>
                  <a:pt x="1703" y="2219"/>
                  <a:pt x="1824" y="2310"/>
                </a:cubicBezTo>
                <a:cubicBezTo>
                  <a:pt x="1946" y="2371"/>
                  <a:pt x="2007" y="2493"/>
                  <a:pt x="2007" y="2675"/>
                </a:cubicBezTo>
                <a:cubicBezTo>
                  <a:pt x="2007" y="2827"/>
                  <a:pt x="1916" y="2948"/>
                  <a:pt x="1794" y="3040"/>
                </a:cubicBezTo>
                <a:cubicBezTo>
                  <a:pt x="1672" y="3100"/>
                  <a:pt x="1551" y="3161"/>
                  <a:pt x="1399" y="3161"/>
                </a:cubicBezTo>
                <a:cubicBezTo>
                  <a:pt x="1247" y="3161"/>
                  <a:pt x="1125" y="3100"/>
                  <a:pt x="1004" y="3040"/>
                </a:cubicBezTo>
                <a:cubicBezTo>
                  <a:pt x="882" y="2948"/>
                  <a:pt x="821" y="2827"/>
                  <a:pt x="821" y="2675"/>
                </a:cubicBezTo>
                <a:cubicBezTo>
                  <a:pt x="821" y="2523"/>
                  <a:pt x="882" y="2371"/>
                  <a:pt x="1004" y="2310"/>
                </a:cubicBezTo>
                <a:cubicBezTo>
                  <a:pt x="1125" y="2219"/>
                  <a:pt x="1247" y="2189"/>
                  <a:pt x="1399" y="2189"/>
                </a:cubicBezTo>
                <a:close/>
                <a:moveTo>
                  <a:pt x="1399" y="0"/>
                </a:moveTo>
                <a:cubicBezTo>
                  <a:pt x="1034" y="0"/>
                  <a:pt x="730" y="122"/>
                  <a:pt x="487" y="304"/>
                </a:cubicBezTo>
                <a:cubicBezTo>
                  <a:pt x="244" y="486"/>
                  <a:pt x="122" y="730"/>
                  <a:pt x="122" y="1003"/>
                </a:cubicBezTo>
                <a:cubicBezTo>
                  <a:pt x="122" y="1307"/>
                  <a:pt x="213" y="1550"/>
                  <a:pt x="457" y="1763"/>
                </a:cubicBezTo>
                <a:cubicBezTo>
                  <a:pt x="153" y="1976"/>
                  <a:pt x="1" y="2310"/>
                  <a:pt x="1" y="2675"/>
                </a:cubicBezTo>
                <a:cubicBezTo>
                  <a:pt x="1" y="3009"/>
                  <a:pt x="122" y="3283"/>
                  <a:pt x="396" y="3496"/>
                </a:cubicBezTo>
                <a:cubicBezTo>
                  <a:pt x="639" y="3739"/>
                  <a:pt x="973" y="3830"/>
                  <a:pt x="1399" y="3830"/>
                </a:cubicBezTo>
                <a:cubicBezTo>
                  <a:pt x="1824" y="3830"/>
                  <a:pt x="2159" y="3739"/>
                  <a:pt x="2432" y="3496"/>
                </a:cubicBezTo>
                <a:cubicBezTo>
                  <a:pt x="2676" y="3283"/>
                  <a:pt x="2828" y="3009"/>
                  <a:pt x="2828" y="2675"/>
                </a:cubicBezTo>
                <a:cubicBezTo>
                  <a:pt x="2828" y="2310"/>
                  <a:pt x="2676" y="1976"/>
                  <a:pt x="2341" y="176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6"/>
                  <a:pt x="2311" y="304"/>
                </a:cubicBezTo>
                <a:cubicBezTo>
                  <a:pt x="2068" y="122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1"/>
          <p:cNvSpPr/>
          <p:nvPr/>
        </p:nvSpPr>
        <p:spPr>
          <a:xfrm>
            <a:off x="8240221" y="3858513"/>
            <a:ext cx="64360" cy="82144"/>
          </a:xfrm>
          <a:custGeom>
            <a:rect b="b" l="l" r="r" t="t"/>
            <a:pathLst>
              <a:path extrusionOk="0" h="3830" w="2767">
                <a:moveTo>
                  <a:pt x="1338" y="699"/>
                </a:moveTo>
                <a:cubicBezTo>
                  <a:pt x="1490" y="699"/>
                  <a:pt x="1611" y="760"/>
                  <a:pt x="1733" y="882"/>
                </a:cubicBezTo>
                <a:cubicBezTo>
                  <a:pt x="1824" y="1003"/>
                  <a:pt x="1885" y="1125"/>
                  <a:pt x="1885" y="1277"/>
                </a:cubicBezTo>
                <a:cubicBezTo>
                  <a:pt x="1885" y="1429"/>
                  <a:pt x="1824" y="1550"/>
                  <a:pt x="1733" y="1641"/>
                </a:cubicBezTo>
                <a:cubicBezTo>
                  <a:pt x="1611" y="1763"/>
                  <a:pt x="1459" y="1793"/>
                  <a:pt x="1307" y="1793"/>
                </a:cubicBezTo>
                <a:cubicBezTo>
                  <a:pt x="1155" y="1793"/>
                  <a:pt x="1003" y="1733"/>
                  <a:pt x="912" y="1641"/>
                </a:cubicBezTo>
                <a:cubicBezTo>
                  <a:pt x="821" y="1520"/>
                  <a:pt x="791" y="1398"/>
                  <a:pt x="791" y="1246"/>
                </a:cubicBezTo>
                <a:cubicBezTo>
                  <a:pt x="791" y="1094"/>
                  <a:pt x="821" y="942"/>
                  <a:pt x="943" y="851"/>
                </a:cubicBezTo>
                <a:cubicBezTo>
                  <a:pt x="1034" y="760"/>
                  <a:pt x="1155" y="699"/>
                  <a:pt x="1338" y="699"/>
                </a:cubicBezTo>
                <a:close/>
                <a:moveTo>
                  <a:pt x="1338" y="0"/>
                </a:moveTo>
                <a:cubicBezTo>
                  <a:pt x="943" y="0"/>
                  <a:pt x="639" y="122"/>
                  <a:pt x="395" y="365"/>
                </a:cubicBezTo>
                <a:cubicBezTo>
                  <a:pt x="152" y="578"/>
                  <a:pt x="0" y="882"/>
                  <a:pt x="0" y="1246"/>
                </a:cubicBezTo>
                <a:cubicBezTo>
                  <a:pt x="0" y="1641"/>
                  <a:pt x="122" y="1945"/>
                  <a:pt x="365" y="2158"/>
                </a:cubicBezTo>
                <a:cubicBezTo>
                  <a:pt x="578" y="2401"/>
                  <a:pt x="882" y="2493"/>
                  <a:pt x="1216" y="2493"/>
                </a:cubicBezTo>
                <a:cubicBezTo>
                  <a:pt x="1490" y="2493"/>
                  <a:pt x="1733" y="2432"/>
                  <a:pt x="1946" y="2280"/>
                </a:cubicBezTo>
                <a:lnTo>
                  <a:pt x="1946" y="2280"/>
                </a:lnTo>
                <a:cubicBezTo>
                  <a:pt x="1915" y="2523"/>
                  <a:pt x="1854" y="2736"/>
                  <a:pt x="1733" y="2888"/>
                </a:cubicBezTo>
                <a:cubicBezTo>
                  <a:pt x="1611" y="3070"/>
                  <a:pt x="1429" y="3131"/>
                  <a:pt x="1186" y="3131"/>
                </a:cubicBezTo>
                <a:cubicBezTo>
                  <a:pt x="1095" y="3131"/>
                  <a:pt x="973" y="3100"/>
                  <a:pt x="851" y="3070"/>
                </a:cubicBezTo>
                <a:cubicBezTo>
                  <a:pt x="730" y="3009"/>
                  <a:pt x="669" y="2948"/>
                  <a:pt x="608" y="2918"/>
                </a:cubicBezTo>
                <a:cubicBezTo>
                  <a:pt x="578" y="2888"/>
                  <a:pt x="547" y="2857"/>
                  <a:pt x="517" y="2827"/>
                </a:cubicBezTo>
                <a:lnTo>
                  <a:pt x="122" y="3404"/>
                </a:lnTo>
                <a:cubicBezTo>
                  <a:pt x="213" y="3496"/>
                  <a:pt x="304" y="3556"/>
                  <a:pt x="395" y="3617"/>
                </a:cubicBezTo>
                <a:cubicBezTo>
                  <a:pt x="487" y="3678"/>
                  <a:pt x="608" y="3708"/>
                  <a:pt x="760" y="3769"/>
                </a:cubicBezTo>
                <a:cubicBezTo>
                  <a:pt x="912" y="3830"/>
                  <a:pt x="1064" y="3830"/>
                  <a:pt x="1247" y="3830"/>
                </a:cubicBezTo>
                <a:cubicBezTo>
                  <a:pt x="1672" y="3830"/>
                  <a:pt x="2006" y="3708"/>
                  <a:pt x="2310" y="3404"/>
                </a:cubicBezTo>
                <a:cubicBezTo>
                  <a:pt x="2462" y="3252"/>
                  <a:pt x="2554" y="3040"/>
                  <a:pt x="2645" y="2797"/>
                </a:cubicBezTo>
                <a:cubicBezTo>
                  <a:pt x="2736" y="2523"/>
                  <a:pt x="2766" y="2249"/>
                  <a:pt x="2766" y="1885"/>
                </a:cubicBezTo>
                <a:cubicBezTo>
                  <a:pt x="2766" y="1368"/>
                  <a:pt x="2675" y="942"/>
                  <a:pt x="2462" y="578"/>
                </a:cubicBezTo>
                <a:cubicBezTo>
                  <a:pt x="2341" y="395"/>
                  <a:pt x="2189" y="274"/>
                  <a:pt x="2006" y="152"/>
                </a:cubicBezTo>
                <a:cubicBezTo>
                  <a:pt x="1824" y="61"/>
                  <a:pt x="1581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8524451" y="386046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700" y="699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1"/>
          <p:cNvSpPr/>
          <p:nvPr/>
        </p:nvSpPr>
        <p:spPr>
          <a:xfrm>
            <a:off x="8576766" y="3858513"/>
            <a:ext cx="71431" cy="82144"/>
          </a:xfrm>
          <a:custGeom>
            <a:rect b="b" l="l" r="r" t="t"/>
            <a:pathLst>
              <a:path extrusionOk="0" h="3830" w="3071">
                <a:moveTo>
                  <a:pt x="1551" y="699"/>
                </a:moveTo>
                <a:cubicBezTo>
                  <a:pt x="1794" y="699"/>
                  <a:pt x="1976" y="790"/>
                  <a:pt x="2098" y="1034"/>
                </a:cubicBezTo>
                <a:cubicBezTo>
                  <a:pt x="2220" y="1277"/>
                  <a:pt x="2280" y="1550"/>
                  <a:pt x="2280" y="1945"/>
                </a:cubicBezTo>
                <a:cubicBezTo>
                  <a:pt x="2280" y="2310"/>
                  <a:pt x="2220" y="2614"/>
                  <a:pt x="2098" y="282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308" y="3161"/>
                  <a:pt x="1125" y="3070"/>
                  <a:pt x="1004" y="2827"/>
                </a:cubicBezTo>
                <a:cubicBezTo>
                  <a:pt x="882" y="2614"/>
                  <a:pt x="821" y="2310"/>
                  <a:pt x="821" y="1945"/>
                </a:cubicBezTo>
                <a:cubicBezTo>
                  <a:pt x="821" y="1550"/>
                  <a:pt x="882" y="1246"/>
                  <a:pt x="1004" y="1034"/>
                </a:cubicBezTo>
                <a:cubicBezTo>
                  <a:pt x="1125" y="821"/>
                  <a:pt x="1308" y="699"/>
                  <a:pt x="1551" y="699"/>
                </a:cubicBezTo>
                <a:close/>
                <a:moveTo>
                  <a:pt x="1551" y="0"/>
                </a:moveTo>
                <a:cubicBezTo>
                  <a:pt x="1034" y="0"/>
                  <a:pt x="639" y="182"/>
                  <a:pt x="396" y="517"/>
                </a:cubicBezTo>
                <a:cubicBezTo>
                  <a:pt x="153" y="882"/>
                  <a:pt x="1" y="1338"/>
                  <a:pt x="1" y="1915"/>
                </a:cubicBezTo>
                <a:cubicBezTo>
                  <a:pt x="1" y="2523"/>
                  <a:pt x="153" y="2979"/>
                  <a:pt x="396" y="3313"/>
                </a:cubicBezTo>
                <a:cubicBezTo>
                  <a:pt x="639" y="3678"/>
                  <a:pt x="1034" y="3830"/>
                  <a:pt x="1551" y="3830"/>
                </a:cubicBezTo>
                <a:cubicBezTo>
                  <a:pt x="2068" y="3830"/>
                  <a:pt x="2432" y="3678"/>
                  <a:pt x="2706" y="3313"/>
                </a:cubicBezTo>
                <a:cubicBezTo>
                  <a:pt x="2949" y="2979"/>
                  <a:pt x="3071" y="2493"/>
                  <a:pt x="3071" y="1915"/>
                </a:cubicBezTo>
                <a:cubicBezTo>
                  <a:pt x="3071" y="1338"/>
                  <a:pt x="2949" y="882"/>
                  <a:pt x="2706" y="517"/>
                </a:cubicBezTo>
                <a:cubicBezTo>
                  <a:pt x="2432" y="182"/>
                  <a:pt x="2068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1"/>
          <p:cNvSpPr/>
          <p:nvPr/>
        </p:nvSpPr>
        <p:spPr>
          <a:xfrm>
            <a:off x="8841922" y="3860464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699"/>
                </a:lnTo>
                <a:lnTo>
                  <a:pt x="699" y="699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8891398" y="386046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699"/>
                </a:lnTo>
                <a:lnTo>
                  <a:pt x="730" y="699"/>
                </a:lnTo>
                <a:lnTo>
                  <a:pt x="730" y="3709"/>
                </a:lnTo>
                <a:lnTo>
                  <a:pt x="1521" y="3709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6912396" y="4163458"/>
            <a:ext cx="35355" cy="79549"/>
          </a:xfrm>
          <a:custGeom>
            <a:rect b="b" l="l" r="r" t="t"/>
            <a:pathLst>
              <a:path extrusionOk="0" h="3709" w="1520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6964013" y="4161507"/>
            <a:ext cx="62942" cy="81500"/>
          </a:xfrm>
          <a:custGeom>
            <a:rect b="b" l="l" r="r" t="t"/>
            <a:pathLst>
              <a:path extrusionOk="0" h="3800" w="2706">
                <a:moveTo>
                  <a:pt x="1368" y="0"/>
                </a:moveTo>
                <a:cubicBezTo>
                  <a:pt x="1064" y="0"/>
                  <a:pt x="790" y="61"/>
                  <a:pt x="578" y="213"/>
                </a:cubicBezTo>
                <a:cubicBezTo>
                  <a:pt x="365" y="335"/>
                  <a:pt x="182" y="547"/>
                  <a:pt x="0" y="821"/>
                </a:cubicBezTo>
                <a:lnTo>
                  <a:pt x="669" y="121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81" y="760"/>
                  <a:pt x="1641" y="851"/>
                </a:cubicBezTo>
                <a:cubicBezTo>
                  <a:pt x="1733" y="912"/>
                  <a:pt x="1763" y="1034"/>
                  <a:pt x="1763" y="1155"/>
                </a:cubicBezTo>
                <a:cubicBezTo>
                  <a:pt x="1763" y="1277"/>
                  <a:pt x="1733" y="1398"/>
                  <a:pt x="1641" y="1520"/>
                </a:cubicBezTo>
                <a:cubicBezTo>
                  <a:pt x="1550" y="1672"/>
                  <a:pt x="1368" y="1854"/>
                  <a:pt x="1155" y="2067"/>
                </a:cubicBezTo>
                <a:lnTo>
                  <a:pt x="91" y="3192"/>
                </a:lnTo>
                <a:lnTo>
                  <a:pt x="91" y="3800"/>
                </a:lnTo>
                <a:lnTo>
                  <a:pt x="2705" y="380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71"/>
                </a:lnTo>
                <a:cubicBezTo>
                  <a:pt x="2158" y="2098"/>
                  <a:pt x="2341" y="1854"/>
                  <a:pt x="2432" y="1672"/>
                </a:cubicBezTo>
                <a:cubicBezTo>
                  <a:pt x="2523" y="1520"/>
                  <a:pt x="2584" y="1338"/>
                  <a:pt x="2584" y="1125"/>
                </a:cubicBezTo>
                <a:cubicBezTo>
                  <a:pt x="2584" y="791"/>
                  <a:pt x="2462" y="517"/>
                  <a:pt x="2219" y="304"/>
                </a:cubicBezTo>
                <a:cubicBezTo>
                  <a:pt x="1976" y="122"/>
                  <a:pt x="170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7234798" y="416345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7284996" y="4163458"/>
            <a:ext cx="61546" cy="80214"/>
          </a:xfrm>
          <a:custGeom>
            <a:rect b="b" l="l" r="r" t="t"/>
            <a:pathLst>
              <a:path extrusionOk="0" h="3740" w="2646">
                <a:moveTo>
                  <a:pt x="214" y="0"/>
                </a:moveTo>
                <a:lnTo>
                  <a:pt x="214" y="700"/>
                </a:lnTo>
                <a:lnTo>
                  <a:pt x="1369" y="700"/>
                </a:lnTo>
                <a:lnTo>
                  <a:pt x="639" y="1520"/>
                </a:lnTo>
                <a:lnTo>
                  <a:pt x="639" y="2159"/>
                </a:lnTo>
                <a:cubicBezTo>
                  <a:pt x="852" y="2067"/>
                  <a:pt x="1034" y="2037"/>
                  <a:pt x="1156" y="2037"/>
                </a:cubicBezTo>
                <a:cubicBezTo>
                  <a:pt x="1369" y="2037"/>
                  <a:pt x="1521" y="2098"/>
                  <a:pt x="1642" y="2189"/>
                </a:cubicBezTo>
                <a:cubicBezTo>
                  <a:pt x="1794" y="2280"/>
                  <a:pt x="1855" y="2402"/>
                  <a:pt x="1855" y="2554"/>
                </a:cubicBezTo>
                <a:cubicBezTo>
                  <a:pt x="1855" y="2706"/>
                  <a:pt x="1794" y="2827"/>
                  <a:pt x="1673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4" y="3010"/>
                  <a:pt x="669" y="2888"/>
                  <a:pt x="335" y="2645"/>
                </a:cubicBezTo>
                <a:lnTo>
                  <a:pt x="1" y="3314"/>
                </a:lnTo>
                <a:cubicBezTo>
                  <a:pt x="426" y="3587"/>
                  <a:pt x="821" y="3739"/>
                  <a:pt x="1247" y="3739"/>
                </a:cubicBezTo>
                <a:cubicBezTo>
                  <a:pt x="1642" y="3739"/>
                  <a:pt x="1976" y="3617"/>
                  <a:pt x="2250" y="3405"/>
                </a:cubicBezTo>
                <a:cubicBezTo>
                  <a:pt x="2524" y="3192"/>
                  <a:pt x="2645" y="2888"/>
                  <a:pt x="2645" y="2493"/>
                </a:cubicBezTo>
                <a:cubicBezTo>
                  <a:pt x="2645" y="2219"/>
                  <a:pt x="2554" y="2007"/>
                  <a:pt x="2402" y="1794"/>
                </a:cubicBezTo>
                <a:cubicBezTo>
                  <a:pt x="2250" y="1611"/>
                  <a:pt x="2007" y="1490"/>
                  <a:pt x="1703" y="1429"/>
                </a:cubicBezTo>
                <a:lnTo>
                  <a:pt x="2463" y="578"/>
                </a:lnTo>
                <a:lnTo>
                  <a:pt x="2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>
            <a:off x="7556502" y="4163458"/>
            <a:ext cx="34681" cy="79549"/>
          </a:xfrm>
          <a:custGeom>
            <a:rect b="b" l="l" r="r" t="t"/>
            <a:pathLst>
              <a:path extrusionOk="0" h="3709" w="1491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"/>
          <p:cNvSpPr/>
          <p:nvPr/>
        </p:nvSpPr>
        <p:spPr>
          <a:xfrm>
            <a:off x="7606699" y="4163458"/>
            <a:ext cx="62965" cy="79549"/>
          </a:xfrm>
          <a:custGeom>
            <a:rect b="b" l="l" r="r" t="t"/>
            <a:pathLst>
              <a:path extrusionOk="0" h="3709" w="2707">
                <a:moveTo>
                  <a:pt x="1338" y="0"/>
                </a:moveTo>
                <a:lnTo>
                  <a:pt x="1" y="2189"/>
                </a:lnTo>
                <a:lnTo>
                  <a:pt x="1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280" y="3709"/>
                </a:lnTo>
                <a:lnTo>
                  <a:pt x="2280" y="2797"/>
                </a:lnTo>
                <a:lnTo>
                  <a:pt x="2706" y="2797"/>
                </a:lnTo>
                <a:lnTo>
                  <a:pt x="2706" y="2098"/>
                </a:lnTo>
                <a:lnTo>
                  <a:pt x="2280" y="209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098"/>
                </a:lnTo>
                <a:lnTo>
                  <a:pt x="973" y="209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1"/>
          <p:cNvSpPr/>
          <p:nvPr/>
        </p:nvSpPr>
        <p:spPr>
          <a:xfrm>
            <a:off x="7878927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1"/>
          <p:cNvSpPr/>
          <p:nvPr/>
        </p:nvSpPr>
        <p:spPr>
          <a:xfrm>
            <a:off x="7930543" y="4163458"/>
            <a:ext cx="61523" cy="80214"/>
          </a:xfrm>
          <a:custGeom>
            <a:rect b="b" l="l" r="r" t="t"/>
            <a:pathLst>
              <a:path extrusionOk="0" h="3740" w="2645">
                <a:moveTo>
                  <a:pt x="182" y="0"/>
                </a:moveTo>
                <a:lnTo>
                  <a:pt x="182" y="1794"/>
                </a:lnTo>
                <a:lnTo>
                  <a:pt x="547" y="2189"/>
                </a:lnTo>
                <a:cubicBezTo>
                  <a:pt x="790" y="2037"/>
                  <a:pt x="1003" y="1976"/>
                  <a:pt x="1185" y="1976"/>
                </a:cubicBezTo>
                <a:cubicBezTo>
                  <a:pt x="1368" y="1976"/>
                  <a:pt x="1520" y="2037"/>
                  <a:pt x="1641" y="2128"/>
                </a:cubicBezTo>
                <a:cubicBezTo>
                  <a:pt x="1763" y="2219"/>
                  <a:pt x="1824" y="2341"/>
                  <a:pt x="1824" y="2493"/>
                </a:cubicBezTo>
                <a:cubicBezTo>
                  <a:pt x="1824" y="2675"/>
                  <a:pt x="1763" y="2797"/>
                  <a:pt x="1672" y="2888"/>
                </a:cubicBezTo>
                <a:cubicBezTo>
                  <a:pt x="1550" y="2949"/>
                  <a:pt x="1429" y="3010"/>
                  <a:pt x="1277" y="3010"/>
                </a:cubicBezTo>
                <a:cubicBezTo>
                  <a:pt x="1155" y="3010"/>
                  <a:pt x="1003" y="2949"/>
                  <a:pt x="851" y="2888"/>
                </a:cubicBezTo>
                <a:cubicBezTo>
                  <a:pt x="730" y="2797"/>
                  <a:pt x="638" y="2736"/>
                  <a:pt x="578" y="2706"/>
                </a:cubicBezTo>
                <a:cubicBezTo>
                  <a:pt x="517" y="2645"/>
                  <a:pt x="486" y="2614"/>
                  <a:pt x="456" y="2584"/>
                </a:cubicBezTo>
                <a:lnTo>
                  <a:pt x="0" y="3192"/>
                </a:lnTo>
                <a:cubicBezTo>
                  <a:pt x="334" y="3557"/>
                  <a:pt x="760" y="3739"/>
                  <a:pt x="1277" y="3739"/>
                </a:cubicBezTo>
                <a:cubicBezTo>
                  <a:pt x="1672" y="3739"/>
                  <a:pt x="1976" y="3617"/>
                  <a:pt x="2249" y="3374"/>
                </a:cubicBezTo>
                <a:cubicBezTo>
                  <a:pt x="2523" y="3162"/>
                  <a:pt x="2644" y="2858"/>
                  <a:pt x="2644" y="2493"/>
                </a:cubicBezTo>
                <a:cubicBezTo>
                  <a:pt x="2644" y="2098"/>
                  <a:pt x="2523" y="1824"/>
                  <a:pt x="2280" y="1611"/>
                </a:cubicBezTo>
                <a:cubicBezTo>
                  <a:pt x="2006" y="1399"/>
                  <a:pt x="1702" y="1277"/>
                  <a:pt x="1337" y="1277"/>
                </a:cubicBezTo>
                <a:cubicBezTo>
                  <a:pt x="1216" y="1277"/>
                  <a:pt x="1064" y="1307"/>
                  <a:pt x="973" y="133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8201328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1" y="0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8254364" y="4161507"/>
            <a:ext cx="63639" cy="82165"/>
          </a:xfrm>
          <a:custGeom>
            <a:rect b="b" l="l" r="r" t="t"/>
            <a:pathLst>
              <a:path extrusionOk="0" h="3831" w="2736">
                <a:moveTo>
                  <a:pt x="1459" y="2037"/>
                </a:moveTo>
                <a:cubicBezTo>
                  <a:pt x="1611" y="2037"/>
                  <a:pt x="1763" y="2098"/>
                  <a:pt x="1854" y="2219"/>
                </a:cubicBezTo>
                <a:cubicBezTo>
                  <a:pt x="1946" y="2310"/>
                  <a:pt x="2006" y="2462"/>
                  <a:pt x="2006" y="2614"/>
                </a:cubicBezTo>
                <a:cubicBezTo>
                  <a:pt x="2006" y="2766"/>
                  <a:pt x="1946" y="2888"/>
                  <a:pt x="1824" y="2979"/>
                </a:cubicBezTo>
                <a:cubicBezTo>
                  <a:pt x="1733" y="3101"/>
                  <a:pt x="1611" y="3131"/>
                  <a:pt x="1429" y="3131"/>
                </a:cubicBezTo>
                <a:cubicBezTo>
                  <a:pt x="1277" y="3131"/>
                  <a:pt x="1155" y="3070"/>
                  <a:pt x="1034" y="2979"/>
                </a:cubicBezTo>
                <a:cubicBezTo>
                  <a:pt x="943" y="2857"/>
                  <a:pt x="882" y="2736"/>
                  <a:pt x="882" y="2584"/>
                </a:cubicBezTo>
                <a:cubicBezTo>
                  <a:pt x="882" y="2401"/>
                  <a:pt x="943" y="2280"/>
                  <a:pt x="1034" y="2189"/>
                </a:cubicBezTo>
                <a:cubicBezTo>
                  <a:pt x="1155" y="2098"/>
                  <a:pt x="1307" y="2037"/>
                  <a:pt x="1459" y="2037"/>
                </a:cubicBezTo>
                <a:close/>
                <a:moveTo>
                  <a:pt x="1490" y="0"/>
                </a:moveTo>
                <a:cubicBezTo>
                  <a:pt x="1095" y="0"/>
                  <a:pt x="730" y="152"/>
                  <a:pt x="456" y="426"/>
                </a:cubicBezTo>
                <a:cubicBezTo>
                  <a:pt x="304" y="578"/>
                  <a:pt x="183" y="791"/>
                  <a:pt x="122" y="1064"/>
                </a:cubicBezTo>
                <a:cubicBezTo>
                  <a:pt x="31" y="1307"/>
                  <a:pt x="0" y="1611"/>
                  <a:pt x="0" y="1946"/>
                </a:cubicBezTo>
                <a:cubicBezTo>
                  <a:pt x="0" y="2462"/>
                  <a:pt x="91" y="2918"/>
                  <a:pt x="304" y="3253"/>
                </a:cubicBezTo>
                <a:cubicBezTo>
                  <a:pt x="426" y="3435"/>
                  <a:pt x="547" y="3587"/>
                  <a:pt x="760" y="3678"/>
                </a:cubicBezTo>
                <a:cubicBezTo>
                  <a:pt x="943" y="3769"/>
                  <a:pt x="1186" y="3830"/>
                  <a:pt x="1429" y="3830"/>
                </a:cubicBezTo>
                <a:cubicBezTo>
                  <a:pt x="1824" y="3830"/>
                  <a:pt x="2128" y="3708"/>
                  <a:pt x="2371" y="3496"/>
                </a:cubicBezTo>
                <a:cubicBezTo>
                  <a:pt x="2614" y="3253"/>
                  <a:pt x="2736" y="2979"/>
                  <a:pt x="2736" y="2584"/>
                </a:cubicBezTo>
                <a:cubicBezTo>
                  <a:pt x="2736" y="2219"/>
                  <a:pt x="2645" y="1915"/>
                  <a:pt x="2402" y="1672"/>
                </a:cubicBezTo>
                <a:cubicBezTo>
                  <a:pt x="2158" y="1459"/>
                  <a:pt x="1885" y="1338"/>
                  <a:pt x="1550" y="1338"/>
                </a:cubicBezTo>
                <a:cubicBezTo>
                  <a:pt x="1277" y="1338"/>
                  <a:pt x="1034" y="1429"/>
                  <a:pt x="791" y="1581"/>
                </a:cubicBezTo>
                <a:cubicBezTo>
                  <a:pt x="821" y="1307"/>
                  <a:pt x="912" y="1094"/>
                  <a:pt x="1034" y="942"/>
                </a:cubicBezTo>
                <a:cubicBezTo>
                  <a:pt x="1155" y="791"/>
                  <a:pt x="1338" y="699"/>
                  <a:pt x="1581" y="699"/>
                </a:cubicBezTo>
                <a:cubicBezTo>
                  <a:pt x="1672" y="699"/>
                  <a:pt x="1794" y="730"/>
                  <a:pt x="1915" y="791"/>
                </a:cubicBezTo>
                <a:cubicBezTo>
                  <a:pt x="2037" y="851"/>
                  <a:pt x="2128" y="882"/>
                  <a:pt x="2158" y="942"/>
                </a:cubicBezTo>
                <a:cubicBezTo>
                  <a:pt x="2189" y="973"/>
                  <a:pt x="2219" y="1003"/>
                  <a:pt x="2250" y="1003"/>
                </a:cubicBezTo>
                <a:lnTo>
                  <a:pt x="2645" y="426"/>
                </a:lnTo>
                <a:cubicBezTo>
                  <a:pt x="2554" y="335"/>
                  <a:pt x="2462" y="274"/>
                  <a:pt x="2371" y="213"/>
                </a:cubicBezTo>
                <a:cubicBezTo>
                  <a:pt x="2280" y="183"/>
                  <a:pt x="2158" y="122"/>
                  <a:pt x="2006" y="61"/>
                </a:cubicBezTo>
                <a:cubicBezTo>
                  <a:pt x="1854" y="31"/>
                  <a:pt x="1672" y="0"/>
                  <a:pt x="14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1"/>
          <p:cNvSpPr/>
          <p:nvPr/>
        </p:nvSpPr>
        <p:spPr>
          <a:xfrm>
            <a:off x="8522334" y="4163458"/>
            <a:ext cx="35378" cy="79549"/>
          </a:xfrm>
          <a:custGeom>
            <a:rect b="b" l="l" r="r" t="t"/>
            <a:pathLst>
              <a:path extrusionOk="0" h="3709" w="1521">
                <a:moveTo>
                  <a:pt x="0" y="0"/>
                </a:moveTo>
                <a:lnTo>
                  <a:pt x="0" y="700"/>
                </a:lnTo>
                <a:lnTo>
                  <a:pt x="730" y="700"/>
                </a:lnTo>
                <a:lnTo>
                  <a:pt x="730" y="3709"/>
                </a:lnTo>
                <a:lnTo>
                  <a:pt x="1520" y="3709"/>
                </a:lnTo>
                <a:lnTo>
                  <a:pt x="15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"/>
          <p:cNvSpPr/>
          <p:nvPr/>
        </p:nvSpPr>
        <p:spPr>
          <a:xfrm>
            <a:off x="8573951" y="4163458"/>
            <a:ext cx="62942" cy="79549"/>
          </a:xfrm>
          <a:custGeom>
            <a:rect b="b" l="l" r="r" t="t"/>
            <a:pathLst>
              <a:path extrusionOk="0" h="3709" w="2706">
                <a:moveTo>
                  <a:pt x="0" y="0"/>
                </a:moveTo>
                <a:lnTo>
                  <a:pt x="0" y="1186"/>
                </a:lnTo>
                <a:lnTo>
                  <a:pt x="790" y="1186"/>
                </a:lnTo>
                <a:lnTo>
                  <a:pt x="790" y="700"/>
                </a:lnTo>
                <a:lnTo>
                  <a:pt x="1733" y="700"/>
                </a:lnTo>
                <a:lnTo>
                  <a:pt x="304" y="3709"/>
                </a:lnTo>
                <a:lnTo>
                  <a:pt x="1186" y="3709"/>
                </a:lnTo>
                <a:lnTo>
                  <a:pt x="2705" y="608"/>
                </a:lnTo>
                <a:lnTo>
                  <a:pt x="2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8845457" y="4163458"/>
            <a:ext cx="34657" cy="79549"/>
          </a:xfrm>
          <a:custGeom>
            <a:rect b="b" l="l" r="r" t="t"/>
            <a:pathLst>
              <a:path extrusionOk="0" h="3709" w="1490">
                <a:moveTo>
                  <a:pt x="0" y="0"/>
                </a:moveTo>
                <a:lnTo>
                  <a:pt x="0" y="700"/>
                </a:lnTo>
                <a:lnTo>
                  <a:pt x="699" y="700"/>
                </a:lnTo>
                <a:lnTo>
                  <a:pt x="699" y="3709"/>
                </a:lnTo>
                <a:lnTo>
                  <a:pt x="1489" y="3709"/>
                </a:lnTo>
                <a:lnTo>
                  <a:pt x="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1"/>
          <p:cNvSpPr/>
          <p:nvPr/>
        </p:nvSpPr>
        <p:spPr>
          <a:xfrm>
            <a:off x="8898470" y="4161507"/>
            <a:ext cx="65081" cy="82165"/>
          </a:xfrm>
          <a:custGeom>
            <a:rect b="b" l="l" r="r" t="t"/>
            <a:pathLst>
              <a:path extrusionOk="0" h="3831" w="2798">
                <a:moveTo>
                  <a:pt x="1399" y="639"/>
                </a:moveTo>
                <a:cubicBezTo>
                  <a:pt x="1551" y="639"/>
                  <a:pt x="1673" y="699"/>
                  <a:pt x="1764" y="760"/>
                </a:cubicBezTo>
                <a:cubicBezTo>
                  <a:pt x="1855" y="851"/>
                  <a:pt x="1916" y="973"/>
                  <a:pt x="1916" y="1094"/>
                </a:cubicBezTo>
                <a:cubicBezTo>
                  <a:pt x="1916" y="1216"/>
                  <a:pt x="1855" y="1307"/>
                  <a:pt x="1764" y="1398"/>
                </a:cubicBezTo>
                <a:cubicBezTo>
                  <a:pt x="1642" y="1490"/>
                  <a:pt x="1521" y="1520"/>
                  <a:pt x="1399" y="1520"/>
                </a:cubicBezTo>
                <a:cubicBezTo>
                  <a:pt x="1277" y="1520"/>
                  <a:pt x="1156" y="1490"/>
                  <a:pt x="1034" y="1398"/>
                </a:cubicBezTo>
                <a:cubicBezTo>
                  <a:pt x="943" y="1307"/>
                  <a:pt x="913" y="1216"/>
                  <a:pt x="913" y="1094"/>
                </a:cubicBezTo>
                <a:cubicBezTo>
                  <a:pt x="913" y="973"/>
                  <a:pt x="943" y="851"/>
                  <a:pt x="1034" y="760"/>
                </a:cubicBezTo>
                <a:cubicBezTo>
                  <a:pt x="1156" y="699"/>
                  <a:pt x="1277" y="639"/>
                  <a:pt x="1399" y="639"/>
                </a:cubicBezTo>
                <a:close/>
                <a:moveTo>
                  <a:pt x="1399" y="2158"/>
                </a:moveTo>
                <a:cubicBezTo>
                  <a:pt x="1551" y="2158"/>
                  <a:pt x="1703" y="2219"/>
                  <a:pt x="1824" y="2280"/>
                </a:cubicBezTo>
                <a:cubicBezTo>
                  <a:pt x="1916" y="2371"/>
                  <a:pt x="1976" y="2493"/>
                  <a:pt x="1976" y="2645"/>
                </a:cubicBezTo>
                <a:cubicBezTo>
                  <a:pt x="1976" y="2827"/>
                  <a:pt x="1916" y="2949"/>
                  <a:pt x="1794" y="3009"/>
                </a:cubicBezTo>
                <a:cubicBezTo>
                  <a:pt x="1673" y="3101"/>
                  <a:pt x="1551" y="3131"/>
                  <a:pt x="1399" y="3131"/>
                </a:cubicBezTo>
                <a:cubicBezTo>
                  <a:pt x="1247" y="3131"/>
                  <a:pt x="1125" y="3101"/>
                  <a:pt x="1004" y="3009"/>
                </a:cubicBezTo>
                <a:cubicBezTo>
                  <a:pt x="882" y="2949"/>
                  <a:pt x="821" y="2827"/>
                  <a:pt x="821" y="2645"/>
                </a:cubicBezTo>
                <a:cubicBezTo>
                  <a:pt x="821" y="2493"/>
                  <a:pt x="882" y="2371"/>
                  <a:pt x="1004" y="2280"/>
                </a:cubicBezTo>
                <a:cubicBezTo>
                  <a:pt x="1125" y="2219"/>
                  <a:pt x="1247" y="2158"/>
                  <a:pt x="1399" y="2158"/>
                </a:cubicBezTo>
                <a:close/>
                <a:moveTo>
                  <a:pt x="1399" y="0"/>
                </a:moveTo>
                <a:cubicBezTo>
                  <a:pt x="1034" y="0"/>
                  <a:pt x="730" y="91"/>
                  <a:pt x="487" y="304"/>
                </a:cubicBezTo>
                <a:cubicBezTo>
                  <a:pt x="244" y="487"/>
                  <a:pt x="122" y="730"/>
                  <a:pt x="122" y="1003"/>
                </a:cubicBezTo>
                <a:cubicBezTo>
                  <a:pt x="122" y="1277"/>
                  <a:pt x="214" y="1520"/>
                  <a:pt x="457" y="1733"/>
                </a:cubicBezTo>
                <a:cubicBezTo>
                  <a:pt x="153" y="1976"/>
                  <a:pt x="1" y="2280"/>
                  <a:pt x="1" y="2675"/>
                </a:cubicBezTo>
                <a:cubicBezTo>
                  <a:pt x="1" y="3009"/>
                  <a:pt x="122" y="3283"/>
                  <a:pt x="365" y="3496"/>
                </a:cubicBezTo>
                <a:cubicBezTo>
                  <a:pt x="639" y="3708"/>
                  <a:pt x="973" y="3830"/>
                  <a:pt x="1399" y="3830"/>
                </a:cubicBezTo>
                <a:cubicBezTo>
                  <a:pt x="1824" y="3830"/>
                  <a:pt x="2159" y="3708"/>
                  <a:pt x="2432" y="3496"/>
                </a:cubicBezTo>
                <a:cubicBezTo>
                  <a:pt x="2676" y="3283"/>
                  <a:pt x="2797" y="3009"/>
                  <a:pt x="2797" y="2675"/>
                </a:cubicBezTo>
                <a:cubicBezTo>
                  <a:pt x="2797" y="2280"/>
                  <a:pt x="2676" y="1976"/>
                  <a:pt x="2341" y="1733"/>
                </a:cubicBezTo>
                <a:cubicBezTo>
                  <a:pt x="2584" y="1550"/>
                  <a:pt x="2676" y="1307"/>
                  <a:pt x="2676" y="1003"/>
                </a:cubicBezTo>
                <a:cubicBezTo>
                  <a:pt x="2676" y="730"/>
                  <a:pt x="2554" y="487"/>
                  <a:pt x="2311" y="304"/>
                </a:cubicBezTo>
                <a:cubicBezTo>
                  <a:pt x="2068" y="91"/>
                  <a:pt x="1764" y="0"/>
                  <a:pt x="13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1"/>
          <p:cNvSpPr/>
          <p:nvPr/>
        </p:nvSpPr>
        <p:spPr>
          <a:xfrm>
            <a:off x="6913094" y="4456380"/>
            <a:ext cx="34657" cy="79549"/>
          </a:xfrm>
          <a:custGeom>
            <a:rect b="b" l="l" r="r" t="t"/>
            <a:pathLst>
              <a:path extrusionOk="0" h="3709" w="1490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"/>
          <p:cNvSpPr/>
          <p:nvPr/>
        </p:nvSpPr>
        <p:spPr>
          <a:xfrm>
            <a:off x="6965408" y="4454429"/>
            <a:ext cx="64360" cy="82165"/>
          </a:xfrm>
          <a:custGeom>
            <a:rect b="b" l="l" r="r" t="t"/>
            <a:pathLst>
              <a:path extrusionOk="0" h="3831" w="2767">
                <a:moveTo>
                  <a:pt x="1308" y="699"/>
                </a:moveTo>
                <a:cubicBezTo>
                  <a:pt x="1460" y="699"/>
                  <a:pt x="1612" y="730"/>
                  <a:pt x="1703" y="851"/>
                </a:cubicBezTo>
                <a:cubicBezTo>
                  <a:pt x="1825" y="973"/>
                  <a:pt x="1855" y="1095"/>
                  <a:pt x="1855" y="1247"/>
                </a:cubicBezTo>
                <a:cubicBezTo>
                  <a:pt x="1855" y="1429"/>
                  <a:pt x="1825" y="1551"/>
                  <a:pt x="1703" y="1642"/>
                </a:cubicBezTo>
                <a:cubicBezTo>
                  <a:pt x="1581" y="1733"/>
                  <a:pt x="1460" y="1794"/>
                  <a:pt x="1308" y="1794"/>
                </a:cubicBezTo>
                <a:cubicBezTo>
                  <a:pt x="1126" y="1794"/>
                  <a:pt x="1004" y="1733"/>
                  <a:pt x="913" y="1611"/>
                </a:cubicBezTo>
                <a:cubicBezTo>
                  <a:pt x="822" y="1520"/>
                  <a:pt x="761" y="1368"/>
                  <a:pt x="761" y="1216"/>
                </a:cubicBezTo>
                <a:cubicBezTo>
                  <a:pt x="761" y="1064"/>
                  <a:pt x="822" y="943"/>
                  <a:pt x="913" y="851"/>
                </a:cubicBezTo>
                <a:cubicBezTo>
                  <a:pt x="1034" y="730"/>
                  <a:pt x="1156" y="699"/>
                  <a:pt x="1308" y="699"/>
                </a:cubicBezTo>
                <a:close/>
                <a:moveTo>
                  <a:pt x="1308" y="0"/>
                </a:moveTo>
                <a:cubicBezTo>
                  <a:pt x="943" y="0"/>
                  <a:pt x="609" y="122"/>
                  <a:pt x="366" y="335"/>
                </a:cubicBezTo>
                <a:cubicBezTo>
                  <a:pt x="122" y="578"/>
                  <a:pt x="1" y="851"/>
                  <a:pt x="1" y="1247"/>
                </a:cubicBezTo>
                <a:cubicBezTo>
                  <a:pt x="1" y="1611"/>
                  <a:pt x="122" y="1915"/>
                  <a:pt x="335" y="2158"/>
                </a:cubicBezTo>
                <a:cubicBezTo>
                  <a:pt x="578" y="2371"/>
                  <a:pt x="852" y="2493"/>
                  <a:pt x="1217" y="2493"/>
                </a:cubicBezTo>
                <a:cubicBezTo>
                  <a:pt x="146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6" y="2523"/>
                  <a:pt x="1825" y="2736"/>
                  <a:pt x="1703" y="2888"/>
                </a:cubicBezTo>
                <a:cubicBezTo>
                  <a:pt x="1581" y="3040"/>
                  <a:pt x="1399" y="3131"/>
                  <a:pt x="1186" y="3131"/>
                </a:cubicBezTo>
                <a:cubicBezTo>
                  <a:pt x="1065" y="3131"/>
                  <a:pt x="974" y="3101"/>
                  <a:pt x="852" y="3040"/>
                </a:cubicBezTo>
                <a:cubicBezTo>
                  <a:pt x="730" y="2979"/>
                  <a:pt x="639" y="2949"/>
                  <a:pt x="609" y="2918"/>
                </a:cubicBezTo>
                <a:cubicBezTo>
                  <a:pt x="578" y="2858"/>
                  <a:pt x="548" y="2827"/>
                  <a:pt x="518" y="2827"/>
                </a:cubicBezTo>
                <a:lnTo>
                  <a:pt x="92" y="3405"/>
                </a:lnTo>
                <a:cubicBezTo>
                  <a:pt x="214" y="3496"/>
                  <a:pt x="305" y="3557"/>
                  <a:pt x="366" y="3587"/>
                </a:cubicBezTo>
                <a:cubicBezTo>
                  <a:pt x="457" y="3648"/>
                  <a:pt x="578" y="3709"/>
                  <a:pt x="730" y="3739"/>
                </a:cubicBezTo>
                <a:cubicBezTo>
                  <a:pt x="913" y="3800"/>
                  <a:pt x="1065" y="3830"/>
                  <a:pt x="1247" y="3830"/>
                </a:cubicBezTo>
                <a:cubicBezTo>
                  <a:pt x="1642" y="3830"/>
                  <a:pt x="2007" y="3678"/>
                  <a:pt x="2281" y="3374"/>
                </a:cubicBezTo>
                <a:cubicBezTo>
                  <a:pt x="2433" y="3222"/>
                  <a:pt x="2554" y="3040"/>
                  <a:pt x="2645" y="2766"/>
                </a:cubicBezTo>
                <a:cubicBezTo>
                  <a:pt x="2706" y="2523"/>
                  <a:pt x="2767" y="2219"/>
                  <a:pt x="2767" y="1885"/>
                </a:cubicBezTo>
                <a:cubicBezTo>
                  <a:pt x="2767" y="1368"/>
                  <a:pt x="2645" y="912"/>
                  <a:pt x="2433" y="578"/>
                </a:cubicBezTo>
                <a:cubicBezTo>
                  <a:pt x="2341" y="395"/>
                  <a:pt x="2189" y="244"/>
                  <a:pt x="2007" y="152"/>
                </a:cubicBezTo>
                <a:cubicBezTo>
                  <a:pt x="1794" y="31"/>
                  <a:pt x="1581" y="0"/>
                  <a:pt x="1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1"/>
          <p:cNvSpPr/>
          <p:nvPr/>
        </p:nvSpPr>
        <p:spPr>
          <a:xfrm>
            <a:off x="7241171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4" y="699"/>
                  <a:pt x="1338" y="699"/>
                </a:cubicBezTo>
                <a:cubicBezTo>
                  <a:pt x="1459" y="699"/>
                  <a:pt x="1550" y="730"/>
                  <a:pt x="1642" y="821"/>
                </a:cubicBezTo>
                <a:cubicBezTo>
                  <a:pt x="1702" y="912"/>
                  <a:pt x="1763" y="1003"/>
                  <a:pt x="1763" y="1125"/>
                </a:cubicBezTo>
                <a:cubicBezTo>
                  <a:pt x="1763" y="1247"/>
                  <a:pt x="1702" y="1399"/>
                  <a:pt x="1611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10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/>
          <p:nvPr/>
        </p:nvSpPr>
        <p:spPr>
          <a:xfrm>
            <a:off x="7316817" y="4454429"/>
            <a:ext cx="71431" cy="82165"/>
          </a:xfrm>
          <a:custGeom>
            <a:rect b="b" l="l" r="r" t="t"/>
            <a:pathLst>
              <a:path extrusionOk="0" h="3831" w="3071">
                <a:moveTo>
                  <a:pt x="1551" y="669"/>
                </a:moveTo>
                <a:cubicBezTo>
                  <a:pt x="1794" y="669"/>
                  <a:pt x="1976" y="791"/>
                  <a:pt x="2098" y="1003"/>
                </a:cubicBezTo>
                <a:cubicBezTo>
                  <a:pt x="2189" y="1247"/>
                  <a:pt x="2250" y="1551"/>
                  <a:pt x="2250" y="1915"/>
                </a:cubicBezTo>
                <a:cubicBezTo>
                  <a:pt x="2250" y="2280"/>
                  <a:pt x="2189" y="2584"/>
                  <a:pt x="2098" y="2797"/>
                </a:cubicBezTo>
                <a:cubicBezTo>
                  <a:pt x="1976" y="3040"/>
                  <a:pt x="1794" y="3161"/>
                  <a:pt x="1551" y="3161"/>
                </a:cubicBezTo>
                <a:cubicBezTo>
                  <a:pt x="1277" y="3161"/>
                  <a:pt x="1095" y="3040"/>
                  <a:pt x="1004" y="2797"/>
                </a:cubicBezTo>
                <a:cubicBezTo>
                  <a:pt x="882" y="2584"/>
                  <a:pt x="821" y="2280"/>
                  <a:pt x="821" y="1915"/>
                </a:cubicBezTo>
                <a:cubicBezTo>
                  <a:pt x="821" y="1551"/>
                  <a:pt x="882" y="1247"/>
                  <a:pt x="1004" y="1003"/>
                </a:cubicBezTo>
                <a:cubicBezTo>
                  <a:pt x="1095" y="791"/>
                  <a:pt x="1277" y="669"/>
                  <a:pt x="1551" y="669"/>
                </a:cubicBezTo>
                <a:close/>
                <a:moveTo>
                  <a:pt x="1551" y="0"/>
                </a:moveTo>
                <a:cubicBezTo>
                  <a:pt x="1034" y="0"/>
                  <a:pt x="639" y="152"/>
                  <a:pt x="396" y="517"/>
                </a:cubicBezTo>
                <a:cubicBezTo>
                  <a:pt x="122" y="882"/>
                  <a:pt x="1" y="1338"/>
                  <a:pt x="1" y="1915"/>
                </a:cubicBezTo>
                <a:cubicBezTo>
                  <a:pt x="1" y="2493"/>
                  <a:pt x="122" y="2949"/>
                  <a:pt x="396" y="3313"/>
                </a:cubicBezTo>
                <a:cubicBezTo>
                  <a:pt x="639" y="3648"/>
                  <a:pt x="1034" y="3830"/>
                  <a:pt x="1551" y="3830"/>
                </a:cubicBezTo>
                <a:cubicBezTo>
                  <a:pt x="2037" y="3830"/>
                  <a:pt x="2432" y="3648"/>
                  <a:pt x="2675" y="3313"/>
                </a:cubicBezTo>
                <a:cubicBezTo>
                  <a:pt x="2949" y="2949"/>
                  <a:pt x="3071" y="2493"/>
                  <a:pt x="3071" y="1915"/>
                </a:cubicBezTo>
                <a:cubicBezTo>
                  <a:pt x="3071" y="1338"/>
                  <a:pt x="2949" y="882"/>
                  <a:pt x="2675" y="517"/>
                </a:cubicBezTo>
                <a:cubicBezTo>
                  <a:pt x="2432" y="183"/>
                  <a:pt x="2037" y="0"/>
                  <a:pt x="15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/>
          <p:nvPr/>
        </p:nvSpPr>
        <p:spPr>
          <a:xfrm>
            <a:off x="7558618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1"/>
          <p:cNvSpPr/>
          <p:nvPr/>
        </p:nvSpPr>
        <p:spPr>
          <a:xfrm>
            <a:off x="7631450" y="4456380"/>
            <a:ext cx="34681" cy="79549"/>
          </a:xfrm>
          <a:custGeom>
            <a:rect b="b" l="l" r="r" t="t"/>
            <a:pathLst>
              <a:path extrusionOk="0" h="3709" w="1491">
                <a:moveTo>
                  <a:pt x="1" y="1"/>
                </a:moveTo>
                <a:lnTo>
                  <a:pt x="1" y="700"/>
                </a:lnTo>
                <a:lnTo>
                  <a:pt x="700" y="700"/>
                </a:lnTo>
                <a:lnTo>
                  <a:pt x="700" y="3709"/>
                </a:lnTo>
                <a:lnTo>
                  <a:pt x="1490" y="3709"/>
                </a:lnTo>
                <a:lnTo>
                  <a:pt x="14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7883858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3" y="912"/>
                  <a:pt x="1764" y="1003"/>
                  <a:pt x="1764" y="1125"/>
                </a:cubicBezTo>
                <a:cubicBezTo>
                  <a:pt x="1764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7958806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1" y="61"/>
                  <a:pt x="548" y="213"/>
                </a:cubicBezTo>
                <a:cubicBezTo>
                  <a:pt x="366" y="335"/>
                  <a:pt x="153" y="547"/>
                  <a:pt x="1" y="821"/>
                </a:cubicBezTo>
                <a:lnTo>
                  <a:pt x="639" y="1186"/>
                </a:lnTo>
                <a:cubicBezTo>
                  <a:pt x="852" y="882"/>
                  <a:pt x="1095" y="699"/>
                  <a:pt x="1308" y="699"/>
                </a:cubicBezTo>
                <a:cubicBezTo>
                  <a:pt x="1429" y="699"/>
                  <a:pt x="1551" y="730"/>
                  <a:pt x="1612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2" y="1520"/>
                </a:cubicBezTo>
                <a:cubicBezTo>
                  <a:pt x="1521" y="1642"/>
                  <a:pt x="1369" y="1824"/>
                  <a:pt x="112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29" y="2067"/>
                  <a:pt x="2311" y="1854"/>
                  <a:pt x="2402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91"/>
                  <a:pt x="2433" y="487"/>
                  <a:pt x="2189" y="304"/>
                </a:cubicBezTo>
                <a:cubicBezTo>
                  <a:pt x="1946" y="92"/>
                  <a:pt x="1673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8205562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9" y="0"/>
                </a:moveTo>
                <a:cubicBezTo>
                  <a:pt x="1034" y="0"/>
                  <a:pt x="791" y="61"/>
                  <a:pt x="578" y="213"/>
                </a:cubicBezTo>
                <a:cubicBezTo>
                  <a:pt x="366" y="335"/>
                  <a:pt x="183" y="547"/>
                  <a:pt x="1" y="821"/>
                </a:cubicBezTo>
                <a:lnTo>
                  <a:pt x="670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34" y="912"/>
                  <a:pt x="1764" y="1003"/>
                  <a:pt x="1764" y="1125"/>
                </a:cubicBezTo>
                <a:cubicBezTo>
                  <a:pt x="1764" y="1247"/>
                  <a:pt x="1734" y="1399"/>
                  <a:pt x="1612" y="1520"/>
                </a:cubicBezTo>
                <a:cubicBezTo>
                  <a:pt x="1521" y="1642"/>
                  <a:pt x="1369" y="1824"/>
                  <a:pt x="1156" y="2067"/>
                </a:cubicBezTo>
                <a:lnTo>
                  <a:pt x="62" y="3161"/>
                </a:lnTo>
                <a:lnTo>
                  <a:pt x="62" y="3800"/>
                </a:lnTo>
                <a:lnTo>
                  <a:pt x="2676" y="380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91"/>
                  <a:pt x="2463" y="487"/>
                  <a:pt x="2220" y="304"/>
                </a:cubicBezTo>
                <a:cubicBezTo>
                  <a:pt x="1977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279114" y="4456380"/>
            <a:ext cx="61523" cy="80214"/>
          </a:xfrm>
          <a:custGeom>
            <a:rect b="b" l="l" r="r" t="t"/>
            <a:pathLst>
              <a:path extrusionOk="0" h="3740" w="2645">
                <a:moveTo>
                  <a:pt x="213" y="1"/>
                </a:moveTo>
                <a:lnTo>
                  <a:pt x="213" y="700"/>
                </a:lnTo>
                <a:lnTo>
                  <a:pt x="1368" y="700"/>
                </a:lnTo>
                <a:lnTo>
                  <a:pt x="638" y="1520"/>
                </a:lnTo>
                <a:lnTo>
                  <a:pt x="638" y="2128"/>
                </a:lnTo>
                <a:cubicBezTo>
                  <a:pt x="851" y="2067"/>
                  <a:pt x="1034" y="2037"/>
                  <a:pt x="1155" y="2037"/>
                </a:cubicBezTo>
                <a:cubicBezTo>
                  <a:pt x="1368" y="2037"/>
                  <a:pt x="1520" y="2098"/>
                  <a:pt x="1641" y="2189"/>
                </a:cubicBezTo>
                <a:cubicBezTo>
                  <a:pt x="1793" y="2250"/>
                  <a:pt x="1854" y="2402"/>
                  <a:pt x="1854" y="2554"/>
                </a:cubicBezTo>
                <a:cubicBezTo>
                  <a:pt x="1854" y="2706"/>
                  <a:pt x="1793" y="2797"/>
                  <a:pt x="1672" y="2888"/>
                </a:cubicBezTo>
                <a:cubicBezTo>
                  <a:pt x="1581" y="2979"/>
                  <a:pt x="1429" y="3010"/>
                  <a:pt x="1277" y="3010"/>
                </a:cubicBezTo>
                <a:cubicBezTo>
                  <a:pt x="1003" y="3010"/>
                  <a:pt x="669" y="2888"/>
                  <a:pt x="334" y="2645"/>
                </a:cubicBezTo>
                <a:lnTo>
                  <a:pt x="0" y="3314"/>
                </a:lnTo>
                <a:cubicBezTo>
                  <a:pt x="426" y="3587"/>
                  <a:pt x="821" y="3739"/>
                  <a:pt x="1246" y="3739"/>
                </a:cubicBezTo>
                <a:cubicBezTo>
                  <a:pt x="1641" y="3739"/>
                  <a:pt x="1976" y="3618"/>
                  <a:pt x="2249" y="340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19"/>
                  <a:pt x="2553" y="2007"/>
                  <a:pt x="2401" y="1794"/>
                </a:cubicBezTo>
                <a:cubicBezTo>
                  <a:pt x="2249" y="1581"/>
                  <a:pt x="2006" y="1460"/>
                  <a:pt x="1702" y="1429"/>
                </a:cubicBezTo>
                <a:lnTo>
                  <a:pt x="2462" y="548"/>
                </a:lnTo>
                <a:lnTo>
                  <a:pt x="24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8527987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38" y="0"/>
                </a:moveTo>
                <a:cubicBezTo>
                  <a:pt x="1034" y="0"/>
                  <a:pt x="760" y="61"/>
                  <a:pt x="548" y="213"/>
                </a:cubicBezTo>
                <a:cubicBezTo>
                  <a:pt x="365" y="335"/>
                  <a:pt x="152" y="547"/>
                  <a:pt x="0" y="821"/>
                </a:cubicBezTo>
                <a:lnTo>
                  <a:pt x="639" y="1186"/>
                </a:lnTo>
                <a:cubicBezTo>
                  <a:pt x="851" y="882"/>
                  <a:pt x="1095" y="699"/>
                  <a:pt x="1307" y="699"/>
                </a:cubicBezTo>
                <a:cubicBezTo>
                  <a:pt x="1429" y="699"/>
                  <a:pt x="1551" y="730"/>
                  <a:pt x="1611" y="821"/>
                </a:cubicBezTo>
                <a:cubicBezTo>
                  <a:pt x="1703" y="912"/>
                  <a:pt x="1733" y="1003"/>
                  <a:pt x="1733" y="1125"/>
                </a:cubicBezTo>
                <a:cubicBezTo>
                  <a:pt x="1733" y="1247"/>
                  <a:pt x="1703" y="1399"/>
                  <a:pt x="1611" y="1520"/>
                </a:cubicBezTo>
                <a:cubicBezTo>
                  <a:pt x="1520" y="1642"/>
                  <a:pt x="1368" y="1824"/>
                  <a:pt x="112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4"/>
                  <a:pt x="2402" y="1672"/>
                </a:cubicBezTo>
                <a:cubicBezTo>
                  <a:pt x="2493" y="1490"/>
                  <a:pt x="2554" y="1307"/>
                  <a:pt x="2554" y="1125"/>
                </a:cubicBezTo>
                <a:cubicBezTo>
                  <a:pt x="2554" y="791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"/>
          <p:cNvSpPr/>
          <p:nvPr/>
        </p:nvSpPr>
        <p:spPr>
          <a:xfrm>
            <a:off x="8600818" y="4456380"/>
            <a:ext cx="62942" cy="79549"/>
          </a:xfrm>
          <a:custGeom>
            <a:rect b="b" l="l" r="r" t="t"/>
            <a:pathLst>
              <a:path extrusionOk="0" h="3709" w="2706">
                <a:moveTo>
                  <a:pt x="1338" y="1"/>
                </a:moveTo>
                <a:lnTo>
                  <a:pt x="0" y="2189"/>
                </a:lnTo>
                <a:lnTo>
                  <a:pt x="0" y="2797"/>
                </a:lnTo>
                <a:lnTo>
                  <a:pt x="1490" y="2797"/>
                </a:lnTo>
                <a:lnTo>
                  <a:pt x="1490" y="3709"/>
                </a:lnTo>
                <a:lnTo>
                  <a:pt x="2310" y="3709"/>
                </a:lnTo>
                <a:lnTo>
                  <a:pt x="2310" y="2797"/>
                </a:lnTo>
                <a:lnTo>
                  <a:pt x="2705" y="2797"/>
                </a:lnTo>
                <a:lnTo>
                  <a:pt x="2705" y="2098"/>
                </a:lnTo>
                <a:lnTo>
                  <a:pt x="2310" y="2098"/>
                </a:lnTo>
                <a:lnTo>
                  <a:pt x="2310" y="1460"/>
                </a:lnTo>
                <a:lnTo>
                  <a:pt x="1490" y="1460"/>
                </a:lnTo>
                <a:lnTo>
                  <a:pt x="1490" y="2098"/>
                </a:lnTo>
                <a:lnTo>
                  <a:pt x="973" y="2098"/>
                </a:lnTo>
                <a:lnTo>
                  <a:pt x="224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8849691" y="4454429"/>
            <a:ext cx="62244" cy="81500"/>
          </a:xfrm>
          <a:custGeom>
            <a:rect b="b" l="l" r="r" t="t"/>
            <a:pathLst>
              <a:path extrusionOk="0" h="3800" w="2676">
                <a:moveTo>
                  <a:pt x="1368" y="0"/>
                </a:moveTo>
                <a:cubicBezTo>
                  <a:pt x="1064" y="0"/>
                  <a:pt x="791" y="61"/>
                  <a:pt x="578" y="213"/>
                </a:cubicBezTo>
                <a:cubicBezTo>
                  <a:pt x="365" y="335"/>
                  <a:pt x="183" y="547"/>
                  <a:pt x="0" y="821"/>
                </a:cubicBezTo>
                <a:lnTo>
                  <a:pt x="669" y="1186"/>
                </a:lnTo>
                <a:cubicBezTo>
                  <a:pt x="882" y="882"/>
                  <a:pt x="1095" y="699"/>
                  <a:pt x="1338" y="699"/>
                </a:cubicBezTo>
                <a:cubicBezTo>
                  <a:pt x="1459" y="699"/>
                  <a:pt x="1551" y="730"/>
                  <a:pt x="1642" y="821"/>
                </a:cubicBezTo>
                <a:cubicBezTo>
                  <a:pt x="1733" y="912"/>
                  <a:pt x="1763" y="1003"/>
                  <a:pt x="1763" y="1125"/>
                </a:cubicBezTo>
                <a:cubicBezTo>
                  <a:pt x="1763" y="1247"/>
                  <a:pt x="1733" y="1399"/>
                  <a:pt x="1642" y="1520"/>
                </a:cubicBezTo>
                <a:cubicBezTo>
                  <a:pt x="1520" y="1642"/>
                  <a:pt x="1368" y="1824"/>
                  <a:pt x="1155" y="2067"/>
                </a:cubicBezTo>
                <a:lnTo>
                  <a:pt x="61" y="3161"/>
                </a:lnTo>
                <a:lnTo>
                  <a:pt x="61" y="3800"/>
                </a:lnTo>
                <a:lnTo>
                  <a:pt x="2675" y="380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9" y="2067"/>
                  <a:pt x="2341" y="1854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91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1"/>
          <p:cNvSpPr/>
          <p:nvPr/>
        </p:nvSpPr>
        <p:spPr>
          <a:xfrm>
            <a:off x="8924639" y="4456380"/>
            <a:ext cx="61523" cy="80214"/>
          </a:xfrm>
          <a:custGeom>
            <a:rect b="b" l="l" r="r" t="t"/>
            <a:pathLst>
              <a:path extrusionOk="0" h="3740" w="2645">
                <a:moveTo>
                  <a:pt x="183" y="1"/>
                </a:moveTo>
                <a:lnTo>
                  <a:pt x="183" y="1794"/>
                </a:lnTo>
                <a:lnTo>
                  <a:pt x="548" y="2159"/>
                </a:lnTo>
                <a:cubicBezTo>
                  <a:pt x="791" y="2037"/>
                  <a:pt x="1003" y="1976"/>
                  <a:pt x="1186" y="1976"/>
                </a:cubicBezTo>
                <a:cubicBezTo>
                  <a:pt x="1368" y="1976"/>
                  <a:pt x="1520" y="2007"/>
                  <a:pt x="1642" y="2098"/>
                </a:cubicBezTo>
                <a:cubicBezTo>
                  <a:pt x="1763" y="2189"/>
                  <a:pt x="1824" y="2311"/>
                  <a:pt x="1824" y="2493"/>
                </a:cubicBezTo>
                <a:cubicBezTo>
                  <a:pt x="1824" y="2645"/>
                  <a:pt x="1763" y="2797"/>
                  <a:pt x="1672" y="2858"/>
                </a:cubicBezTo>
                <a:cubicBezTo>
                  <a:pt x="1551" y="2949"/>
                  <a:pt x="1429" y="2979"/>
                  <a:pt x="1277" y="2979"/>
                </a:cubicBezTo>
                <a:cubicBezTo>
                  <a:pt x="1155" y="2979"/>
                  <a:pt x="1003" y="2949"/>
                  <a:pt x="851" y="2888"/>
                </a:cubicBezTo>
                <a:cubicBezTo>
                  <a:pt x="730" y="2797"/>
                  <a:pt x="639" y="2736"/>
                  <a:pt x="578" y="2706"/>
                </a:cubicBezTo>
                <a:cubicBezTo>
                  <a:pt x="517" y="2645"/>
                  <a:pt x="487" y="2615"/>
                  <a:pt x="456" y="2584"/>
                </a:cubicBezTo>
                <a:lnTo>
                  <a:pt x="0" y="3192"/>
                </a:lnTo>
                <a:cubicBezTo>
                  <a:pt x="335" y="3557"/>
                  <a:pt x="760" y="3739"/>
                  <a:pt x="1277" y="3739"/>
                </a:cubicBezTo>
                <a:cubicBezTo>
                  <a:pt x="1672" y="3739"/>
                  <a:pt x="2007" y="3618"/>
                  <a:pt x="2250" y="3374"/>
                </a:cubicBezTo>
                <a:cubicBezTo>
                  <a:pt x="2523" y="3131"/>
                  <a:pt x="2645" y="2827"/>
                  <a:pt x="2645" y="2463"/>
                </a:cubicBezTo>
                <a:cubicBezTo>
                  <a:pt x="2645" y="2098"/>
                  <a:pt x="2523" y="1824"/>
                  <a:pt x="2280" y="1611"/>
                </a:cubicBezTo>
                <a:cubicBezTo>
                  <a:pt x="2007" y="1368"/>
                  <a:pt x="1703" y="1277"/>
                  <a:pt x="1338" y="1277"/>
                </a:cubicBezTo>
                <a:cubicBezTo>
                  <a:pt x="1216" y="1277"/>
                  <a:pt x="1095" y="1277"/>
                  <a:pt x="973" y="1308"/>
                </a:cubicBezTo>
                <a:lnTo>
                  <a:pt x="973" y="700"/>
                </a:lnTo>
                <a:lnTo>
                  <a:pt x="2432" y="700"/>
                </a:lnTo>
                <a:lnTo>
                  <a:pt x="24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/>
          <p:nvPr/>
        </p:nvSpPr>
        <p:spPr>
          <a:xfrm>
            <a:off x="6918048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68" y="0"/>
                </a:moveTo>
                <a:cubicBezTo>
                  <a:pt x="1034" y="0"/>
                  <a:pt x="791" y="61"/>
                  <a:pt x="578" y="183"/>
                </a:cubicBezTo>
                <a:cubicBezTo>
                  <a:pt x="365" y="335"/>
                  <a:pt x="183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59" y="700"/>
                  <a:pt x="1551" y="730"/>
                  <a:pt x="1642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03" y="1368"/>
                  <a:pt x="1611" y="1520"/>
                </a:cubicBezTo>
                <a:cubicBezTo>
                  <a:pt x="1520" y="1642"/>
                  <a:pt x="1368" y="1824"/>
                  <a:pt x="115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672" y="0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/>
          <p:nvPr/>
        </p:nvSpPr>
        <p:spPr>
          <a:xfrm>
            <a:off x="6993694" y="4726563"/>
            <a:ext cx="64360" cy="82144"/>
          </a:xfrm>
          <a:custGeom>
            <a:rect b="b" l="l" r="r" t="t"/>
            <a:pathLst>
              <a:path extrusionOk="0" h="3830" w="2767">
                <a:moveTo>
                  <a:pt x="1490" y="2067"/>
                </a:moveTo>
                <a:cubicBezTo>
                  <a:pt x="1642" y="2067"/>
                  <a:pt x="1764" y="2128"/>
                  <a:pt x="1885" y="2219"/>
                </a:cubicBezTo>
                <a:cubicBezTo>
                  <a:pt x="1976" y="2341"/>
                  <a:pt x="2007" y="2462"/>
                  <a:pt x="2007" y="2614"/>
                </a:cubicBezTo>
                <a:cubicBezTo>
                  <a:pt x="2007" y="2766"/>
                  <a:pt x="1976" y="2918"/>
                  <a:pt x="1855" y="3009"/>
                </a:cubicBezTo>
                <a:cubicBezTo>
                  <a:pt x="1764" y="3100"/>
                  <a:pt x="1612" y="3161"/>
                  <a:pt x="1460" y="3161"/>
                </a:cubicBezTo>
                <a:cubicBezTo>
                  <a:pt x="1308" y="3161"/>
                  <a:pt x="1156" y="3100"/>
                  <a:pt x="1065" y="2979"/>
                </a:cubicBezTo>
                <a:cubicBezTo>
                  <a:pt x="943" y="2888"/>
                  <a:pt x="913" y="2736"/>
                  <a:pt x="913" y="2584"/>
                </a:cubicBezTo>
                <a:cubicBezTo>
                  <a:pt x="913" y="2432"/>
                  <a:pt x="943" y="2310"/>
                  <a:pt x="1065" y="2219"/>
                </a:cubicBezTo>
                <a:cubicBezTo>
                  <a:pt x="1186" y="2097"/>
                  <a:pt x="1308" y="2067"/>
                  <a:pt x="1490" y="2067"/>
                </a:cubicBezTo>
                <a:close/>
                <a:moveTo>
                  <a:pt x="1521" y="0"/>
                </a:moveTo>
                <a:cubicBezTo>
                  <a:pt x="1095" y="0"/>
                  <a:pt x="761" y="152"/>
                  <a:pt x="487" y="456"/>
                </a:cubicBezTo>
                <a:cubicBezTo>
                  <a:pt x="335" y="608"/>
                  <a:pt x="213" y="821"/>
                  <a:pt x="122" y="1064"/>
                </a:cubicBezTo>
                <a:cubicBezTo>
                  <a:pt x="62" y="1307"/>
                  <a:pt x="1" y="1611"/>
                  <a:pt x="1" y="1945"/>
                </a:cubicBezTo>
                <a:cubicBezTo>
                  <a:pt x="1" y="2492"/>
                  <a:pt x="122" y="2918"/>
                  <a:pt x="335" y="3283"/>
                </a:cubicBezTo>
                <a:cubicBezTo>
                  <a:pt x="426" y="3465"/>
                  <a:pt x="578" y="3587"/>
                  <a:pt x="761" y="3708"/>
                </a:cubicBezTo>
                <a:cubicBezTo>
                  <a:pt x="973" y="3800"/>
                  <a:pt x="1186" y="3830"/>
                  <a:pt x="1460" y="3830"/>
                </a:cubicBezTo>
                <a:cubicBezTo>
                  <a:pt x="1824" y="3830"/>
                  <a:pt x="2159" y="3739"/>
                  <a:pt x="2402" y="3496"/>
                </a:cubicBezTo>
                <a:cubicBezTo>
                  <a:pt x="2645" y="3283"/>
                  <a:pt x="2767" y="2979"/>
                  <a:pt x="2767" y="2614"/>
                </a:cubicBezTo>
                <a:cubicBezTo>
                  <a:pt x="2767" y="2219"/>
                  <a:pt x="2645" y="1915"/>
                  <a:pt x="2432" y="1702"/>
                </a:cubicBezTo>
                <a:cubicBezTo>
                  <a:pt x="2189" y="1489"/>
                  <a:pt x="1916" y="1368"/>
                  <a:pt x="1551" y="1368"/>
                </a:cubicBezTo>
                <a:cubicBezTo>
                  <a:pt x="1308" y="1368"/>
                  <a:pt x="1065" y="1429"/>
                  <a:pt x="821" y="1581"/>
                </a:cubicBezTo>
                <a:cubicBezTo>
                  <a:pt x="852" y="1337"/>
                  <a:pt x="943" y="1125"/>
                  <a:pt x="1065" y="973"/>
                </a:cubicBezTo>
                <a:cubicBezTo>
                  <a:pt x="1186" y="790"/>
                  <a:pt x="1369" y="730"/>
                  <a:pt x="1581" y="730"/>
                </a:cubicBezTo>
                <a:cubicBezTo>
                  <a:pt x="1703" y="730"/>
                  <a:pt x="1824" y="760"/>
                  <a:pt x="1946" y="821"/>
                </a:cubicBezTo>
                <a:cubicBezTo>
                  <a:pt x="2068" y="851"/>
                  <a:pt x="2128" y="912"/>
                  <a:pt x="2189" y="942"/>
                </a:cubicBezTo>
                <a:cubicBezTo>
                  <a:pt x="2220" y="973"/>
                  <a:pt x="2250" y="1003"/>
                  <a:pt x="2280" y="1034"/>
                </a:cubicBezTo>
                <a:lnTo>
                  <a:pt x="2676" y="456"/>
                </a:lnTo>
                <a:cubicBezTo>
                  <a:pt x="2554" y="365"/>
                  <a:pt x="2463" y="304"/>
                  <a:pt x="2372" y="243"/>
                </a:cubicBezTo>
                <a:cubicBezTo>
                  <a:pt x="2311" y="182"/>
                  <a:pt x="2189" y="122"/>
                  <a:pt x="2007" y="91"/>
                </a:cubicBezTo>
                <a:cubicBezTo>
                  <a:pt x="1855" y="30"/>
                  <a:pt x="170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/>
          <p:cNvSpPr/>
          <p:nvPr/>
        </p:nvSpPr>
        <p:spPr>
          <a:xfrm>
            <a:off x="7239054" y="4727206"/>
            <a:ext cx="62942" cy="80857"/>
          </a:xfrm>
          <a:custGeom>
            <a:rect b="b" l="l" r="r" t="t"/>
            <a:pathLst>
              <a:path extrusionOk="0" h="3770" w="2706">
                <a:moveTo>
                  <a:pt x="1368" y="0"/>
                </a:moveTo>
                <a:cubicBezTo>
                  <a:pt x="1064" y="0"/>
                  <a:pt x="790" y="61"/>
                  <a:pt x="578" y="183"/>
                </a:cubicBezTo>
                <a:cubicBezTo>
                  <a:pt x="365" y="335"/>
                  <a:pt x="182" y="517"/>
                  <a:pt x="0" y="791"/>
                </a:cubicBezTo>
                <a:lnTo>
                  <a:pt x="669" y="1186"/>
                </a:lnTo>
                <a:cubicBezTo>
                  <a:pt x="882" y="852"/>
                  <a:pt x="1094" y="700"/>
                  <a:pt x="1337" y="700"/>
                </a:cubicBezTo>
                <a:cubicBezTo>
                  <a:pt x="1459" y="700"/>
                  <a:pt x="1581" y="730"/>
                  <a:pt x="1641" y="821"/>
                </a:cubicBezTo>
                <a:cubicBezTo>
                  <a:pt x="1733" y="912"/>
                  <a:pt x="1763" y="1004"/>
                  <a:pt x="1763" y="1125"/>
                </a:cubicBezTo>
                <a:cubicBezTo>
                  <a:pt x="1763" y="1247"/>
                  <a:pt x="1733" y="1368"/>
                  <a:pt x="1641" y="1520"/>
                </a:cubicBezTo>
                <a:cubicBezTo>
                  <a:pt x="1550" y="1642"/>
                  <a:pt x="1368" y="1824"/>
                  <a:pt x="1155" y="2037"/>
                </a:cubicBezTo>
                <a:lnTo>
                  <a:pt x="91" y="3162"/>
                </a:lnTo>
                <a:lnTo>
                  <a:pt x="91" y="3770"/>
                </a:lnTo>
                <a:lnTo>
                  <a:pt x="2705" y="3770"/>
                </a:lnTo>
                <a:lnTo>
                  <a:pt x="270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58" y="2067"/>
                  <a:pt x="2341" y="1855"/>
                  <a:pt x="2432" y="1672"/>
                </a:cubicBezTo>
                <a:cubicBezTo>
                  <a:pt x="2523" y="1490"/>
                  <a:pt x="2584" y="1307"/>
                  <a:pt x="2584" y="1125"/>
                </a:cubicBezTo>
                <a:cubicBezTo>
                  <a:pt x="2584" y="760"/>
                  <a:pt x="2462" y="487"/>
                  <a:pt x="2219" y="304"/>
                </a:cubicBezTo>
                <a:cubicBezTo>
                  <a:pt x="1976" y="92"/>
                  <a:pt x="1702" y="0"/>
                  <a:pt x="13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"/>
          <p:cNvSpPr/>
          <p:nvPr/>
        </p:nvSpPr>
        <p:spPr>
          <a:xfrm>
            <a:off x="7313979" y="4728514"/>
            <a:ext cx="62244" cy="79549"/>
          </a:xfrm>
          <a:custGeom>
            <a:rect b="b" l="l" r="r" t="t"/>
            <a:pathLst>
              <a:path extrusionOk="0" h="3709" w="2676">
                <a:moveTo>
                  <a:pt x="1" y="0"/>
                </a:moveTo>
                <a:lnTo>
                  <a:pt x="1" y="1186"/>
                </a:lnTo>
                <a:lnTo>
                  <a:pt x="791" y="1186"/>
                </a:lnTo>
                <a:lnTo>
                  <a:pt x="791" y="730"/>
                </a:lnTo>
                <a:lnTo>
                  <a:pt x="1703" y="730"/>
                </a:lnTo>
                <a:lnTo>
                  <a:pt x="275" y="3709"/>
                </a:lnTo>
                <a:lnTo>
                  <a:pt x="1186" y="3709"/>
                </a:lnTo>
                <a:lnTo>
                  <a:pt x="2676" y="639"/>
                </a:lnTo>
                <a:lnTo>
                  <a:pt x="26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/>
          <p:nvPr/>
        </p:nvSpPr>
        <p:spPr>
          <a:xfrm>
            <a:off x="7562154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65" y="0"/>
                  <a:pt x="791" y="61"/>
                  <a:pt x="578" y="183"/>
                </a:cubicBezTo>
                <a:cubicBezTo>
                  <a:pt x="366" y="335"/>
                  <a:pt x="183" y="517"/>
                  <a:pt x="1" y="791"/>
                </a:cubicBezTo>
                <a:lnTo>
                  <a:pt x="670" y="1186"/>
                </a:lnTo>
                <a:cubicBezTo>
                  <a:pt x="882" y="852"/>
                  <a:pt x="1095" y="700"/>
                  <a:pt x="1338" y="700"/>
                </a:cubicBezTo>
                <a:cubicBezTo>
                  <a:pt x="1460" y="700"/>
                  <a:pt x="1551" y="730"/>
                  <a:pt x="1642" y="821"/>
                </a:cubicBezTo>
                <a:cubicBezTo>
                  <a:pt x="1733" y="912"/>
                  <a:pt x="1764" y="1004"/>
                  <a:pt x="1764" y="1125"/>
                </a:cubicBezTo>
                <a:cubicBezTo>
                  <a:pt x="1764" y="1247"/>
                  <a:pt x="1733" y="1368"/>
                  <a:pt x="1642" y="1520"/>
                </a:cubicBezTo>
                <a:cubicBezTo>
                  <a:pt x="155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70"/>
                </a:lnTo>
                <a:lnTo>
                  <a:pt x="2676" y="3770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41" y="1855"/>
                  <a:pt x="2433" y="1672"/>
                </a:cubicBezTo>
                <a:cubicBezTo>
                  <a:pt x="2524" y="1490"/>
                  <a:pt x="2585" y="1307"/>
                  <a:pt x="2585" y="1125"/>
                </a:cubicBezTo>
                <a:cubicBezTo>
                  <a:pt x="2585" y="760"/>
                  <a:pt x="2463" y="487"/>
                  <a:pt x="2220" y="304"/>
                </a:cubicBezTo>
                <a:cubicBezTo>
                  <a:pt x="1977" y="92"/>
                  <a:pt x="1703" y="0"/>
                  <a:pt x="13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1"/>
          <p:cNvSpPr/>
          <p:nvPr/>
        </p:nvSpPr>
        <p:spPr>
          <a:xfrm>
            <a:off x="7637823" y="4727206"/>
            <a:ext cx="65779" cy="82165"/>
          </a:xfrm>
          <a:custGeom>
            <a:rect b="b" l="l" r="r" t="t"/>
            <a:pathLst>
              <a:path extrusionOk="0" h="3831" w="2828">
                <a:moveTo>
                  <a:pt x="1429" y="639"/>
                </a:moveTo>
                <a:cubicBezTo>
                  <a:pt x="1550" y="639"/>
                  <a:pt x="1672" y="669"/>
                  <a:pt x="1794" y="760"/>
                </a:cubicBezTo>
                <a:cubicBezTo>
                  <a:pt x="1885" y="852"/>
                  <a:pt x="1915" y="943"/>
                  <a:pt x="1915" y="1064"/>
                </a:cubicBezTo>
                <a:cubicBezTo>
                  <a:pt x="1915" y="1186"/>
                  <a:pt x="1885" y="1307"/>
                  <a:pt x="1763" y="1399"/>
                </a:cubicBezTo>
                <a:cubicBezTo>
                  <a:pt x="1672" y="1459"/>
                  <a:pt x="1550" y="1520"/>
                  <a:pt x="1429" y="1520"/>
                </a:cubicBezTo>
                <a:cubicBezTo>
                  <a:pt x="1277" y="1520"/>
                  <a:pt x="1186" y="1459"/>
                  <a:pt x="1064" y="1399"/>
                </a:cubicBezTo>
                <a:cubicBezTo>
                  <a:pt x="973" y="1307"/>
                  <a:pt x="912" y="1186"/>
                  <a:pt x="912" y="1064"/>
                </a:cubicBezTo>
                <a:cubicBezTo>
                  <a:pt x="912" y="943"/>
                  <a:pt x="973" y="852"/>
                  <a:pt x="1064" y="760"/>
                </a:cubicBezTo>
                <a:cubicBezTo>
                  <a:pt x="1155" y="669"/>
                  <a:pt x="1277" y="639"/>
                  <a:pt x="1429" y="639"/>
                </a:cubicBezTo>
                <a:close/>
                <a:moveTo>
                  <a:pt x="1429" y="2159"/>
                </a:moveTo>
                <a:cubicBezTo>
                  <a:pt x="1581" y="2159"/>
                  <a:pt x="1702" y="2189"/>
                  <a:pt x="1824" y="2280"/>
                </a:cubicBezTo>
                <a:cubicBezTo>
                  <a:pt x="1946" y="2371"/>
                  <a:pt x="2006" y="2493"/>
                  <a:pt x="2006" y="2645"/>
                </a:cubicBezTo>
                <a:cubicBezTo>
                  <a:pt x="2006" y="2797"/>
                  <a:pt x="1946" y="2918"/>
                  <a:pt x="1824" y="3010"/>
                </a:cubicBezTo>
                <a:cubicBezTo>
                  <a:pt x="1702" y="3101"/>
                  <a:pt x="1550" y="3131"/>
                  <a:pt x="1429" y="3131"/>
                </a:cubicBezTo>
                <a:cubicBezTo>
                  <a:pt x="1277" y="3131"/>
                  <a:pt x="1125" y="3101"/>
                  <a:pt x="1034" y="3010"/>
                </a:cubicBezTo>
                <a:cubicBezTo>
                  <a:pt x="882" y="2918"/>
                  <a:pt x="821" y="2797"/>
                  <a:pt x="851" y="2645"/>
                </a:cubicBezTo>
                <a:cubicBezTo>
                  <a:pt x="851" y="2493"/>
                  <a:pt x="882" y="2371"/>
                  <a:pt x="1003" y="2280"/>
                </a:cubicBezTo>
                <a:cubicBezTo>
                  <a:pt x="1125" y="2189"/>
                  <a:pt x="1277" y="2159"/>
                  <a:pt x="1429" y="2159"/>
                </a:cubicBezTo>
                <a:close/>
                <a:moveTo>
                  <a:pt x="1429" y="0"/>
                </a:moveTo>
                <a:cubicBezTo>
                  <a:pt x="1064" y="0"/>
                  <a:pt x="760" y="92"/>
                  <a:pt x="517" y="274"/>
                </a:cubicBezTo>
                <a:cubicBezTo>
                  <a:pt x="243" y="487"/>
                  <a:pt x="122" y="700"/>
                  <a:pt x="122" y="1004"/>
                </a:cubicBezTo>
                <a:cubicBezTo>
                  <a:pt x="122" y="1277"/>
                  <a:pt x="243" y="1520"/>
                  <a:pt x="456" y="1733"/>
                </a:cubicBezTo>
                <a:cubicBezTo>
                  <a:pt x="152" y="1976"/>
                  <a:pt x="0" y="2280"/>
                  <a:pt x="0" y="2675"/>
                </a:cubicBezTo>
                <a:cubicBezTo>
                  <a:pt x="0" y="2979"/>
                  <a:pt x="152" y="3253"/>
                  <a:pt x="395" y="3496"/>
                </a:cubicBezTo>
                <a:cubicBezTo>
                  <a:pt x="669" y="3709"/>
                  <a:pt x="1003" y="3830"/>
                  <a:pt x="1429" y="3830"/>
                </a:cubicBezTo>
                <a:cubicBezTo>
                  <a:pt x="1824" y="3830"/>
                  <a:pt x="2189" y="3709"/>
                  <a:pt x="2432" y="3496"/>
                </a:cubicBezTo>
                <a:cubicBezTo>
                  <a:pt x="2705" y="3253"/>
                  <a:pt x="2827" y="2979"/>
                  <a:pt x="2827" y="2675"/>
                </a:cubicBezTo>
                <a:cubicBezTo>
                  <a:pt x="2827" y="2280"/>
                  <a:pt x="2675" y="1976"/>
                  <a:pt x="2371" y="1733"/>
                </a:cubicBezTo>
                <a:cubicBezTo>
                  <a:pt x="2584" y="1520"/>
                  <a:pt x="2705" y="1277"/>
                  <a:pt x="2705" y="1004"/>
                </a:cubicBezTo>
                <a:cubicBezTo>
                  <a:pt x="2705" y="700"/>
                  <a:pt x="2584" y="487"/>
                  <a:pt x="2341" y="274"/>
                </a:cubicBezTo>
                <a:cubicBezTo>
                  <a:pt x="2098" y="92"/>
                  <a:pt x="1794" y="0"/>
                  <a:pt x="14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1"/>
          <p:cNvSpPr/>
          <p:nvPr/>
        </p:nvSpPr>
        <p:spPr>
          <a:xfrm>
            <a:off x="7884579" y="4727206"/>
            <a:ext cx="62244" cy="80857"/>
          </a:xfrm>
          <a:custGeom>
            <a:rect b="b" l="l" r="r" t="t"/>
            <a:pathLst>
              <a:path extrusionOk="0" h="3770" w="2676">
                <a:moveTo>
                  <a:pt x="1338" y="0"/>
                </a:moveTo>
                <a:cubicBezTo>
                  <a:pt x="1034" y="0"/>
                  <a:pt x="760" y="61"/>
                  <a:pt x="547" y="183"/>
                </a:cubicBezTo>
                <a:cubicBezTo>
                  <a:pt x="365" y="335"/>
                  <a:pt x="152" y="517"/>
                  <a:pt x="0" y="791"/>
                </a:cubicBezTo>
                <a:lnTo>
                  <a:pt x="639" y="1186"/>
                </a:lnTo>
                <a:cubicBezTo>
                  <a:pt x="851" y="852"/>
                  <a:pt x="1095" y="700"/>
                  <a:pt x="1307" y="700"/>
                </a:cubicBezTo>
                <a:cubicBezTo>
                  <a:pt x="1429" y="700"/>
                  <a:pt x="1550" y="730"/>
                  <a:pt x="1611" y="821"/>
                </a:cubicBezTo>
                <a:cubicBezTo>
                  <a:pt x="1702" y="912"/>
                  <a:pt x="1733" y="1004"/>
                  <a:pt x="1733" y="1125"/>
                </a:cubicBezTo>
                <a:cubicBezTo>
                  <a:pt x="1733" y="1247"/>
                  <a:pt x="1702" y="1368"/>
                  <a:pt x="1611" y="1520"/>
                </a:cubicBezTo>
                <a:cubicBezTo>
                  <a:pt x="1520" y="1642"/>
                  <a:pt x="1368" y="1824"/>
                  <a:pt x="1125" y="2037"/>
                </a:cubicBezTo>
                <a:lnTo>
                  <a:pt x="61" y="3162"/>
                </a:lnTo>
                <a:lnTo>
                  <a:pt x="61" y="3770"/>
                </a:lnTo>
                <a:lnTo>
                  <a:pt x="2675" y="3770"/>
                </a:lnTo>
                <a:lnTo>
                  <a:pt x="2675" y="3040"/>
                </a:lnTo>
                <a:lnTo>
                  <a:pt x="1216" y="3040"/>
                </a:lnTo>
                <a:lnTo>
                  <a:pt x="1885" y="2341"/>
                </a:lnTo>
                <a:cubicBezTo>
                  <a:pt x="2128" y="2067"/>
                  <a:pt x="2310" y="1855"/>
                  <a:pt x="2402" y="1672"/>
                </a:cubicBezTo>
                <a:cubicBezTo>
                  <a:pt x="2523" y="1490"/>
                  <a:pt x="2554" y="1307"/>
                  <a:pt x="2554" y="1125"/>
                </a:cubicBezTo>
                <a:cubicBezTo>
                  <a:pt x="2554" y="760"/>
                  <a:pt x="2432" y="487"/>
                  <a:pt x="2189" y="304"/>
                </a:cubicBezTo>
                <a:cubicBezTo>
                  <a:pt x="1946" y="92"/>
                  <a:pt x="1672" y="0"/>
                  <a:pt x="13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7959527" y="4727206"/>
            <a:ext cx="64360" cy="82165"/>
          </a:xfrm>
          <a:custGeom>
            <a:rect b="b" l="l" r="r" t="t"/>
            <a:pathLst>
              <a:path extrusionOk="0" h="3831" w="2767">
                <a:moveTo>
                  <a:pt x="1307" y="669"/>
                </a:moveTo>
                <a:cubicBezTo>
                  <a:pt x="1459" y="669"/>
                  <a:pt x="1611" y="730"/>
                  <a:pt x="1702" y="852"/>
                </a:cubicBezTo>
                <a:cubicBezTo>
                  <a:pt x="1824" y="973"/>
                  <a:pt x="1885" y="1095"/>
                  <a:pt x="1885" y="1247"/>
                </a:cubicBezTo>
                <a:cubicBezTo>
                  <a:pt x="1885" y="1399"/>
                  <a:pt x="1824" y="1520"/>
                  <a:pt x="1702" y="1642"/>
                </a:cubicBezTo>
                <a:cubicBezTo>
                  <a:pt x="1581" y="1733"/>
                  <a:pt x="1459" y="1763"/>
                  <a:pt x="1307" y="1763"/>
                </a:cubicBezTo>
                <a:cubicBezTo>
                  <a:pt x="1125" y="1763"/>
                  <a:pt x="1003" y="1733"/>
                  <a:pt x="912" y="1611"/>
                </a:cubicBezTo>
                <a:cubicBezTo>
                  <a:pt x="821" y="1490"/>
                  <a:pt x="760" y="1368"/>
                  <a:pt x="760" y="1216"/>
                </a:cubicBezTo>
                <a:cubicBezTo>
                  <a:pt x="760" y="1064"/>
                  <a:pt x="821" y="943"/>
                  <a:pt x="912" y="821"/>
                </a:cubicBezTo>
                <a:cubicBezTo>
                  <a:pt x="1034" y="730"/>
                  <a:pt x="1155" y="669"/>
                  <a:pt x="1307" y="669"/>
                </a:cubicBezTo>
                <a:close/>
                <a:moveTo>
                  <a:pt x="1307" y="0"/>
                </a:moveTo>
                <a:cubicBezTo>
                  <a:pt x="943" y="0"/>
                  <a:pt x="639" y="92"/>
                  <a:pt x="365" y="335"/>
                </a:cubicBezTo>
                <a:cubicBezTo>
                  <a:pt x="122" y="548"/>
                  <a:pt x="0" y="852"/>
                  <a:pt x="0" y="1247"/>
                </a:cubicBezTo>
                <a:cubicBezTo>
                  <a:pt x="0" y="1611"/>
                  <a:pt x="122" y="1915"/>
                  <a:pt x="335" y="2128"/>
                </a:cubicBezTo>
                <a:cubicBezTo>
                  <a:pt x="578" y="2371"/>
                  <a:pt x="882" y="2493"/>
                  <a:pt x="1216" y="2493"/>
                </a:cubicBezTo>
                <a:cubicBezTo>
                  <a:pt x="1490" y="2493"/>
                  <a:pt x="1733" y="2402"/>
                  <a:pt x="1946" y="2250"/>
                </a:cubicBezTo>
                <a:lnTo>
                  <a:pt x="1946" y="2250"/>
                </a:lnTo>
                <a:cubicBezTo>
                  <a:pt x="1915" y="2523"/>
                  <a:pt x="1854" y="2736"/>
                  <a:pt x="1702" y="2888"/>
                </a:cubicBezTo>
                <a:cubicBezTo>
                  <a:pt x="1581" y="3040"/>
                  <a:pt x="1429" y="3101"/>
                  <a:pt x="1186" y="3101"/>
                </a:cubicBezTo>
                <a:cubicBezTo>
                  <a:pt x="1095" y="3101"/>
                  <a:pt x="973" y="3070"/>
                  <a:pt x="851" y="3040"/>
                </a:cubicBezTo>
                <a:cubicBezTo>
                  <a:pt x="730" y="2979"/>
                  <a:pt x="669" y="2918"/>
                  <a:pt x="608" y="2888"/>
                </a:cubicBezTo>
                <a:cubicBezTo>
                  <a:pt x="578" y="2858"/>
                  <a:pt x="547" y="2827"/>
                  <a:pt x="517" y="2827"/>
                </a:cubicBezTo>
                <a:lnTo>
                  <a:pt x="91" y="3405"/>
                </a:lnTo>
                <a:cubicBezTo>
                  <a:pt x="213" y="3466"/>
                  <a:pt x="304" y="3526"/>
                  <a:pt x="395" y="3587"/>
                </a:cubicBezTo>
                <a:cubicBezTo>
                  <a:pt x="456" y="3648"/>
                  <a:pt x="578" y="3678"/>
                  <a:pt x="730" y="3739"/>
                </a:cubicBezTo>
                <a:cubicBezTo>
                  <a:pt x="912" y="3800"/>
                  <a:pt x="1064" y="3830"/>
                  <a:pt x="1246" y="3830"/>
                </a:cubicBezTo>
                <a:cubicBezTo>
                  <a:pt x="1642" y="3830"/>
                  <a:pt x="2006" y="3678"/>
                  <a:pt x="2310" y="3374"/>
                </a:cubicBezTo>
                <a:cubicBezTo>
                  <a:pt x="2432" y="3222"/>
                  <a:pt x="2553" y="3010"/>
                  <a:pt x="2645" y="2766"/>
                </a:cubicBezTo>
                <a:cubicBezTo>
                  <a:pt x="2705" y="2523"/>
                  <a:pt x="2766" y="2219"/>
                  <a:pt x="2766" y="1885"/>
                </a:cubicBezTo>
                <a:cubicBezTo>
                  <a:pt x="2766" y="1338"/>
                  <a:pt x="2645" y="912"/>
                  <a:pt x="2462" y="548"/>
                </a:cubicBezTo>
                <a:cubicBezTo>
                  <a:pt x="2341" y="365"/>
                  <a:pt x="2189" y="244"/>
                  <a:pt x="2006" y="152"/>
                </a:cubicBezTo>
                <a:cubicBezTo>
                  <a:pt x="1794" y="31"/>
                  <a:pt x="1581" y="0"/>
                  <a:pt x="1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1"/>
          <p:cNvSpPr/>
          <p:nvPr/>
        </p:nvSpPr>
        <p:spPr>
          <a:xfrm>
            <a:off x="8205562" y="4728514"/>
            <a:ext cx="61546" cy="80857"/>
          </a:xfrm>
          <a:custGeom>
            <a:rect b="b" l="l" r="r" t="t"/>
            <a:pathLst>
              <a:path extrusionOk="0" h="3770" w="2646">
                <a:moveTo>
                  <a:pt x="214" y="0"/>
                </a:moveTo>
                <a:lnTo>
                  <a:pt x="214" y="699"/>
                </a:lnTo>
                <a:lnTo>
                  <a:pt x="1369" y="699"/>
                </a:lnTo>
                <a:lnTo>
                  <a:pt x="670" y="1550"/>
                </a:lnTo>
                <a:lnTo>
                  <a:pt x="670" y="2158"/>
                </a:lnTo>
                <a:cubicBezTo>
                  <a:pt x="882" y="2098"/>
                  <a:pt x="1034" y="2067"/>
                  <a:pt x="1156" y="2067"/>
                </a:cubicBezTo>
                <a:cubicBezTo>
                  <a:pt x="1369" y="2067"/>
                  <a:pt x="1551" y="2098"/>
                  <a:pt x="1673" y="2189"/>
                </a:cubicBezTo>
                <a:cubicBezTo>
                  <a:pt x="1794" y="2280"/>
                  <a:pt x="1855" y="2401"/>
                  <a:pt x="1855" y="2553"/>
                </a:cubicBezTo>
                <a:cubicBezTo>
                  <a:pt x="1855" y="2705"/>
                  <a:pt x="1794" y="2827"/>
                  <a:pt x="1703" y="2918"/>
                </a:cubicBezTo>
                <a:cubicBezTo>
                  <a:pt x="1582" y="3009"/>
                  <a:pt x="1430" y="3040"/>
                  <a:pt x="1278" y="3040"/>
                </a:cubicBezTo>
                <a:cubicBezTo>
                  <a:pt x="1004" y="3040"/>
                  <a:pt x="700" y="2918"/>
                  <a:pt x="335" y="2675"/>
                </a:cubicBezTo>
                <a:lnTo>
                  <a:pt x="1" y="3313"/>
                </a:lnTo>
                <a:cubicBezTo>
                  <a:pt x="426" y="3617"/>
                  <a:pt x="852" y="3769"/>
                  <a:pt x="1247" y="3769"/>
                </a:cubicBezTo>
                <a:cubicBezTo>
                  <a:pt x="1642" y="3769"/>
                  <a:pt x="2007" y="3648"/>
                  <a:pt x="2250" y="3435"/>
                </a:cubicBezTo>
                <a:cubicBezTo>
                  <a:pt x="2524" y="3192"/>
                  <a:pt x="2645" y="2888"/>
                  <a:pt x="2645" y="2523"/>
                </a:cubicBezTo>
                <a:cubicBezTo>
                  <a:pt x="2645" y="2250"/>
                  <a:pt x="2585" y="2006"/>
                  <a:pt x="2402" y="1824"/>
                </a:cubicBezTo>
                <a:cubicBezTo>
                  <a:pt x="2250" y="1611"/>
                  <a:pt x="2007" y="1490"/>
                  <a:pt x="1734" y="145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/>
          <p:nvPr/>
        </p:nvSpPr>
        <p:spPr>
          <a:xfrm>
            <a:off x="8281231" y="4727206"/>
            <a:ext cx="71431" cy="82165"/>
          </a:xfrm>
          <a:custGeom>
            <a:rect b="b" l="l" r="r" t="t"/>
            <a:pathLst>
              <a:path extrusionOk="0" h="3831" w="3071">
                <a:moveTo>
                  <a:pt x="1520" y="669"/>
                </a:moveTo>
                <a:cubicBezTo>
                  <a:pt x="1763" y="669"/>
                  <a:pt x="1946" y="791"/>
                  <a:pt x="2067" y="1004"/>
                </a:cubicBezTo>
                <a:cubicBezTo>
                  <a:pt x="2189" y="1247"/>
                  <a:pt x="2250" y="1520"/>
                  <a:pt x="2250" y="1915"/>
                </a:cubicBezTo>
                <a:cubicBezTo>
                  <a:pt x="2250" y="2280"/>
                  <a:pt x="2189" y="2584"/>
                  <a:pt x="2067" y="2797"/>
                </a:cubicBezTo>
                <a:cubicBezTo>
                  <a:pt x="1946" y="3040"/>
                  <a:pt x="1763" y="3131"/>
                  <a:pt x="1520" y="3131"/>
                </a:cubicBezTo>
                <a:cubicBezTo>
                  <a:pt x="1277" y="3131"/>
                  <a:pt x="1095" y="3040"/>
                  <a:pt x="973" y="2797"/>
                </a:cubicBezTo>
                <a:cubicBezTo>
                  <a:pt x="851" y="2584"/>
                  <a:pt x="821" y="2280"/>
                  <a:pt x="821" y="1915"/>
                </a:cubicBezTo>
                <a:cubicBezTo>
                  <a:pt x="821" y="1520"/>
                  <a:pt x="851" y="1247"/>
                  <a:pt x="973" y="1004"/>
                </a:cubicBezTo>
                <a:cubicBezTo>
                  <a:pt x="1095" y="791"/>
                  <a:pt x="1277" y="669"/>
                  <a:pt x="1520" y="669"/>
                </a:cubicBezTo>
                <a:close/>
                <a:moveTo>
                  <a:pt x="1520" y="0"/>
                </a:moveTo>
                <a:cubicBezTo>
                  <a:pt x="1003" y="0"/>
                  <a:pt x="639" y="152"/>
                  <a:pt x="365" y="517"/>
                </a:cubicBezTo>
                <a:cubicBezTo>
                  <a:pt x="122" y="852"/>
                  <a:pt x="0" y="1307"/>
                  <a:pt x="0" y="1915"/>
                </a:cubicBezTo>
                <a:cubicBezTo>
                  <a:pt x="0" y="2493"/>
                  <a:pt x="122" y="2949"/>
                  <a:pt x="365" y="3283"/>
                </a:cubicBezTo>
                <a:cubicBezTo>
                  <a:pt x="639" y="3648"/>
                  <a:pt x="1003" y="3830"/>
                  <a:pt x="1520" y="3830"/>
                </a:cubicBezTo>
                <a:cubicBezTo>
                  <a:pt x="2037" y="3830"/>
                  <a:pt x="2432" y="3648"/>
                  <a:pt x="2675" y="3283"/>
                </a:cubicBezTo>
                <a:cubicBezTo>
                  <a:pt x="2918" y="2949"/>
                  <a:pt x="3070" y="2493"/>
                  <a:pt x="3070" y="1915"/>
                </a:cubicBezTo>
                <a:cubicBezTo>
                  <a:pt x="3070" y="1307"/>
                  <a:pt x="2949" y="852"/>
                  <a:pt x="2675" y="517"/>
                </a:cubicBezTo>
                <a:cubicBezTo>
                  <a:pt x="2432" y="152"/>
                  <a:pt x="2037" y="0"/>
                  <a:pt x="15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1"/>
          <p:cNvSpPr/>
          <p:nvPr/>
        </p:nvSpPr>
        <p:spPr>
          <a:xfrm>
            <a:off x="7520940" y="4410996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8" name="Google Shape;548;p31"/>
          <p:cNvSpPr/>
          <p:nvPr/>
        </p:nvSpPr>
        <p:spPr>
          <a:xfrm>
            <a:off x="8175673" y="4411012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9" name="Google Shape;549;p31"/>
          <p:cNvSpPr/>
          <p:nvPr/>
        </p:nvSpPr>
        <p:spPr>
          <a:xfrm>
            <a:off x="8495340" y="4682497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0" name="Google Shape;550;p31"/>
          <p:cNvSpPr txBox="1"/>
          <p:nvPr/>
        </p:nvSpPr>
        <p:spPr>
          <a:xfrm>
            <a:off x="6740694" y="3028953"/>
            <a:ext cx="2403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November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51" name="Google Shape;551;p31"/>
          <p:cNvSpPr/>
          <p:nvPr/>
        </p:nvSpPr>
        <p:spPr>
          <a:xfrm>
            <a:off x="7536875" y="4410700"/>
            <a:ext cx="500100" cy="171600"/>
          </a:xfrm>
          <a:prstGeom prst="roundRect">
            <a:avLst>
              <a:gd fmla="val 16667" name="adj"/>
            </a:avLst>
          </a:prstGeom>
          <a:solidFill>
            <a:srgbClr val="C3D6FA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7857916" y="4404185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C3D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3" name="Google Shape;553;p31"/>
          <p:cNvSpPr/>
          <p:nvPr/>
        </p:nvSpPr>
        <p:spPr>
          <a:xfrm>
            <a:off x="7853965" y="4676747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006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4" name="Google Shape;554;p31"/>
          <p:cNvSpPr/>
          <p:nvPr/>
        </p:nvSpPr>
        <p:spPr>
          <a:xfrm>
            <a:off x="7871275" y="4687600"/>
            <a:ext cx="809700" cy="171600"/>
          </a:xfrm>
          <a:prstGeom prst="roundRect">
            <a:avLst>
              <a:gd fmla="val 16667" name="adj"/>
            </a:avLst>
          </a:prstGeom>
          <a:solidFill>
            <a:srgbClr val="006ECE">
              <a:alpha val="6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8823011" y="466864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6" name="Google Shape;556;p31"/>
          <p:cNvSpPr/>
          <p:nvPr/>
        </p:nvSpPr>
        <p:spPr>
          <a:xfrm>
            <a:off x="7216936" y="49180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7" name="Google Shape;557;p31"/>
          <p:cNvSpPr/>
          <p:nvPr/>
        </p:nvSpPr>
        <p:spPr>
          <a:xfrm>
            <a:off x="8841924" y="4673750"/>
            <a:ext cx="2361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>
            <a:off x="7531548" y="4677399"/>
            <a:ext cx="197700" cy="181800"/>
          </a:xfrm>
          <a:prstGeom prst="ellipse">
            <a:avLst/>
          </a:prstGeom>
          <a:noFill/>
          <a:ln cap="flat" cmpd="sng" w="38100">
            <a:solidFill>
              <a:srgbClr val="FDB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9" name="Google Shape;559;p31"/>
          <p:cNvSpPr/>
          <p:nvPr/>
        </p:nvSpPr>
        <p:spPr>
          <a:xfrm>
            <a:off x="8194900" y="4415600"/>
            <a:ext cx="848700" cy="171600"/>
          </a:xfrm>
          <a:prstGeom prst="roundRect">
            <a:avLst>
              <a:gd fmla="val 16667" name="adj"/>
            </a:avLst>
          </a:prstGeom>
          <a:solidFill>
            <a:srgbClr val="FDBA3C">
              <a:alpha val="49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6895875" y="4687600"/>
            <a:ext cx="822900" cy="171600"/>
          </a:xfrm>
          <a:prstGeom prst="roundRect">
            <a:avLst>
              <a:gd fmla="val 16667" name="adj"/>
            </a:avLst>
          </a:prstGeom>
          <a:solidFill>
            <a:srgbClr val="FDBA3C">
              <a:alpha val="49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8576506" y="4719784"/>
            <a:ext cx="35378" cy="79549"/>
          </a:xfrm>
          <a:custGeom>
            <a:rect b="b" l="l" r="r" t="t"/>
            <a:pathLst>
              <a:path extrusionOk="0" h="3709" w="1521">
                <a:moveTo>
                  <a:pt x="1" y="0"/>
                </a:moveTo>
                <a:lnTo>
                  <a:pt x="1" y="730"/>
                </a:lnTo>
                <a:lnTo>
                  <a:pt x="700" y="730"/>
                </a:lnTo>
                <a:lnTo>
                  <a:pt x="700" y="3708"/>
                </a:lnTo>
                <a:lnTo>
                  <a:pt x="1521" y="3708"/>
                </a:lnTo>
                <a:lnTo>
                  <a:pt x="1521" y="0"/>
                </a:ln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8883275" y="4719126"/>
            <a:ext cx="62244" cy="80857"/>
          </a:xfrm>
          <a:custGeom>
            <a:rect b="b" l="l" r="r" t="t"/>
            <a:pathLst>
              <a:path extrusionOk="0" h="3770" w="2676">
                <a:moveTo>
                  <a:pt x="1369" y="0"/>
                </a:moveTo>
                <a:cubicBezTo>
                  <a:pt x="1034" y="0"/>
                  <a:pt x="761" y="61"/>
                  <a:pt x="578" y="183"/>
                </a:cubicBezTo>
                <a:cubicBezTo>
                  <a:pt x="366" y="335"/>
                  <a:pt x="183" y="548"/>
                  <a:pt x="1" y="791"/>
                </a:cubicBezTo>
                <a:lnTo>
                  <a:pt x="670" y="1186"/>
                </a:lnTo>
                <a:cubicBezTo>
                  <a:pt x="882" y="851"/>
                  <a:pt x="1095" y="699"/>
                  <a:pt x="1338" y="699"/>
                </a:cubicBezTo>
                <a:cubicBezTo>
                  <a:pt x="1460" y="699"/>
                  <a:pt x="1551" y="730"/>
                  <a:pt x="1642" y="821"/>
                </a:cubicBezTo>
                <a:cubicBezTo>
                  <a:pt x="1703" y="912"/>
                  <a:pt x="1764" y="1003"/>
                  <a:pt x="1764" y="1125"/>
                </a:cubicBezTo>
                <a:cubicBezTo>
                  <a:pt x="1764" y="1247"/>
                  <a:pt x="1703" y="1368"/>
                  <a:pt x="1612" y="1520"/>
                </a:cubicBezTo>
                <a:cubicBezTo>
                  <a:pt x="1521" y="1642"/>
                  <a:pt x="1369" y="1824"/>
                  <a:pt x="1156" y="2037"/>
                </a:cubicBezTo>
                <a:lnTo>
                  <a:pt x="62" y="3162"/>
                </a:lnTo>
                <a:lnTo>
                  <a:pt x="62" y="3769"/>
                </a:lnTo>
                <a:lnTo>
                  <a:pt x="2676" y="3769"/>
                </a:lnTo>
                <a:lnTo>
                  <a:pt x="2676" y="3040"/>
                </a:lnTo>
                <a:lnTo>
                  <a:pt x="1217" y="3040"/>
                </a:lnTo>
                <a:lnTo>
                  <a:pt x="1885" y="2341"/>
                </a:lnTo>
                <a:cubicBezTo>
                  <a:pt x="2159" y="2067"/>
                  <a:pt x="2311" y="1855"/>
                  <a:pt x="2433" y="1672"/>
                </a:cubicBezTo>
                <a:cubicBezTo>
                  <a:pt x="2524" y="1490"/>
                  <a:pt x="2554" y="1307"/>
                  <a:pt x="2554" y="1125"/>
                </a:cubicBezTo>
                <a:cubicBezTo>
                  <a:pt x="2554" y="760"/>
                  <a:pt x="2433" y="487"/>
                  <a:pt x="2189" y="304"/>
                </a:cubicBezTo>
                <a:cubicBezTo>
                  <a:pt x="1946" y="92"/>
                  <a:pt x="1673" y="0"/>
                  <a:pt x="1369" y="0"/>
                </a:cubicBez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/>
          <p:nvPr/>
        </p:nvSpPr>
        <p:spPr>
          <a:xfrm>
            <a:off x="6951283" y="4968584"/>
            <a:ext cx="61523" cy="80857"/>
          </a:xfrm>
          <a:custGeom>
            <a:rect b="b" l="l" r="r" t="t"/>
            <a:pathLst>
              <a:path extrusionOk="0" h="3770" w="2645">
                <a:moveTo>
                  <a:pt x="213" y="0"/>
                </a:moveTo>
                <a:lnTo>
                  <a:pt x="213" y="699"/>
                </a:lnTo>
                <a:lnTo>
                  <a:pt x="1368" y="699"/>
                </a:lnTo>
                <a:lnTo>
                  <a:pt x="669" y="1550"/>
                </a:lnTo>
                <a:lnTo>
                  <a:pt x="669" y="2158"/>
                </a:lnTo>
                <a:cubicBezTo>
                  <a:pt x="882" y="2097"/>
                  <a:pt x="1034" y="2067"/>
                  <a:pt x="1155" y="2067"/>
                </a:cubicBezTo>
                <a:cubicBezTo>
                  <a:pt x="1368" y="2067"/>
                  <a:pt x="1550" y="2097"/>
                  <a:pt x="1672" y="2189"/>
                </a:cubicBezTo>
                <a:cubicBezTo>
                  <a:pt x="1794" y="2280"/>
                  <a:pt x="1854" y="2401"/>
                  <a:pt x="1854" y="2553"/>
                </a:cubicBezTo>
                <a:cubicBezTo>
                  <a:pt x="1854" y="2705"/>
                  <a:pt x="1794" y="2827"/>
                  <a:pt x="1702" y="2918"/>
                </a:cubicBezTo>
                <a:cubicBezTo>
                  <a:pt x="1581" y="3009"/>
                  <a:pt x="1459" y="3040"/>
                  <a:pt x="1277" y="3040"/>
                </a:cubicBezTo>
                <a:cubicBezTo>
                  <a:pt x="1003" y="3040"/>
                  <a:pt x="699" y="2918"/>
                  <a:pt x="335" y="2675"/>
                </a:cubicBezTo>
                <a:lnTo>
                  <a:pt x="0" y="3313"/>
                </a:lnTo>
                <a:cubicBezTo>
                  <a:pt x="426" y="3617"/>
                  <a:pt x="851" y="3769"/>
                  <a:pt x="1246" y="3769"/>
                </a:cubicBezTo>
                <a:cubicBezTo>
                  <a:pt x="1672" y="3769"/>
                  <a:pt x="2006" y="3648"/>
                  <a:pt x="2249" y="3435"/>
                </a:cubicBezTo>
                <a:cubicBezTo>
                  <a:pt x="2523" y="3192"/>
                  <a:pt x="2645" y="2888"/>
                  <a:pt x="2645" y="2493"/>
                </a:cubicBezTo>
                <a:cubicBezTo>
                  <a:pt x="2645" y="2249"/>
                  <a:pt x="2584" y="2006"/>
                  <a:pt x="2401" y="1824"/>
                </a:cubicBezTo>
                <a:cubicBezTo>
                  <a:pt x="2249" y="1611"/>
                  <a:pt x="2037" y="1490"/>
                  <a:pt x="1733" y="1429"/>
                </a:cubicBezTo>
                <a:lnTo>
                  <a:pt x="2493" y="578"/>
                </a:lnTo>
                <a:lnTo>
                  <a:pt x="2493" y="0"/>
                </a:lnTo>
                <a:close/>
              </a:path>
            </a:pathLst>
          </a:custGeom>
          <a:solidFill>
            <a:srgbClr val="0097A7">
              <a:alpha val="41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7283223" y="4969234"/>
            <a:ext cx="62942" cy="79549"/>
          </a:xfrm>
          <a:custGeom>
            <a:rect b="b" l="l" r="r" t="t"/>
            <a:pathLst>
              <a:path extrusionOk="0" h="3709" w="2706">
                <a:moveTo>
                  <a:pt x="1308" y="0"/>
                </a:moveTo>
                <a:lnTo>
                  <a:pt x="1" y="2189"/>
                </a:lnTo>
                <a:lnTo>
                  <a:pt x="1" y="2827"/>
                </a:lnTo>
                <a:lnTo>
                  <a:pt x="1490" y="2827"/>
                </a:lnTo>
                <a:lnTo>
                  <a:pt x="1490" y="3708"/>
                </a:lnTo>
                <a:lnTo>
                  <a:pt x="2280" y="3708"/>
                </a:lnTo>
                <a:lnTo>
                  <a:pt x="2280" y="2827"/>
                </a:lnTo>
                <a:lnTo>
                  <a:pt x="2706" y="2827"/>
                </a:lnTo>
                <a:lnTo>
                  <a:pt x="2706" y="2128"/>
                </a:lnTo>
                <a:lnTo>
                  <a:pt x="2280" y="2128"/>
                </a:lnTo>
                <a:lnTo>
                  <a:pt x="2280" y="1459"/>
                </a:lnTo>
                <a:lnTo>
                  <a:pt x="1490" y="1459"/>
                </a:lnTo>
                <a:lnTo>
                  <a:pt x="1490" y="2128"/>
                </a:lnTo>
                <a:lnTo>
                  <a:pt x="943" y="2128"/>
                </a:lnTo>
                <a:lnTo>
                  <a:pt x="2220" y="0"/>
                </a:lnTo>
                <a:close/>
              </a:path>
            </a:pathLst>
          </a:cu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6895865" y="4923213"/>
            <a:ext cx="503700" cy="171600"/>
          </a:xfrm>
          <a:prstGeom prst="roundRect">
            <a:avLst>
              <a:gd fmla="val 16667" name="adj"/>
            </a:avLst>
          </a:prstGeom>
          <a:solidFill>
            <a:srgbClr val="1B786E">
              <a:alpha val="58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/>
          <p:cNvSpPr txBox="1"/>
          <p:nvPr>
            <p:ph idx="2" type="body"/>
          </p:nvPr>
        </p:nvSpPr>
        <p:spPr>
          <a:xfrm>
            <a:off x="1835696" y="91445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Sprint 2 goals story 3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grpSp>
        <p:nvGrpSpPr>
          <p:cNvPr id="571" name="Google Shape;571;p32"/>
          <p:cNvGrpSpPr/>
          <p:nvPr/>
        </p:nvGrpSpPr>
        <p:grpSpPr>
          <a:xfrm>
            <a:off x="383861" y="786518"/>
            <a:ext cx="7941367" cy="579047"/>
            <a:chOff x="337225" y="646350"/>
            <a:chExt cx="8115029" cy="551106"/>
          </a:xfrm>
        </p:grpSpPr>
        <p:sp>
          <p:nvSpPr>
            <p:cNvPr id="572" name="Google Shape;572;p32"/>
            <p:cNvSpPr/>
            <p:nvPr/>
          </p:nvSpPr>
          <p:spPr>
            <a:xfrm>
              <a:off x="337225" y="646350"/>
              <a:ext cx="8115000" cy="551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 txBox="1"/>
            <p:nvPr/>
          </p:nvSpPr>
          <p:spPr>
            <a:xfrm>
              <a:off x="990954" y="646356"/>
              <a:ext cx="746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>
                  <a:solidFill>
                    <a:schemeClr val="lt1"/>
                  </a:solidFill>
                </a:rPr>
                <a:t>Obstacle Detection with LIDAR :</a:t>
              </a:r>
              <a:r>
                <a:rPr i="1" lang="fr">
                  <a:solidFill>
                    <a:schemeClr val="lt1"/>
                  </a:solidFill>
                </a:rPr>
                <a:t> As a user, I want to detect an obstacle with the LIDAR to get more accuracy </a:t>
              </a:r>
              <a:endParaRPr i="1">
                <a:solidFill>
                  <a:schemeClr val="lt1"/>
                </a:solidFill>
              </a:endParaRPr>
            </a:p>
          </p:txBody>
        </p:sp>
      </p:grpSp>
      <p:pic>
        <p:nvPicPr>
          <p:cNvPr id="574" name="Google Shape;5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75" y="869600"/>
            <a:ext cx="412875" cy="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2"/>
          <p:cNvSpPr txBox="1"/>
          <p:nvPr/>
        </p:nvSpPr>
        <p:spPr>
          <a:xfrm>
            <a:off x="383850" y="2207275"/>
            <a:ext cx="79860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the LIDAR detects obstacles at least at 4m all around the car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the LIDAR can detect obstacles up to 60 cm high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fr">
                <a:solidFill>
                  <a:schemeClr val="dk1"/>
                </a:solidFill>
              </a:rPr>
              <a:t>Check we can have a 2D map of points around the X-Car given by the LIDAR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383850" y="1506650"/>
            <a:ext cx="2290800" cy="32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 txBox="1"/>
          <p:nvPr/>
        </p:nvSpPr>
        <p:spPr>
          <a:xfrm>
            <a:off x="416550" y="1508750"/>
            <a:ext cx="229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Test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332">
            <a:off x="4901773" y="22466"/>
            <a:ext cx="741465" cy="74301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3"/>
          <p:cNvSpPr/>
          <p:nvPr/>
        </p:nvSpPr>
        <p:spPr>
          <a:xfrm rot="5404768">
            <a:off x="5742262" y="392500"/>
            <a:ext cx="216300" cy="20850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3"/>
          <p:cNvSpPr/>
          <p:nvPr/>
        </p:nvSpPr>
        <p:spPr>
          <a:xfrm flipH="1" rot="5400000">
            <a:off x="5841978" y="137763"/>
            <a:ext cx="194100" cy="38790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 rot="-7385">
            <a:off x="6032796" y="368784"/>
            <a:ext cx="279301" cy="810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1605350" y="111675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1 : Moving the car</a:t>
            </a:r>
            <a:endParaRPr/>
          </a:p>
        </p:txBody>
      </p:sp>
      <p:sp>
        <p:nvSpPr>
          <p:cNvPr id="587" name="Google Shape;587;p33"/>
          <p:cNvSpPr txBox="1"/>
          <p:nvPr/>
        </p:nvSpPr>
        <p:spPr>
          <a:xfrm>
            <a:off x="507975" y="1631875"/>
            <a:ext cx="84327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Demo video :</a:t>
            </a:r>
            <a:r>
              <a:rPr lang="fr" sz="1100"/>
              <a:t> </a:t>
            </a:r>
            <a:r>
              <a:rPr lang="fr" sz="1100" u="sng">
                <a:solidFill>
                  <a:schemeClr val="hlink"/>
                </a:solidFill>
                <a:hlinkClick r:id="rId4"/>
              </a:rPr>
              <a:t>https://drive.google.com/file/d/1hdfUCTlP9DzCvz_UpzzD98BVzzDjVC91/view?usp=drive_link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Table of contents</a:t>
            </a:r>
            <a:endParaRPr sz="1979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1250713" y="466501"/>
            <a:ext cx="4608600" cy="4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Introduction 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X-Car state machine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Story 1 : Moving the car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Story 2 : Detect obstacle 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Story 3 : Emergency stop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Story 4 : Visual feedback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Bilan sprint 1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Release vision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fr" sz="1100"/>
              <a:t>Sprint 2 goals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58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58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5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783" y="440523"/>
            <a:ext cx="260609" cy="260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34"/>
          <p:cNvGrpSpPr/>
          <p:nvPr/>
        </p:nvGrpSpPr>
        <p:grpSpPr>
          <a:xfrm>
            <a:off x="4748237" y="-77458"/>
            <a:ext cx="1188509" cy="961417"/>
            <a:chOff x="4884450" y="-8"/>
            <a:chExt cx="1188509" cy="961417"/>
          </a:xfrm>
        </p:grpSpPr>
        <p:pic>
          <p:nvPicPr>
            <p:cNvPr id="594" name="Google Shape;594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368">
              <a:off x="5111630" y="80"/>
              <a:ext cx="961240" cy="961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884450" y="258400"/>
              <a:ext cx="237700" cy="46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6" name="Google Shape;596;p34"/>
          <p:cNvSpPr txBox="1"/>
          <p:nvPr/>
        </p:nvSpPr>
        <p:spPr>
          <a:xfrm>
            <a:off x="507975" y="1631875"/>
            <a:ext cx="84327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Demo video :</a:t>
            </a:r>
            <a:r>
              <a:rPr lang="fr" sz="1100"/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7" name="Google Shape;597;p34"/>
          <p:cNvSpPr txBox="1"/>
          <p:nvPr/>
        </p:nvSpPr>
        <p:spPr>
          <a:xfrm>
            <a:off x="1605350" y="111675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2 : Detect obstacle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00" y="96650"/>
            <a:ext cx="594700" cy="5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5"/>
          <p:cNvSpPr txBox="1"/>
          <p:nvPr/>
        </p:nvSpPr>
        <p:spPr>
          <a:xfrm>
            <a:off x="1746550" y="111688"/>
            <a:ext cx="45192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3 : Emergency stop / </a:t>
            </a:r>
            <a:r>
              <a:rPr lang="fr">
                <a:solidFill>
                  <a:schemeClr val="dk1"/>
                </a:solidFill>
              </a:rPr>
              <a:t>Visual feedback</a:t>
            </a:r>
            <a:r>
              <a:rPr lang="fr"/>
              <a:t> </a:t>
            </a:r>
            <a:endParaRPr/>
          </a:p>
        </p:txBody>
      </p:sp>
      <p:sp>
        <p:nvSpPr>
          <p:cNvPr id="604" name="Google Shape;604;p35"/>
          <p:cNvSpPr txBox="1"/>
          <p:nvPr/>
        </p:nvSpPr>
        <p:spPr>
          <a:xfrm>
            <a:off x="507975" y="1631875"/>
            <a:ext cx="84327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Demo video :</a:t>
            </a:r>
            <a:r>
              <a:rPr lang="fr" sz="1100"/>
              <a:t>  </a:t>
            </a:r>
            <a:r>
              <a:rPr lang="fr" sz="1100" u="sng">
                <a:solidFill>
                  <a:schemeClr val="hlink"/>
                </a:solidFill>
                <a:hlinkClick r:id="rId4"/>
              </a:rPr>
              <a:t>https://drive.google.com/file/d/1KYftI-AW3MvRsNfEM8WNCY1Xms2nQYzO/view?usp=drive_link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05" name="Google Shape;60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675" y="109528"/>
            <a:ext cx="568900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3350" y="11113"/>
            <a:ext cx="765725" cy="7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4 : State machine variables </a:t>
            </a:r>
            <a:endParaRPr/>
          </a:p>
        </p:txBody>
      </p:sp>
      <p:sp>
        <p:nvSpPr>
          <p:cNvPr id="612" name="Google Shape;612;p36"/>
          <p:cNvSpPr txBox="1"/>
          <p:nvPr/>
        </p:nvSpPr>
        <p:spPr>
          <a:xfrm>
            <a:off x="60600" y="495900"/>
            <a:ext cx="9083400" cy="4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>
                <a:solidFill>
                  <a:schemeClr val="dk1"/>
                </a:solidFill>
              </a:rPr>
              <a:t>Variables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obstacle_ar, obstacle_av </a:t>
            </a:r>
            <a:r>
              <a:rPr lang="fr" sz="1100">
                <a:solidFill>
                  <a:schemeClr val="dk1"/>
                </a:solidFill>
              </a:rPr>
              <a:t>: if there is an obstacle at 20 cm forward/backward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obstacle_unavoidable</a:t>
            </a:r>
            <a:r>
              <a:rPr lang="fr" sz="1100">
                <a:solidFill>
                  <a:schemeClr val="dk1"/>
                </a:solidFill>
              </a:rPr>
              <a:t>: inevitable obistacle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sensor_dead : </a:t>
            </a:r>
            <a:r>
              <a:rPr lang="fr" sz="1100">
                <a:solidFill>
                  <a:schemeClr val="dk1"/>
                </a:solidFill>
              </a:rPr>
              <a:t>a/multiple sensors are not working anymore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connection: </a:t>
            </a:r>
            <a:r>
              <a:rPr lang="fr" sz="1100">
                <a:solidFill>
                  <a:schemeClr val="dk1"/>
                </a:solidFill>
              </a:rPr>
              <a:t>connection with user established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emergency_btn : </a:t>
            </a:r>
            <a:r>
              <a:rPr lang="fr" sz="1100">
                <a:solidFill>
                  <a:schemeClr val="dk1"/>
                </a:solidFill>
              </a:rPr>
              <a:t>emergency button is pressed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dir_av, dir_ar : </a:t>
            </a:r>
            <a:r>
              <a:rPr lang="fr" sz="1100">
                <a:solidFill>
                  <a:schemeClr val="dk1"/>
                </a:solidFill>
              </a:rPr>
              <a:t>movement direction of the car (forward or backward)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ps : </a:t>
            </a:r>
            <a:r>
              <a:rPr lang="fr" sz="1100">
                <a:solidFill>
                  <a:schemeClr val="dk1"/>
                </a:solidFill>
              </a:rPr>
              <a:t>previous state, at each transition the last state is kept in memory</a:t>
            </a:r>
            <a:r>
              <a:rPr b="1" lang="fr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stop_timer: </a:t>
            </a:r>
            <a:r>
              <a:rPr lang="fr" sz="1100">
                <a:solidFill>
                  <a:schemeClr val="dk1"/>
                </a:solidFill>
              </a:rPr>
              <a:t>time of state passage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manual, tracking, autonomous, Idle</a:t>
            </a:r>
            <a:r>
              <a:rPr lang="fr" sz="1100">
                <a:solidFill>
                  <a:schemeClr val="dk1"/>
                </a:solidFill>
              </a:rPr>
              <a:t> : button on the HMI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</a:rPr>
              <a:t>return : </a:t>
            </a:r>
            <a:r>
              <a:rPr lang="fr" sz="1100">
                <a:solidFill>
                  <a:schemeClr val="dk1"/>
                </a:solidFill>
              </a:rPr>
              <a:t>return button on the HMI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5 : State machine transitions  </a:t>
            </a:r>
            <a:endParaRPr/>
          </a:p>
        </p:txBody>
      </p:sp>
      <p:sp>
        <p:nvSpPr>
          <p:cNvPr id="618" name="Google Shape;618;p37"/>
          <p:cNvSpPr txBox="1"/>
          <p:nvPr/>
        </p:nvSpPr>
        <p:spPr>
          <a:xfrm>
            <a:off x="60600" y="495900"/>
            <a:ext cx="9083400" cy="5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Transitions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1) </a:t>
            </a:r>
            <a:r>
              <a:rPr b="1" lang="fr" sz="1100">
                <a:solidFill>
                  <a:schemeClr val="dk1"/>
                </a:solidFill>
              </a:rPr>
              <a:t>Manual Mode -&gt; Security Mode</a:t>
            </a:r>
            <a:r>
              <a:rPr lang="fr" sz="1100">
                <a:solidFill>
                  <a:schemeClr val="dk1"/>
                </a:solidFill>
              </a:rPr>
              <a:t> [((obstacle_av and dir_av) or (obstacle_ar and dir_ar)) or or sensor_dead ] and connection and 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2) </a:t>
            </a:r>
            <a:r>
              <a:rPr b="1" lang="fr" sz="1100">
                <a:solidFill>
                  <a:schemeClr val="dk1"/>
                </a:solidFill>
              </a:rPr>
              <a:t>Manual Mode</a:t>
            </a:r>
            <a:r>
              <a:rPr lang="fr" sz="1100">
                <a:solidFill>
                  <a:schemeClr val="dk1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</a:rPr>
              <a:t>-&gt; Idle </a:t>
            </a:r>
            <a:r>
              <a:rPr lang="fr" sz="1100">
                <a:solidFill>
                  <a:schemeClr val="dk1"/>
                </a:solidFill>
              </a:rPr>
              <a:t>return</a:t>
            </a:r>
            <a:r>
              <a:rPr b="1" lang="fr" sz="1100">
                <a:solidFill>
                  <a:schemeClr val="dk1"/>
                </a:solidFill>
              </a:rPr>
              <a:t> </a:t>
            </a:r>
            <a:r>
              <a:rPr lang="fr" sz="1100">
                <a:solidFill>
                  <a:schemeClr val="dk1"/>
                </a:solidFill>
              </a:rPr>
              <a:t>and !manual and connection and !sensor_dead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3)</a:t>
            </a:r>
            <a:r>
              <a:rPr b="1" lang="fr" sz="1100">
                <a:solidFill>
                  <a:schemeClr val="dk1"/>
                </a:solidFill>
              </a:rPr>
              <a:t> Manual Mode -&gt; Emergency stop </a:t>
            </a:r>
            <a:r>
              <a:rPr lang="fr" sz="1100">
                <a:solidFill>
                  <a:schemeClr val="dk1"/>
                </a:solidFill>
              </a:rPr>
              <a:t>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4)</a:t>
            </a:r>
            <a:r>
              <a:rPr b="1" lang="fr" sz="1100">
                <a:solidFill>
                  <a:srgbClr val="FF0000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</a:rPr>
              <a:t>Manual Mode -&gt; Manual Mode </a:t>
            </a:r>
            <a:r>
              <a:rPr lang="fr" sz="1100">
                <a:solidFill>
                  <a:schemeClr val="dk1"/>
                </a:solidFill>
              </a:rPr>
              <a:t>!emergency_btn and ((obsatcle_ar and dir_av) or (obstacle_av and dir_ar) or (!obstacle_ar and !obstacle_av)) and manual and !return and connection and !sensors_dead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5) Manual Mode -&gt; Emergency_Shutdown </a:t>
            </a:r>
            <a:r>
              <a:rPr lang="fr" sz="1100">
                <a:solidFill>
                  <a:schemeClr val="dk1"/>
                </a:solidFill>
              </a:rPr>
              <a:t>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6) Manual Mode -&gt; Standby</a:t>
            </a:r>
            <a:r>
              <a:rPr lang="fr" sz="1100">
                <a:solidFill>
                  <a:schemeClr val="dk1"/>
                </a:solidFill>
              </a:rPr>
              <a:t> !emergency_btn and !emergency_shutdown and !connection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7) </a:t>
            </a:r>
            <a:r>
              <a:rPr b="1" lang="fr" sz="1100">
                <a:solidFill>
                  <a:schemeClr val="dk1"/>
                </a:solidFill>
              </a:rPr>
              <a:t>Tracking Mode -&gt; Security Mode </a:t>
            </a:r>
            <a:r>
              <a:rPr lang="fr" sz="1100">
                <a:solidFill>
                  <a:schemeClr val="dk1"/>
                </a:solidFill>
              </a:rPr>
              <a:t>[(((obstacle_av and dir_av) or (obstacle_ar and dir_ar)) and obstacle_unavoidable) or sensor_dead ] and connection and !emerrgency_btn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8) </a:t>
            </a:r>
            <a:r>
              <a:rPr b="1" lang="fr" sz="1100">
                <a:solidFill>
                  <a:schemeClr val="dk1"/>
                </a:solidFill>
              </a:rPr>
              <a:t>Tracking Mode -&gt; idle</a:t>
            </a:r>
            <a:r>
              <a:rPr lang="fr" sz="1100">
                <a:solidFill>
                  <a:schemeClr val="dk1"/>
                </a:solidFill>
              </a:rPr>
              <a:t> Idle and !tracking and connection and !sensor_dead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9)</a:t>
            </a:r>
            <a:r>
              <a:rPr b="1" lang="fr" sz="1100">
                <a:solidFill>
                  <a:schemeClr val="dk1"/>
                </a:solidFill>
              </a:rPr>
              <a:t> Tracking Mode -&gt; Emergency Stop</a:t>
            </a:r>
            <a:r>
              <a:rPr lang="fr" sz="1100">
                <a:solidFill>
                  <a:schemeClr val="dk1"/>
                </a:solidFill>
              </a:rPr>
              <a:t> 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6 : State machine transitions  </a:t>
            </a:r>
            <a:endParaRPr/>
          </a:p>
        </p:txBody>
      </p:sp>
      <p:sp>
        <p:nvSpPr>
          <p:cNvPr id="624" name="Google Shape;624;p38"/>
          <p:cNvSpPr txBox="1"/>
          <p:nvPr/>
        </p:nvSpPr>
        <p:spPr>
          <a:xfrm>
            <a:off x="30300" y="472800"/>
            <a:ext cx="90834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10)</a:t>
            </a:r>
            <a:r>
              <a:rPr b="1" lang="fr" sz="1100">
                <a:solidFill>
                  <a:srgbClr val="FF0000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</a:rPr>
              <a:t>Tracking Mode -&gt; Tracking Mode </a:t>
            </a:r>
            <a:r>
              <a:rPr lang="fr" sz="1100">
                <a:solidFill>
                  <a:schemeClr val="dk1"/>
                </a:solidFill>
              </a:rPr>
              <a:t> ( ( ((obstacle_av and dir_av) or (obstacle_ar and dir_ar)) and !obstacle_unavoidable) or (!obstacle_ar and !obstacle_av) ) and connection and !sensors_dead and !emergency_btn and tracking and !return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11) Tracking Mode -&gt; Emergency_Shutdown</a:t>
            </a:r>
            <a:r>
              <a:rPr lang="fr" sz="1100">
                <a:solidFill>
                  <a:schemeClr val="dk1"/>
                </a:solidFill>
              </a:rPr>
              <a:t> 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12) Tracking Mode -&gt; Standby</a:t>
            </a:r>
            <a:r>
              <a:rPr lang="fr" sz="1100">
                <a:solidFill>
                  <a:schemeClr val="dk1"/>
                </a:solidFill>
              </a:rPr>
              <a:t> !emergency_btn and !emergency_shutdown and !connection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13) </a:t>
            </a:r>
            <a:r>
              <a:rPr b="1" lang="fr" sz="1100">
                <a:solidFill>
                  <a:schemeClr val="dk1"/>
                </a:solidFill>
              </a:rPr>
              <a:t>Autonomous Mode -&gt; Security Mode </a:t>
            </a:r>
            <a:r>
              <a:rPr lang="fr" sz="1100">
                <a:solidFill>
                  <a:schemeClr val="dk1"/>
                </a:solidFill>
              </a:rPr>
              <a:t>[(((obstacle_av and dir_av) or (obstacle_ar and dir_ar)) and obstacle_unavoidable) or sensor_dead ] and connection and  !emerrgency_btn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14) </a:t>
            </a:r>
            <a:r>
              <a:rPr b="1" lang="fr" sz="1100">
                <a:solidFill>
                  <a:schemeClr val="dk1"/>
                </a:solidFill>
              </a:rPr>
              <a:t>Autonomous Mode</a:t>
            </a:r>
            <a:r>
              <a:rPr lang="fr" sz="1100">
                <a:solidFill>
                  <a:schemeClr val="dk1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</a:rPr>
              <a:t>-&gt; idle</a:t>
            </a:r>
            <a:r>
              <a:rPr lang="fr" sz="1100">
                <a:solidFill>
                  <a:schemeClr val="dk1"/>
                </a:solidFill>
              </a:rPr>
              <a:t> Idle and !autonomous and connection and !sensor_dead and !emergency_btn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15)</a:t>
            </a:r>
            <a:r>
              <a:rPr b="1" lang="fr" sz="1100">
                <a:solidFill>
                  <a:schemeClr val="dk1"/>
                </a:solidFill>
              </a:rPr>
              <a:t> Autonomous Mode -&gt; Emergency</a:t>
            </a:r>
            <a:r>
              <a:rPr lang="fr" sz="1100">
                <a:solidFill>
                  <a:schemeClr val="dk1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</a:rPr>
              <a:t>Stop </a:t>
            </a:r>
            <a:r>
              <a:rPr lang="fr" sz="1100">
                <a:solidFill>
                  <a:schemeClr val="dk1"/>
                </a:solidFill>
              </a:rPr>
              <a:t>emergency_btn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16)</a:t>
            </a:r>
            <a:r>
              <a:rPr b="1" lang="fr" sz="1100">
                <a:solidFill>
                  <a:srgbClr val="FF0000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</a:rPr>
              <a:t>Autonomous Mode -&gt; Autonomous Mode</a:t>
            </a:r>
            <a:r>
              <a:rPr lang="fr" sz="1100">
                <a:solidFill>
                  <a:schemeClr val="dk1"/>
                </a:solidFill>
              </a:rPr>
              <a:t> ( ( ( (obstacle_av and dir_av) or (obstacle_ar and dir_ar) ) and !obstacle_unavoidable) or (!obstacle_ar and !obstacle_av)) and connection and !sensors_dead and  !emergency and autonomous and !return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17) Autonomous Mode -&gt; Emergency_Shutdown</a:t>
            </a:r>
            <a:r>
              <a:rPr lang="fr" sz="1100">
                <a:solidFill>
                  <a:schemeClr val="dk1"/>
                </a:solidFill>
              </a:rPr>
              <a:t> 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18) </a:t>
            </a:r>
            <a:r>
              <a:rPr b="1" lang="fr" sz="1100">
                <a:solidFill>
                  <a:schemeClr val="dk1"/>
                </a:solidFill>
              </a:rPr>
              <a:t>Security Mode -&gt; Manual Mode </a:t>
            </a:r>
            <a:r>
              <a:rPr lang="fr" sz="1100">
                <a:solidFill>
                  <a:schemeClr val="dk1"/>
                </a:solidFill>
              </a:rPr>
              <a:t>( (!obstacle_ar and !obstacle_av) or ((obstacle_ar and dir_av) or (obstacle_av and dir_ar))) and !sensor_dead and connection and ps = manual and !emergency_btn and !emergency_shutdown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9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7 : State machine transitions  </a:t>
            </a:r>
            <a:endParaRPr/>
          </a:p>
        </p:txBody>
      </p:sp>
      <p:sp>
        <p:nvSpPr>
          <p:cNvPr id="630" name="Google Shape;630;p39"/>
          <p:cNvSpPr txBox="1"/>
          <p:nvPr/>
        </p:nvSpPr>
        <p:spPr>
          <a:xfrm>
            <a:off x="60600" y="553525"/>
            <a:ext cx="9083400" cy="4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19) </a:t>
            </a:r>
            <a:r>
              <a:rPr b="1" lang="fr" sz="1100">
                <a:solidFill>
                  <a:schemeClr val="dk1"/>
                </a:solidFill>
              </a:rPr>
              <a:t>Security Mode -&gt; Tracking Mode </a:t>
            </a:r>
            <a:r>
              <a:rPr lang="fr" sz="1100">
                <a:solidFill>
                  <a:schemeClr val="dk1"/>
                </a:solidFill>
              </a:rPr>
              <a:t>((!obstacle_ar and !obstacle_av) or (obstacle_av and dir_ar) or (obstacle_ar and dir_av) or (((obstacle_av and dir_av) or (obstacle_ar and dir_ar))and !obstacle_unavoidable)) and !sensor_dead and connection and ps = tracking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20) </a:t>
            </a:r>
            <a:r>
              <a:rPr b="1" lang="fr" sz="1100">
                <a:solidFill>
                  <a:schemeClr val="dk1"/>
                </a:solidFill>
              </a:rPr>
              <a:t>Security Mode -&gt; Autonomous Mode </a:t>
            </a:r>
            <a:r>
              <a:rPr lang="fr" sz="1100">
                <a:solidFill>
                  <a:schemeClr val="dk1"/>
                </a:solidFill>
              </a:rPr>
              <a:t>((!obstacle_ar and !obstacle_av) or (obstacle_ar and dir_av) or (obstacle_av and dir_ar) or (((obstacle_av and dir_av) or (obstacle_ar and dir_ar)) and !obstacle_unavoidable)) and !sensor_dead and connection and ps = autonomous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21)</a:t>
            </a:r>
            <a:r>
              <a:rPr b="1" lang="fr" sz="1100">
                <a:solidFill>
                  <a:schemeClr val="dk1"/>
                </a:solidFill>
              </a:rPr>
              <a:t> Security Mode -&gt; Security Mode</a:t>
            </a:r>
            <a:r>
              <a:rPr lang="fr" sz="1100">
                <a:solidFill>
                  <a:schemeClr val="dk1"/>
                </a:solidFill>
              </a:rPr>
              <a:t> (obstacle_unavoidable or sensor_dead or !connection)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22)</a:t>
            </a:r>
            <a:r>
              <a:rPr b="1" lang="fr" sz="1100">
                <a:solidFill>
                  <a:schemeClr val="dk1"/>
                </a:solidFill>
              </a:rPr>
              <a:t> Security Mode -&gt; Emergency Stop</a:t>
            </a:r>
            <a:r>
              <a:rPr lang="fr" sz="1100">
                <a:solidFill>
                  <a:schemeClr val="dk1"/>
                </a:solidFill>
              </a:rPr>
              <a:t> 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23) Security Mode -&gt; Emergency_Shutdown</a:t>
            </a:r>
            <a:r>
              <a:rPr lang="fr" sz="1100">
                <a:solidFill>
                  <a:schemeClr val="dk1"/>
                </a:solidFill>
              </a:rPr>
              <a:t> 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24) </a:t>
            </a:r>
            <a:r>
              <a:rPr b="1" lang="fr" sz="1100">
                <a:solidFill>
                  <a:schemeClr val="dk1"/>
                </a:solidFill>
              </a:rPr>
              <a:t>Emergency Stop -&gt; Idle </a:t>
            </a:r>
            <a:r>
              <a:rPr lang="fr" sz="1100">
                <a:solidFill>
                  <a:schemeClr val="dk1"/>
                </a:solidFill>
              </a:rPr>
              <a:t>btn_to_Idle and !emergency_shutdown and connection and !sensors_dead and !emergency_stop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25)</a:t>
            </a:r>
            <a:r>
              <a:rPr b="1" lang="fr" sz="1100">
                <a:solidFill>
                  <a:schemeClr val="dk1"/>
                </a:solidFill>
              </a:rPr>
              <a:t> Emergency Stop</a:t>
            </a:r>
            <a:r>
              <a:rPr lang="fr" sz="1100">
                <a:solidFill>
                  <a:schemeClr val="dk1"/>
                </a:solidFill>
              </a:rPr>
              <a:t> -&gt; </a:t>
            </a:r>
            <a:r>
              <a:rPr b="1" lang="fr" sz="1100">
                <a:solidFill>
                  <a:schemeClr val="dk1"/>
                </a:solidFill>
              </a:rPr>
              <a:t>emergency Stop</a:t>
            </a:r>
            <a:r>
              <a:rPr lang="fr" sz="1100">
                <a:solidFill>
                  <a:schemeClr val="dk1"/>
                </a:solidFill>
              </a:rPr>
              <a:t> (!btn_to_idle or !emergency_shutdown or emergency_btn)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26) </a:t>
            </a:r>
            <a:r>
              <a:rPr b="1" lang="fr" sz="1100">
                <a:solidFill>
                  <a:schemeClr val="dk1"/>
                </a:solidFill>
              </a:rPr>
              <a:t>Emergency Stop</a:t>
            </a:r>
            <a:r>
              <a:rPr lang="fr" sz="1100">
                <a:solidFill>
                  <a:schemeClr val="dk1"/>
                </a:solidFill>
              </a:rPr>
              <a:t> -&gt; </a:t>
            </a:r>
            <a:r>
              <a:rPr b="1" lang="fr" sz="1100">
                <a:solidFill>
                  <a:schemeClr val="dk1"/>
                </a:solidFill>
              </a:rPr>
              <a:t>Security Mode</a:t>
            </a:r>
            <a:r>
              <a:rPr lang="fr" sz="1100">
                <a:solidFill>
                  <a:schemeClr val="dk1"/>
                </a:solidFill>
              </a:rPr>
              <a:t>  sensors_dead and !emergency_shutdown and !emergency_btn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27) Emergency Stop -&gt; Emergency_Shutdown</a:t>
            </a:r>
            <a:r>
              <a:rPr lang="fr" sz="1100">
                <a:solidFill>
                  <a:schemeClr val="dk1"/>
                </a:solidFill>
              </a:rPr>
              <a:t> 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28) Emergency Stop -&gt; Standby</a:t>
            </a:r>
            <a:r>
              <a:rPr lang="fr" sz="1100">
                <a:solidFill>
                  <a:schemeClr val="dk1"/>
                </a:solidFill>
              </a:rPr>
              <a:t> !connection and !emergency_shutdown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8 : State machine transitions  </a:t>
            </a:r>
            <a:endParaRPr/>
          </a:p>
        </p:txBody>
      </p:sp>
      <p:sp>
        <p:nvSpPr>
          <p:cNvPr id="636" name="Google Shape;636;p40"/>
          <p:cNvSpPr txBox="1"/>
          <p:nvPr/>
        </p:nvSpPr>
        <p:spPr>
          <a:xfrm>
            <a:off x="30300" y="507375"/>
            <a:ext cx="9083400" cy="6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29</a:t>
            </a:r>
            <a:r>
              <a:rPr b="1" lang="fr" sz="1100">
                <a:solidFill>
                  <a:schemeClr val="dk1"/>
                </a:solidFill>
              </a:rPr>
              <a:t>) Standby -&gt; idle </a:t>
            </a:r>
            <a:r>
              <a:rPr lang="fr" sz="1100">
                <a:solidFill>
                  <a:schemeClr val="dk1"/>
                </a:solidFill>
              </a:rPr>
              <a:t>connection</a:t>
            </a:r>
            <a:r>
              <a:rPr b="1" lang="fr" sz="1100">
                <a:solidFill>
                  <a:schemeClr val="dk1"/>
                </a:solidFill>
              </a:rPr>
              <a:t> </a:t>
            </a:r>
            <a:r>
              <a:rPr lang="fr" sz="1100">
                <a:solidFill>
                  <a:schemeClr val="dk1"/>
                </a:solidFill>
              </a:rPr>
              <a:t>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30) </a:t>
            </a:r>
            <a:r>
              <a:rPr b="1" lang="fr" sz="1100">
                <a:solidFill>
                  <a:schemeClr val="dk1"/>
                </a:solidFill>
              </a:rPr>
              <a:t>Standby-&gt;standby</a:t>
            </a:r>
            <a:r>
              <a:rPr lang="fr" sz="1100">
                <a:solidFill>
                  <a:schemeClr val="dk1"/>
                </a:solidFill>
              </a:rPr>
              <a:t>  !connection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31)</a:t>
            </a:r>
            <a:r>
              <a:rPr b="1" lang="fr" sz="1100">
                <a:solidFill>
                  <a:schemeClr val="dk1"/>
                </a:solidFill>
              </a:rPr>
              <a:t> Standby -&gt;Emergency_Shutdown </a:t>
            </a:r>
            <a:r>
              <a:rPr lang="fr" sz="1100">
                <a:solidFill>
                  <a:schemeClr val="dk1"/>
                </a:solidFill>
              </a:rPr>
              <a:t> 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32) </a:t>
            </a:r>
            <a:r>
              <a:rPr b="1" lang="fr" sz="1100">
                <a:solidFill>
                  <a:schemeClr val="dk1"/>
                </a:solidFill>
              </a:rPr>
              <a:t>idle -&gt; Security Mode </a:t>
            </a:r>
            <a:r>
              <a:rPr lang="fr" sz="1100">
                <a:solidFill>
                  <a:schemeClr val="dk1"/>
                </a:solidFill>
              </a:rPr>
              <a:t>sensor_dead and !emergency_btn and !emergency_shutdown and connection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33)</a:t>
            </a:r>
            <a:r>
              <a:rPr b="1" lang="fr" sz="1100">
                <a:solidFill>
                  <a:schemeClr val="dk1"/>
                </a:solidFill>
              </a:rPr>
              <a:t> idle-&gt;Emergency_Stop</a:t>
            </a:r>
            <a:r>
              <a:rPr lang="fr" sz="1100">
                <a:solidFill>
                  <a:schemeClr val="dk1"/>
                </a:solidFill>
              </a:rPr>
              <a:t> emergency_btn and !emergency_shutdown and connection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34) </a:t>
            </a:r>
            <a:r>
              <a:rPr b="1" lang="fr" sz="1100">
                <a:solidFill>
                  <a:schemeClr val="dk1"/>
                </a:solidFill>
              </a:rPr>
              <a:t>idle -&gt; Manual Mode </a:t>
            </a:r>
            <a:r>
              <a:rPr lang="fr" sz="1100">
                <a:solidFill>
                  <a:schemeClr val="dk1"/>
                </a:solidFill>
              </a:rPr>
              <a:t>manual and !tracking and !autonomous and connection or !sensor_dead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35) </a:t>
            </a:r>
            <a:r>
              <a:rPr b="1" lang="fr" sz="1100">
                <a:solidFill>
                  <a:schemeClr val="dk1"/>
                </a:solidFill>
              </a:rPr>
              <a:t>idle -&gt; Tracking</a:t>
            </a:r>
            <a:r>
              <a:rPr lang="fr" sz="1100">
                <a:solidFill>
                  <a:schemeClr val="dk1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</a:rPr>
              <a:t>Mode</a:t>
            </a:r>
            <a:r>
              <a:rPr lang="fr" sz="1100">
                <a:solidFill>
                  <a:schemeClr val="dk1"/>
                </a:solidFill>
              </a:rPr>
              <a:t> tracking !manual and !autonomous and connection or !sensor_dead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36) </a:t>
            </a:r>
            <a:r>
              <a:rPr b="1" lang="fr" sz="1100">
                <a:solidFill>
                  <a:schemeClr val="dk1"/>
                </a:solidFill>
              </a:rPr>
              <a:t>idle -&gt; Autonomous Mode </a:t>
            </a:r>
            <a:r>
              <a:rPr lang="fr" sz="1100">
                <a:solidFill>
                  <a:schemeClr val="dk1"/>
                </a:solidFill>
              </a:rPr>
              <a:t>autonomous and !tracking and !manual and connection and !sensor_dead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37)</a:t>
            </a:r>
            <a:r>
              <a:rPr b="1" lang="fr" sz="1100">
                <a:solidFill>
                  <a:schemeClr val="dk1"/>
                </a:solidFill>
              </a:rPr>
              <a:t> idle-&gt;idle</a:t>
            </a:r>
            <a:r>
              <a:rPr lang="fr" sz="1100">
                <a:solidFill>
                  <a:schemeClr val="dk1"/>
                </a:solidFill>
              </a:rPr>
              <a:t> !sensors_dead and connection and !emergency_btn and !emergency_shutdown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38) Idle -&gt; Emergency_Shutdown</a:t>
            </a:r>
            <a:r>
              <a:rPr lang="fr" sz="1100">
                <a:solidFill>
                  <a:schemeClr val="dk1"/>
                </a:solidFill>
              </a:rPr>
              <a:t> emergency_shutdown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030"/>
            <a:ext cx="8839198" cy="268047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1"/>
          <p:cNvSpPr/>
          <p:nvPr/>
        </p:nvSpPr>
        <p:spPr>
          <a:xfrm rot="1935629">
            <a:off x="2636358" y="1384390"/>
            <a:ext cx="807090" cy="2312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41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9 : Deliverables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2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10 : Calendar story 1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900"/>
            <a:ext cx="8839202" cy="365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11 : Calendar story 2 </a:t>
            </a:r>
            <a:endParaRPr/>
          </a:p>
        </p:txBody>
      </p:sp>
      <p:pic>
        <p:nvPicPr>
          <p:cNvPr id="655" name="Google Shape;6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900"/>
            <a:ext cx="7932722" cy="41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924525" y="2171250"/>
            <a:ext cx="2483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Story 1 : Moving the car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736304" y="4822397"/>
            <a:ext cx="5652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Introduction</a:t>
            </a:r>
            <a:endParaRPr sz="1979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5559226" y="2171250"/>
            <a:ext cx="2483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Story 2 : Detect obstacle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924527" y="4229675"/>
            <a:ext cx="2483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Story 3 : Emergency stop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5559227" y="4229675"/>
            <a:ext cx="2483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Story 4 : Visual feedback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332">
            <a:off x="1537898" y="1172679"/>
            <a:ext cx="741465" cy="74301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 rot="5404768">
            <a:off x="2378387" y="1542713"/>
            <a:ext cx="216300" cy="20850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5400000">
            <a:off x="2478103" y="1287975"/>
            <a:ext cx="194100" cy="38790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-7385">
            <a:off x="2668921" y="1518997"/>
            <a:ext cx="279301" cy="810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745" y="1444373"/>
            <a:ext cx="260609" cy="260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7"/>
          <p:cNvGrpSpPr/>
          <p:nvPr/>
        </p:nvGrpSpPr>
        <p:grpSpPr>
          <a:xfrm>
            <a:off x="6034200" y="1078792"/>
            <a:ext cx="1188509" cy="961417"/>
            <a:chOff x="4884450" y="-8"/>
            <a:chExt cx="1188509" cy="961417"/>
          </a:xfrm>
        </p:grpSpPr>
        <p:pic>
          <p:nvPicPr>
            <p:cNvPr id="98" name="Google Shape;9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399368">
              <a:off x="5111630" y="80"/>
              <a:ext cx="961240" cy="961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4884450" y="258400"/>
              <a:ext cx="237700" cy="46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4375" y="3338699"/>
            <a:ext cx="723400" cy="72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8075" y="3459528"/>
            <a:ext cx="568900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7750" y="3361113"/>
            <a:ext cx="765725" cy="7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 rot="10800000">
            <a:off x="6266802" y="1010175"/>
            <a:ext cx="723300" cy="37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10800000">
            <a:off x="6266802" y="1708175"/>
            <a:ext cx="723300" cy="37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4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12 : Calendar story 3 </a:t>
            </a:r>
            <a:endParaRPr/>
          </a:p>
        </p:txBody>
      </p:sp>
      <p:pic>
        <p:nvPicPr>
          <p:cNvPr id="661" name="Google Shape;6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900"/>
            <a:ext cx="7793201" cy="41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5"/>
          <p:cNvSpPr txBox="1"/>
          <p:nvPr/>
        </p:nvSpPr>
        <p:spPr>
          <a:xfrm>
            <a:off x="2597900" y="121900"/>
            <a:ext cx="324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 13 : Calendar story 4</a:t>
            </a:r>
            <a:endParaRPr/>
          </a:p>
        </p:txBody>
      </p:sp>
      <p:pic>
        <p:nvPicPr>
          <p:cNvPr id="667" name="Google Shape;6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900"/>
            <a:ext cx="8839202" cy="359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X-Car state machine </a:t>
            </a:r>
            <a:endParaRPr sz="1979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25" y="527907"/>
            <a:ext cx="5638754" cy="408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2267696" y="11281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X-Car state machine </a:t>
            </a:r>
            <a:endParaRPr sz="1979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650" y="527913"/>
            <a:ext cx="5420824" cy="40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1584021" y="173169"/>
            <a:ext cx="4608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1 : Moving the Car</a:t>
            </a:r>
            <a:endParaRPr sz="197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979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332">
            <a:off x="4901773" y="22466"/>
            <a:ext cx="741465" cy="74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 rot="5404768">
            <a:off x="5742262" y="392500"/>
            <a:ext cx="216300" cy="20850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 rot="5400000">
            <a:off x="5841978" y="137763"/>
            <a:ext cx="194100" cy="387900"/>
          </a:xfrm>
          <a:prstGeom prst="bentArrow">
            <a:avLst>
              <a:gd fmla="val 20985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rot="-7385">
            <a:off x="6032796" y="368784"/>
            <a:ext cx="279301" cy="810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90850" y="883950"/>
            <a:ext cx="70875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Remote controller is connected to the X-Car 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connection with Raspberry pi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90850" y="2034150"/>
            <a:ext cx="7087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X-Car can move forward and backward according to the LT and RT buttons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the response to these buttons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(LT drive it backward, RT drive it forward)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90850" y="3302825"/>
            <a:ext cx="70875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The X-Car can turns left or right according to the left joystick position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X-Car ability to take a minimum of a 30 degree turn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1587701" y="173175"/>
            <a:ext cx="4693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2 : Detect obstacle</a:t>
            </a:r>
            <a:endParaRPr sz="1979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783" y="440523"/>
            <a:ext cx="260609" cy="2605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1"/>
          <p:cNvGrpSpPr/>
          <p:nvPr/>
        </p:nvGrpSpPr>
        <p:grpSpPr>
          <a:xfrm>
            <a:off x="4748237" y="-77458"/>
            <a:ext cx="1188509" cy="961417"/>
            <a:chOff x="4884450" y="-8"/>
            <a:chExt cx="1188509" cy="961417"/>
          </a:xfrm>
        </p:grpSpPr>
        <p:pic>
          <p:nvPicPr>
            <p:cNvPr id="136" name="Google Shape;13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368">
              <a:off x="5111630" y="80"/>
              <a:ext cx="961240" cy="961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884450" y="258400"/>
              <a:ext cx="237700" cy="46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1"/>
          <p:cNvSpPr txBox="1"/>
          <p:nvPr/>
        </p:nvSpPr>
        <p:spPr>
          <a:xfrm>
            <a:off x="390850" y="883950"/>
            <a:ext cx="7087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300">
                <a:solidFill>
                  <a:schemeClr val="dk1"/>
                </a:solidFill>
              </a:rPr>
              <a:t>X-Car is able to detect an obstacle at a distance of 1m30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the value return by the ultrasonic sensor (in cm)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90850" y="1956400"/>
            <a:ext cx="70875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300">
                <a:solidFill>
                  <a:schemeClr val="dk1"/>
                </a:solidFill>
              </a:rPr>
              <a:t>X-Car stop at least at 20cm when facing an obstacle 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if with an obstacle placed at 70cm, X-Car stop at least at 20cm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if it’s work in both directions (drive forward and backward)</a:t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1587700" y="173175"/>
            <a:ext cx="3430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3 : Emergency stop</a:t>
            </a:r>
            <a:endParaRPr sz="1979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00" y="34387"/>
            <a:ext cx="594700" cy="5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90850" y="883950"/>
            <a:ext cx="7087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300">
                <a:solidFill>
                  <a:schemeClr val="dk1"/>
                </a:solidFill>
              </a:rPr>
              <a:t>The user can stop the X-Car using the Emergency Stop buttons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if the X-Car stop after pressing B button on the remote controller </a:t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(X-Car is now in Emergency Stop mode)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if the X-Car stop after pressing the power button on the vehicle</a:t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(X-Car is now switched off)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90850" y="2684850"/>
            <a:ext cx="70875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300">
                <a:solidFill>
                  <a:schemeClr val="dk1"/>
                </a:solidFill>
              </a:rPr>
              <a:t>The user can exit the Emergency Stop state  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by pressing start button we go back to IDLE mode</a:t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From IDLE mode check by pressing Y button, we go back to Manual mode </a:t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1587700" y="173175"/>
            <a:ext cx="3430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rPr lang="fr" sz="1979"/>
              <a:t>Story 4 : Visual feedback</a:t>
            </a:r>
            <a:endParaRPr sz="1979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775" y="173178"/>
            <a:ext cx="568900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450" y="74763"/>
            <a:ext cx="765725" cy="7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390850" y="883950"/>
            <a:ext cx="70875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chemeClr val="dk1"/>
                </a:solidFill>
              </a:rPr>
              <a:t> </a:t>
            </a:r>
            <a:r>
              <a:rPr b="1" lang="fr" sz="1300">
                <a:solidFill>
                  <a:schemeClr val="dk1"/>
                </a:solidFill>
              </a:rPr>
              <a:t>D</a:t>
            </a:r>
            <a:r>
              <a:rPr b="1" lang="fr" sz="1300">
                <a:solidFill>
                  <a:schemeClr val="dk1"/>
                </a:solidFill>
              </a:rPr>
              <a:t>isplay the actual mode on the computer console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that the actual mode is well display on the console</a:t>
            </a:r>
            <a:endParaRPr sz="13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Check when we changing the mode it can be seen on the console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6EB7C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