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3" r:id="rId6"/>
    <p:sldId id="261" r:id="rId7"/>
    <p:sldId id="262" r:id="rId8"/>
    <p:sldId id="269" r:id="rId9"/>
    <p:sldId id="265" r:id="rId10"/>
    <p:sldId id="266" r:id="rId11"/>
    <p:sldId id="271" r:id="rId12"/>
    <p:sldId id="272" r:id="rId13"/>
    <p:sldId id="267" r:id="rId14"/>
    <p:sldId id="268" r:id="rId15"/>
    <p:sldId id="257" r:id="rId16"/>
    <p:sldId id="258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71B3-3BFB-47F1-97B4-236117AAC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4F8C3-CE2F-44CB-96CE-2BFEB380B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D06B4-42CC-448D-B188-6BAF13AF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B5E0F-460A-4D04-979D-54FF9352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28F33-CDDB-419C-ADFA-80D4DA68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8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0E799-F27F-4E9B-A8DA-68549940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B2001C-0CC3-41B4-A32C-20C6C2628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80029-5276-4FB9-856E-136BF01F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A5376-9015-47D6-9E66-7364CE55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56661-386A-4E30-A384-3196FDC3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1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FF580-5AF4-4DE6-B2FC-AB43C3A71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27062-F5FB-42DD-B021-64F0C250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21AAC-47E4-4751-A6DA-0B4C1D70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80AEE-2548-4676-876A-D1D43906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30091-5BFC-4168-8859-8DE7900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9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801A8-218A-45B8-9BF9-A6ED4CEE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56AEC-348D-4FDC-B092-B4D80B0E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F7448-50B6-45C8-A35D-0FACEFE1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B940-661E-4097-BA8E-CB7A10E5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EC03-8BA5-4E2B-878A-D98488AF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2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18DAA-336C-4F73-ADBE-7EEA3DCE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326ED-7E62-43C9-B537-13EC841E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04E98-5916-4EFB-B8F0-E9CE3F97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63832-213C-444D-B37C-0D28314A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87DA6-C3BB-4979-8F54-389C6E2B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76DB-22E2-47FD-BF27-4E1025F9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2F0F5-5A9D-46D9-BC3C-311012540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85E82-BA4B-4764-98EF-C2F7507C9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5B6A3-06CD-4E66-BC84-FF25D987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996B2A-5452-4084-992C-2B299EB4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98EF5-F50D-4C3E-BA78-F350227E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E679C-2E77-4A16-9E82-70F96D65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4F380-98DE-4E53-BDC9-A277BC2D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FA627-D31B-4D7F-8D02-DD427A8B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C5C081-7DB6-4F3D-9266-2DB41344D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DBC3D-E408-4C33-93B7-967D022FE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44CAA5-4724-46AA-903E-914719C9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816A60-1FF3-4FF7-A02B-CC3B66D9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51C505-9157-4981-B713-EDB94446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7AC3-5CBE-400B-AA48-05DA9ED5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97C88-8A4C-4A7F-A69B-91082F3F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C1D2D2-9854-4581-9607-71E5FE51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93DE53-9A6B-4C14-9E2F-59C53213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723EB-2470-4746-8723-DE252B0E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7B972-2FB4-42ED-AD29-B4F55C11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E276F-2C8A-4BDD-B729-9A65C42D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5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93BAE-8B83-46E0-A921-4C61F55B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265E6-2A52-40A3-86C1-9F3635C9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52761-3C5A-4091-98D4-466ECF220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8EC1F-2C99-41FD-A43D-65416FAB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82B0F-7EA3-4F8D-8256-C9723020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DEE0A-128C-48FB-934B-A5FE9068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55129-0F4B-4DAB-9D1C-AB72375A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2297FB-F803-4300-AB5B-0FDBF9C2D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C175A-C8F9-44B7-9EFE-B0FE2145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6A-9B67-4878-8C27-61EA0C92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28B187-60A0-46E7-B8FE-15F17670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B0090-BF2F-407C-8A2D-AF8AB583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106E66-4E8A-4289-A0A3-DD17E959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5610D-885B-4784-AF53-897BDAE0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F8B9C-FE62-467E-B4DC-3B4CD451A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8D879-87C6-46E3-B1D9-CF7AAD9F17E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A964E-F2E5-441A-9DEA-DCEE9CD49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9F43D-F851-46A6-B415-B45A511A9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88D3-D968-49B8-ACA4-F9185EB4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6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FA5C1-1F33-4ABE-B3A0-11CC74541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공방 예약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A7457C-C14B-4BC2-B48B-E865529D0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권 봄</a:t>
            </a:r>
          </a:p>
        </p:txBody>
      </p:sp>
    </p:spTree>
    <p:extLst>
      <p:ext uri="{BB962C8B-B14F-4D97-AF65-F5344CB8AC3E}">
        <p14:creationId xmlns:p14="http://schemas.microsoft.com/office/powerpoint/2010/main" val="190293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66EBEE0-308C-40B0-9B3D-7B2E0C585A4A}"/>
              </a:ext>
            </a:extLst>
          </p:cNvPr>
          <p:cNvSpPr/>
          <p:nvPr/>
        </p:nvSpPr>
        <p:spPr>
          <a:xfrm>
            <a:off x="2315362" y="2583808"/>
            <a:ext cx="1996580" cy="229019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일반회원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누르면 일반회원으로 회원가입 페이지 이동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누르면 사장회원으로 회원가입 페이지 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r>
              <a:rPr lang="ko-KR" altLang="en-US" dirty="0"/>
              <a:t>가입 유형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7F13B5-37B6-4116-8CFC-1B734F120188}"/>
              </a:ext>
            </a:extLst>
          </p:cNvPr>
          <p:cNvSpPr/>
          <p:nvPr/>
        </p:nvSpPr>
        <p:spPr>
          <a:xfrm>
            <a:off x="2780951" y="3088196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F1691A-1C1D-4826-B6EF-DB3321C45574}"/>
              </a:ext>
            </a:extLst>
          </p:cNvPr>
          <p:cNvSpPr/>
          <p:nvPr/>
        </p:nvSpPr>
        <p:spPr>
          <a:xfrm>
            <a:off x="4471332" y="2583809"/>
            <a:ext cx="1996580" cy="229019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사장회원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9B1EDC-A058-47B2-92A3-91E60F771DC3}"/>
              </a:ext>
            </a:extLst>
          </p:cNvPr>
          <p:cNvSpPr/>
          <p:nvPr/>
        </p:nvSpPr>
        <p:spPr>
          <a:xfrm>
            <a:off x="2038524" y="2072080"/>
            <a:ext cx="4672669" cy="307875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가입유형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1E7946-CCD2-43BE-BF45-89EE0D46BA4F}"/>
              </a:ext>
            </a:extLst>
          </p:cNvPr>
          <p:cNvSpPr/>
          <p:nvPr/>
        </p:nvSpPr>
        <p:spPr>
          <a:xfrm>
            <a:off x="4970477" y="3088196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901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가입내역을 전부 동의해야만 </a:t>
            </a:r>
            <a:r>
              <a:rPr lang="ko-KR" altLang="en-US" dirty="0" err="1"/>
              <a:t>숨겨져있던</a:t>
            </a:r>
            <a:r>
              <a:rPr lang="ko-KR" altLang="en-US" dirty="0"/>
              <a:t> 회원가입 창 출력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r>
              <a:rPr lang="ko-KR" altLang="en-US" dirty="0"/>
              <a:t>가입 약관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7F13B5-37B6-4116-8CFC-1B734F120188}"/>
              </a:ext>
            </a:extLst>
          </p:cNvPr>
          <p:cNvSpPr/>
          <p:nvPr/>
        </p:nvSpPr>
        <p:spPr>
          <a:xfrm>
            <a:off x="3663893" y="5557183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6B890-1620-49A8-A75A-380AB1EFBFAD}"/>
              </a:ext>
            </a:extLst>
          </p:cNvPr>
          <p:cNvSpPr/>
          <p:nvPr/>
        </p:nvSpPr>
        <p:spPr>
          <a:xfrm>
            <a:off x="1776367" y="1192284"/>
            <a:ext cx="5121484" cy="203852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가입약관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77E0362-1F3C-4ABC-B684-4C036AA1D64A}"/>
              </a:ext>
            </a:extLst>
          </p:cNvPr>
          <p:cNvSpPr/>
          <p:nvPr/>
        </p:nvSpPr>
        <p:spPr>
          <a:xfrm>
            <a:off x="3770853" y="5667548"/>
            <a:ext cx="1132513" cy="4855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9241C0-B263-4FF2-BBC8-90AE9D5D0181}"/>
              </a:ext>
            </a:extLst>
          </p:cNvPr>
          <p:cNvSpPr/>
          <p:nvPr/>
        </p:nvSpPr>
        <p:spPr>
          <a:xfrm>
            <a:off x="1776367" y="3426903"/>
            <a:ext cx="5121484" cy="203852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가입약관</a:t>
            </a:r>
          </a:p>
        </p:txBody>
      </p:sp>
    </p:spTree>
    <p:extLst>
      <p:ext uri="{BB962C8B-B14F-4D97-AF65-F5344CB8AC3E}">
        <p14:creationId xmlns:p14="http://schemas.microsoft.com/office/powerpoint/2010/main" val="274603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모든걸</a:t>
            </a:r>
            <a:r>
              <a:rPr lang="ko-KR" altLang="en-US" dirty="0"/>
              <a:t> 다 올바르게 입력하면 회원가입 완료 후 로그인 페이지 이동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7F13B5-37B6-4116-8CFC-1B734F120188}"/>
              </a:ext>
            </a:extLst>
          </p:cNvPr>
          <p:cNvSpPr/>
          <p:nvPr/>
        </p:nvSpPr>
        <p:spPr>
          <a:xfrm>
            <a:off x="3835867" y="4671622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88E50-1E79-47DF-AFA3-8D7081A3E853}"/>
              </a:ext>
            </a:extLst>
          </p:cNvPr>
          <p:cNvSpPr/>
          <p:nvPr/>
        </p:nvSpPr>
        <p:spPr>
          <a:xfrm>
            <a:off x="2642533" y="1720791"/>
            <a:ext cx="3716323" cy="366494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243A7D-143F-4F85-9FD1-4D45E76F22D0}"/>
              </a:ext>
            </a:extLst>
          </p:cNvPr>
          <p:cNvSpPr/>
          <p:nvPr/>
        </p:nvSpPr>
        <p:spPr>
          <a:xfrm>
            <a:off x="2768369" y="1845577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519581-1D3D-40D9-89C9-90155BDB0F39}"/>
              </a:ext>
            </a:extLst>
          </p:cNvPr>
          <p:cNvSpPr/>
          <p:nvPr/>
        </p:nvSpPr>
        <p:spPr>
          <a:xfrm>
            <a:off x="2768369" y="2343674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93053A-8E14-4ED2-AE6B-82067AC3FC45}"/>
              </a:ext>
            </a:extLst>
          </p:cNvPr>
          <p:cNvSpPr/>
          <p:nvPr/>
        </p:nvSpPr>
        <p:spPr>
          <a:xfrm>
            <a:off x="2768369" y="2841771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D8156D-7124-419A-85B5-100AF2AE222C}"/>
              </a:ext>
            </a:extLst>
          </p:cNvPr>
          <p:cNvSpPr/>
          <p:nvPr/>
        </p:nvSpPr>
        <p:spPr>
          <a:xfrm>
            <a:off x="2768369" y="3303689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29A977-9F88-40F3-83F1-0E9B5C17948F}"/>
              </a:ext>
            </a:extLst>
          </p:cNvPr>
          <p:cNvSpPr/>
          <p:nvPr/>
        </p:nvSpPr>
        <p:spPr>
          <a:xfrm>
            <a:off x="2768369" y="3783957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C77027-1CAA-417B-B672-36DB55BC54E6}"/>
              </a:ext>
            </a:extLst>
          </p:cNvPr>
          <p:cNvSpPr/>
          <p:nvPr/>
        </p:nvSpPr>
        <p:spPr>
          <a:xfrm>
            <a:off x="2768369" y="4276550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  <a:r>
              <a:rPr lang="en-US" altLang="ko-KR" dirty="0"/>
              <a:t>(</a:t>
            </a:r>
            <a:r>
              <a:rPr lang="ko-KR" altLang="en-US" dirty="0"/>
              <a:t>사장이면 공방이름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C1EA44A-0B0A-4690-8151-2190D774DDCF}"/>
              </a:ext>
            </a:extLst>
          </p:cNvPr>
          <p:cNvSpPr/>
          <p:nvPr/>
        </p:nvSpPr>
        <p:spPr>
          <a:xfrm>
            <a:off x="3942827" y="4769143"/>
            <a:ext cx="1132513" cy="4855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14246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정보수정 페이지로 이동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즐겨찾기 </a:t>
            </a:r>
            <a:r>
              <a:rPr lang="ko-KR" altLang="en-US" dirty="0" err="1"/>
              <a:t>해둔</a:t>
            </a:r>
            <a:r>
              <a:rPr lang="ko-KR" altLang="en-US" dirty="0"/>
              <a:t> 공방 목록으로 이동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장바구니 </a:t>
            </a:r>
            <a:r>
              <a:rPr lang="en-US" altLang="ko-KR" dirty="0"/>
              <a:t>?.?</a:t>
            </a: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예약내역으로 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E99E05-D6EC-40EA-B8DC-F41340E0F097}"/>
              </a:ext>
            </a:extLst>
          </p:cNvPr>
          <p:cNvSpPr/>
          <p:nvPr/>
        </p:nvSpPr>
        <p:spPr>
          <a:xfrm>
            <a:off x="3519468" y="1064478"/>
            <a:ext cx="1634754" cy="1338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프사는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 아니고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사장이랑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일반회원이랑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다른그림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1073A4-199E-437B-A5F8-51D3DF616E81}"/>
              </a:ext>
            </a:extLst>
          </p:cNvPr>
          <p:cNvSpPr/>
          <p:nvPr/>
        </p:nvSpPr>
        <p:spPr>
          <a:xfrm>
            <a:off x="3860042" y="2404879"/>
            <a:ext cx="953605" cy="32601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A5CB9-D185-4746-B591-A822AF64CB32}"/>
              </a:ext>
            </a:extLst>
          </p:cNvPr>
          <p:cNvGrpSpPr/>
          <p:nvPr/>
        </p:nvGrpSpPr>
        <p:grpSpPr>
          <a:xfrm>
            <a:off x="1257558" y="2950871"/>
            <a:ext cx="6124755" cy="3165894"/>
            <a:chOff x="3709357" y="2225615"/>
            <a:chExt cx="6124755" cy="316589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FD339A-21C2-4D25-9843-47F55052742C}"/>
                </a:ext>
              </a:extLst>
            </p:cNvPr>
            <p:cNvSpPr/>
            <p:nvPr/>
          </p:nvSpPr>
          <p:spPr>
            <a:xfrm>
              <a:off x="3709357" y="2225615"/>
              <a:ext cx="6124755" cy="316589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BAEE9E-D2DB-4FDF-96C1-E4476AD5F5BC}"/>
                </a:ext>
              </a:extLst>
            </p:cNvPr>
            <p:cNvSpPr/>
            <p:nvPr/>
          </p:nvSpPr>
          <p:spPr>
            <a:xfrm>
              <a:off x="4106174" y="2993366"/>
              <a:ext cx="1035169" cy="957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F8731D-9F1A-41CE-88AC-0A88872AAC5F}"/>
                </a:ext>
              </a:extLst>
            </p:cNvPr>
            <p:cNvSpPr txBox="1"/>
            <p:nvPr/>
          </p:nvSpPr>
          <p:spPr>
            <a:xfrm>
              <a:off x="4152793" y="4295955"/>
              <a:ext cx="962671" cy="3077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정보수정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4692E6-2F2B-4179-A627-A982B25B3875}"/>
                </a:ext>
              </a:extLst>
            </p:cNvPr>
            <p:cNvSpPr/>
            <p:nvPr/>
          </p:nvSpPr>
          <p:spPr>
            <a:xfrm>
              <a:off x="5611574" y="2993366"/>
              <a:ext cx="1035169" cy="957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55C76F-61EE-4C0A-B458-E872C615FF19}"/>
                </a:ext>
              </a:extLst>
            </p:cNvPr>
            <p:cNvSpPr txBox="1"/>
            <p:nvPr/>
          </p:nvSpPr>
          <p:spPr>
            <a:xfrm>
              <a:off x="5658193" y="4295955"/>
              <a:ext cx="962671" cy="3077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즐겨찾기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5A136C9-CDA6-43C8-8B2B-405B362D11B5}"/>
                </a:ext>
              </a:extLst>
            </p:cNvPr>
            <p:cNvSpPr/>
            <p:nvPr/>
          </p:nvSpPr>
          <p:spPr>
            <a:xfrm>
              <a:off x="7050659" y="2993366"/>
              <a:ext cx="1035169" cy="957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77AF67-18B9-4E99-A621-19752CF42914}"/>
                </a:ext>
              </a:extLst>
            </p:cNvPr>
            <p:cNvSpPr txBox="1"/>
            <p:nvPr/>
          </p:nvSpPr>
          <p:spPr>
            <a:xfrm>
              <a:off x="7097278" y="4295955"/>
              <a:ext cx="962671" cy="3077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장바구니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AFB62AB-1DB0-47E4-A491-BB1CEF49F039}"/>
                </a:ext>
              </a:extLst>
            </p:cNvPr>
            <p:cNvSpPr/>
            <p:nvPr/>
          </p:nvSpPr>
          <p:spPr>
            <a:xfrm>
              <a:off x="8445260" y="2993366"/>
              <a:ext cx="1035169" cy="957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86879A-5B24-4DBF-A338-13FE763EBBF4}"/>
                </a:ext>
              </a:extLst>
            </p:cNvPr>
            <p:cNvSpPr txBox="1"/>
            <p:nvPr/>
          </p:nvSpPr>
          <p:spPr>
            <a:xfrm>
              <a:off x="8491879" y="4295955"/>
              <a:ext cx="962671" cy="3077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예약내역</a:t>
              </a: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7C386946-79C9-46E8-BD21-EC6384000055}"/>
              </a:ext>
            </a:extLst>
          </p:cNvPr>
          <p:cNvSpPr/>
          <p:nvPr/>
        </p:nvSpPr>
        <p:spPr>
          <a:xfrm>
            <a:off x="1547415" y="4861365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5BB8E57-9009-48D9-9E22-C1BCD4880BDD}"/>
              </a:ext>
            </a:extLst>
          </p:cNvPr>
          <p:cNvSpPr/>
          <p:nvPr/>
        </p:nvSpPr>
        <p:spPr>
          <a:xfrm>
            <a:off x="3052815" y="4861365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DBFAC84-E713-4757-B158-BBAD407E896D}"/>
              </a:ext>
            </a:extLst>
          </p:cNvPr>
          <p:cNvSpPr/>
          <p:nvPr/>
        </p:nvSpPr>
        <p:spPr>
          <a:xfrm>
            <a:off x="4514190" y="4861365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05E64A-4132-4018-9B91-F1B68B5D957D}"/>
              </a:ext>
            </a:extLst>
          </p:cNvPr>
          <p:cNvSpPr/>
          <p:nvPr/>
        </p:nvSpPr>
        <p:spPr>
          <a:xfrm>
            <a:off x="5888447" y="4861365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89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변경 가능한 것들만 입력 했다면 버튼 누를 시 회원 정보 변경 완료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누르면 탈퇴하겠냐는 </a:t>
            </a:r>
            <a:r>
              <a:rPr lang="en-US" altLang="ko-KR" dirty="0"/>
              <a:t>alert </a:t>
            </a:r>
            <a:r>
              <a:rPr lang="ko-KR" altLang="en-US" dirty="0"/>
              <a:t>출력 예를 누르면 탈퇴완료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 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02A705-6151-4775-835B-CF13255320B5}"/>
              </a:ext>
            </a:extLst>
          </p:cNvPr>
          <p:cNvSpPr/>
          <p:nvPr/>
        </p:nvSpPr>
        <p:spPr>
          <a:xfrm>
            <a:off x="2642533" y="1720791"/>
            <a:ext cx="3716323" cy="366494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675B9B-9199-42E2-BC29-6EEDDCC0F9EB}"/>
              </a:ext>
            </a:extLst>
          </p:cNvPr>
          <p:cNvSpPr/>
          <p:nvPr/>
        </p:nvSpPr>
        <p:spPr>
          <a:xfrm>
            <a:off x="2768369" y="1845577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변경불가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5D2D45-A47C-44A6-821C-73C27F4335FC}"/>
              </a:ext>
            </a:extLst>
          </p:cNvPr>
          <p:cNvSpPr/>
          <p:nvPr/>
        </p:nvSpPr>
        <p:spPr>
          <a:xfrm>
            <a:off x="2768369" y="2343674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36FCC7-DC5A-4754-B2D2-6EB9B1AED66F}"/>
              </a:ext>
            </a:extLst>
          </p:cNvPr>
          <p:cNvSpPr/>
          <p:nvPr/>
        </p:nvSpPr>
        <p:spPr>
          <a:xfrm>
            <a:off x="2768369" y="2841771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625E8E-937C-46E1-A8A3-18E960E5BFC3}"/>
              </a:ext>
            </a:extLst>
          </p:cNvPr>
          <p:cNvSpPr/>
          <p:nvPr/>
        </p:nvSpPr>
        <p:spPr>
          <a:xfrm>
            <a:off x="2768369" y="3303689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DC732E-1C13-4B31-AB91-598FBDF3EFB6}"/>
              </a:ext>
            </a:extLst>
          </p:cNvPr>
          <p:cNvSpPr/>
          <p:nvPr/>
        </p:nvSpPr>
        <p:spPr>
          <a:xfrm>
            <a:off x="2768369" y="3783957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  <a:r>
              <a:rPr lang="en-US" altLang="ko-KR" dirty="0"/>
              <a:t>(</a:t>
            </a:r>
            <a:r>
              <a:rPr lang="ko-KR" altLang="en-US" dirty="0"/>
              <a:t>변경불가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801BD-5FAB-44C6-9F83-E67C597C16C2}"/>
              </a:ext>
            </a:extLst>
          </p:cNvPr>
          <p:cNvSpPr/>
          <p:nvPr/>
        </p:nvSpPr>
        <p:spPr>
          <a:xfrm>
            <a:off x="2768369" y="4276550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  <a:r>
              <a:rPr lang="en-US" altLang="ko-KR" dirty="0"/>
              <a:t>(</a:t>
            </a:r>
            <a:r>
              <a:rPr lang="ko-KR" altLang="en-US" dirty="0"/>
              <a:t>사장이면 공방이름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4A14D71-45B9-48C4-AA86-225E64B69FF3}"/>
              </a:ext>
            </a:extLst>
          </p:cNvPr>
          <p:cNvSpPr/>
          <p:nvPr/>
        </p:nvSpPr>
        <p:spPr>
          <a:xfrm>
            <a:off x="3942827" y="4769143"/>
            <a:ext cx="1132513" cy="4855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E55D455-933A-4151-9F7A-8706E07C8C1C}"/>
              </a:ext>
            </a:extLst>
          </p:cNvPr>
          <p:cNvSpPr/>
          <p:nvPr/>
        </p:nvSpPr>
        <p:spPr>
          <a:xfrm>
            <a:off x="5603846" y="5520480"/>
            <a:ext cx="755010" cy="30148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056CA10-26FE-4FDE-A7F6-F8344A441465}"/>
              </a:ext>
            </a:extLst>
          </p:cNvPr>
          <p:cNvSpPr/>
          <p:nvPr/>
        </p:nvSpPr>
        <p:spPr>
          <a:xfrm>
            <a:off x="3835867" y="4681711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F32BA3-E10E-4376-A497-28AD19562950}"/>
              </a:ext>
            </a:extLst>
          </p:cNvPr>
          <p:cNvSpPr/>
          <p:nvPr/>
        </p:nvSpPr>
        <p:spPr>
          <a:xfrm>
            <a:off x="5496886" y="5448914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293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누르면 메인으로 이동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검색어를 입력 후 누르면 검색어에 맞는 내용</a:t>
            </a:r>
            <a:r>
              <a:rPr lang="en-US" altLang="ko-KR" dirty="0"/>
              <a:t>(</a:t>
            </a:r>
            <a:r>
              <a:rPr lang="ko-KR" altLang="en-US" dirty="0"/>
              <a:t>공방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내 예약 목록으로 이동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마이페이지로 이동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근처공방 지도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최근 업로드 된 공방 리스트로 이동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en-US" altLang="ko-KR" dirty="0"/>
              <a:t>View </a:t>
            </a:r>
            <a:r>
              <a:rPr lang="ko-KR" altLang="en-US" dirty="0"/>
              <a:t>높은 순으로 검색된 공방 목록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공방사장들의 홍보게시판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공지사항으로 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7783B6-9F58-44F7-9AA4-E495FC9B3E95}"/>
              </a:ext>
            </a:extLst>
          </p:cNvPr>
          <p:cNvSpPr/>
          <p:nvPr/>
        </p:nvSpPr>
        <p:spPr>
          <a:xfrm>
            <a:off x="704675" y="2558643"/>
            <a:ext cx="7474591" cy="120801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3C4BD12-5EDF-4052-8A28-8CE07135C675}"/>
              </a:ext>
            </a:extLst>
          </p:cNvPr>
          <p:cNvSpPr/>
          <p:nvPr/>
        </p:nvSpPr>
        <p:spPr>
          <a:xfrm>
            <a:off x="859871" y="2948731"/>
            <a:ext cx="1547769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공방와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AB2E31-143A-4C90-AB15-B70B2B5693CD}"/>
              </a:ext>
            </a:extLst>
          </p:cNvPr>
          <p:cNvSpPr/>
          <p:nvPr/>
        </p:nvSpPr>
        <p:spPr>
          <a:xfrm>
            <a:off x="704675" y="3766657"/>
            <a:ext cx="7474591" cy="64595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근처 공방 </a:t>
            </a:r>
            <a:r>
              <a:rPr lang="en-US" altLang="ko-KR" dirty="0"/>
              <a:t>/ </a:t>
            </a:r>
            <a:r>
              <a:rPr lang="ko-KR" altLang="en-US" dirty="0"/>
              <a:t>최신공방 </a:t>
            </a:r>
            <a:r>
              <a:rPr lang="en-US" altLang="ko-KR" dirty="0"/>
              <a:t>/ </a:t>
            </a:r>
            <a:r>
              <a:rPr lang="ko-KR" altLang="en-US" dirty="0"/>
              <a:t>인기공방 </a:t>
            </a:r>
            <a:r>
              <a:rPr lang="en-US" altLang="ko-KR" dirty="0"/>
              <a:t>/ </a:t>
            </a:r>
            <a:r>
              <a:rPr lang="ko-KR" altLang="en-US" dirty="0"/>
              <a:t>홍보게시판 </a:t>
            </a:r>
            <a:r>
              <a:rPr lang="en-US" altLang="ko-KR" dirty="0"/>
              <a:t>/ </a:t>
            </a:r>
            <a:r>
              <a:rPr lang="ko-KR" altLang="en-US" dirty="0"/>
              <a:t>공지사항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F4396-B51C-4365-8E4C-9D1017132D41}"/>
              </a:ext>
            </a:extLst>
          </p:cNvPr>
          <p:cNvSpPr/>
          <p:nvPr/>
        </p:nvSpPr>
        <p:spPr>
          <a:xfrm>
            <a:off x="2676087" y="3030524"/>
            <a:ext cx="3179429" cy="39847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308796-268E-433E-8AD4-AA807A4E04BA}"/>
              </a:ext>
            </a:extLst>
          </p:cNvPr>
          <p:cNvSpPr/>
          <p:nvPr/>
        </p:nvSpPr>
        <p:spPr>
          <a:xfrm>
            <a:off x="5855517" y="3030524"/>
            <a:ext cx="394282" cy="39847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F3D83B-245B-4BDE-8030-625549BD2F08}"/>
              </a:ext>
            </a:extLst>
          </p:cNvPr>
          <p:cNvSpPr/>
          <p:nvPr/>
        </p:nvSpPr>
        <p:spPr>
          <a:xfrm>
            <a:off x="6999564" y="2948730"/>
            <a:ext cx="530604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내예약</a:t>
            </a:r>
            <a:endParaRPr lang="ko-KR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D88A06F-9A5C-4358-A3B7-3FA2842CF563}"/>
              </a:ext>
            </a:extLst>
          </p:cNvPr>
          <p:cNvSpPr/>
          <p:nvPr/>
        </p:nvSpPr>
        <p:spPr>
          <a:xfrm>
            <a:off x="7602523" y="2948730"/>
            <a:ext cx="530604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마이페</a:t>
            </a:r>
            <a:endParaRPr lang="ko-KR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590D287-3CE0-49A7-8E5B-D9EB46C2A5A2}"/>
              </a:ext>
            </a:extLst>
          </p:cNvPr>
          <p:cNvSpPr/>
          <p:nvPr/>
        </p:nvSpPr>
        <p:spPr>
          <a:xfrm>
            <a:off x="813732" y="2849635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2BBDBCD-F99E-4098-96BA-6DC617DF3E2E}"/>
              </a:ext>
            </a:extLst>
          </p:cNvPr>
          <p:cNvGrpSpPr/>
          <p:nvPr/>
        </p:nvGrpSpPr>
        <p:grpSpPr>
          <a:xfrm>
            <a:off x="5895363" y="3120705"/>
            <a:ext cx="285226" cy="251146"/>
            <a:chOff x="5895363" y="3120705"/>
            <a:chExt cx="285226" cy="25114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6D97945-62CC-4D3B-9AE2-715FB06CE84F}"/>
                </a:ext>
              </a:extLst>
            </p:cNvPr>
            <p:cNvSpPr/>
            <p:nvPr/>
          </p:nvSpPr>
          <p:spPr>
            <a:xfrm>
              <a:off x="5895363" y="3120705"/>
              <a:ext cx="167780" cy="1845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98FAE6A-85A9-4FC9-84C9-24B3FBCE90B5}"/>
                </a:ext>
              </a:extLst>
            </p:cNvPr>
            <p:cNvCxnSpPr/>
            <p:nvPr/>
          </p:nvCxnSpPr>
          <p:spPr>
            <a:xfrm>
              <a:off x="6040773" y="3254405"/>
              <a:ext cx="139816" cy="11744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1F17B91-AE08-4525-BE5E-46D9310D89B0}"/>
              </a:ext>
            </a:extLst>
          </p:cNvPr>
          <p:cNvSpPr/>
          <p:nvPr/>
        </p:nvSpPr>
        <p:spPr>
          <a:xfrm>
            <a:off x="5711505" y="2788291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67677B-763C-4EC2-AAA5-D7CADA75D3BD}"/>
              </a:ext>
            </a:extLst>
          </p:cNvPr>
          <p:cNvSpPr/>
          <p:nvPr/>
        </p:nvSpPr>
        <p:spPr>
          <a:xfrm>
            <a:off x="6903091" y="2794058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59E49B-F199-431A-AB7C-8093DB64E930}"/>
              </a:ext>
            </a:extLst>
          </p:cNvPr>
          <p:cNvSpPr/>
          <p:nvPr/>
        </p:nvSpPr>
        <p:spPr>
          <a:xfrm>
            <a:off x="7495563" y="2794058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6C26675-98AE-496B-964C-99466EB858B3}"/>
              </a:ext>
            </a:extLst>
          </p:cNvPr>
          <p:cNvSpPr/>
          <p:nvPr/>
        </p:nvSpPr>
        <p:spPr>
          <a:xfrm>
            <a:off x="1138805" y="3797593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C54541-6CD0-4121-888A-351CCC1D7FCB}"/>
              </a:ext>
            </a:extLst>
          </p:cNvPr>
          <p:cNvSpPr/>
          <p:nvPr/>
        </p:nvSpPr>
        <p:spPr>
          <a:xfrm>
            <a:off x="2799825" y="3797593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701ECDC-BE78-45C4-B3B7-32DC963F9CE8}"/>
              </a:ext>
            </a:extLst>
          </p:cNvPr>
          <p:cNvSpPr/>
          <p:nvPr/>
        </p:nvSpPr>
        <p:spPr>
          <a:xfrm>
            <a:off x="4051881" y="3797593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497465-4DFA-48D1-8D18-04A7C7666C2A}"/>
              </a:ext>
            </a:extLst>
          </p:cNvPr>
          <p:cNvSpPr/>
          <p:nvPr/>
        </p:nvSpPr>
        <p:spPr>
          <a:xfrm>
            <a:off x="5255702" y="3797593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1B4A1EB-FF18-4BEC-88A9-34097C1A1FF0}"/>
              </a:ext>
            </a:extLst>
          </p:cNvPr>
          <p:cNvSpPr/>
          <p:nvPr/>
        </p:nvSpPr>
        <p:spPr>
          <a:xfrm>
            <a:off x="6511953" y="3797593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061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32FD9D-CBEB-4A69-BCC7-92CB916C377B}"/>
              </a:ext>
            </a:extLst>
          </p:cNvPr>
          <p:cNvSpPr/>
          <p:nvPr/>
        </p:nvSpPr>
        <p:spPr>
          <a:xfrm>
            <a:off x="1574335" y="2710691"/>
            <a:ext cx="5833145" cy="192527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26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3655E4-4D02-465F-9AEC-771D00B75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461962"/>
            <a:ext cx="97631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3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이벤트</a:t>
            </a:r>
            <a:r>
              <a:rPr lang="en-US" altLang="ko-KR" dirty="0"/>
              <a:t>(</a:t>
            </a:r>
            <a:r>
              <a:rPr lang="ko-KR" altLang="en-US" dirty="0"/>
              <a:t>공지</a:t>
            </a:r>
            <a:r>
              <a:rPr lang="en-US" altLang="ko-KR" dirty="0"/>
              <a:t>) </a:t>
            </a:r>
            <a:r>
              <a:rPr lang="ko-KR" altLang="en-US" dirty="0"/>
              <a:t>게시판에 업로드 된 글 이미지만 </a:t>
            </a:r>
            <a:r>
              <a:rPr lang="ko-KR" altLang="en-US" dirty="0" err="1"/>
              <a:t>빼온</a:t>
            </a:r>
            <a:r>
              <a:rPr lang="ko-KR" altLang="en-US" dirty="0"/>
              <a:t> 슬라이드</a:t>
            </a:r>
            <a:r>
              <a:rPr lang="en-US" altLang="ko-KR" dirty="0"/>
              <a:t>, </a:t>
            </a:r>
            <a:r>
              <a:rPr lang="ko-KR" altLang="en-US" dirty="0"/>
              <a:t>누르면 해당 슬라이드 페이지의 글로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누르면 다음 이미지로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누르면 공방을 타입별로 검색해온 페이지로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누르면 해당 공방 예약페이지로 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08A33-9719-4675-9D90-77F421C49332}"/>
              </a:ext>
            </a:extLst>
          </p:cNvPr>
          <p:cNvSpPr/>
          <p:nvPr/>
        </p:nvSpPr>
        <p:spPr>
          <a:xfrm>
            <a:off x="1904301" y="1065401"/>
            <a:ext cx="4798503" cy="192527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             </a:t>
            </a:r>
            <a:r>
              <a:rPr lang="ko-KR" altLang="en-US" dirty="0"/>
              <a:t>이벤트</a:t>
            </a:r>
            <a:r>
              <a:rPr lang="en-US" altLang="ko-KR" dirty="0"/>
              <a:t>(</a:t>
            </a:r>
            <a:r>
              <a:rPr lang="ko-KR" altLang="en-US" dirty="0"/>
              <a:t>공지</a:t>
            </a:r>
            <a:r>
              <a:rPr lang="en-US" altLang="ko-KR" dirty="0"/>
              <a:t>)</a:t>
            </a:r>
            <a:r>
              <a:rPr lang="ko-KR" altLang="en-US" dirty="0"/>
              <a:t> 슬라이드         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D000B-66DE-4F6A-BD7F-D47B082AEEC7}"/>
              </a:ext>
            </a:extLst>
          </p:cNvPr>
          <p:cNvSpPr/>
          <p:nvPr/>
        </p:nvSpPr>
        <p:spPr>
          <a:xfrm>
            <a:off x="1904301" y="3177330"/>
            <a:ext cx="4798503" cy="156245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01DC201-E9C5-4BEA-B2C6-35EBEFDFCBD6}"/>
              </a:ext>
            </a:extLst>
          </p:cNvPr>
          <p:cNvSpPr/>
          <p:nvPr/>
        </p:nvSpPr>
        <p:spPr>
          <a:xfrm>
            <a:off x="2147582" y="3388104"/>
            <a:ext cx="536895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F75EC8-0C16-433E-8B8A-626350299E82}"/>
              </a:ext>
            </a:extLst>
          </p:cNvPr>
          <p:cNvSpPr/>
          <p:nvPr/>
        </p:nvSpPr>
        <p:spPr>
          <a:xfrm>
            <a:off x="3070371" y="3388104"/>
            <a:ext cx="536895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515E38-E1DF-4651-80C2-CD5DC4DAF080}"/>
              </a:ext>
            </a:extLst>
          </p:cNvPr>
          <p:cNvSpPr/>
          <p:nvPr/>
        </p:nvSpPr>
        <p:spPr>
          <a:xfrm>
            <a:off x="4026716" y="3388104"/>
            <a:ext cx="536895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2CCE55-29A7-4277-8540-7A3EFA12072C}"/>
              </a:ext>
            </a:extLst>
          </p:cNvPr>
          <p:cNvSpPr/>
          <p:nvPr/>
        </p:nvSpPr>
        <p:spPr>
          <a:xfrm>
            <a:off x="4974672" y="3388104"/>
            <a:ext cx="536895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1CFF4E-24E4-4F1C-85EC-01E89FF0D945}"/>
              </a:ext>
            </a:extLst>
          </p:cNvPr>
          <p:cNvSpPr/>
          <p:nvPr/>
        </p:nvSpPr>
        <p:spPr>
          <a:xfrm>
            <a:off x="5889072" y="3388104"/>
            <a:ext cx="536895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56804D-7E20-45A5-8133-C01BE96447B7}"/>
              </a:ext>
            </a:extLst>
          </p:cNvPr>
          <p:cNvSpPr/>
          <p:nvPr/>
        </p:nvSpPr>
        <p:spPr>
          <a:xfrm>
            <a:off x="2147582" y="4080720"/>
            <a:ext cx="536895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76FAEE2-384D-4903-B205-DD8B2F3BED94}"/>
              </a:ext>
            </a:extLst>
          </p:cNvPr>
          <p:cNvSpPr/>
          <p:nvPr/>
        </p:nvSpPr>
        <p:spPr>
          <a:xfrm>
            <a:off x="3070371" y="4080720"/>
            <a:ext cx="536895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84ED12-034D-4C0C-8D08-6B3EB5D44809}"/>
              </a:ext>
            </a:extLst>
          </p:cNvPr>
          <p:cNvSpPr/>
          <p:nvPr/>
        </p:nvSpPr>
        <p:spPr>
          <a:xfrm>
            <a:off x="4026716" y="4080720"/>
            <a:ext cx="536895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21A770-49B4-4346-87C6-EA3962DE2EB0}"/>
              </a:ext>
            </a:extLst>
          </p:cNvPr>
          <p:cNvSpPr/>
          <p:nvPr/>
        </p:nvSpPr>
        <p:spPr>
          <a:xfrm>
            <a:off x="4974672" y="4080720"/>
            <a:ext cx="536895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B4DC638-6D28-49B5-9AF8-4F19591E0AC2}"/>
              </a:ext>
            </a:extLst>
          </p:cNvPr>
          <p:cNvSpPr/>
          <p:nvPr/>
        </p:nvSpPr>
        <p:spPr>
          <a:xfrm>
            <a:off x="5889072" y="4080720"/>
            <a:ext cx="536895" cy="5033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17C30F-D945-4A4D-9377-E1018544AF2C}"/>
              </a:ext>
            </a:extLst>
          </p:cNvPr>
          <p:cNvSpPr/>
          <p:nvPr/>
        </p:nvSpPr>
        <p:spPr>
          <a:xfrm>
            <a:off x="1904301" y="4926434"/>
            <a:ext cx="4798503" cy="156245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</a:t>
            </a:r>
            <a:r>
              <a:rPr lang="en-US" altLang="ko-KR" dirty="0"/>
              <a:t>or </a:t>
            </a:r>
            <a:r>
              <a:rPr lang="ko-KR" altLang="en-US" dirty="0"/>
              <a:t>최신 공방 </a:t>
            </a:r>
            <a:r>
              <a:rPr lang="en-US" altLang="ko-KR" dirty="0"/>
              <a:t>top10 (view </a:t>
            </a:r>
            <a:r>
              <a:rPr lang="ko-KR" altLang="en-US" dirty="0"/>
              <a:t>높은 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55EF56A-6393-4980-9A91-E0EDCCB16BBD}"/>
              </a:ext>
            </a:extLst>
          </p:cNvPr>
          <p:cNvSpPr/>
          <p:nvPr/>
        </p:nvSpPr>
        <p:spPr>
          <a:xfrm>
            <a:off x="1824605" y="961062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51799B1-43A6-4985-AB54-D98C67415C5C}"/>
              </a:ext>
            </a:extLst>
          </p:cNvPr>
          <p:cNvSpPr/>
          <p:nvPr/>
        </p:nvSpPr>
        <p:spPr>
          <a:xfrm>
            <a:off x="6212047" y="1772696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741CB60-FF78-410A-BAEC-62963FCCC4FD}"/>
              </a:ext>
            </a:extLst>
          </p:cNvPr>
          <p:cNvSpPr/>
          <p:nvPr/>
        </p:nvSpPr>
        <p:spPr>
          <a:xfrm>
            <a:off x="2090955" y="3322564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4EA03E-B0BC-4299-B6F3-E4BB1EB37C64}"/>
              </a:ext>
            </a:extLst>
          </p:cNvPr>
          <p:cNvSpPr/>
          <p:nvPr/>
        </p:nvSpPr>
        <p:spPr>
          <a:xfrm>
            <a:off x="1933662" y="5308397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061CAA-F666-4253-BD70-D980989305B6}"/>
              </a:ext>
            </a:extLst>
          </p:cNvPr>
          <p:cNvSpPr/>
          <p:nvPr/>
        </p:nvSpPr>
        <p:spPr>
          <a:xfrm>
            <a:off x="1982598" y="5412736"/>
            <a:ext cx="866862" cy="9684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09DCC4-9D59-44D3-B37B-5B9DB236D142}"/>
              </a:ext>
            </a:extLst>
          </p:cNvPr>
          <p:cNvSpPr/>
          <p:nvPr/>
        </p:nvSpPr>
        <p:spPr>
          <a:xfrm>
            <a:off x="2927757" y="5412736"/>
            <a:ext cx="866862" cy="9684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60A825-C8FB-4FAD-B8EC-32D216C57615}"/>
              </a:ext>
            </a:extLst>
          </p:cNvPr>
          <p:cNvSpPr/>
          <p:nvPr/>
        </p:nvSpPr>
        <p:spPr>
          <a:xfrm>
            <a:off x="3870121" y="5412736"/>
            <a:ext cx="866862" cy="9684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681B0C-3712-4E8A-B608-A8187BB497A0}"/>
              </a:ext>
            </a:extLst>
          </p:cNvPr>
          <p:cNvSpPr/>
          <p:nvPr/>
        </p:nvSpPr>
        <p:spPr>
          <a:xfrm>
            <a:off x="4809688" y="5412736"/>
            <a:ext cx="866862" cy="9684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71A720-43DD-4772-9463-29C96C5DC530}"/>
              </a:ext>
            </a:extLst>
          </p:cNvPr>
          <p:cNvSpPr/>
          <p:nvPr/>
        </p:nvSpPr>
        <p:spPr>
          <a:xfrm>
            <a:off x="5763236" y="5412736"/>
            <a:ext cx="866862" cy="9684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1525A-CF82-48B4-9754-D6B83D1DFBBE}"/>
              </a:ext>
            </a:extLst>
          </p:cNvPr>
          <p:cNvSpPr txBox="1"/>
          <p:nvPr/>
        </p:nvSpPr>
        <p:spPr>
          <a:xfrm>
            <a:off x="2449585" y="5423267"/>
            <a:ext cx="4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9ACAB-F656-45A9-986F-4FC427EF9E54}"/>
              </a:ext>
            </a:extLst>
          </p:cNvPr>
          <p:cNvSpPr txBox="1"/>
          <p:nvPr/>
        </p:nvSpPr>
        <p:spPr>
          <a:xfrm>
            <a:off x="3386355" y="5423267"/>
            <a:ext cx="4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🤍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32949F-60E2-4DF7-B159-FF7541853452}"/>
              </a:ext>
            </a:extLst>
          </p:cNvPr>
          <p:cNvSpPr txBox="1"/>
          <p:nvPr/>
        </p:nvSpPr>
        <p:spPr>
          <a:xfrm>
            <a:off x="4310543" y="5423267"/>
            <a:ext cx="4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6D61BA-31BA-47D0-AA2B-F34161E4AC53}"/>
              </a:ext>
            </a:extLst>
          </p:cNvPr>
          <p:cNvSpPr txBox="1"/>
          <p:nvPr/>
        </p:nvSpPr>
        <p:spPr>
          <a:xfrm>
            <a:off x="5243119" y="5423267"/>
            <a:ext cx="4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69620-BBA1-44B7-9E86-67F03BD23CFE}"/>
              </a:ext>
            </a:extLst>
          </p:cNvPr>
          <p:cNvSpPr txBox="1"/>
          <p:nvPr/>
        </p:nvSpPr>
        <p:spPr>
          <a:xfrm>
            <a:off x="6212047" y="5423267"/>
            <a:ext cx="4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🤍</a:t>
            </a:r>
          </a:p>
        </p:txBody>
      </p:sp>
    </p:spTree>
    <p:extLst>
      <p:ext uri="{BB962C8B-B14F-4D97-AF65-F5344CB8AC3E}">
        <p14:creationId xmlns:p14="http://schemas.microsoft.com/office/powerpoint/2010/main" val="5696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가입시 작성했던 이메일을 입력하는 부분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가입시 작성했던 비밀번호를 입력하는 부분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이메일과 비밀번호 일치 시 로그인 성공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en-US" altLang="ko-KR" dirty="0"/>
              <a:t>JWT</a:t>
            </a:r>
            <a:r>
              <a:rPr lang="ko-KR" altLang="en-US" dirty="0"/>
              <a:t> 카카오 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7F13B5-37B6-4116-8CFC-1B734F120188}"/>
              </a:ext>
            </a:extLst>
          </p:cNvPr>
          <p:cNvSpPr/>
          <p:nvPr/>
        </p:nvSpPr>
        <p:spPr>
          <a:xfrm>
            <a:off x="2767668" y="2499920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ECD493-EA6D-4328-9049-A97F90B50859}"/>
              </a:ext>
            </a:extLst>
          </p:cNvPr>
          <p:cNvSpPr/>
          <p:nvPr/>
        </p:nvSpPr>
        <p:spPr>
          <a:xfrm>
            <a:off x="2874628" y="2660359"/>
            <a:ext cx="2796330" cy="36806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/>
              <a:t>이메일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25A4E5-7DF3-4536-B844-D4ECCDF3C99E}"/>
              </a:ext>
            </a:extLst>
          </p:cNvPr>
          <p:cNvSpPr/>
          <p:nvPr/>
        </p:nvSpPr>
        <p:spPr>
          <a:xfrm>
            <a:off x="2874628" y="3163698"/>
            <a:ext cx="2796330" cy="36806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B1733-C700-461E-A246-108A07104285}"/>
              </a:ext>
            </a:extLst>
          </p:cNvPr>
          <p:cNvSpPr/>
          <p:nvPr/>
        </p:nvSpPr>
        <p:spPr>
          <a:xfrm>
            <a:off x="2874628" y="3692204"/>
            <a:ext cx="2796330" cy="36806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D88343-7986-4281-86F1-613A31A86F4C}"/>
              </a:ext>
            </a:extLst>
          </p:cNvPr>
          <p:cNvSpPr/>
          <p:nvPr/>
        </p:nvSpPr>
        <p:spPr>
          <a:xfrm>
            <a:off x="2874628" y="4128431"/>
            <a:ext cx="2796330" cy="36806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 로그인하기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C55AADC-0F9F-4DEB-8F2A-39BF4F61BF0C}"/>
              </a:ext>
            </a:extLst>
          </p:cNvPr>
          <p:cNvSpPr/>
          <p:nvPr/>
        </p:nvSpPr>
        <p:spPr>
          <a:xfrm>
            <a:off x="2767668" y="3059359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AE5971-07A3-4CCC-A94B-C26D24CAC32E}"/>
              </a:ext>
            </a:extLst>
          </p:cNvPr>
          <p:cNvSpPr/>
          <p:nvPr/>
        </p:nvSpPr>
        <p:spPr>
          <a:xfrm>
            <a:off x="2767668" y="3587865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5F3C8D-9C67-49A3-8D00-77D5C85DEA55}"/>
              </a:ext>
            </a:extLst>
          </p:cNvPr>
          <p:cNvSpPr/>
          <p:nvPr/>
        </p:nvSpPr>
        <p:spPr>
          <a:xfrm>
            <a:off x="2767668" y="4103787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65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검색옵션 </a:t>
            </a:r>
            <a:r>
              <a:rPr lang="en-US" altLang="ko-KR" dirty="0"/>
              <a:t>– </a:t>
            </a:r>
            <a:r>
              <a:rPr lang="ko-KR" altLang="en-US" dirty="0"/>
              <a:t>원하는 지역과 시간</a:t>
            </a:r>
            <a:r>
              <a:rPr lang="en-US" altLang="ko-KR" dirty="0"/>
              <a:t>, </a:t>
            </a:r>
            <a:r>
              <a:rPr lang="ko-KR" altLang="en-US" dirty="0"/>
              <a:t>키워드를 선택하면 그에 맞는 글 리스트 출력 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지역과 시간을 골랐을 때 사용자가 고른 것들이 출력됨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공방 업종이 뜨고 누르면 해당하는 업종만 검색해 출력함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정렬옵션 </a:t>
            </a:r>
            <a:r>
              <a:rPr lang="en-US" altLang="ko-KR" dirty="0"/>
              <a:t>– </a:t>
            </a:r>
            <a:r>
              <a:rPr lang="ko-KR" altLang="en-US" dirty="0"/>
              <a:t>인기 순</a:t>
            </a:r>
            <a:r>
              <a:rPr lang="en-US" altLang="ko-KR" dirty="0"/>
              <a:t>(</a:t>
            </a:r>
            <a:r>
              <a:rPr lang="ko-KR" altLang="en-US" dirty="0"/>
              <a:t>조회수</a:t>
            </a:r>
            <a:r>
              <a:rPr lang="en-US" altLang="ko-KR" dirty="0"/>
              <a:t>), </a:t>
            </a:r>
            <a:r>
              <a:rPr lang="ko-KR" altLang="en-US" dirty="0"/>
              <a:t>리뷰 순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카드를 누르면 해당 공방 예약페이지로 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공방 목록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7F13B5-37B6-4116-8CFC-1B734F120188}"/>
              </a:ext>
            </a:extLst>
          </p:cNvPr>
          <p:cNvSpPr/>
          <p:nvPr/>
        </p:nvSpPr>
        <p:spPr>
          <a:xfrm>
            <a:off x="1639351" y="1670457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FE0CF2-4B0A-445E-9CDE-2C61C905EC22}"/>
              </a:ext>
            </a:extLst>
          </p:cNvPr>
          <p:cNvSpPr/>
          <p:nvPr/>
        </p:nvSpPr>
        <p:spPr>
          <a:xfrm>
            <a:off x="1800837" y="3524424"/>
            <a:ext cx="5121484" cy="192527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줄에 </a:t>
            </a:r>
            <a:r>
              <a:rPr lang="en-US" altLang="ko-KR" dirty="0"/>
              <a:t>5</a:t>
            </a:r>
            <a:r>
              <a:rPr lang="ko-KR" altLang="en-US" dirty="0"/>
              <a:t>개 한 페이지에 </a:t>
            </a:r>
            <a:r>
              <a:rPr lang="en-US" altLang="ko-KR" dirty="0"/>
              <a:t>10</a:t>
            </a:r>
            <a:r>
              <a:rPr lang="ko-KR" altLang="en-US" dirty="0"/>
              <a:t>개씩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92A491-3F05-4827-8A67-C0F5F92F38BA}"/>
              </a:ext>
            </a:extLst>
          </p:cNvPr>
          <p:cNvSpPr/>
          <p:nvPr/>
        </p:nvSpPr>
        <p:spPr>
          <a:xfrm>
            <a:off x="1800839" y="1792099"/>
            <a:ext cx="1002482" cy="39847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</a:t>
            </a:r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6BCCEF3D-8544-43F5-936D-688112BF6E6B}"/>
              </a:ext>
            </a:extLst>
          </p:cNvPr>
          <p:cNvSpPr/>
          <p:nvPr/>
        </p:nvSpPr>
        <p:spPr>
          <a:xfrm>
            <a:off x="1800837" y="2768368"/>
            <a:ext cx="673916" cy="286273"/>
          </a:xfrm>
          <a:prstGeom prst="flowChartTermina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</a:t>
            </a: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812D331A-8C67-469C-AA58-03F683CE7D4C}"/>
              </a:ext>
            </a:extLst>
          </p:cNvPr>
          <p:cNvSpPr/>
          <p:nvPr/>
        </p:nvSpPr>
        <p:spPr>
          <a:xfrm>
            <a:off x="2541865" y="2768368"/>
            <a:ext cx="673916" cy="286273"/>
          </a:xfrm>
          <a:prstGeom prst="flowChartTermina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472638CB-3189-49A8-B6CC-6606A4A39D5C}"/>
              </a:ext>
            </a:extLst>
          </p:cNvPr>
          <p:cNvSpPr/>
          <p:nvPr/>
        </p:nvSpPr>
        <p:spPr>
          <a:xfrm>
            <a:off x="3282893" y="2768368"/>
            <a:ext cx="673916" cy="286273"/>
          </a:xfrm>
          <a:prstGeom prst="flowChartTermina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8ED07DA2-3AB7-490A-B080-6EF633D41EB6}"/>
              </a:ext>
            </a:extLst>
          </p:cNvPr>
          <p:cNvSpPr/>
          <p:nvPr/>
        </p:nvSpPr>
        <p:spPr>
          <a:xfrm>
            <a:off x="4023921" y="2768368"/>
            <a:ext cx="673916" cy="286273"/>
          </a:xfrm>
          <a:prstGeom prst="flowChartTermina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53723A-FB13-4F3A-8C12-A924DCF51CE0}"/>
              </a:ext>
            </a:extLst>
          </p:cNvPr>
          <p:cNvSpPr/>
          <p:nvPr/>
        </p:nvSpPr>
        <p:spPr>
          <a:xfrm>
            <a:off x="2803322" y="1792099"/>
            <a:ext cx="3674382" cy="39847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3D8E53-1476-442A-8A98-BFD469295841}"/>
              </a:ext>
            </a:extLst>
          </p:cNvPr>
          <p:cNvSpPr/>
          <p:nvPr/>
        </p:nvSpPr>
        <p:spPr>
          <a:xfrm>
            <a:off x="2803321" y="1792099"/>
            <a:ext cx="1002482" cy="39847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 </a:t>
            </a:r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7DBF18-52FB-46CA-B68B-C70C9FA05D2C}"/>
              </a:ext>
            </a:extLst>
          </p:cNvPr>
          <p:cNvSpPr/>
          <p:nvPr/>
        </p:nvSpPr>
        <p:spPr>
          <a:xfrm>
            <a:off x="1786856" y="2298585"/>
            <a:ext cx="2284602" cy="35390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선택한 지역과 시간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19ABCDA9-EFD4-478D-9FA3-050CB4F54DAA}"/>
              </a:ext>
            </a:extLst>
          </p:cNvPr>
          <p:cNvSpPr/>
          <p:nvPr/>
        </p:nvSpPr>
        <p:spPr>
          <a:xfrm>
            <a:off x="1800836" y="3138007"/>
            <a:ext cx="1482057" cy="286273"/>
          </a:xfrm>
          <a:prstGeom prst="flowChartTermina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정렬옵션 </a:t>
            </a:r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4D523F-2139-42FA-8003-6F4E7F9C1947}"/>
              </a:ext>
            </a:extLst>
          </p:cNvPr>
          <p:cNvSpPr/>
          <p:nvPr/>
        </p:nvSpPr>
        <p:spPr>
          <a:xfrm>
            <a:off x="6477704" y="1792099"/>
            <a:ext cx="450210" cy="39847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34C744-36FC-40EE-BCA2-B437BA32F669}"/>
              </a:ext>
            </a:extLst>
          </p:cNvPr>
          <p:cNvGrpSpPr/>
          <p:nvPr/>
        </p:nvGrpSpPr>
        <p:grpSpPr>
          <a:xfrm>
            <a:off x="6581866" y="1879134"/>
            <a:ext cx="285226" cy="251146"/>
            <a:chOff x="5754848" y="2004969"/>
            <a:chExt cx="285226" cy="25114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037EA12-7371-4B1B-A9A2-816301A54FD9}"/>
                </a:ext>
              </a:extLst>
            </p:cNvPr>
            <p:cNvSpPr/>
            <p:nvPr/>
          </p:nvSpPr>
          <p:spPr>
            <a:xfrm>
              <a:off x="5754848" y="2004969"/>
              <a:ext cx="167780" cy="1845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8D6C777-CD2A-4846-B059-F0A61103DD11}"/>
                </a:ext>
              </a:extLst>
            </p:cNvPr>
            <p:cNvCxnSpPr/>
            <p:nvPr/>
          </p:nvCxnSpPr>
          <p:spPr>
            <a:xfrm>
              <a:off x="5900258" y="2138669"/>
              <a:ext cx="139816" cy="11744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5DB1E235-CCD9-4769-A348-541C973BC08F}"/>
              </a:ext>
            </a:extLst>
          </p:cNvPr>
          <p:cNvSpPr/>
          <p:nvPr/>
        </p:nvSpPr>
        <p:spPr>
          <a:xfrm>
            <a:off x="1639351" y="2198440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40F5472-786A-43CC-A924-EF78636F9C48}"/>
              </a:ext>
            </a:extLst>
          </p:cNvPr>
          <p:cNvSpPr/>
          <p:nvPr/>
        </p:nvSpPr>
        <p:spPr>
          <a:xfrm>
            <a:off x="1639351" y="2712264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514EE9F-CF0C-4559-8753-10A9610917F9}"/>
              </a:ext>
            </a:extLst>
          </p:cNvPr>
          <p:cNvSpPr/>
          <p:nvPr/>
        </p:nvSpPr>
        <p:spPr>
          <a:xfrm>
            <a:off x="1639351" y="3123325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51C24F3-82FB-4782-91D8-31EF3A4AB6E8}"/>
              </a:ext>
            </a:extLst>
          </p:cNvPr>
          <p:cNvSpPr/>
          <p:nvPr/>
        </p:nvSpPr>
        <p:spPr>
          <a:xfrm>
            <a:off x="1881583" y="4179813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DB70DA-B097-4F5B-94DF-17CC3DF75F02}"/>
              </a:ext>
            </a:extLst>
          </p:cNvPr>
          <p:cNvSpPr/>
          <p:nvPr/>
        </p:nvSpPr>
        <p:spPr>
          <a:xfrm>
            <a:off x="1936459" y="4273927"/>
            <a:ext cx="866862" cy="9684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9F7309-CE55-474C-8693-69DDBCDD218E}"/>
              </a:ext>
            </a:extLst>
          </p:cNvPr>
          <p:cNvSpPr/>
          <p:nvPr/>
        </p:nvSpPr>
        <p:spPr>
          <a:xfrm>
            <a:off x="2964807" y="4273927"/>
            <a:ext cx="866862" cy="9684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5CF8AF-E926-4DE4-BCF5-CE01CE7E627E}"/>
              </a:ext>
            </a:extLst>
          </p:cNvPr>
          <p:cNvSpPr/>
          <p:nvPr/>
        </p:nvSpPr>
        <p:spPr>
          <a:xfrm>
            <a:off x="3956809" y="4273927"/>
            <a:ext cx="866862" cy="9684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380C56-8E07-4E53-83FC-A4346EB192F6}"/>
              </a:ext>
            </a:extLst>
          </p:cNvPr>
          <p:cNvSpPr/>
          <p:nvPr/>
        </p:nvSpPr>
        <p:spPr>
          <a:xfrm>
            <a:off x="4937972" y="4273927"/>
            <a:ext cx="866862" cy="9684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27E4B5-A28F-49A0-A672-A33B194999AE}"/>
              </a:ext>
            </a:extLst>
          </p:cNvPr>
          <p:cNvSpPr/>
          <p:nvPr/>
        </p:nvSpPr>
        <p:spPr>
          <a:xfrm>
            <a:off x="5907943" y="4273927"/>
            <a:ext cx="866862" cy="9684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5827E-3BAB-41BE-ACE5-683D1635E8CB}"/>
              </a:ext>
            </a:extLst>
          </p:cNvPr>
          <p:cNvSpPr txBox="1"/>
          <p:nvPr/>
        </p:nvSpPr>
        <p:spPr>
          <a:xfrm>
            <a:off x="2389814" y="4203824"/>
            <a:ext cx="4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🤍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FDE8EA-EB37-4737-8E47-A9EB144F5A89}"/>
              </a:ext>
            </a:extLst>
          </p:cNvPr>
          <p:cNvSpPr txBox="1"/>
          <p:nvPr/>
        </p:nvSpPr>
        <p:spPr>
          <a:xfrm>
            <a:off x="3445430" y="4203824"/>
            <a:ext cx="4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275263-6EA0-4891-A727-7E69FE8D2029}"/>
              </a:ext>
            </a:extLst>
          </p:cNvPr>
          <p:cNvSpPr txBox="1"/>
          <p:nvPr/>
        </p:nvSpPr>
        <p:spPr>
          <a:xfrm>
            <a:off x="4445123" y="4203824"/>
            <a:ext cx="4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🤍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2741DB-6801-4857-9AEE-6C075164FABA}"/>
              </a:ext>
            </a:extLst>
          </p:cNvPr>
          <p:cNvSpPr txBox="1"/>
          <p:nvPr/>
        </p:nvSpPr>
        <p:spPr>
          <a:xfrm>
            <a:off x="5393943" y="4203824"/>
            <a:ext cx="4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🤍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1D3BF1-E1DE-4F59-B4B1-4E84E2D7A565}"/>
              </a:ext>
            </a:extLst>
          </p:cNvPr>
          <p:cNvSpPr txBox="1"/>
          <p:nvPr/>
        </p:nvSpPr>
        <p:spPr>
          <a:xfrm>
            <a:off x="6374594" y="4203824"/>
            <a:ext cx="4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🤍</a:t>
            </a:r>
          </a:p>
        </p:txBody>
      </p:sp>
    </p:spTree>
    <p:extLst>
      <p:ext uri="{BB962C8B-B14F-4D97-AF65-F5344CB8AC3E}">
        <p14:creationId xmlns:p14="http://schemas.microsoft.com/office/powerpoint/2010/main" val="268214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ko-KR" altLang="en-US" dirty="0" err="1"/>
              <a:t>셀렉트</a:t>
            </a:r>
            <a:r>
              <a:rPr lang="ko-KR" altLang="en-US" dirty="0"/>
              <a:t> 박스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 err="1"/>
              <a:t>셀렉트</a:t>
            </a:r>
            <a:r>
              <a:rPr lang="ko-KR" altLang="en-US" dirty="0"/>
              <a:t> 박스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필수</a:t>
            </a:r>
            <a:r>
              <a:rPr lang="en-US" altLang="ko-KR" dirty="0"/>
              <a:t>, </a:t>
            </a:r>
            <a:r>
              <a:rPr lang="ko-KR" altLang="en-US" dirty="0"/>
              <a:t>첫 이미지는 </a:t>
            </a:r>
            <a:r>
              <a:rPr lang="ko-KR" altLang="en-US" dirty="0" err="1"/>
              <a:t>대표이미지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빈 칸이 없다면 등록 완료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공방 등록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7F13B5-37B6-4116-8CFC-1B734F120188}"/>
              </a:ext>
            </a:extLst>
          </p:cNvPr>
          <p:cNvSpPr/>
          <p:nvPr/>
        </p:nvSpPr>
        <p:spPr>
          <a:xfrm>
            <a:off x="6329494" y="2421534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F045D-6B6C-4899-90B5-E14FD0739C31}"/>
              </a:ext>
            </a:extLst>
          </p:cNvPr>
          <p:cNvSpPr/>
          <p:nvPr/>
        </p:nvSpPr>
        <p:spPr>
          <a:xfrm>
            <a:off x="2810312" y="865113"/>
            <a:ext cx="3716323" cy="540985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DE6AE4-979C-4409-9DC8-A8402523488D}"/>
              </a:ext>
            </a:extLst>
          </p:cNvPr>
          <p:cNvSpPr/>
          <p:nvPr/>
        </p:nvSpPr>
        <p:spPr>
          <a:xfrm>
            <a:off x="2936148" y="989900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공방 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3ECA6D-F47D-4211-B51D-3732F00EA47B}"/>
              </a:ext>
            </a:extLst>
          </p:cNvPr>
          <p:cNvSpPr/>
          <p:nvPr/>
        </p:nvSpPr>
        <p:spPr>
          <a:xfrm>
            <a:off x="2936148" y="1487997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공방 상세정보 </a:t>
            </a:r>
            <a:r>
              <a:rPr lang="en-US" altLang="ko-KR" dirty="0"/>
              <a:t>(</a:t>
            </a:r>
            <a:r>
              <a:rPr lang="ko-KR" altLang="en-US" dirty="0"/>
              <a:t>클래스 </a:t>
            </a:r>
            <a:r>
              <a:rPr lang="ko-KR" altLang="en-US" dirty="0" err="1"/>
              <a:t>적어두기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3F272F-4AEE-404E-9D37-44490A25A9B1}"/>
              </a:ext>
            </a:extLst>
          </p:cNvPr>
          <p:cNvSpPr/>
          <p:nvPr/>
        </p:nvSpPr>
        <p:spPr>
          <a:xfrm>
            <a:off x="2936148" y="1986094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공방 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CD78AA-11B1-4F58-8CA6-454D61C88943}"/>
              </a:ext>
            </a:extLst>
          </p:cNvPr>
          <p:cNvSpPr/>
          <p:nvPr/>
        </p:nvSpPr>
        <p:spPr>
          <a:xfrm>
            <a:off x="2936148" y="2448012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난이도              </a:t>
            </a:r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42D086-10B3-4AF7-AF18-8C6877A23144}"/>
              </a:ext>
            </a:extLst>
          </p:cNvPr>
          <p:cNvSpPr/>
          <p:nvPr/>
        </p:nvSpPr>
        <p:spPr>
          <a:xfrm>
            <a:off x="2936148" y="2928280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원데이인지</a:t>
            </a:r>
            <a:r>
              <a:rPr lang="ko-KR" altLang="en-US" dirty="0"/>
              <a:t> </a:t>
            </a:r>
            <a:r>
              <a:rPr lang="ko-KR" altLang="en-US" dirty="0" err="1"/>
              <a:t>그외인지</a:t>
            </a:r>
            <a:r>
              <a:rPr lang="en-US" altLang="ko-KR" dirty="0"/>
              <a:t>) v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B43B63-572F-442E-A611-B1C6DBC9410C}"/>
              </a:ext>
            </a:extLst>
          </p:cNvPr>
          <p:cNvSpPr/>
          <p:nvPr/>
        </p:nvSpPr>
        <p:spPr>
          <a:xfrm>
            <a:off x="2936148" y="3420873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 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286EC5-E4AC-4A0A-A624-F09741C980BB}"/>
              </a:ext>
            </a:extLst>
          </p:cNvPr>
          <p:cNvSpPr/>
          <p:nvPr/>
        </p:nvSpPr>
        <p:spPr>
          <a:xfrm>
            <a:off x="2936148" y="3895637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62AB1D-678F-4069-BCDF-5C47CB047315}"/>
              </a:ext>
            </a:extLst>
          </p:cNvPr>
          <p:cNvSpPr/>
          <p:nvPr/>
        </p:nvSpPr>
        <p:spPr>
          <a:xfrm>
            <a:off x="2936148" y="4393734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C4E7CB-27EF-4C47-A033-FAB806CC241E}"/>
              </a:ext>
            </a:extLst>
          </p:cNvPr>
          <p:cNvSpPr/>
          <p:nvPr/>
        </p:nvSpPr>
        <p:spPr>
          <a:xfrm>
            <a:off x="2936148" y="4855652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524C31-66AC-464F-980C-59042659885D}"/>
              </a:ext>
            </a:extLst>
          </p:cNvPr>
          <p:cNvSpPr/>
          <p:nvPr/>
        </p:nvSpPr>
        <p:spPr>
          <a:xfrm>
            <a:off x="2936148" y="5335920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848AFE-330E-4574-A5EE-7EA78DA89594}"/>
              </a:ext>
            </a:extLst>
          </p:cNvPr>
          <p:cNvSpPr/>
          <p:nvPr/>
        </p:nvSpPr>
        <p:spPr>
          <a:xfrm>
            <a:off x="4110606" y="5726271"/>
            <a:ext cx="1132513" cy="4855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3F5CDD3-D34E-4049-9DE0-D21DB19FAACE}"/>
              </a:ext>
            </a:extLst>
          </p:cNvPr>
          <p:cNvSpPr/>
          <p:nvPr/>
        </p:nvSpPr>
        <p:spPr>
          <a:xfrm>
            <a:off x="6329494" y="2909930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D6B1EB-A544-486F-B8C3-97D75C85687D}"/>
              </a:ext>
            </a:extLst>
          </p:cNvPr>
          <p:cNvSpPr/>
          <p:nvPr/>
        </p:nvSpPr>
        <p:spPr>
          <a:xfrm>
            <a:off x="2829188" y="3316534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AEAC94C-2DB1-483D-8F98-6A8ECBF14427}"/>
              </a:ext>
            </a:extLst>
          </p:cNvPr>
          <p:cNvSpPr/>
          <p:nvPr/>
        </p:nvSpPr>
        <p:spPr>
          <a:xfrm>
            <a:off x="4016231" y="5656012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81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누르면 해당 이미지 크게 보기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누르면 공방에서 </a:t>
            </a:r>
            <a:r>
              <a:rPr lang="ko-KR" altLang="en-US" dirty="0" err="1"/>
              <a:t>적어둔</a:t>
            </a:r>
            <a:r>
              <a:rPr lang="ko-KR" altLang="en-US" dirty="0"/>
              <a:t> 상세정보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리뷰가 보이는 곳으로 스크롤 이동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사장 정보가 적힌 곳으로 스크롤 이동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누르면 해당 공방 찜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dirty="0"/>
              <a:t>누르면 예약페이지로 이동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공방 정보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수업정보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7F13B5-37B6-4116-8CFC-1B734F120188}"/>
              </a:ext>
            </a:extLst>
          </p:cNvPr>
          <p:cNvSpPr/>
          <p:nvPr/>
        </p:nvSpPr>
        <p:spPr>
          <a:xfrm>
            <a:off x="977715" y="3653928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C2A65-805C-4BD8-B5D8-2055E1510E85}"/>
              </a:ext>
            </a:extLst>
          </p:cNvPr>
          <p:cNvSpPr/>
          <p:nvPr/>
        </p:nvSpPr>
        <p:spPr>
          <a:xfrm>
            <a:off x="1023457" y="1149291"/>
            <a:ext cx="2713950" cy="243280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공방</a:t>
            </a:r>
            <a:r>
              <a:rPr lang="en-US" altLang="ko-KR" dirty="0"/>
              <a:t>(</a:t>
            </a:r>
            <a:r>
              <a:rPr lang="ko-KR" altLang="en-US" dirty="0"/>
              <a:t>대표</a:t>
            </a:r>
            <a:r>
              <a:rPr lang="en-US" altLang="ko-KR" dirty="0"/>
              <a:t>)</a:t>
            </a:r>
            <a:r>
              <a:rPr lang="ko-KR" altLang="en-US" dirty="0"/>
              <a:t> 이미지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CBFB4A-AC03-4283-9A6A-B2F39B27E8ED}"/>
              </a:ext>
            </a:extLst>
          </p:cNvPr>
          <p:cNvGrpSpPr/>
          <p:nvPr/>
        </p:nvGrpSpPr>
        <p:grpSpPr>
          <a:xfrm>
            <a:off x="1128319" y="3737296"/>
            <a:ext cx="2474752" cy="385893"/>
            <a:chOff x="1023457" y="3582098"/>
            <a:chExt cx="2713950" cy="52850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DB7F78-3379-4860-A43D-95C5A59E323C}"/>
                </a:ext>
              </a:extLst>
            </p:cNvPr>
            <p:cNvSpPr/>
            <p:nvPr/>
          </p:nvSpPr>
          <p:spPr>
            <a:xfrm>
              <a:off x="2651827" y="3582098"/>
              <a:ext cx="542790" cy="52850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보조 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이미지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F001BA-59CB-40DB-9581-CBC086F1E7A5}"/>
                </a:ext>
              </a:extLst>
            </p:cNvPr>
            <p:cNvSpPr/>
            <p:nvPr/>
          </p:nvSpPr>
          <p:spPr>
            <a:xfrm>
              <a:off x="2109037" y="3582098"/>
              <a:ext cx="542790" cy="52850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보조 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이미지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426A4A2-021B-4BCF-A3CB-98A07A7FC671}"/>
                </a:ext>
              </a:extLst>
            </p:cNvPr>
            <p:cNvSpPr/>
            <p:nvPr/>
          </p:nvSpPr>
          <p:spPr>
            <a:xfrm>
              <a:off x="1566247" y="3582098"/>
              <a:ext cx="542790" cy="52850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보조 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이미지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390EFB1-09D7-4627-A5AB-76F62DED0EC5}"/>
                </a:ext>
              </a:extLst>
            </p:cNvPr>
            <p:cNvSpPr/>
            <p:nvPr/>
          </p:nvSpPr>
          <p:spPr>
            <a:xfrm>
              <a:off x="1023457" y="3582098"/>
              <a:ext cx="542790" cy="52850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대표 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이미지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3CF416-CF54-48ED-B684-A4C3FF534CBC}"/>
                </a:ext>
              </a:extLst>
            </p:cNvPr>
            <p:cNvSpPr/>
            <p:nvPr/>
          </p:nvSpPr>
          <p:spPr>
            <a:xfrm>
              <a:off x="3194617" y="3582098"/>
              <a:ext cx="542790" cy="52850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보조 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이미지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7CD2E1-1795-463F-B7A3-C8FA0796C33C}"/>
              </a:ext>
            </a:extLst>
          </p:cNvPr>
          <p:cNvSpPr/>
          <p:nvPr/>
        </p:nvSpPr>
        <p:spPr>
          <a:xfrm>
            <a:off x="4015608" y="1149291"/>
            <a:ext cx="3979099" cy="296131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ko-KR" altLang="en-US" sz="1400" dirty="0"/>
              <a:t>공방이 위치한 동네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ㅇㅇ시</a:t>
            </a:r>
            <a:r>
              <a:rPr lang="en-US" altLang="ko-KR" sz="1400" dirty="0"/>
              <a:t>-</a:t>
            </a:r>
            <a:r>
              <a:rPr lang="ko-KR" altLang="en-US" sz="1400" dirty="0" err="1"/>
              <a:t>ㅇㅇ동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공방업종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dirty="0" err="1"/>
              <a:t>공방명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/>
              <a:t>난이도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별⭐로</a:t>
            </a:r>
            <a:r>
              <a:rPr lang="ko-KR" altLang="en-US" sz="1400" dirty="0"/>
              <a:t> 체크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C7C04C-DD72-4AC5-A363-740B73DEB5D6}"/>
              </a:ext>
            </a:extLst>
          </p:cNvPr>
          <p:cNvSpPr/>
          <p:nvPr/>
        </p:nvSpPr>
        <p:spPr>
          <a:xfrm>
            <a:off x="6718677" y="3582097"/>
            <a:ext cx="1188741" cy="44881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/>
              <a:t>예약하기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FD5C2D-FC06-4995-B3BB-1768260FB8B3}"/>
              </a:ext>
            </a:extLst>
          </p:cNvPr>
          <p:cNvSpPr/>
          <p:nvPr/>
        </p:nvSpPr>
        <p:spPr>
          <a:xfrm>
            <a:off x="6096000" y="3582097"/>
            <a:ext cx="535388" cy="44881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7D6B2D-5A30-46CC-87F9-939B95DE9126}"/>
              </a:ext>
            </a:extLst>
          </p:cNvPr>
          <p:cNvSpPr/>
          <p:nvPr/>
        </p:nvSpPr>
        <p:spPr>
          <a:xfrm>
            <a:off x="1023456" y="4286774"/>
            <a:ext cx="6971251" cy="173651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FD8AF-B3E0-4A36-A1D1-FC595B957249}"/>
              </a:ext>
            </a:extLst>
          </p:cNvPr>
          <p:cNvSpPr/>
          <p:nvPr/>
        </p:nvSpPr>
        <p:spPr>
          <a:xfrm>
            <a:off x="1023456" y="4286774"/>
            <a:ext cx="935484" cy="39428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상세정보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40CA13-DCB5-4E0E-87F0-A3E87FB0E5E0}"/>
              </a:ext>
            </a:extLst>
          </p:cNvPr>
          <p:cNvSpPr/>
          <p:nvPr/>
        </p:nvSpPr>
        <p:spPr>
          <a:xfrm>
            <a:off x="1958940" y="4286774"/>
            <a:ext cx="842983" cy="39428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리뷰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412A9-AB3F-42DC-BAF9-105351BEEA3E}"/>
              </a:ext>
            </a:extLst>
          </p:cNvPr>
          <p:cNvSpPr/>
          <p:nvPr/>
        </p:nvSpPr>
        <p:spPr>
          <a:xfrm>
            <a:off x="2801923" y="4286774"/>
            <a:ext cx="935483" cy="39428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사장정보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507FB6A-8264-44EF-B629-BA85A9AD0538}"/>
              </a:ext>
            </a:extLst>
          </p:cNvPr>
          <p:cNvSpPr/>
          <p:nvPr/>
        </p:nvSpPr>
        <p:spPr>
          <a:xfrm>
            <a:off x="900115" y="4220707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7313ED8-EA37-433A-9ECD-CB0FB32DB1C8}"/>
              </a:ext>
            </a:extLst>
          </p:cNvPr>
          <p:cNvSpPr/>
          <p:nvPr/>
        </p:nvSpPr>
        <p:spPr>
          <a:xfrm>
            <a:off x="1896306" y="4220707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3F838EA-B3EC-47F7-BD5E-F9C1780B7D53}"/>
              </a:ext>
            </a:extLst>
          </p:cNvPr>
          <p:cNvSpPr/>
          <p:nvPr/>
        </p:nvSpPr>
        <p:spPr>
          <a:xfrm>
            <a:off x="2718033" y="4220707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9527974-2441-4552-AC95-C58ACA7B7A22}"/>
              </a:ext>
            </a:extLst>
          </p:cNvPr>
          <p:cNvSpPr/>
          <p:nvPr/>
        </p:nvSpPr>
        <p:spPr>
          <a:xfrm>
            <a:off x="5989040" y="3477758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C8777B-8811-4A74-A40E-A5EA864691CC}"/>
              </a:ext>
            </a:extLst>
          </p:cNvPr>
          <p:cNvSpPr/>
          <p:nvPr/>
        </p:nvSpPr>
        <p:spPr>
          <a:xfrm>
            <a:off x="6620203" y="3477758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8882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공방에서 </a:t>
            </a:r>
            <a:r>
              <a:rPr lang="ko-KR" altLang="en-US" dirty="0" err="1"/>
              <a:t>올려둔</a:t>
            </a:r>
            <a:r>
              <a:rPr lang="ko-KR" altLang="en-US" dirty="0"/>
              <a:t> 클래스 골라서 수업 듣기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누르면 예약 완료</a:t>
            </a:r>
            <a:r>
              <a:rPr lang="en-US" altLang="ko-KR" dirty="0"/>
              <a:t>,</a:t>
            </a:r>
            <a:r>
              <a:rPr lang="ko-KR" altLang="en-US" dirty="0"/>
              <a:t> 예약 내역 페이지로 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페이지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7F13B5-37B6-4116-8CFC-1B734F120188}"/>
              </a:ext>
            </a:extLst>
          </p:cNvPr>
          <p:cNvSpPr/>
          <p:nvPr/>
        </p:nvSpPr>
        <p:spPr>
          <a:xfrm>
            <a:off x="2661409" y="2245366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20CA9-D9DD-4A20-9859-A853203A7672}"/>
              </a:ext>
            </a:extLst>
          </p:cNvPr>
          <p:cNvSpPr/>
          <p:nvPr/>
        </p:nvSpPr>
        <p:spPr>
          <a:xfrm>
            <a:off x="2642533" y="1720791"/>
            <a:ext cx="3716323" cy="343004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0C539-0741-4349-A14A-B9607F96D9B6}"/>
              </a:ext>
            </a:extLst>
          </p:cNvPr>
          <p:cNvSpPr/>
          <p:nvPr/>
        </p:nvSpPr>
        <p:spPr>
          <a:xfrm>
            <a:off x="2768369" y="1845577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공방명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09884F-2135-49F5-9027-D5E5A342126D}"/>
              </a:ext>
            </a:extLst>
          </p:cNvPr>
          <p:cNvSpPr/>
          <p:nvPr/>
        </p:nvSpPr>
        <p:spPr>
          <a:xfrm>
            <a:off x="2768369" y="2343674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클래스              </a:t>
            </a:r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F04455-14EA-4E57-91BD-33899F2B913C}"/>
              </a:ext>
            </a:extLst>
          </p:cNvPr>
          <p:cNvSpPr/>
          <p:nvPr/>
        </p:nvSpPr>
        <p:spPr>
          <a:xfrm>
            <a:off x="2768369" y="2841771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예약시간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764FD8-69EC-4811-A1F2-02FCB3FDFCDA}"/>
              </a:ext>
            </a:extLst>
          </p:cNvPr>
          <p:cNvSpPr/>
          <p:nvPr/>
        </p:nvSpPr>
        <p:spPr>
          <a:xfrm>
            <a:off x="2768369" y="3303689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2C7171-8F8F-4B28-905A-2136403F9188}"/>
              </a:ext>
            </a:extLst>
          </p:cNvPr>
          <p:cNvSpPr/>
          <p:nvPr/>
        </p:nvSpPr>
        <p:spPr>
          <a:xfrm>
            <a:off x="3934437" y="4378921"/>
            <a:ext cx="1132513" cy="4855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0A9898-97DD-4C66-BEDC-3C7DF3FB4523}"/>
              </a:ext>
            </a:extLst>
          </p:cNvPr>
          <p:cNvSpPr/>
          <p:nvPr/>
        </p:nvSpPr>
        <p:spPr>
          <a:xfrm>
            <a:off x="2768369" y="3765346"/>
            <a:ext cx="3481430" cy="3271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34B45D-27EC-45B0-AE0F-4EE05884723C}"/>
              </a:ext>
            </a:extLst>
          </p:cNvPr>
          <p:cNvSpPr/>
          <p:nvPr/>
        </p:nvSpPr>
        <p:spPr>
          <a:xfrm>
            <a:off x="3827477" y="4294637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7386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예약 상태에 따라서 다른 색</a:t>
            </a:r>
            <a:r>
              <a:rPr lang="en-US" altLang="ko-KR" dirty="0"/>
              <a:t>,</a:t>
            </a:r>
            <a:r>
              <a:rPr lang="ko-KR" altLang="en-US" dirty="0"/>
              <a:t> 다른 글자 출력</a:t>
            </a:r>
            <a:r>
              <a:rPr lang="en-US" altLang="ko-KR" dirty="0"/>
              <a:t>(</a:t>
            </a:r>
            <a:r>
              <a:rPr lang="ko-KR" altLang="en-US" dirty="0"/>
              <a:t>예약대기</a:t>
            </a:r>
            <a:r>
              <a:rPr lang="en-US" altLang="ko-KR" dirty="0"/>
              <a:t>, </a:t>
            </a:r>
            <a:r>
              <a:rPr lang="ko-KR" altLang="en-US" dirty="0"/>
              <a:t>예약완료</a:t>
            </a:r>
            <a:r>
              <a:rPr lang="en-US" altLang="ko-KR" dirty="0"/>
              <a:t>, </a:t>
            </a:r>
            <a:r>
              <a:rPr lang="ko-KR" altLang="en-US" dirty="0"/>
              <a:t>예약취소</a:t>
            </a:r>
            <a:r>
              <a:rPr lang="en-US" altLang="ko-KR" dirty="0"/>
              <a:t>)</a:t>
            </a: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한 페이지에 예약내역 </a:t>
            </a:r>
            <a:r>
              <a:rPr lang="en-US" altLang="ko-KR" dirty="0"/>
              <a:t>10</a:t>
            </a:r>
            <a:r>
              <a:rPr lang="ko-KR" altLang="en-US" dirty="0"/>
              <a:t>개씩 </a:t>
            </a:r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내역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7F13B5-37B6-4116-8CFC-1B734F120188}"/>
              </a:ext>
            </a:extLst>
          </p:cNvPr>
          <p:cNvSpPr/>
          <p:nvPr/>
        </p:nvSpPr>
        <p:spPr>
          <a:xfrm>
            <a:off x="5413946" y="2543149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0691218-CFF8-4A89-BAF3-C0201EE5AB85}"/>
              </a:ext>
            </a:extLst>
          </p:cNvPr>
          <p:cNvSpPr/>
          <p:nvPr/>
        </p:nvSpPr>
        <p:spPr>
          <a:xfrm>
            <a:off x="2818148" y="5201504"/>
            <a:ext cx="2503084" cy="4855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r>
              <a:rPr lang="ko-KR" altLang="en-US" dirty="0"/>
              <a:t> 처리 </a:t>
            </a:r>
            <a:r>
              <a:rPr lang="en-US" altLang="ko-KR" dirty="0"/>
              <a:t>1-10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E392E1-D066-434C-8FC3-B036A918558E}"/>
              </a:ext>
            </a:extLst>
          </p:cNvPr>
          <p:cNvGrpSpPr/>
          <p:nvPr/>
        </p:nvGrpSpPr>
        <p:grpSpPr>
          <a:xfrm>
            <a:off x="1508948" y="1916904"/>
            <a:ext cx="5121484" cy="1412892"/>
            <a:chOff x="1776367" y="1192285"/>
            <a:chExt cx="5121484" cy="12824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C96EBE-362E-4457-B891-1D1F030A2244}"/>
                </a:ext>
              </a:extLst>
            </p:cNvPr>
            <p:cNvSpPr/>
            <p:nvPr/>
          </p:nvSpPr>
          <p:spPr>
            <a:xfrm>
              <a:off x="1776367" y="1192285"/>
              <a:ext cx="5121484" cy="128246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r>
                <a:rPr lang="ko-KR" altLang="en-US" dirty="0"/>
                <a:t>             </a:t>
              </a:r>
              <a:r>
                <a:rPr lang="ko-KR" altLang="en-US" dirty="0" err="1"/>
                <a:t>공방명</a:t>
              </a:r>
              <a:endParaRPr lang="en-US" altLang="ko-KR" dirty="0"/>
            </a:p>
            <a:p>
              <a:r>
                <a:rPr lang="ko-KR" altLang="en-US" dirty="0"/>
                <a:t>             </a:t>
              </a:r>
              <a:r>
                <a:rPr lang="ko-KR" altLang="en-US" sz="1400" dirty="0"/>
                <a:t>클래스</a:t>
              </a:r>
              <a:endParaRPr lang="en-US" altLang="ko-KR" sz="1200" dirty="0"/>
            </a:p>
            <a:p>
              <a:r>
                <a:rPr lang="ko-KR" altLang="en-US" sz="1200" dirty="0"/>
                <a:t>                   공방 예약 시간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날짜</a:t>
              </a:r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CE91A6F-543D-4BF3-96EC-65D5ABF53598}"/>
                </a:ext>
              </a:extLst>
            </p:cNvPr>
            <p:cNvSpPr/>
            <p:nvPr/>
          </p:nvSpPr>
          <p:spPr>
            <a:xfrm>
              <a:off x="1776367" y="1192285"/>
              <a:ext cx="5121484" cy="259010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r>
                <a:rPr lang="ko-KR" altLang="en-US" dirty="0"/>
                <a:t>예약</a:t>
              </a:r>
              <a:r>
                <a:rPr lang="en-US" altLang="ko-KR" dirty="0"/>
                <a:t>(</a:t>
              </a:r>
              <a:r>
                <a:rPr lang="ko-KR" altLang="en-US" dirty="0"/>
                <a:t>결제</a:t>
              </a:r>
              <a:r>
                <a:rPr lang="en-US" altLang="ko-KR" dirty="0"/>
                <a:t>)</a:t>
              </a:r>
              <a:r>
                <a:rPr lang="ko-KR" altLang="en-US" dirty="0"/>
                <a:t>날짜                                  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F107B7-1C66-4780-BCCD-E943CDFC3AC1}"/>
              </a:ext>
            </a:extLst>
          </p:cNvPr>
          <p:cNvSpPr/>
          <p:nvPr/>
        </p:nvSpPr>
        <p:spPr>
          <a:xfrm>
            <a:off x="1600461" y="2304281"/>
            <a:ext cx="974785" cy="8950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공방사진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0A1CDB06-7D23-4999-96BC-D0ED067CC3D0}"/>
              </a:ext>
            </a:extLst>
          </p:cNvPr>
          <p:cNvSpPr/>
          <p:nvPr/>
        </p:nvSpPr>
        <p:spPr>
          <a:xfrm>
            <a:off x="5520906" y="2631057"/>
            <a:ext cx="785003" cy="285351"/>
          </a:xfrm>
          <a:prstGeom prst="flowChartTermina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예약상태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27F7C7-5E5E-44EE-82FF-D72BB224C75B}"/>
              </a:ext>
            </a:extLst>
          </p:cNvPr>
          <p:cNvGrpSpPr/>
          <p:nvPr/>
        </p:nvGrpSpPr>
        <p:grpSpPr>
          <a:xfrm>
            <a:off x="1508948" y="3467599"/>
            <a:ext cx="5121484" cy="1412892"/>
            <a:chOff x="1776367" y="1192285"/>
            <a:chExt cx="5121484" cy="128246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46CA41B-A363-473B-BED6-79FB14A05212}"/>
                </a:ext>
              </a:extLst>
            </p:cNvPr>
            <p:cNvSpPr/>
            <p:nvPr/>
          </p:nvSpPr>
          <p:spPr>
            <a:xfrm>
              <a:off x="1776367" y="1192285"/>
              <a:ext cx="5121484" cy="128246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r>
                <a:rPr lang="ko-KR" altLang="en-US" dirty="0"/>
                <a:t>             </a:t>
              </a:r>
              <a:r>
                <a:rPr lang="ko-KR" altLang="en-US" dirty="0" err="1"/>
                <a:t>공방명</a:t>
              </a:r>
              <a:endParaRPr lang="en-US" altLang="ko-KR" dirty="0"/>
            </a:p>
            <a:p>
              <a:r>
                <a:rPr lang="ko-KR" altLang="en-US" dirty="0"/>
                <a:t>             </a:t>
              </a:r>
              <a:r>
                <a:rPr lang="ko-KR" altLang="en-US" sz="1600" dirty="0"/>
                <a:t>클래스</a:t>
              </a:r>
              <a:endParaRPr lang="en-US" altLang="ko-KR" sz="1600" dirty="0"/>
            </a:p>
            <a:p>
              <a:r>
                <a:rPr lang="ko-KR" altLang="en-US" sz="1800" dirty="0"/>
                <a:t>             </a:t>
              </a:r>
              <a:r>
                <a:rPr lang="ko-KR" altLang="en-US" sz="1200" dirty="0"/>
                <a:t>공방 예약 시간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날짜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14AAF90-B911-490E-86D1-F8FD64714A48}"/>
                </a:ext>
              </a:extLst>
            </p:cNvPr>
            <p:cNvSpPr/>
            <p:nvPr/>
          </p:nvSpPr>
          <p:spPr>
            <a:xfrm>
              <a:off x="1776367" y="1192285"/>
              <a:ext cx="5121484" cy="259010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r>
                <a:rPr lang="ko-KR" altLang="en-US" dirty="0"/>
                <a:t>예약</a:t>
              </a:r>
              <a:r>
                <a:rPr lang="en-US" altLang="ko-KR" dirty="0"/>
                <a:t>(</a:t>
              </a:r>
              <a:r>
                <a:rPr lang="ko-KR" altLang="en-US" dirty="0"/>
                <a:t>결제</a:t>
              </a:r>
              <a:r>
                <a:rPr lang="en-US" altLang="ko-KR" dirty="0"/>
                <a:t>)</a:t>
              </a:r>
              <a:r>
                <a:rPr lang="ko-KR" altLang="en-US" dirty="0"/>
                <a:t>날짜                                  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4F43CD-E849-4C42-84BA-D149836888AB}"/>
              </a:ext>
            </a:extLst>
          </p:cNvPr>
          <p:cNvSpPr/>
          <p:nvPr/>
        </p:nvSpPr>
        <p:spPr>
          <a:xfrm>
            <a:off x="1600461" y="3816377"/>
            <a:ext cx="974785" cy="8950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공방사진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A5A50ABA-EB2B-48FA-8026-C8D0488A18C2}"/>
              </a:ext>
            </a:extLst>
          </p:cNvPr>
          <p:cNvSpPr/>
          <p:nvPr/>
        </p:nvSpPr>
        <p:spPr>
          <a:xfrm>
            <a:off x="5520906" y="4143153"/>
            <a:ext cx="785003" cy="285351"/>
          </a:xfrm>
          <a:prstGeom prst="flowChartTermina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예약상태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0490A30-382B-4BD7-BF6D-83D3638220B1}"/>
              </a:ext>
            </a:extLst>
          </p:cNvPr>
          <p:cNvSpPr/>
          <p:nvPr/>
        </p:nvSpPr>
        <p:spPr>
          <a:xfrm>
            <a:off x="2711188" y="5097165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533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349D49-F85F-4E3C-B8B8-EE720DCE88BA}"/>
              </a:ext>
            </a:extLst>
          </p:cNvPr>
          <p:cNvSpPr/>
          <p:nvPr/>
        </p:nvSpPr>
        <p:spPr>
          <a:xfrm>
            <a:off x="8900719" y="201336"/>
            <a:ext cx="3061983" cy="64511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해당 카드를 누르면 해당 공방 페이지로 이동</a:t>
            </a:r>
            <a:r>
              <a:rPr lang="en-US" altLang="ko-KR" dirty="0"/>
              <a:t>, </a:t>
            </a:r>
            <a:r>
              <a:rPr lang="ko-KR" altLang="en-US" dirty="0"/>
              <a:t>하트를 누르면 찜 취소됨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페이징처리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F4AEFC-69B1-431E-9246-4BC4AB748DA1}"/>
              </a:ext>
            </a:extLst>
          </p:cNvPr>
          <p:cNvSpPr/>
          <p:nvPr/>
        </p:nvSpPr>
        <p:spPr>
          <a:xfrm>
            <a:off x="218114" y="109057"/>
            <a:ext cx="1820411" cy="65434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공방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7F13B5-37B6-4116-8CFC-1B734F120188}"/>
              </a:ext>
            </a:extLst>
          </p:cNvPr>
          <p:cNvSpPr/>
          <p:nvPr/>
        </p:nvSpPr>
        <p:spPr>
          <a:xfrm>
            <a:off x="1841281" y="2578465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F4E941-19D8-446F-A4B1-590AEE793247}"/>
              </a:ext>
            </a:extLst>
          </p:cNvPr>
          <p:cNvSpPr/>
          <p:nvPr/>
        </p:nvSpPr>
        <p:spPr>
          <a:xfrm>
            <a:off x="1800837" y="1904301"/>
            <a:ext cx="5121484" cy="354539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줄에 </a:t>
            </a:r>
            <a:r>
              <a:rPr lang="en-US" altLang="ko-KR" dirty="0"/>
              <a:t>5</a:t>
            </a:r>
            <a:r>
              <a:rPr lang="ko-KR" altLang="en-US" dirty="0"/>
              <a:t>개 한 페이지에 </a:t>
            </a:r>
            <a:r>
              <a:rPr lang="en-US" altLang="ko-KR" dirty="0"/>
              <a:t>10</a:t>
            </a:r>
            <a:r>
              <a:rPr lang="ko-KR" altLang="en-US" dirty="0"/>
              <a:t>개씩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28BDAC-5AFC-4AFC-9A58-B5192E90666D}"/>
              </a:ext>
            </a:extLst>
          </p:cNvPr>
          <p:cNvSpPr/>
          <p:nvPr/>
        </p:nvSpPr>
        <p:spPr>
          <a:xfrm>
            <a:off x="1936459" y="4070858"/>
            <a:ext cx="866862" cy="1171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A1E9C-1DA5-4210-B577-4AE2240813AE}"/>
              </a:ext>
            </a:extLst>
          </p:cNvPr>
          <p:cNvSpPr/>
          <p:nvPr/>
        </p:nvSpPr>
        <p:spPr>
          <a:xfrm>
            <a:off x="2964807" y="4070858"/>
            <a:ext cx="866862" cy="1171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B43E5D-B4D8-4A86-B719-6203DCF03741}"/>
              </a:ext>
            </a:extLst>
          </p:cNvPr>
          <p:cNvSpPr/>
          <p:nvPr/>
        </p:nvSpPr>
        <p:spPr>
          <a:xfrm>
            <a:off x="3956809" y="4070858"/>
            <a:ext cx="866862" cy="1171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54941B-3C04-4357-8F5D-30D9427A77BA}"/>
              </a:ext>
            </a:extLst>
          </p:cNvPr>
          <p:cNvSpPr/>
          <p:nvPr/>
        </p:nvSpPr>
        <p:spPr>
          <a:xfrm>
            <a:off x="4937972" y="4070858"/>
            <a:ext cx="866862" cy="1171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4695E1-E61D-4AE3-93B5-59C88C7639BF}"/>
              </a:ext>
            </a:extLst>
          </p:cNvPr>
          <p:cNvSpPr/>
          <p:nvPr/>
        </p:nvSpPr>
        <p:spPr>
          <a:xfrm>
            <a:off x="5907943" y="4070858"/>
            <a:ext cx="866862" cy="1171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879139-4347-4092-A1FE-F3FB760034EB}"/>
              </a:ext>
            </a:extLst>
          </p:cNvPr>
          <p:cNvSpPr/>
          <p:nvPr/>
        </p:nvSpPr>
        <p:spPr>
          <a:xfrm>
            <a:off x="1936459" y="2631280"/>
            <a:ext cx="866862" cy="1171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F9A45-3DD4-435A-99A4-756DCFC2C9BA}"/>
              </a:ext>
            </a:extLst>
          </p:cNvPr>
          <p:cNvSpPr/>
          <p:nvPr/>
        </p:nvSpPr>
        <p:spPr>
          <a:xfrm>
            <a:off x="2964807" y="2631280"/>
            <a:ext cx="866862" cy="1171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5990AF-44B9-41C8-AB5E-610552D5F4A9}"/>
              </a:ext>
            </a:extLst>
          </p:cNvPr>
          <p:cNvSpPr/>
          <p:nvPr/>
        </p:nvSpPr>
        <p:spPr>
          <a:xfrm>
            <a:off x="3956809" y="2631280"/>
            <a:ext cx="866862" cy="1171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E4E486-BF98-4BA1-851E-4F5F7E03246D}"/>
              </a:ext>
            </a:extLst>
          </p:cNvPr>
          <p:cNvSpPr/>
          <p:nvPr/>
        </p:nvSpPr>
        <p:spPr>
          <a:xfrm>
            <a:off x="4937972" y="2631280"/>
            <a:ext cx="866862" cy="1171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1716F7-DAEE-4339-ACB5-7D7836CD19E6}"/>
              </a:ext>
            </a:extLst>
          </p:cNvPr>
          <p:cNvSpPr/>
          <p:nvPr/>
        </p:nvSpPr>
        <p:spPr>
          <a:xfrm>
            <a:off x="5907943" y="2631280"/>
            <a:ext cx="866862" cy="1171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E82EC-0C45-45AF-B95C-F45AA0BFDA60}"/>
              </a:ext>
            </a:extLst>
          </p:cNvPr>
          <p:cNvSpPr txBox="1"/>
          <p:nvPr/>
        </p:nvSpPr>
        <p:spPr>
          <a:xfrm>
            <a:off x="2359637" y="26024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6716C3-865C-40D8-A925-15CB0D5158D1}"/>
              </a:ext>
            </a:extLst>
          </p:cNvPr>
          <p:cNvSpPr txBox="1"/>
          <p:nvPr/>
        </p:nvSpPr>
        <p:spPr>
          <a:xfrm>
            <a:off x="3427484" y="26024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069F7-71B6-4E95-86F4-5C282DCC50BF}"/>
              </a:ext>
            </a:extLst>
          </p:cNvPr>
          <p:cNvSpPr txBox="1"/>
          <p:nvPr/>
        </p:nvSpPr>
        <p:spPr>
          <a:xfrm>
            <a:off x="4390240" y="26024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573D9-A5B2-4B15-909B-ED8641462010}"/>
              </a:ext>
            </a:extLst>
          </p:cNvPr>
          <p:cNvSpPr txBox="1"/>
          <p:nvPr/>
        </p:nvSpPr>
        <p:spPr>
          <a:xfrm>
            <a:off x="5376531" y="26024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A91FC-D067-4971-8C99-B6A08F606A41}"/>
              </a:ext>
            </a:extLst>
          </p:cNvPr>
          <p:cNvSpPr txBox="1"/>
          <p:nvPr/>
        </p:nvSpPr>
        <p:spPr>
          <a:xfrm>
            <a:off x="6379605" y="26024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4A95F-26F4-416F-9B1C-FF466DA5323F}"/>
              </a:ext>
            </a:extLst>
          </p:cNvPr>
          <p:cNvSpPr txBox="1"/>
          <p:nvPr/>
        </p:nvSpPr>
        <p:spPr>
          <a:xfrm>
            <a:off x="2359637" y="402608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17D03-6F60-4800-8C06-742C12705D2C}"/>
              </a:ext>
            </a:extLst>
          </p:cNvPr>
          <p:cNvSpPr txBox="1"/>
          <p:nvPr/>
        </p:nvSpPr>
        <p:spPr>
          <a:xfrm>
            <a:off x="3427484" y="402608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BD3E2-A2E4-4F3D-A21E-605A135A39AC}"/>
              </a:ext>
            </a:extLst>
          </p:cNvPr>
          <p:cNvSpPr txBox="1"/>
          <p:nvPr/>
        </p:nvSpPr>
        <p:spPr>
          <a:xfrm>
            <a:off x="4390240" y="402608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095441-1362-4501-8556-A40C1EB6A242}"/>
              </a:ext>
            </a:extLst>
          </p:cNvPr>
          <p:cNvSpPr txBox="1"/>
          <p:nvPr/>
        </p:nvSpPr>
        <p:spPr>
          <a:xfrm>
            <a:off x="5376531" y="402608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85948-08B7-4A54-A26B-ACCE4AF7A2C2}"/>
              </a:ext>
            </a:extLst>
          </p:cNvPr>
          <p:cNvSpPr txBox="1"/>
          <p:nvPr/>
        </p:nvSpPr>
        <p:spPr>
          <a:xfrm>
            <a:off x="6379605" y="402608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26469A-35E5-4A56-841C-1523AF15D57E}"/>
              </a:ext>
            </a:extLst>
          </p:cNvPr>
          <p:cNvSpPr/>
          <p:nvPr/>
        </p:nvSpPr>
        <p:spPr>
          <a:xfrm>
            <a:off x="3138698" y="5662361"/>
            <a:ext cx="2503084" cy="4855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r>
              <a:rPr lang="ko-KR" altLang="en-US" dirty="0"/>
              <a:t> 처리 </a:t>
            </a:r>
            <a:r>
              <a:rPr lang="en-US" altLang="ko-KR" dirty="0"/>
              <a:t>1-10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899118F-0770-4544-964A-55362B9EAFE7}"/>
              </a:ext>
            </a:extLst>
          </p:cNvPr>
          <p:cNvSpPr/>
          <p:nvPr/>
        </p:nvSpPr>
        <p:spPr>
          <a:xfrm>
            <a:off x="3031738" y="5558022"/>
            <a:ext cx="213920" cy="2086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86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623</Words>
  <Application>Microsoft Office PowerPoint</Application>
  <PresentationFormat>와이드스크린</PresentationFormat>
  <Paragraphs>344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공방 예약 사이트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공방 예약 사이트</dc:title>
  <dc:creator>woori</dc:creator>
  <cp:lastModifiedBy>woori</cp:lastModifiedBy>
  <cp:revision>27</cp:revision>
  <dcterms:created xsi:type="dcterms:W3CDTF">2024-11-22T05:23:43Z</dcterms:created>
  <dcterms:modified xsi:type="dcterms:W3CDTF">2024-11-26T08:58:23Z</dcterms:modified>
</cp:coreProperties>
</file>