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6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9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2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02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020DF1A-9318-4E00-98ED-D2C727928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LHL</a:t>
            </a:r>
            <a:r>
              <a:rPr lang="en-CA" dirty="0"/>
              <a:t> Tableau</a:t>
            </a:r>
            <a:r>
              <a:rPr dirty="0"/>
              <a:t>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71BEF57-1858-4096-AA97-33B244C8D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esentation1">
            <a:extLst>
              <a:ext uri="{FF2B5EF4-FFF2-40B4-BE49-F238E27FC236}">
                <a16:creationId xmlns:a16="http://schemas.microsoft.com/office/drawing/2014/main" id="{5AE7529B-AEBF-4C50-B40D-0060FB34E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7" y="0"/>
            <a:ext cx="10386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esentation2">
            <a:extLst>
              <a:ext uri="{FF2B5EF4-FFF2-40B4-BE49-F238E27FC236}">
                <a16:creationId xmlns:a16="http://schemas.microsoft.com/office/drawing/2014/main" id="{3DB01C27-650C-4846-B312-38B0D7CAD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7" y="0"/>
            <a:ext cx="10386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{8634A08B-D82D-1547-A46C-7F18FEE75A04}tf16401378</Template>
  <TotalTime>1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LHL Tableau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LHL Tableau Project</dc:title>
  <dc:creator/>
  <cp:lastModifiedBy>Boma Obeahon</cp:lastModifiedBy>
  <cp:revision>1</cp:revision>
  <dcterms:created xsi:type="dcterms:W3CDTF">2024-01-02T17:04:04Z</dcterms:created>
  <dcterms:modified xsi:type="dcterms:W3CDTF">2024-01-02T17:05:54Z</dcterms:modified>
</cp:coreProperties>
</file>