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6A5-C7F2-4F0A-8430-1374275C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81D2D-F072-44B0-B5D3-10D3439A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162B-BDD4-4234-95F0-F79C311A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EB15-B535-4F31-A36B-CA1FBDB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7FB5-0A4C-4020-9FFA-4B37C6C3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D679-8B35-47B6-90AB-268B9E35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D914-0CF0-4460-897C-2E2D9042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E76E-92D6-462C-B03F-8EC64230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4D77-4F5C-4FC4-ADAF-D3494D65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706C-CF4C-40B7-A4B7-34502DD1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76DBC-12A9-44ED-9808-F179377A4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A1A28-7717-48A8-95B7-B65CD866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73E3-8937-4471-B143-04E43561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753E-3D46-4AD9-A11E-5C7CAA62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516E-D8C1-416A-894F-9C552E0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0D9-8B03-4366-BD36-8372D3D9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5447-A002-4287-B9C4-8008286B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9B20-3B14-4133-BB4C-A23D7C2D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2916-7055-4245-826C-79CE8628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0B8A-0636-401B-96A5-7C4F79E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1104-186B-4141-A38D-E1DE586C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279D-D052-4146-BCCE-8E9A5CF9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B56-6692-40CD-BEFF-4C1151BC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CEB0-8962-4C74-A729-A29E6AB9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9CEA-138D-4900-B6A1-CAF71F2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014E-6207-46F2-9321-CDF821F2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BCFF-D8ED-4AA6-8B13-02AD9251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72912-7A63-45BF-8F49-7CF7E1FEE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795E-25B7-423D-B50B-D647928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533D-454E-415E-9395-86A37754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97A5-22E9-448D-8730-97786D1D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D2A-BFF5-4E28-80AC-5EFC3CC9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984-0574-4E45-9424-741FDA48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9C7C1-3084-4EA9-A7DE-F815E589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52339-FA21-48D7-83A7-BE93EC1F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2CBE5-94E2-4DE5-A78F-E8291C56D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4AB26-80EA-4CE7-B688-9AE9A18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8DCC3-15C1-4755-9C53-AB3BB329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CB0C8-4E26-49B9-98E4-DED5A141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5781-ED76-4EAC-8C37-BA0D06A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6E59D-C729-4CBC-8F6B-02CA840E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61D67-931A-4C43-94D7-7875609E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CE8F-8423-4F7D-A665-590856D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34C5A-D336-40E6-A8EB-268B744A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35B64-720E-4E01-92CD-DE80D04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C61A9-F01B-4F08-B28B-018321EC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A314-B707-4811-826A-1C2981EC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443E-6D5C-4F20-8627-355FA7C9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B4229-70D8-4048-B71B-D15EE8EC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4E7F-2F48-46A2-B190-C77EB124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871A-1141-4422-9C3D-31CB6B6B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4EB6-C603-49A9-BD85-207FBC3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C0D3-2B11-481F-8C9A-B29F7C9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760A-0E09-4C34-875C-59CDAB101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533F-2870-4C9D-8C10-17E38688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EE90-EEFC-4EA8-8094-146BC6DC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EA87E-EEF3-4235-A4AB-3E65A856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73E5-817D-43E8-8EC6-6F1A107E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55C54-B4FC-4399-B65F-9FABB37F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D98E6-F29A-49D2-98A5-A8DAE35A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D309-5B7D-4B7F-8A6B-73DB40191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77B6-33C5-46D6-8AB4-9F5F756FC0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F4D6-16A3-4196-8DEF-98BD12FF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3EBA-6BD2-4A0A-B720-896AD42E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15D8-93F0-46D3-9B1C-02483788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B072640D-1464-4F3B-8CC0-79F56F07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120" y="790575"/>
            <a:ext cx="773112" cy="5857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123456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4F7C84C2-53FC-4F53-866F-0205BAA3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63" y="790576"/>
            <a:ext cx="773113" cy="5857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5998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BA52554-5ECC-4FD0-90C1-A8468C5B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73" y="802938"/>
            <a:ext cx="773112" cy="5857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5892.85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8A58A46-F7F0-4637-B933-F8B4D9E72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1474743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32AB793-D208-4F9F-BF5D-2DE1D502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504" y="1474945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F7749A2E-7EC8-46CD-BA50-938A14A8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213" y="1474743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E68DD91C-5038-4DE8-BD30-1BF476C9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120" y="1977778"/>
            <a:ext cx="773112" cy="5857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123789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54F72851-C799-400A-BCD6-8C3D755B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63" y="1977779"/>
            <a:ext cx="773113" cy="5857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3890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A811246E-F100-4009-8E26-8673B11B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73" y="1990141"/>
            <a:ext cx="773112" cy="5857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4019.55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2BE477E4-B7E0-4CD3-A847-1DDB3D49D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2661946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BA2715FD-B359-4D21-8ADE-ED04A6BD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504" y="2662148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4999EA0F-4B8A-496B-A76D-CE04EA0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213" y="2661946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7A55699-F07D-4454-B136-38975A93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57978"/>
              </p:ext>
            </p:extLst>
          </p:nvPr>
        </p:nvGraphicFramePr>
        <p:xfrm>
          <a:off x="1985727" y="3820745"/>
          <a:ext cx="6006897" cy="25656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01871">
                  <a:extLst>
                    <a:ext uri="{9D8B030D-6E8A-4147-A177-3AD203B41FA5}">
                      <a16:colId xmlns:a16="http://schemas.microsoft.com/office/drawing/2014/main" val="2181987181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729641608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142145523"/>
                    </a:ext>
                  </a:extLst>
                </a:gridCol>
              </a:tblGrid>
              <a:tr h="256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123456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5998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5892.85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74915"/>
                  </a:ext>
                </a:extLst>
              </a:tr>
            </a:tbl>
          </a:graphicData>
        </a:graphic>
      </p:graphicFrame>
      <p:sp>
        <p:nvSpPr>
          <p:cNvPr id="27" name="Text Box 2">
            <a:extLst>
              <a:ext uri="{FF2B5EF4-FFF2-40B4-BE49-F238E27FC236}">
                <a16:creationId xmlns:a16="http://schemas.microsoft.com/office/drawing/2014/main" id="{336FF6CE-6E84-432E-8514-5B33A837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400" y="4246395"/>
            <a:ext cx="46355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C7D1B08E-09B3-4E78-8B7C-ADCB999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80" y="3494001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BDD523B6-43BB-424A-9AF0-375A802E5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458" y="3494203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:a16="http://schemas.microsoft.com/office/drawing/2014/main" id="{69AFF3B4-F7FA-4614-BEEC-5760A3730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94001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6626DDE-B48D-4004-A357-7406F76A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83043"/>
              </p:ext>
            </p:extLst>
          </p:nvPr>
        </p:nvGraphicFramePr>
        <p:xfrm>
          <a:off x="1985727" y="5042266"/>
          <a:ext cx="6006897" cy="25656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01871">
                  <a:extLst>
                    <a:ext uri="{9D8B030D-6E8A-4147-A177-3AD203B41FA5}">
                      <a16:colId xmlns:a16="http://schemas.microsoft.com/office/drawing/2014/main" val="2181987181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729641608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142145523"/>
                    </a:ext>
                  </a:extLst>
                </a:gridCol>
              </a:tblGrid>
              <a:tr h="256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123789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4019.55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74915"/>
                  </a:ext>
                </a:extLst>
              </a:tr>
            </a:tbl>
          </a:graphicData>
        </a:graphic>
      </p:graphicFrame>
      <p:sp>
        <p:nvSpPr>
          <p:cNvPr id="38" name="Text Box 2">
            <a:extLst>
              <a:ext uri="{FF2B5EF4-FFF2-40B4-BE49-F238E27FC236}">
                <a16:creationId xmlns:a16="http://schemas.microsoft.com/office/drawing/2014/main" id="{69567C47-6C5D-4B57-90DA-D3753440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400" y="5467916"/>
            <a:ext cx="46355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AC005DEE-658C-4F0E-8134-6E3B7095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80" y="4715522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612BD22F-3459-4EE0-BF41-6A43A546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458" y="4715724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id="{FA51BF9B-FCA7-42E6-B275-93B2DDD2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15522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7A55699-F07D-4454-B136-38975A93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05"/>
              </p:ext>
            </p:extLst>
          </p:nvPr>
        </p:nvGraphicFramePr>
        <p:xfrm>
          <a:off x="3464331" y="1442190"/>
          <a:ext cx="6006897" cy="25656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01871">
                  <a:extLst>
                    <a:ext uri="{9D8B030D-6E8A-4147-A177-3AD203B41FA5}">
                      <a16:colId xmlns:a16="http://schemas.microsoft.com/office/drawing/2014/main" val="2181987181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729641608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142145523"/>
                    </a:ext>
                  </a:extLst>
                </a:gridCol>
              </a:tblGrid>
              <a:tr h="256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123456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5998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5892.85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74915"/>
                  </a:ext>
                </a:extLst>
              </a:tr>
            </a:tbl>
          </a:graphicData>
        </a:graphic>
      </p:graphicFrame>
      <p:sp>
        <p:nvSpPr>
          <p:cNvPr id="27" name="Text Box 2">
            <a:extLst>
              <a:ext uri="{FF2B5EF4-FFF2-40B4-BE49-F238E27FC236}">
                <a16:creationId xmlns:a16="http://schemas.microsoft.com/office/drawing/2014/main" id="{336FF6CE-6E84-432E-8514-5B33A837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42" y="1411126"/>
            <a:ext cx="46355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C7D1B08E-09B3-4E78-8B7C-ADCB999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484" y="1115446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BDD523B6-43BB-424A-9AF0-375A802E5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62" y="1115648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:a16="http://schemas.microsoft.com/office/drawing/2014/main" id="{69AFF3B4-F7FA-4614-BEEC-5760A3730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004" y="1115446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6626DDE-B48D-4004-A357-7406F76A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60819"/>
              </p:ext>
            </p:extLst>
          </p:nvPr>
        </p:nvGraphicFramePr>
        <p:xfrm>
          <a:off x="3464330" y="2601321"/>
          <a:ext cx="6006897" cy="25656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01871">
                  <a:extLst>
                    <a:ext uri="{9D8B030D-6E8A-4147-A177-3AD203B41FA5}">
                      <a16:colId xmlns:a16="http://schemas.microsoft.com/office/drawing/2014/main" val="2181987181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729641608"/>
                    </a:ext>
                  </a:extLst>
                </a:gridCol>
                <a:gridCol w="2002513">
                  <a:extLst>
                    <a:ext uri="{9D8B030D-6E8A-4147-A177-3AD203B41FA5}">
                      <a16:colId xmlns:a16="http://schemas.microsoft.com/office/drawing/2014/main" val="142145523"/>
                    </a:ext>
                  </a:extLst>
                </a:gridCol>
              </a:tblGrid>
              <a:tr h="256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123789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4019.55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74915"/>
                  </a:ext>
                </a:extLst>
              </a:tr>
            </a:tbl>
          </a:graphicData>
        </a:graphic>
      </p:graphicFrame>
      <p:sp>
        <p:nvSpPr>
          <p:cNvPr id="38" name="Text Box 2">
            <a:extLst>
              <a:ext uri="{FF2B5EF4-FFF2-40B4-BE49-F238E27FC236}">
                <a16:creationId xmlns:a16="http://schemas.microsoft.com/office/drawing/2014/main" id="{69567C47-6C5D-4B57-90DA-D3753440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41" y="2564564"/>
            <a:ext cx="46355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AC005DEE-658C-4F0E-8134-6E3B7095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483" y="2274577"/>
            <a:ext cx="44855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612BD22F-3459-4EE0-BF41-6A43A546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61" y="2274779"/>
            <a:ext cx="1587433" cy="2565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consumoTotalFaturado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id="{FA51BF9B-FCA7-42E6-B275-93B2DDD2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003" y="2274577"/>
            <a:ext cx="1587433" cy="256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valorAteOVencimento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62624B-79FE-4DE6-9445-16D23724F9E5}"/>
              </a:ext>
            </a:extLst>
          </p:cNvPr>
          <p:cNvCxnSpPr>
            <a:stCxn id="27" idx="3"/>
          </p:cNvCxnSpPr>
          <p:nvPr/>
        </p:nvCxnSpPr>
        <p:spPr>
          <a:xfrm>
            <a:off x="1284292" y="1548445"/>
            <a:ext cx="2052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F8A018-EB89-47CC-9C6C-7A022BA2AC77}"/>
              </a:ext>
            </a:extLst>
          </p:cNvPr>
          <p:cNvCxnSpPr/>
          <p:nvPr/>
        </p:nvCxnSpPr>
        <p:spPr>
          <a:xfrm>
            <a:off x="1284292" y="2690660"/>
            <a:ext cx="2052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6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336FF6CE-6E84-432E-8514-5B33A837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02" y="2815314"/>
            <a:ext cx="537377" cy="4915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f1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69567C47-6C5D-4B57-90DA-D3753440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01" y="3505269"/>
            <a:ext cx="537377" cy="4915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62624B-79FE-4DE6-9445-16D23724F9E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25509" y="2043901"/>
            <a:ext cx="3206263" cy="1025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96BD04C-7518-4C24-9754-E3140280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48949"/>
              </p:ext>
            </p:extLst>
          </p:nvPr>
        </p:nvGraphicFramePr>
        <p:xfrm>
          <a:off x="5631772" y="780962"/>
          <a:ext cx="3570594" cy="25258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uc: 123456</a:t>
                      </a:r>
                    </a:p>
                    <a:p>
                      <a:pPr algn="just"/>
                      <a:r>
                        <a:rPr lang="en-US" dirty="0"/>
                        <a:t>consumoTotalFaturado: 5998</a:t>
                      </a:r>
                    </a:p>
                    <a:p>
                      <a:pPr algn="just"/>
                      <a:r>
                        <a:rPr lang="en-US" dirty="0"/>
                        <a:t>valorAteOVencimento: 5892.85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80E74B64-39E3-4FD2-808D-A31E5CF7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5598"/>
              </p:ext>
            </p:extLst>
          </p:nvPr>
        </p:nvGraphicFramePr>
        <p:xfrm>
          <a:off x="5631772" y="3505269"/>
          <a:ext cx="3570594" cy="25258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uc: 123789</a:t>
                      </a:r>
                    </a:p>
                    <a:p>
                      <a:pPr algn="just"/>
                      <a:r>
                        <a:rPr lang="en-US" dirty="0"/>
                        <a:t>consumoTotalFaturado: 3890</a:t>
                      </a:r>
                    </a:p>
                    <a:p>
                      <a:pPr algn="just"/>
                      <a:r>
                        <a:rPr lang="en-US" dirty="0"/>
                        <a:t>valorAteOVencimento: 4019.55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F996E-39A7-41F1-918F-3EDE01CA5DE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26778" y="3766948"/>
            <a:ext cx="3204994" cy="1001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336FF6CE-6E84-432E-8514-5B33A837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02" y="2937473"/>
            <a:ext cx="537377" cy="4915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self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62624B-79FE-4DE6-9445-16D23724F9E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26779" y="3183235"/>
            <a:ext cx="253366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96BD04C-7518-4C24-9754-E3140280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45948"/>
              </p:ext>
            </p:extLst>
          </p:nvPr>
        </p:nvGraphicFramePr>
        <p:xfrm>
          <a:off x="4960441" y="1798137"/>
          <a:ext cx="3570594" cy="25258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uc:</a:t>
                      </a:r>
                    </a:p>
                    <a:p>
                      <a:pPr algn="just"/>
                      <a:r>
                        <a:rPr lang="en-US" dirty="0"/>
                        <a:t>consumoTotalFaturado:</a:t>
                      </a:r>
                    </a:p>
                    <a:p>
                      <a:pPr algn="just"/>
                      <a:r>
                        <a:rPr lang="en-US" dirty="0"/>
                        <a:t>valorAteOVencimento: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336FF6CE-6E84-432E-8514-5B33A837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02" y="2937473"/>
            <a:ext cx="537377" cy="4915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self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62624B-79FE-4DE6-9445-16D23724F9E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26779" y="3183235"/>
            <a:ext cx="253366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96BD04C-7518-4C24-9754-E31402802970}"/>
              </a:ext>
            </a:extLst>
          </p:cNvPr>
          <p:cNvGraphicFramePr>
            <a:graphicFrameLocks noGrp="1"/>
          </p:cNvGraphicFramePr>
          <p:nvPr/>
        </p:nvGraphicFramePr>
        <p:xfrm>
          <a:off x="4960441" y="1798137"/>
          <a:ext cx="3570594" cy="25258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uc:</a:t>
                      </a:r>
                    </a:p>
                    <a:p>
                      <a:pPr algn="just"/>
                      <a:r>
                        <a:rPr lang="en-US" dirty="0"/>
                        <a:t>consumoTotalFaturado:</a:t>
                      </a:r>
                    </a:p>
                    <a:p>
                      <a:pPr algn="just"/>
                      <a:r>
                        <a:rPr lang="en-US" dirty="0"/>
                        <a:t>valorAteOVencimento: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FB4BB7C-8A17-41A2-8A50-594515E1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547"/>
              </p:ext>
            </p:extLst>
          </p:nvPr>
        </p:nvGraphicFramePr>
        <p:xfrm>
          <a:off x="4960441" y="1798137"/>
          <a:ext cx="3570594" cy="3791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Atributos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uc: string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consumoTotalFaturado:int</a:t>
                      </a:r>
                    </a:p>
                    <a:p>
                      <a:pPr algn="just"/>
                      <a:r>
                        <a:rPr lang="en-US" dirty="0"/>
                        <a:t>valorAteOVencimento:float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Metódos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desconto()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B8C58-6127-4AE7-AF54-C3F6E8E121B3}"/>
              </a:ext>
            </a:extLst>
          </p:cNvPr>
          <p:cNvCxnSpPr/>
          <p:nvPr/>
        </p:nvCxnSpPr>
        <p:spPr>
          <a:xfrm>
            <a:off x="4960441" y="4348264"/>
            <a:ext cx="35705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7EEB7DA-1E6E-4592-99B3-2D89B2A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FE8893-DEFF-46CB-9733-CD9F470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0EC4B886-066B-4200-BF3A-2A08FC5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96BD04C-7518-4C24-9754-E3140280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58521"/>
              </p:ext>
            </p:extLst>
          </p:nvPr>
        </p:nvGraphicFramePr>
        <p:xfrm>
          <a:off x="4960441" y="1798137"/>
          <a:ext cx="3570594" cy="3791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594">
                  <a:extLst>
                    <a:ext uri="{9D8B030D-6E8A-4147-A177-3AD203B41FA5}">
                      <a16:colId xmlns:a16="http://schemas.microsoft.com/office/drawing/2014/main" val="552420826"/>
                    </a:ext>
                  </a:extLst>
                </a:gridCol>
              </a:tblGrid>
              <a:tr h="956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FaturasDeEnergia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46069"/>
                  </a:ext>
                </a:extLst>
              </a:tr>
              <a:tr h="156913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Atributos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uc: string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consumoTotalFaturado:int</a:t>
                      </a:r>
                    </a:p>
                    <a:p>
                      <a:pPr algn="just"/>
                      <a:r>
                        <a:rPr lang="en-US" dirty="0"/>
                        <a:t>valorAteOVencimento:float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Metódos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desconto()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77879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1C5CE9-1693-4B73-B05D-895341355D7F}"/>
              </a:ext>
            </a:extLst>
          </p:cNvPr>
          <p:cNvCxnSpPr/>
          <p:nvPr/>
        </p:nvCxnSpPr>
        <p:spPr>
          <a:xfrm>
            <a:off x="4960441" y="4348264"/>
            <a:ext cx="35705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 FERREIRA</dc:creator>
  <cp:lastModifiedBy>RAFAEL B FERREIRA</cp:lastModifiedBy>
  <cp:revision>4</cp:revision>
  <dcterms:created xsi:type="dcterms:W3CDTF">2022-04-03T12:52:12Z</dcterms:created>
  <dcterms:modified xsi:type="dcterms:W3CDTF">2022-04-03T22:38:19Z</dcterms:modified>
</cp:coreProperties>
</file>