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oboto"/>
      <p:regular r:id="rId46"/>
      <p:bold r:id="rId47"/>
      <p:italic r:id="rId48"/>
      <p:boldItalic r:id="rId49"/>
    </p:embeddedFont>
    <p:embeddedFont>
      <p:font typeface="Roboto Medium"/>
      <p:regular r:id="rId50"/>
      <p:bold r:id="rId51"/>
      <p:italic r:id="rId52"/>
      <p:boldItalic r:id="rId53"/>
    </p:embeddedFont>
    <p:embeddedFont>
      <p:font typeface="Anaheim"/>
      <p:regular r:id="rId54"/>
      <p:bold r:id="rId55"/>
    </p:embeddedFont>
    <p:embeddedFont>
      <p:font typeface="Bebas Neue"/>
      <p:regular r:id="rId56"/>
    </p:embeddedFont>
    <p:embeddedFont>
      <p:font typeface="Work Sans"/>
      <p:regular r:id="rId57"/>
      <p:bold r:id="rId58"/>
      <p:italic r:id="rId59"/>
      <p:boldItalic r:id="rId60"/>
    </p:embeddedFont>
    <p:embeddedFont>
      <p:font typeface="PT Sans"/>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252A0B-83B9-4D82-AA63-F75FA1313E3F}">
  <a:tblStyle styleId="{D7252A0B-83B9-4D82-AA63-F75FA1313E3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PTSans-bold.fntdata"/><Relationship Id="rId61" Type="http://schemas.openxmlformats.org/officeDocument/2006/relationships/font" Target="fonts/PTSans-regular.fntdata"/><Relationship Id="rId20" Type="http://schemas.openxmlformats.org/officeDocument/2006/relationships/slide" Target="slides/slide15.xml"/><Relationship Id="rId64" Type="http://schemas.openxmlformats.org/officeDocument/2006/relationships/font" Target="fonts/PTSans-boldItalic.fntdata"/><Relationship Id="rId63" Type="http://schemas.openxmlformats.org/officeDocument/2006/relationships/font" Target="fonts/PT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WorkSans-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edium-bold.fntdata"/><Relationship Id="rId50" Type="http://schemas.openxmlformats.org/officeDocument/2006/relationships/font" Target="fonts/RobotoMedium-regular.fntdata"/><Relationship Id="rId53" Type="http://schemas.openxmlformats.org/officeDocument/2006/relationships/font" Target="fonts/RobotoMedium-boldItalic.fntdata"/><Relationship Id="rId52" Type="http://schemas.openxmlformats.org/officeDocument/2006/relationships/font" Target="fonts/RobotoMedium-italic.fntdata"/><Relationship Id="rId11" Type="http://schemas.openxmlformats.org/officeDocument/2006/relationships/slide" Target="slides/slide6.xml"/><Relationship Id="rId55" Type="http://schemas.openxmlformats.org/officeDocument/2006/relationships/font" Target="fonts/Anaheim-bold.fntdata"/><Relationship Id="rId10" Type="http://schemas.openxmlformats.org/officeDocument/2006/relationships/slide" Target="slides/slide5.xml"/><Relationship Id="rId54" Type="http://schemas.openxmlformats.org/officeDocument/2006/relationships/font" Target="fonts/Anaheim-regular.fntdata"/><Relationship Id="rId13" Type="http://schemas.openxmlformats.org/officeDocument/2006/relationships/slide" Target="slides/slide8.xml"/><Relationship Id="rId57" Type="http://schemas.openxmlformats.org/officeDocument/2006/relationships/font" Target="fonts/WorkSans-regular.fntdata"/><Relationship Id="rId12" Type="http://schemas.openxmlformats.org/officeDocument/2006/relationships/slide" Target="slides/slide7.xml"/><Relationship Id="rId56" Type="http://schemas.openxmlformats.org/officeDocument/2006/relationships/font" Target="fonts/BebasNeue-regular.fntdata"/><Relationship Id="rId15" Type="http://schemas.openxmlformats.org/officeDocument/2006/relationships/slide" Target="slides/slide10.xml"/><Relationship Id="rId59" Type="http://schemas.openxmlformats.org/officeDocument/2006/relationships/font" Target="fonts/WorkSans-italic.fntdata"/><Relationship Id="rId14" Type="http://schemas.openxmlformats.org/officeDocument/2006/relationships/slide" Target="slides/slide9.xml"/><Relationship Id="rId58" Type="http://schemas.openxmlformats.org/officeDocument/2006/relationships/font" Target="fonts/WorkSans-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my name is chen fei, and today my team and i will be presenting our solution for stock price prediction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31a5587bcd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31a5587bcd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Lastly , w</a:t>
            </a:r>
            <a:r>
              <a:rPr lang="en"/>
              <a:t>e assumed that stocks within the S&amp;P 500 exhibit similar trends due to shared macroeconomic factors, industry dynamics and investor behavior. This assumption allowed us to aggregate individual stock data into hportfolio-level features, enabling us to model high-level market trends rather than focusing on individual stock movements. Aggregating data in this way mitigates multicollinearity and reduces redundancy in the data. It also lowers the risk of overfitting by simplifying the model and avoiding noise from stock-specific fluctuations. </a:t>
            </a:r>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314b5c87034_1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314b5c87034_1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will now talk about the feature engineering and </a:t>
            </a:r>
            <a:r>
              <a:rPr lang="en"/>
              <a:t>feature</a:t>
            </a:r>
            <a:r>
              <a:rPr lang="en"/>
              <a:t> selection process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2" name="Shape 1702"/>
        <p:cNvGrpSpPr/>
        <p:nvPr/>
      </p:nvGrpSpPr>
      <p:grpSpPr>
        <a:xfrm>
          <a:off x="0" y="0"/>
          <a:ext cx="0" cy="0"/>
          <a:chOff x="0" y="0"/>
          <a:chExt cx="0" cy="0"/>
        </a:xfrm>
      </p:grpSpPr>
      <p:sp>
        <p:nvSpPr>
          <p:cNvPr id="1703" name="Google Shape;1703;g184d99d1a7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4" name="Google Shape;1704;g184d99d1a7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slide covers the first three features added. Moving averages (5-day and 10-day) capture short and medium-term momentum, identifying trends. Volatility measures daily price swings, helping the model predict significant movements. Finally, the volume moving average confirms trends by analyzing 5-day trading volume spikes alongside price changes.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8" name="Shape 1708"/>
        <p:cNvGrpSpPr/>
        <p:nvPr/>
      </p:nvGrpSpPr>
      <p:grpSpPr>
        <a:xfrm>
          <a:off x="0" y="0"/>
          <a:ext cx="0" cy="0"/>
          <a:chOff x="0" y="0"/>
          <a:chExt cx="0" cy="0"/>
        </a:xfrm>
      </p:grpSpPr>
      <p:sp>
        <p:nvSpPr>
          <p:cNvPr id="1709" name="Google Shape;1709;g317e7ec4e01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0" name="Google Shape;1710;g317e7ec4e01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last two features added are RSI and MACD. RSI identifies overbought or oversold conditions, signaling potential corrections or rebounds. MACD analyzes the relationship between two moving averages, providing key insights into momentum shifts and trend reversals.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4" name="Shape 1714"/>
        <p:cNvGrpSpPr/>
        <p:nvPr/>
      </p:nvGrpSpPr>
      <p:grpSpPr>
        <a:xfrm>
          <a:off x="0" y="0"/>
          <a:ext cx="0" cy="0"/>
          <a:chOff x="0" y="0"/>
          <a:chExt cx="0" cy="0"/>
        </a:xfrm>
      </p:grpSpPr>
      <p:sp>
        <p:nvSpPr>
          <p:cNvPr id="1715" name="Google Shape;1715;g31a5587bcd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6" name="Google Shape;1716;g31a5587bcd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a:t>
            </a:r>
            <a:r>
              <a:rPr lang="en">
                <a:solidFill>
                  <a:schemeClr val="dk1"/>
                </a:solidFill>
              </a:rPr>
              <a:t>We split the dataset into training, validation, and testing sets before applying feature selection. To preserve the natural order of events, we split the time series data chronologically, ensuring the training set uses only past data to predict future outcomes. This approach avoids data leakage and mimics real-world scenarios where future data isn't available during model training. I will now hand over the time to Jing Kiat.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g3160307f80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3" name="Google Shape;1723;g3160307f80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Ryan. We used mainly</a:t>
            </a:r>
            <a:r>
              <a:rPr lang="en"/>
              <a:t> three feature selection methods, as shown in the slide above, to select optimal features for our models.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7" name="Shape 1727"/>
        <p:cNvGrpSpPr/>
        <p:nvPr/>
      </p:nvGrpSpPr>
      <p:grpSpPr>
        <a:xfrm>
          <a:off x="0" y="0"/>
          <a:ext cx="0" cy="0"/>
          <a:chOff x="0" y="0"/>
          <a:chExt cx="0" cy="0"/>
        </a:xfrm>
      </p:grpSpPr>
      <p:sp>
        <p:nvSpPr>
          <p:cNvPr id="1728" name="Google Shape;1728;g317e7ec4e01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9" name="Google Shape;1729;g317e7ec4e01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Lasso feature selection, we tuned the hyperparameter and found an optimal alpha value of 0.01. In the Finance dataset, Lasso reduced the features to key variables like 'High,' 'Low,' 'Close,' and 'Volatility,' achieving a mean squared error of </a:t>
            </a:r>
            <a:r>
              <a:rPr lang="en">
                <a:solidFill>
                  <a:srgbClr val="05063F"/>
                </a:solidFill>
                <a:latin typeface="Work Sans"/>
                <a:ea typeface="Work Sans"/>
                <a:cs typeface="Work Sans"/>
                <a:sym typeface="Work Sans"/>
              </a:rPr>
              <a:t>0.0001437</a:t>
            </a:r>
            <a:r>
              <a:rPr lang="en"/>
              <a:t>. Similarly, in the InfoTech dataset, it selected features like 'High,' 'Low,' 'Volume,' and 'RSI,' with a mean squared error of</a:t>
            </a:r>
            <a:r>
              <a:rPr b="1" lang="en"/>
              <a:t> 0.0001615</a:t>
            </a:r>
            <a:r>
              <a:rPr lang="en"/>
              <a:t>. This demonstrates how Lasso effectively removes less significant features while maintaining performance.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7" name="Shape 1737"/>
        <p:cNvGrpSpPr/>
        <p:nvPr/>
      </p:nvGrpSpPr>
      <p:grpSpPr>
        <a:xfrm>
          <a:off x="0" y="0"/>
          <a:ext cx="0" cy="0"/>
          <a:chOff x="0" y="0"/>
          <a:chExt cx="0" cy="0"/>
        </a:xfrm>
      </p:grpSpPr>
      <p:sp>
        <p:nvSpPr>
          <p:cNvPr id="1738" name="Google Shape;1738;g31a5587bcd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9" name="Google Shape;1739;g31a5587bcd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For the Finance dataset, feature selection was based on feature importance scores from the XGBoostmodel. Using a threshold of 0.05, the top features chosen were ‘High’ , ‘Close_next’ ‘Close’ “low’ ‘Open’ ‘RSI’ Among these, 'High' contributed the most with an importance score of 0.2399. This method ensures that only features with significant predictive power are included, simplifying the model without compromising accuracy.</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g3160307f801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0" name="Google Shape;1750;g3160307f801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InfoTech dataset, </a:t>
            </a:r>
            <a:r>
              <a:rPr b="1" lang="en"/>
              <a:t>XGBoost </a:t>
            </a:r>
            <a:r>
              <a:rPr lang="en"/>
              <a:t>ranked features by importance, selecting those above a threshold of 0.05.'Low' contributed the most with an importance score of 0.22. This method ensured that only the most influential features were retained for accurate predictions.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9" name="Shape 1759"/>
        <p:cNvGrpSpPr/>
        <p:nvPr/>
      </p:nvGrpSpPr>
      <p:grpSpPr>
        <a:xfrm>
          <a:off x="0" y="0"/>
          <a:ext cx="0" cy="0"/>
          <a:chOff x="0" y="0"/>
          <a:chExt cx="0" cy="0"/>
        </a:xfrm>
      </p:grpSpPr>
      <p:sp>
        <p:nvSpPr>
          <p:cNvPr id="1760" name="Google Shape;1760;g317e7ec4e01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1" name="Google Shape;1761;g317e7ec4e01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for PCA, the optimal number of principal components is two, as seen from the screen plot. It can also be seen that the new principal components greatly reduced redundancy and maximised variance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95959"/>
                </a:solidFill>
                <a:latin typeface="Anaheim"/>
                <a:ea typeface="Anaheim"/>
                <a:cs typeface="Anaheim"/>
                <a:sym typeface="Anaheim"/>
              </a:rPr>
              <a:t>Here is table of contents, and without further ado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g31a5587bcd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0" name="Google Shape;1770;g31a5587bcd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target variable for this project is ‘close_next’ which represents the percentage change between a stock’s closing price on the current day and its closing price for the following day. We chose this variable because it aligns perfectly with short-term strategies such as </a:t>
            </a:r>
            <a:r>
              <a:rPr lang="en"/>
              <a:t>daily</a:t>
            </a:r>
            <a:r>
              <a:rPr lang="en"/>
              <a:t> rebalancing or trading decision where timely and actionable insights are critical.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this approach reduces collinearity between features as percentage changes minimize the dependencies that often arise when using raw price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a:t>
            </a:r>
            <a:r>
              <a:rPr lang="en">
                <a:solidFill>
                  <a:schemeClr val="dk1"/>
                </a:solidFill>
              </a:rPr>
              <a:t> I'll pass the time to kealan to talk more about the models used in the project.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317e7ec4e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317e7ec4e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5" name="Shape 2025"/>
        <p:cNvGrpSpPr/>
        <p:nvPr/>
      </p:nvGrpSpPr>
      <p:grpSpPr>
        <a:xfrm>
          <a:off x="0" y="0"/>
          <a:ext cx="0" cy="0"/>
          <a:chOff x="0" y="0"/>
          <a:chExt cx="0" cy="0"/>
        </a:xfrm>
      </p:grpSpPr>
      <p:sp>
        <p:nvSpPr>
          <p:cNvPr id="2026" name="Google Shape;2026;g31a5587bcd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7" name="Google Shape;2027;g31a5587bcd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a:t>
            </a:r>
            <a:r>
              <a:rPr lang="en"/>
              <a:t>Linear regression is a simple and interpretable model that assumes a linear relationship between the features and the target variable. We chose it as our baseline model because it is computationally efficient and provides a straightforward way to analyze relationships, making it a great starting point for stock price prediction.</a:t>
            </a:r>
            <a:br>
              <a:rPr lang="en"/>
            </a:br>
            <a:br>
              <a:rPr lang="en"/>
            </a:br>
            <a:r>
              <a:rPr lang="en"/>
              <a:t>However, linear regression has significant limitations for this task. It assumes a constant linear relationship, which oversimplifies the dynamic and non-linear nature of stock market data. While it can predict general trends, it struggles with sudden shifts, non-linear patterns, and the assumption that relationships between variables remain constant over time.</a:t>
            </a:r>
            <a:endParaRPr/>
          </a:p>
          <a:p>
            <a:pPr indent="0" lvl="0" marL="0" rtl="0" algn="l">
              <a:spcBef>
                <a:spcPts val="0"/>
              </a:spcBef>
              <a:spcAft>
                <a:spcPts val="0"/>
              </a:spcAft>
              <a:buNone/>
            </a:pPr>
            <a:br>
              <a:rPr lang="en"/>
            </a:br>
            <a:r>
              <a:rPr lang="en"/>
              <a:t>In our dataset, the non-linear yearly increase in stock prices highlighted these limitations. Linear regression captured basic trends but lacked the accuracy needed for more complex predictions.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1" name="Shape 2031"/>
        <p:cNvGrpSpPr/>
        <p:nvPr/>
      </p:nvGrpSpPr>
      <p:grpSpPr>
        <a:xfrm>
          <a:off x="0" y="0"/>
          <a:ext cx="0" cy="0"/>
          <a:chOff x="0" y="0"/>
          <a:chExt cx="0" cy="0"/>
        </a:xfrm>
      </p:grpSpPr>
      <p:sp>
        <p:nvSpPr>
          <p:cNvPr id="2032" name="Google Shape;2032;g31af91a92ee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3" name="Google Shape;2033;g31af91a92ee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compares different regression techniques for stock prediction. Lasso feature selection was chosen as it achieved the lowest MSE for both finance and info tech stocks</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8" name="Shape 2038"/>
        <p:cNvGrpSpPr/>
        <p:nvPr/>
      </p:nvGrpSpPr>
      <p:grpSpPr>
        <a:xfrm>
          <a:off x="0" y="0"/>
          <a:ext cx="0" cy="0"/>
          <a:chOff x="0" y="0"/>
          <a:chExt cx="0" cy="0"/>
        </a:xfrm>
      </p:grpSpPr>
      <p:sp>
        <p:nvSpPr>
          <p:cNvPr id="2039" name="Google Shape;2039;g31a5587bcd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0" name="Google Shape;2040;g31a5587bcd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compares different regression techniques for stock prediction. Lasso feature selection was chosen as it achieved the lowest MSE.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317e7ec4e01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317e7ec4e01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used XGBoost which uses gradient-boosted decision trees to model complex patterns in structured data. We chose XGBoost because it excels at capturing non-linear relationships and seasonality, making it suitable for stock price trends.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XGboost is not designed for extrapolation meaning it struggles to predict values beyond the training range. Instead, it excels at interpolation, identifying patterns within the observed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acknowledge that stock returns, particularly short-term returns are volatile and influenced by many unpredictable factors which could result in large fluctuations in the results.</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1" name="Shape 2051"/>
        <p:cNvGrpSpPr/>
        <p:nvPr/>
      </p:nvGrpSpPr>
      <p:grpSpPr>
        <a:xfrm>
          <a:off x="0" y="0"/>
          <a:ext cx="0" cy="0"/>
          <a:chOff x="0" y="0"/>
          <a:chExt cx="0" cy="0"/>
        </a:xfrm>
      </p:grpSpPr>
      <p:sp>
        <p:nvSpPr>
          <p:cNvPr id="2052" name="Google Shape;2052;g31af91a92ee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3" name="Google Shape;2053;g31af91a92ee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Here we provide a visual representation of the fluctuations in XGBoost predictions (in blue) compared to actual values (in orange)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chose Lasso features as it performed the best for the XGBoost model.</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31a5587bcd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31a5587bcd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Here we provide a visual representation of the fluctuations in XGBoost predictions (in blue) compared to actual values (in orange)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chose XGBoost features as it performed the best for the XGBoost model.</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5" name="Shape 2065"/>
        <p:cNvGrpSpPr/>
        <p:nvPr/>
      </p:nvGrpSpPr>
      <p:grpSpPr>
        <a:xfrm>
          <a:off x="0" y="0"/>
          <a:ext cx="0" cy="0"/>
          <a:chOff x="0" y="0"/>
          <a:chExt cx="0" cy="0"/>
        </a:xfrm>
      </p:grpSpPr>
      <p:sp>
        <p:nvSpPr>
          <p:cNvPr id="2066" name="Google Shape;2066;g317e7ec4e01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7" name="Google Shape;2067;g317e7ec4e01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we’ll discuss LSTM (Long Short-Term Memory), a type of recurrent neural network designed for sequential data like time series or natural language. Unlike standard RNNs, LSTMs address the vanishing gradient problem, enabling them to capture patterns over longer sequences.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makes them ideal for stock prediction, as they excel at identifying sequential dependencies where past trends influence future values. For our analysis, we fine-tuned hyperparameters by testing various feature selection methods and choosing the best-performing configuration.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1" name="Shape 2071"/>
        <p:cNvGrpSpPr/>
        <p:nvPr/>
      </p:nvGrpSpPr>
      <p:grpSpPr>
        <a:xfrm>
          <a:off x="0" y="0"/>
          <a:ext cx="0" cy="0"/>
          <a:chOff x="0" y="0"/>
          <a:chExt cx="0" cy="0"/>
        </a:xfrm>
      </p:grpSpPr>
      <p:sp>
        <p:nvSpPr>
          <p:cNvPr id="2072" name="Google Shape;2072;g3160307f801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3" name="Google Shape;2073;g3160307f801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selected XGBoost for our finance stock data analysis because it achieved the lowest RMSE, demonstrating superior performance compared to other models. Its ability to accurately capture trends and minimize prediction errors made it the most reliable choice for forecasting stock prices.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get into the goals of the project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8" name="Shape 2078"/>
        <p:cNvGrpSpPr/>
        <p:nvPr/>
      </p:nvGrpSpPr>
      <p:grpSpPr>
        <a:xfrm>
          <a:off x="0" y="0"/>
          <a:ext cx="0" cy="0"/>
          <a:chOff x="0" y="0"/>
          <a:chExt cx="0" cy="0"/>
        </a:xfrm>
      </p:grpSpPr>
      <p:sp>
        <p:nvSpPr>
          <p:cNvPr id="2079" name="Google Shape;2079;g3160307f801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0" name="Google Shape;2080;g3160307f801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on our analysis of financial stocks with XGBoost, we found that for InfoTech stocks, Lasso regression delivered the most accurate results, achieving the lowest RMSE.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5" name="Shape 2085"/>
        <p:cNvGrpSpPr/>
        <p:nvPr/>
      </p:nvGrpSpPr>
      <p:grpSpPr>
        <a:xfrm>
          <a:off x="0" y="0"/>
          <a:ext cx="0" cy="0"/>
          <a:chOff x="0" y="0"/>
          <a:chExt cx="0" cy="0"/>
        </a:xfrm>
      </p:grpSpPr>
      <p:sp>
        <p:nvSpPr>
          <p:cNvPr id="2086" name="Google Shape;2086;g317e7ec4e0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7" name="Google Shape;2087;g317e7ec4e0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we’re move on to how we did hyper parameter tuning for our models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6" name="Shape 2336"/>
        <p:cNvGrpSpPr/>
        <p:nvPr/>
      </p:nvGrpSpPr>
      <p:grpSpPr>
        <a:xfrm>
          <a:off x="0" y="0"/>
          <a:ext cx="0" cy="0"/>
          <a:chOff x="0" y="0"/>
          <a:chExt cx="0" cy="0"/>
        </a:xfrm>
      </p:grpSpPr>
      <p:sp>
        <p:nvSpPr>
          <p:cNvPr id="2337" name="Google Shape;2337;g31a8b67db4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8" name="Google Shape;2338;g31a8b67db4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applied hyperparameter tuning with Lasso for InfoTech stock prediction by using GridSearchCV with TimeSeriesSplit to maintain the temporal structure. Standardizing the features with StandardScaler, we tested various alpha values and identified the best-performing parameter {alpha} to minimize RMSE, ensuring accurate feature selection and improved predictions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2" name="Shape 2342"/>
        <p:cNvGrpSpPr/>
        <p:nvPr/>
      </p:nvGrpSpPr>
      <p:grpSpPr>
        <a:xfrm>
          <a:off x="0" y="0"/>
          <a:ext cx="0" cy="0"/>
          <a:chOff x="0" y="0"/>
          <a:chExt cx="0" cy="0"/>
        </a:xfrm>
      </p:grpSpPr>
      <p:sp>
        <p:nvSpPr>
          <p:cNvPr id="2343" name="Google Shape;2343;g317e7ec4e01_3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4" name="Google Shape;2344;g317e7ec4e01_3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We employed RandomizedSearchCV to optimise the hyperparameters of the XGBoost model. Allowing us to efficiently explore a large hyperparameter space by randomly sampling a fixed number of parameter combinations. This ensured that the XGBoost model was both efficient and robust as well as achieving a reduced RMSE.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31a5587bcd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31a5587bcd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Keras Tuner for hyperparameter tuning. It is a tool purpose-built for optimising neural network configurations. Its design makes it particularly effective for tuning complex models like LSTM. For this project, we implemented RandomSearch to explore combinations of key hyperparameters. The result was a well-optimized LSTM model with improved validation loss and a lower Test MAE, showcasing the value of Keras Tuner in achieving optimal neural network performance.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4" name="Shape 2354"/>
        <p:cNvGrpSpPr/>
        <p:nvPr/>
      </p:nvGrpSpPr>
      <p:grpSpPr>
        <a:xfrm>
          <a:off x="0" y="0"/>
          <a:ext cx="0" cy="0"/>
          <a:chOff x="0" y="0"/>
          <a:chExt cx="0" cy="0"/>
        </a:xfrm>
      </p:grpSpPr>
      <p:sp>
        <p:nvSpPr>
          <p:cNvPr id="2355" name="Google Shape;2355;g317e7ec4e01_3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6" name="Google Shape;2356;g317e7ec4e01_3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move on into the final section of our presentation, the evaluation and results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5" name="Shape 2605"/>
        <p:cNvGrpSpPr/>
        <p:nvPr/>
      </p:nvGrpSpPr>
      <p:grpSpPr>
        <a:xfrm>
          <a:off x="0" y="0"/>
          <a:ext cx="0" cy="0"/>
          <a:chOff x="0" y="0"/>
          <a:chExt cx="0" cy="0"/>
        </a:xfrm>
      </p:grpSpPr>
      <p:sp>
        <p:nvSpPr>
          <p:cNvPr id="2606" name="Google Shape;2606;g31a5587bcd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7" name="Google Shape;2607;g31a5587bcd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rPr>
              <a:t>Here, we used two different evaluation metrics, RMSE and MAE, to compare the performance of XGBoost, Linear Regression, and LSTM models. RMSE helped assess overall fit by penalizing large errors, while MAE is suited to measure LSTM's ability to handle sequential data and average errors effectively.</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1" name="Shape 2611"/>
        <p:cNvGrpSpPr/>
        <p:nvPr/>
      </p:nvGrpSpPr>
      <p:grpSpPr>
        <a:xfrm>
          <a:off x="0" y="0"/>
          <a:ext cx="0" cy="0"/>
          <a:chOff x="0" y="0"/>
          <a:chExt cx="0" cy="0"/>
        </a:xfrm>
      </p:grpSpPr>
      <p:sp>
        <p:nvSpPr>
          <p:cNvPr id="2612" name="Google Shape;2612;g31a5cad62e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3" name="Google Shape;2613;g31a5cad62e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three metrics results, we conclude that LSTM is the best choice for creating a general trend model that can be used </a:t>
            </a:r>
            <a:r>
              <a:rPr lang="en"/>
              <a:t>across</a:t>
            </a:r>
            <a:r>
              <a:rPr lang="en"/>
              <a:t> industries. Its superior performance and flexibility highlight its </a:t>
            </a:r>
            <a:r>
              <a:rPr lang="en"/>
              <a:t>potential for analysing temporal data and could even be used for applications beyond stock price predictions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1" name="Shape 2621"/>
        <p:cNvGrpSpPr/>
        <p:nvPr/>
      </p:nvGrpSpPr>
      <p:grpSpPr>
        <a:xfrm>
          <a:off x="0" y="0"/>
          <a:ext cx="0" cy="0"/>
          <a:chOff x="0" y="0"/>
          <a:chExt cx="0" cy="0"/>
        </a:xfrm>
      </p:grpSpPr>
      <p:sp>
        <p:nvSpPr>
          <p:cNvPr id="2622" name="Google Shape;2622;g31a5587bcd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3" name="Google Shape;2623;g31a5587bcd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conducted rigorous evaluations of multiple models using metrics like MAE and RMSE to ensure accuracy and interpretability. Among all tested models, LSTM with XGBoost feature selection provided the most reliable predictions, achieving the lowest error rates.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Furthermore, we discovered that different industries benefit from distinct feature selection approaches. In industries other than Finance and Info-Tech, other feature selection methods might perform better when combined with LSTM.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findings highlight the importance of customizing feature engineering to industry-specific characteristics for optimal prediction.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7" name="Shape 2627"/>
        <p:cNvGrpSpPr/>
        <p:nvPr/>
      </p:nvGrpSpPr>
      <p:grpSpPr>
        <a:xfrm>
          <a:off x="0" y="0"/>
          <a:ext cx="0" cy="0"/>
          <a:chOff x="0" y="0"/>
          <a:chExt cx="0" cy="0"/>
        </a:xfrm>
      </p:grpSpPr>
      <p:sp>
        <p:nvSpPr>
          <p:cNvPr id="2628" name="Google Shape;2628;g31af91a92e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9" name="Google Shape;2629;g31af91a92e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current model uses trading volume to </a:t>
            </a:r>
            <a:r>
              <a:rPr lang="en"/>
              <a:t>weight </a:t>
            </a:r>
            <a:r>
              <a:rPr lang="en"/>
              <a:t>stocks, while it captures trading activity it does not fully reflect the size or importance of each stock. Using market cap instead provides a more accurate representation of each stock’s value within the market. However, we </a:t>
            </a:r>
            <a:r>
              <a:rPr lang="en"/>
              <a:t>didn't</a:t>
            </a:r>
            <a:r>
              <a:rPr lang="en"/>
              <a:t> have access to historical market cap data for this project. Moving forward we could source this data through financial APIs or licensed dataset instead.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future, we could also try different ensemble approaches and combine the predictions from our multiple models to produce a more accurate and robust outcome.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we could also experiment with combining </a:t>
            </a:r>
            <a:r>
              <a:rPr lang="en"/>
              <a:t>activation functions like Tanh in gates and Leaky ReLU in outputs or use advanced optimizers like Adam for further fine-tuning.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this project, we would like to develop a machine learning model to help the average person predict stock prices in an industry of their choice. The model should be generalised </a:t>
            </a:r>
            <a:r>
              <a:rPr lang="en"/>
              <a:t>enough</a:t>
            </a:r>
            <a:r>
              <a:rPr lang="en"/>
              <a:t> to learn the trends of </a:t>
            </a:r>
            <a:r>
              <a:rPr lang="en"/>
              <a:t>different</a:t>
            </a:r>
            <a:r>
              <a:rPr lang="en"/>
              <a:t> industries, and it will be easy for a person from a non-finance </a:t>
            </a:r>
            <a:r>
              <a:rPr lang="en"/>
              <a:t>background to understand,</a:t>
            </a:r>
            <a:r>
              <a:rPr lang="en"/>
              <a:t> so that they can have a tool to do a general prediction of whether or not stock prices increase.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3" name="Shape 2633"/>
        <p:cNvGrpSpPr/>
        <p:nvPr/>
      </p:nvGrpSpPr>
      <p:grpSpPr>
        <a:xfrm>
          <a:off x="0" y="0"/>
          <a:ext cx="0" cy="0"/>
          <a:chOff x="0" y="0"/>
          <a:chExt cx="0" cy="0"/>
        </a:xfrm>
      </p:grpSpPr>
      <p:sp>
        <p:nvSpPr>
          <p:cNvPr id="2634" name="Google Shape;2634;g184d99d1a72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5" name="Google Shape;2635;g184d99d1a72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so much for listening to our presentation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314b5c87034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314b5c87034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now briefly explain how our team cleaned the dataset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54dda1946d_4_2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0" name="Google Shape;1400;g54dda1946d_4_2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Initially, </a:t>
            </a:r>
            <a:r>
              <a:rPr lang="en"/>
              <a:t>We started with over 8,000 companies and filtered it down to the top 500 based on the tickers listed in the SP500 dataset. </a:t>
            </a:r>
            <a:r>
              <a:rPr lang="en">
                <a:solidFill>
                  <a:srgbClr val="05063F"/>
                </a:solidFill>
              </a:rPr>
              <a:t>We decided to group stocks that were more related to one another</a:t>
            </a:r>
            <a:r>
              <a:rPr lang="en" sz="1400">
                <a:solidFill>
                  <a:srgbClr val="05063F"/>
                </a:solidFill>
                <a:latin typeface="Work Sans"/>
                <a:ea typeface="Work Sans"/>
                <a:cs typeface="Work Sans"/>
                <a:sym typeface="Work Sans"/>
              </a:rPr>
              <a:t> </a:t>
            </a:r>
            <a:r>
              <a:rPr lang="en"/>
              <a:t>by selecting only the InfoTech and Finance companies using the 'Sector' column. This resulted in 71 InfoTech companies and 66 Finance companies, creating two distinct datasets for focused analysis.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g314b5c87034_1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8" name="Google Shape;1418;g314b5c87034_1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then did removal and propagation of features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Firstly, We removed OpenInt as it was redundant for our analysis and more relevant for predicting derivatives like options and futures.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Next, Stocks with more than 10% of zero-volume days were excluded to ensure consistent trading activity and prevent noise from affecting model accuracy.</a:t>
            </a:r>
            <a:endParaRPr>
              <a:solidFill>
                <a:schemeClr val="dk1"/>
              </a:solidFill>
            </a:endParaRPr>
          </a:p>
          <a:p>
            <a:pPr indent="0" lvl="0" marL="0" rtl="0" algn="l">
              <a:lnSpc>
                <a:spcPct val="115000"/>
              </a:lnSpc>
              <a:spcBef>
                <a:spcPts val="1200"/>
              </a:spcBef>
              <a:spcAft>
                <a:spcPts val="0"/>
              </a:spcAft>
              <a:buNone/>
            </a:pPr>
            <a:r>
              <a:rPr lang="en">
                <a:solidFill>
                  <a:schemeClr val="dk1"/>
                </a:solidFill>
              </a:rPr>
              <a:t>For stocks with zero values in the 'Open,' 'Close,' or 'Volume' columns, we backfilled these values using the previous day's data. Since zero values accounted for less than 1% of total data points and were primarily in the 'Volume' column, this approach allowed us to retain the time series continuity while avoiding data loss.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g314b5c87034_1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9" name="Google Shape;1429;g314b5c87034_1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split the date column into quarters, months, and days as they are more useful for stock prediction due to seasonal patterns like better performance during the Christmas season in Q4. Additionally, the day of the week impacts stock trading as traders tend to close positions before weekends.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also removed pre-2005 data as it was disproportionately represented in our dataset and irrelevant to current market trends. Keeping it could have introduced bias and skewed the model, as shown in the diagram.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Lastly, we ensured that stocks had data for the entire time period of 2010–2017, which provided a balanced dataset for reliable analysis. </a:t>
            </a:r>
            <a:endParaRPr>
              <a:solidFill>
                <a:schemeClr val="dk1"/>
              </a:solidFill>
            </a:endParaRPr>
          </a:p>
          <a:p>
            <a:pPr indent="0" lvl="0" marL="0" rtl="0" algn="l">
              <a:spcBef>
                <a:spcPts val="0"/>
              </a:spcBef>
              <a:spcAft>
                <a:spcPts val="0"/>
              </a:spcAft>
              <a:buNone/>
            </a:pPr>
            <a:r>
              <a:rPr lang="en">
                <a:solidFill>
                  <a:schemeClr val="dk1"/>
                </a:solidFill>
              </a:rPr>
              <a:t>Ill now pass the time on to ryan.</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9" name="Shape 1439"/>
        <p:cNvGrpSpPr/>
        <p:nvPr/>
      </p:nvGrpSpPr>
      <p:grpSpPr>
        <a:xfrm>
          <a:off x="0" y="0"/>
          <a:ext cx="0" cy="0"/>
          <a:chOff x="0" y="0"/>
          <a:chExt cx="0" cy="0"/>
        </a:xfrm>
      </p:grpSpPr>
      <p:sp>
        <p:nvSpPr>
          <p:cNvPr id="1440" name="Google Shape;1440;g31b054fe3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1" name="Google Shape;1441;g31b054fe3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Chen Fei. </a:t>
            </a:r>
            <a:r>
              <a:rPr lang="en"/>
              <a:t>We also implemented volume-weighted metrics because we understand that not all companies influence the S&amp;P 500 equally. Larger or more actively traded companies typically have a greater impact on market movements. We chose to use trading volume as a practical alternative to approximate each stock’s relative market influence. Compared to simple averaging, which assigns equal importance to all stocks, volume weighting reduces bias by emphasizing stocks that truly drive market activity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375" y="1339"/>
            <a:ext cx="9143998" cy="5140822"/>
          </a:xfrm>
          <a:prstGeom prst="rect">
            <a:avLst/>
          </a:prstGeom>
          <a:noFill/>
          <a:ln>
            <a:noFill/>
          </a:ln>
        </p:spPr>
      </p:pic>
      <p:sp>
        <p:nvSpPr>
          <p:cNvPr id="10" name="Google Shape;10;p2"/>
          <p:cNvSpPr/>
          <p:nvPr/>
        </p:nvSpPr>
        <p:spPr>
          <a:xfrm>
            <a:off x="271475" y="264475"/>
            <a:ext cx="8159400" cy="46215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1" name="Google Shape;11;p2"/>
          <p:cNvSpPr txBox="1"/>
          <p:nvPr>
            <p:ph type="ctrTitle"/>
          </p:nvPr>
        </p:nvSpPr>
        <p:spPr>
          <a:xfrm>
            <a:off x="713225" y="807613"/>
            <a:ext cx="6162600" cy="24300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2" name="Google Shape;12;p2"/>
          <p:cNvSpPr txBox="1"/>
          <p:nvPr>
            <p:ph idx="1" type="subTitle"/>
          </p:nvPr>
        </p:nvSpPr>
        <p:spPr>
          <a:xfrm>
            <a:off x="713225" y="3237625"/>
            <a:ext cx="4311900" cy="475800"/>
          </a:xfrm>
          <a:prstGeom prst="rect">
            <a:avLst/>
          </a:prstGeom>
          <a:noFill/>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3" name="Google Shape;13;p2"/>
          <p:cNvGrpSpPr/>
          <p:nvPr/>
        </p:nvGrpSpPr>
        <p:grpSpPr>
          <a:xfrm rot="-5400000">
            <a:off x="3014225" y="-2098450"/>
            <a:ext cx="115200" cy="4717200"/>
            <a:chOff x="288000" y="213150"/>
            <a:chExt cx="115200" cy="4717200"/>
          </a:xfrm>
        </p:grpSpPr>
        <p:sp>
          <p:nvSpPr>
            <p:cNvPr id="14" name="Google Shape;14;p2"/>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5" name="Google Shape;15;p2"/>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16" name="Google Shape;16;p2"/>
            <p:cNvCxnSpPr>
              <a:stCxn id="14" idx="4"/>
              <a:endCxn id="15"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grpSp>
        <p:nvGrpSpPr>
          <p:cNvPr id="17" name="Google Shape;17;p2"/>
          <p:cNvGrpSpPr/>
          <p:nvPr/>
        </p:nvGrpSpPr>
        <p:grpSpPr>
          <a:xfrm rot="-5400000">
            <a:off x="3014225" y="2524750"/>
            <a:ext cx="115200" cy="4717200"/>
            <a:chOff x="288000" y="213150"/>
            <a:chExt cx="115200" cy="4717200"/>
          </a:xfrm>
        </p:grpSpPr>
        <p:sp>
          <p:nvSpPr>
            <p:cNvPr id="18" name="Google Shape;18;p2"/>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9" name="Google Shape;19;p2"/>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20" name="Google Shape;20;p2"/>
            <p:cNvCxnSpPr>
              <a:stCxn id="18" idx="4"/>
              <a:endCxn id="19"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9" name="Shape 189"/>
        <p:cNvGrpSpPr/>
        <p:nvPr/>
      </p:nvGrpSpPr>
      <p:grpSpPr>
        <a:xfrm>
          <a:off x="0" y="0"/>
          <a:ext cx="0" cy="0"/>
          <a:chOff x="0" y="0"/>
          <a:chExt cx="0" cy="0"/>
        </a:xfrm>
      </p:grpSpPr>
      <p:pic>
        <p:nvPicPr>
          <p:cNvPr id="190" name="Google Shape;190;p11"/>
          <p:cNvPicPr preferRelativeResize="0"/>
          <p:nvPr/>
        </p:nvPicPr>
        <p:blipFill>
          <a:blip r:embed="rId2">
            <a:alphaModFix/>
          </a:blip>
          <a:stretch>
            <a:fillRect/>
          </a:stretch>
        </p:blipFill>
        <p:spPr>
          <a:xfrm flipH="1">
            <a:off x="1850" y="0"/>
            <a:ext cx="9140300" cy="5143501"/>
          </a:xfrm>
          <a:prstGeom prst="rect">
            <a:avLst/>
          </a:prstGeom>
          <a:noFill/>
          <a:ln>
            <a:noFill/>
          </a:ln>
        </p:spPr>
      </p:pic>
      <p:sp>
        <p:nvSpPr>
          <p:cNvPr id="191" name="Google Shape;191;p11"/>
          <p:cNvSpPr/>
          <p:nvPr/>
        </p:nvSpPr>
        <p:spPr>
          <a:xfrm>
            <a:off x="271475" y="264475"/>
            <a:ext cx="8159400" cy="46215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92" name="Google Shape;192;p11"/>
          <p:cNvSpPr txBox="1"/>
          <p:nvPr>
            <p:ph hasCustomPrompt="1" type="title"/>
          </p:nvPr>
        </p:nvSpPr>
        <p:spPr>
          <a:xfrm>
            <a:off x="713225" y="1708863"/>
            <a:ext cx="6026100" cy="12285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9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93" name="Google Shape;193;p11"/>
          <p:cNvSpPr txBox="1"/>
          <p:nvPr>
            <p:ph idx="1" type="subTitle"/>
          </p:nvPr>
        </p:nvSpPr>
        <p:spPr>
          <a:xfrm>
            <a:off x="713225" y="2937538"/>
            <a:ext cx="60261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94" name="Google Shape;194;p11"/>
          <p:cNvGrpSpPr/>
          <p:nvPr/>
        </p:nvGrpSpPr>
        <p:grpSpPr>
          <a:xfrm rot="-5400000">
            <a:off x="3014225" y="-2098450"/>
            <a:ext cx="115200" cy="4717200"/>
            <a:chOff x="288000" y="213150"/>
            <a:chExt cx="115200" cy="4717200"/>
          </a:xfrm>
        </p:grpSpPr>
        <p:sp>
          <p:nvSpPr>
            <p:cNvPr id="195" name="Google Shape;195;p11"/>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96" name="Google Shape;196;p11"/>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197" name="Google Shape;197;p11"/>
            <p:cNvCxnSpPr>
              <a:stCxn id="195" idx="4"/>
              <a:endCxn id="196"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grpSp>
        <p:nvGrpSpPr>
          <p:cNvPr id="198" name="Google Shape;198;p11"/>
          <p:cNvGrpSpPr/>
          <p:nvPr/>
        </p:nvGrpSpPr>
        <p:grpSpPr>
          <a:xfrm rot="-5400000">
            <a:off x="3014225" y="2524750"/>
            <a:ext cx="115200" cy="4717200"/>
            <a:chOff x="288000" y="213150"/>
            <a:chExt cx="115200" cy="4717200"/>
          </a:xfrm>
        </p:grpSpPr>
        <p:sp>
          <p:nvSpPr>
            <p:cNvPr id="199" name="Google Shape;199;p11"/>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00" name="Google Shape;200;p11"/>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201" name="Google Shape;201;p11"/>
            <p:cNvCxnSpPr>
              <a:stCxn id="199" idx="4"/>
              <a:endCxn id="200"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02" name="Shape 2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03" name="Shape 203"/>
        <p:cNvGrpSpPr/>
        <p:nvPr/>
      </p:nvGrpSpPr>
      <p:grpSpPr>
        <a:xfrm>
          <a:off x="0" y="0"/>
          <a:ext cx="0" cy="0"/>
          <a:chOff x="0" y="0"/>
          <a:chExt cx="0" cy="0"/>
        </a:xfrm>
      </p:grpSpPr>
      <p:pic>
        <p:nvPicPr>
          <p:cNvPr id="204" name="Google Shape;204;p13"/>
          <p:cNvPicPr preferRelativeResize="0"/>
          <p:nvPr/>
        </p:nvPicPr>
        <p:blipFill>
          <a:blip r:embed="rId2">
            <a:alphaModFix/>
          </a:blip>
          <a:stretch>
            <a:fillRect/>
          </a:stretch>
        </p:blipFill>
        <p:spPr>
          <a:xfrm>
            <a:off x="1875" y="0"/>
            <a:ext cx="9140300" cy="5143501"/>
          </a:xfrm>
          <a:prstGeom prst="rect">
            <a:avLst/>
          </a:prstGeom>
          <a:noFill/>
          <a:ln>
            <a:noFill/>
          </a:ln>
        </p:spPr>
      </p:pic>
      <p:sp>
        <p:nvSpPr>
          <p:cNvPr id="205" name="Google Shape;205;p13"/>
          <p:cNvSpPr/>
          <p:nvPr/>
        </p:nvSpPr>
        <p:spPr>
          <a:xfrm>
            <a:off x="271450" y="334050"/>
            <a:ext cx="8540100" cy="44754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06" name="Google Shape;20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7" name="Google Shape;207;p13"/>
          <p:cNvSpPr txBox="1"/>
          <p:nvPr>
            <p:ph hasCustomPrompt="1" idx="2" type="title"/>
          </p:nvPr>
        </p:nvSpPr>
        <p:spPr>
          <a:xfrm>
            <a:off x="818400" y="1670648"/>
            <a:ext cx="734700" cy="572700"/>
          </a:xfrm>
          <a:prstGeom prst="rect">
            <a:avLst/>
          </a:prstGeom>
          <a:solidFill>
            <a:srgbClr val="FFFFFF">
              <a:alpha val="5253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8" name="Google Shape;208;p13"/>
          <p:cNvSpPr txBox="1"/>
          <p:nvPr>
            <p:ph hasCustomPrompt="1" idx="3" type="title"/>
          </p:nvPr>
        </p:nvSpPr>
        <p:spPr>
          <a:xfrm>
            <a:off x="818402" y="3229166"/>
            <a:ext cx="734700" cy="447600"/>
          </a:xfrm>
          <a:prstGeom prst="rect">
            <a:avLst/>
          </a:prstGeom>
          <a:solidFill>
            <a:srgbClr val="FFFFFF">
              <a:alpha val="5253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9" name="Google Shape;209;p13"/>
          <p:cNvSpPr txBox="1"/>
          <p:nvPr>
            <p:ph hasCustomPrompt="1" idx="4" type="title"/>
          </p:nvPr>
        </p:nvSpPr>
        <p:spPr>
          <a:xfrm>
            <a:off x="3517675" y="1670648"/>
            <a:ext cx="734700" cy="572700"/>
          </a:xfrm>
          <a:prstGeom prst="rect">
            <a:avLst/>
          </a:prstGeom>
          <a:solidFill>
            <a:srgbClr val="FFFFFF">
              <a:alpha val="5253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0" name="Google Shape;210;p13"/>
          <p:cNvSpPr txBox="1"/>
          <p:nvPr>
            <p:ph hasCustomPrompt="1" idx="5" type="title"/>
          </p:nvPr>
        </p:nvSpPr>
        <p:spPr>
          <a:xfrm>
            <a:off x="3517677" y="3229166"/>
            <a:ext cx="734700" cy="447600"/>
          </a:xfrm>
          <a:prstGeom prst="rect">
            <a:avLst/>
          </a:prstGeom>
          <a:solidFill>
            <a:srgbClr val="FFFFFF">
              <a:alpha val="5253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1" name="Google Shape;211;p13"/>
          <p:cNvSpPr txBox="1"/>
          <p:nvPr>
            <p:ph hasCustomPrompt="1" idx="6" type="title"/>
          </p:nvPr>
        </p:nvSpPr>
        <p:spPr>
          <a:xfrm>
            <a:off x="6216950" y="1670648"/>
            <a:ext cx="734700" cy="572700"/>
          </a:xfrm>
          <a:prstGeom prst="rect">
            <a:avLst/>
          </a:prstGeom>
          <a:solidFill>
            <a:srgbClr val="FFFFFF">
              <a:alpha val="5253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2" name="Google Shape;212;p13"/>
          <p:cNvSpPr txBox="1"/>
          <p:nvPr>
            <p:ph hasCustomPrompt="1" idx="7" type="title"/>
          </p:nvPr>
        </p:nvSpPr>
        <p:spPr>
          <a:xfrm>
            <a:off x="6216952" y="3229166"/>
            <a:ext cx="734700" cy="447600"/>
          </a:xfrm>
          <a:prstGeom prst="rect">
            <a:avLst/>
          </a:prstGeom>
          <a:solidFill>
            <a:srgbClr val="FFFFFF">
              <a:alpha val="5253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3" name="Google Shape;213;p13"/>
          <p:cNvSpPr txBox="1"/>
          <p:nvPr>
            <p:ph idx="1" type="subTitle"/>
          </p:nvPr>
        </p:nvSpPr>
        <p:spPr>
          <a:xfrm>
            <a:off x="720000" y="2326425"/>
            <a:ext cx="2305500" cy="39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4" name="Google Shape;214;p13"/>
          <p:cNvSpPr txBox="1"/>
          <p:nvPr>
            <p:ph idx="8" type="subTitle"/>
          </p:nvPr>
        </p:nvSpPr>
        <p:spPr>
          <a:xfrm>
            <a:off x="3419275" y="2326425"/>
            <a:ext cx="2305500" cy="39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5" name="Google Shape;215;p13"/>
          <p:cNvSpPr txBox="1"/>
          <p:nvPr>
            <p:ph idx="9" type="subTitle"/>
          </p:nvPr>
        </p:nvSpPr>
        <p:spPr>
          <a:xfrm>
            <a:off x="6118550" y="2326425"/>
            <a:ext cx="2305500" cy="39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6" name="Google Shape;216;p13"/>
          <p:cNvSpPr txBox="1"/>
          <p:nvPr>
            <p:ph idx="13" type="subTitle"/>
          </p:nvPr>
        </p:nvSpPr>
        <p:spPr>
          <a:xfrm>
            <a:off x="720000" y="3759850"/>
            <a:ext cx="2305500" cy="39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7" name="Google Shape;217;p13"/>
          <p:cNvSpPr txBox="1"/>
          <p:nvPr>
            <p:ph idx="14" type="subTitle"/>
          </p:nvPr>
        </p:nvSpPr>
        <p:spPr>
          <a:xfrm>
            <a:off x="3419275" y="3759850"/>
            <a:ext cx="2305500" cy="39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8" name="Google Shape;218;p13"/>
          <p:cNvSpPr txBox="1"/>
          <p:nvPr>
            <p:ph idx="15" type="subTitle"/>
          </p:nvPr>
        </p:nvSpPr>
        <p:spPr>
          <a:xfrm>
            <a:off x="6118550" y="3759850"/>
            <a:ext cx="2305500" cy="39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19" name="Google Shape;219;p13"/>
          <p:cNvGrpSpPr/>
          <p:nvPr/>
        </p:nvGrpSpPr>
        <p:grpSpPr>
          <a:xfrm>
            <a:off x="8430775" y="213150"/>
            <a:ext cx="1809600" cy="4717200"/>
            <a:chOff x="8430775" y="213150"/>
            <a:chExt cx="1809600" cy="4717200"/>
          </a:xfrm>
        </p:grpSpPr>
        <p:sp>
          <p:nvSpPr>
            <p:cNvPr id="220" name="Google Shape;220;p13"/>
            <p:cNvSpPr/>
            <p:nvPr/>
          </p:nvSpPr>
          <p:spPr>
            <a:xfrm>
              <a:off x="8430775" y="1666738"/>
              <a:ext cx="1809600" cy="1809600"/>
            </a:xfrm>
            <a:prstGeom prst="ellipse">
              <a:avLst/>
            </a:prstGeom>
            <a:solidFill>
              <a:srgbClr val="FFFFFF">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221" name="Google Shape;221;p13"/>
            <p:cNvGrpSpPr/>
            <p:nvPr/>
          </p:nvGrpSpPr>
          <p:grpSpPr>
            <a:xfrm>
              <a:off x="8751000" y="213150"/>
              <a:ext cx="115200" cy="4717200"/>
              <a:chOff x="288000" y="213150"/>
              <a:chExt cx="115200" cy="4717200"/>
            </a:xfrm>
          </p:grpSpPr>
          <p:sp>
            <p:nvSpPr>
              <p:cNvPr id="222" name="Google Shape;222;p13"/>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23" name="Google Shape;223;p13"/>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224" name="Google Shape;224;p13"/>
              <p:cNvCxnSpPr>
                <a:stCxn id="222" idx="4"/>
                <a:endCxn id="223" idx="0"/>
              </p:cNvCxnSpPr>
              <p:nvPr/>
            </p:nvCxnSpPr>
            <p:spPr>
              <a:xfrm>
                <a:off x="345600" y="328350"/>
                <a:ext cx="0" cy="4486800"/>
              </a:xfrm>
              <a:prstGeom prst="straightConnector1">
                <a:avLst/>
              </a:prstGeom>
              <a:noFill/>
              <a:ln cap="flat" cmpd="sng" w="9525">
                <a:solidFill>
                  <a:schemeClr val="dk1"/>
                </a:solidFill>
                <a:prstDash val="solid"/>
                <a:round/>
                <a:headEnd len="med" w="med" type="none"/>
                <a:tailEnd len="med" w="med" type="none"/>
              </a:ln>
            </p:spPr>
          </p:cxnSp>
        </p:grpSp>
        <p:grpSp>
          <p:nvGrpSpPr>
            <p:cNvPr id="225" name="Google Shape;225;p13"/>
            <p:cNvGrpSpPr/>
            <p:nvPr/>
          </p:nvGrpSpPr>
          <p:grpSpPr>
            <a:xfrm>
              <a:off x="8580258" y="539501"/>
              <a:ext cx="456680" cy="456680"/>
              <a:chOff x="1641646" y="129663"/>
              <a:chExt cx="456680" cy="456680"/>
            </a:xfrm>
          </p:grpSpPr>
          <p:sp>
            <p:nvSpPr>
              <p:cNvPr id="226" name="Google Shape;226;p13"/>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3"/>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8" name="Google Shape;228;p13"/>
            <p:cNvGrpSpPr/>
            <p:nvPr/>
          </p:nvGrpSpPr>
          <p:grpSpPr>
            <a:xfrm>
              <a:off x="8547941" y="2384251"/>
              <a:ext cx="521301" cy="374980"/>
              <a:chOff x="2222026" y="1921792"/>
              <a:chExt cx="2068657" cy="1466485"/>
            </a:xfrm>
          </p:grpSpPr>
          <p:sp>
            <p:nvSpPr>
              <p:cNvPr id="229" name="Google Shape;229;p13"/>
              <p:cNvSpPr/>
              <p:nvPr/>
            </p:nvSpPr>
            <p:spPr>
              <a:xfrm rot="10800000">
                <a:off x="2222026" y="1921792"/>
                <a:ext cx="2068657" cy="1466485"/>
              </a:xfrm>
              <a:custGeom>
                <a:rect b="b" l="l" r="r" t="t"/>
                <a:pathLst>
                  <a:path extrusionOk="0" h="385157" w="543311">
                    <a:moveTo>
                      <a:pt x="518690" y="0"/>
                    </a:moveTo>
                    <a:cubicBezTo>
                      <a:pt x="532288" y="0"/>
                      <a:pt x="543311" y="11023"/>
                      <a:pt x="543311" y="24621"/>
                    </a:cubicBezTo>
                    <a:lnTo>
                      <a:pt x="543311" y="360537"/>
                    </a:lnTo>
                    <a:cubicBezTo>
                      <a:pt x="543311" y="374134"/>
                      <a:pt x="532288" y="385158"/>
                      <a:pt x="518690" y="385158"/>
                    </a:cubicBezTo>
                    <a:lnTo>
                      <a:pt x="24621" y="385158"/>
                    </a:lnTo>
                    <a:cubicBezTo>
                      <a:pt x="11023" y="385158"/>
                      <a:pt x="0" y="374134"/>
                      <a:pt x="0" y="360537"/>
                    </a:cubicBezTo>
                    <a:lnTo>
                      <a:pt x="0" y="24621"/>
                    </a:lnTo>
                    <a:cubicBezTo>
                      <a:pt x="0" y="11023"/>
                      <a:pt x="11023" y="0"/>
                      <a:pt x="2462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3"/>
              <p:cNvSpPr/>
              <p:nvPr/>
            </p:nvSpPr>
            <p:spPr>
              <a:xfrm>
                <a:off x="2697521" y="2542000"/>
                <a:ext cx="512741" cy="627933"/>
              </a:xfrm>
              <a:custGeom>
                <a:rect b="b" l="l" r="r" t="t"/>
                <a:pathLst>
                  <a:path extrusionOk="0" h="164920" w="134666">
                    <a:moveTo>
                      <a:pt x="73543" y="134014"/>
                    </a:moveTo>
                    <a:lnTo>
                      <a:pt x="35949" y="104290"/>
                    </a:lnTo>
                    <a:lnTo>
                      <a:pt x="758" y="15506"/>
                    </a:lnTo>
                    <a:cubicBezTo>
                      <a:pt x="-1255" y="10416"/>
                      <a:pt x="862" y="4637"/>
                      <a:pt x="5692" y="2053"/>
                    </a:cubicBezTo>
                    <a:lnTo>
                      <a:pt x="5692" y="2053"/>
                    </a:lnTo>
                    <a:cubicBezTo>
                      <a:pt x="13289" y="-2012"/>
                      <a:pt x="22717" y="118"/>
                      <a:pt x="27846" y="7039"/>
                    </a:cubicBezTo>
                    <a:lnTo>
                      <a:pt x="61518" y="52528"/>
                    </a:lnTo>
                    <a:lnTo>
                      <a:pt x="109150" y="81474"/>
                    </a:lnTo>
                    <a:cubicBezTo>
                      <a:pt x="124993" y="91096"/>
                      <a:pt x="134667" y="108289"/>
                      <a:pt x="134667" y="126833"/>
                    </a:cubicBezTo>
                    <a:lnTo>
                      <a:pt x="134667" y="164920"/>
                    </a:lnTo>
                    <a:lnTo>
                      <a:pt x="73673" y="164920"/>
                    </a:lnTo>
                    <a:lnTo>
                      <a:pt x="73556" y="1340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3"/>
              <p:cNvSpPr/>
              <p:nvPr/>
            </p:nvSpPr>
            <p:spPr>
              <a:xfrm>
                <a:off x="2858383" y="2768123"/>
                <a:ext cx="175929" cy="226318"/>
              </a:xfrm>
              <a:custGeom>
                <a:rect b="b" l="l" r="r" t="t"/>
                <a:pathLst>
                  <a:path extrusionOk="0" h="59440" w="46206">
                    <a:moveTo>
                      <a:pt x="43670" y="59441"/>
                    </a:moveTo>
                    <a:cubicBezTo>
                      <a:pt x="43151" y="59441"/>
                      <a:pt x="42619" y="59285"/>
                      <a:pt x="42164" y="58948"/>
                    </a:cubicBezTo>
                    <a:lnTo>
                      <a:pt x="5713" y="32067"/>
                    </a:lnTo>
                    <a:cubicBezTo>
                      <a:pt x="-416" y="27548"/>
                      <a:pt x="-1819" y="19120"/>
                      <a:pt x="2506" y="12848"/>
                    </a:cubicBezTo>
                    <a:cubicBezTo>
                      <a:pt x="11492" y="-99"/>
                      <a:pt x="29074" y="-3865"/>
                      <a:pt x="42554" y="4329"/>
                    </a:cubicBezTo>
                    <a:cubicBezTo>
                      <a:pt x="43748" y="5057"/>
                      <a:pt x="44333" y="6732"/>
                      <a:pt x="43606" y="7926"/>
                    </a:cubicBezTo>
                    <a:cubicBezTo>
                      <a:pt x="42878" y="9134"/>
                      <a:pt x="41502" y="9615"/>
                      <a:pt x="40320" y="8913"/>
                    </a:cubicBezTo>
                    <a:cubicBezTo>
                      <a:pt x="28763" y="1888"/>
                      <a:pt x="14154" y="4979"/>
                      <a:pt x="6674" y="15731"/>
                    </a:cubicBezTo>
                    <a:cubicBezTo>
                      <a:pt x="3921" y="19718"/>
                      <a:pt x="4804" y="25094"/>
                      <a:pt x="8713" y="27964"/>
                    </a:cubicBezTo>
                    <a:lnTo>
                      <a:pt x="45177" y="54857"/>
                    </a:lnTo>
                    <a:cubicBezTo>
                      <a:pt x="46307" y="55688"/>
                      <a:pt x="46540" y="57272"/>
                      <a:pt x="45709" y="58402"/>
                    </a:cubicBezTo>
                    <a:cubicBezTo>
                      <a:pt x="45216" y="59077"/>
                      <a:pt x="44437" y="59428"/>
                      <a:pt x="43670" y="594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3"/>
              <p:cNvSpPr/>
              <p:nvPr/>
            </p:nvSpPr>
            <p:spPr>
              <a:xfrm>
                <a:off x="3303241" y="2542000"/>
                <a:ext cx="512741" cy="627933"/>
              </a:xfrm>
              <a:custGeom>
                <a:rect b="b" l="l" r="r" t="t"/>
                <a:pathLst>
                  <a:path extrusionOk="0" h="164920" w="134666">
                    <a:moveTo>
                      <a:pt x="0" y="164920"/>
                    </a:moveTo>
                    <a:lnTo>
                      <a:pt x="0" y="126833"/>
                    </a:lnTo>
                    <a:cubicBezTo>
                      <a:pt x="0" y="108302"/>
                      <a:pt x="9674" y="91109"/>
                      <a:pt x="25517" y="81474"/>
                    </a:cubicBezTo>
                    <a:lnTo>
                      <a:pt x="73149" y="52528"/>
                    </a:lnTo>
                    <a:lnTo>
                      <a:pt x="106821" y="7039"/>
                    </a:lnTo>
                    <a:cubicBezTo>
                      <a:pt x="111950" y="118"/>
                      <a:pt x="121378" y="-2012"/>
                      <a:pt x="128975" y="2053"/>
                    </a:cubicBezTo>
                    <a:lnTo>
                      <a:pt x="128975" y="2053"/>
                    </a:lnTo>
                    <a:cubicBezTo>
                      <a:pt x="133805" y="4624"/>
                      <a:pt x="135922" y="10416"/>
                      <a:pt x="133909" y="15506"/>
                    </a:cubicBezTo>
                    <a:lnTo>
                      <a:pt x="98718" y="104290"/>
                    </a:lnTo>
                    <a:lnTo>
                      <a:pt x="61124" y="134014"/>
                    </a:lnTo>
                    <a:lnTo>
                      <a:pt x="61241" y="164920"/>
                    </a:lnTo>
                    <a:lnTo>
                      <a:pt x="13" y="1649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3"/>
              <p:cNvSpPr/>
              <p:nvPr/>
            </p:nvSpPr>
            <p:spPr>
              <a:xfrm>
                <a:off x="3479097" y="2768337"/>
                <a:ext cx="175918" cy="226105"/>
              </a:xfrm>
              <a:custGeom>
                <a:rect b="b" l="l" r="r" t="t"/>
                <a:pathLst>
                  <a:path extrusionOk="0" h="59384" w="46203">
                    <a:moveTo>
                      <a:pt x="2536" y="59384"/>
                    </a:moveTo>
                    <a:cubicBezTo>
                      <a:pt x="1757" y="59384"/>
                      <a:pt x="991" y="59021"/>
                      <a:pt x="497" y="58358"/>
                    </a:cubicBezTo>
                    <a:cubicBezTo>
                      <a:pt x="-334" y="57229"/>
                      <a:pt x="-100" y="55644"/>
                      <a:pt x="1029" y="54813"/>
                    </a:cubicBezTo>
                    <a:lnTo>
                      <a:pt x="37480" y="27920"/>
                    </a:lnTo>
                    <a:cubicBezTo>
                      <a:pt x="41389" y="25050"/>
                      <a:pt x="42285" y="19674"/>
                      <a:pt x="39519" y="15687"/>
                    </a:cubicBezTo>
                    <a:cubicBezTo>
                      <a:pt x="32065" y="4922"/>
                      <a:pt x="17456" y="1831"/>
                      <a:pt x="6289" y="8610"/>
                    </a:cubicBezTo>
                    <a:lnTo>
                      <a:pt x="4575" y="6675"/>
                    </a:lnTo>
                    <a:lnTo>
                      <a:pt x="3263" y="4494"/>
                    </a:lnTo>
                    <a:cubicBezTo>
                      <a:pt x="17132" y="-3908"/>
                      <a:pt x="34728" y="-181"/>
                      <a:pt x="43688" y="12778"/>
                    </a:cubicBezTo>
                    <a:cubicBezTo>
                      <a:pt x="48025" y="19051"/>
                      <a:pt x="46622" y="27491"/>
                      <a:pt x="40493" y="31997"/>
                    </a:cubicBezTo>
                    <a:lnTo>
                      <a:pt x="4042" y="58878"/>
                    </a:lnTo>
                    <a:cubicBezTo>
                      <a:pt x="3588" y="59216"/>
                      <a:pt x="3055" y="59371"/>
                      <a:pt x="2536" y="5937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3"/>
              <p:cNvSpPr/>
              <p:nvPr/>
            </p:nvSpPr>
            <p:spPr>
              <a:xfrm rot="-4602206">
                <a:off x="2942657" y="2152493"/>
                <a:ext cx="627432" cy="627432"/>
              </a:xfrm>
              <a:custGeom>
                <a:rect b="b" l="l" r="r" t="t"/>
                <a:pathLst>
                  <a:path extrusionOk="0" h="164919" w="164919">
                    <a:moveTo>
                      <a:pt x="164919" y="82460"/>
                    </a:moveTo>
                    <a:cubicBezTo>
                      <a:pt x="164919" y="128001"/>
                      <a:pt x="128001" y="164919"/>
                      <a:pt x="82460" y="164919"/>
                    </a:cubicBezTo>
                    <a:cubicBezTo>
                      <a:pt x="36918" y="164919"/>
                      <a:pt x="0" y="128001"/>
                      <a:pt x="0" y="82460"/>
                    </a:cubicBezTo>
                    <a:cubicBezTo>
                      <a:pt x="0" y="36918"/>
                      <a:pt x="36918" y="0"/>
                      <a:pt x="82460" y="0"/>
                    </a:cubicBezTo>
                    <a:cubicBezTo>
                      <a:pt x="128001" y="0"/>
                      <a:pt x="164919" y="36918"/>
                      <a:pt x="164919" y="824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3"/>
              <p:cNvSpPr/>
              <p:nvPr/>
            </p:nvSpPr>
            <p:spPr>
              <a:xfrm>
                <a:off x="3167509" y="2262778"/>
                <a:ext cx="178503" cy="396288"/>
              </a:xfrm>
              <a:custGeom>
                <a:rect b="b" l="l" r="r" t="t"/>
                <a:pathLst>
                  <a:path extrusionOk="0" h="104081" w="46882">
                    <a:moveTo>
                      <a:pt x="28634" y="93121"/>
                    </a:moveTo>
                    <a:cubicBezTo>
                      <a:pt x="28634" y="95121"/>
                      <a:pt x="28673" y="96965"/>
                      <a:pt x="28634" y="98809"/>
                    </a:cubicBezTo>
                    <a:cubicBezTo>
                      <a:pt x="28569" y="101835"/>
                      <a:pt x="26271" y="104107"/>
                      <a:pt x="23375" y="104081"/>
                    </a:cubicBezTo>
                    <a:cubicBezTo>
                      <a:pt x="20544" y="104055"/>
                      <a:pt x="18310" y="101796"/>
                      <a:pt x="18245" y="98848"/>
                    </a:cubicBezTo>
                    <a:cubicBezTo>
                      <a:pt x="18206" y="96952"/>
                      <a:pt x="18245" y="95056"/>
                      <a:pt x="18245" y="93589"/>
                    </a:cubicBezTo>
                    <a:cubicBezTo>
                      <a:pt x="15272" y="92057"/>
                      <a:pt x="12337" y="90953"/>
                      <a:pt x="9870" y="89200"/>
                    </a:cubicBezTo>
                    <a:cubicBezTo>
                      <a:pt x="3584" y="84772"/>
                      <a:pt x="364" y="78538"/>
                      <a:pt x="52" y="70851"/>
                    </a:cubicBezTo>
                    <a:cubicBezTo>
                      <a:pt x="-78" y="67539"/>
                      <a:pt x="2065" y="65137"/>
                      <a:pt x="5078" y="65046"/>
                    </a:cubicBezTo>
                    <a:cubicBezTo>
                      <a:pt x="8090" y="64968"/>
                      <a:pt x="10311" y="67228"/>
                      <a:pt x="10441" y="70552"/>
                    </a:cubicBezTo>
                    <a:cubicBezTo>
                      <a:pt x="10753" y="77993"/>
                      <a:pt x="16765" y="83577"/>
                      <a:pt x="24128" y="83239"/>
                    </a:cubicBezTo>
                    <a:cubicBezTo>
                      <a:pt x="31179" y="82928"/>
                      <a:pt x="36698" y="76850"/>
                      <a:pt x="36451" y="69682"/>
                    </a:cubicBezTo>
                    <a:cubicBezTo>
                      <a:pt x="36205" y="62878"/>
                      <a:pt x="30608" y="57437"/>
                      <a:pt x="23647" y="57242"/>
                    </a:cubicBezTo>
                    <a:cubicBezTo>
                      <a:pt x="13804" y="56969"/>
                      <a:pt x="6506" y="52502"/>
                      <a:pt x="2247" y="43633"/>
                    </a:cubicBezTo>
                    <a:cubicBezTo>
                      <a:pt x="-3960" y="30699"/>
                      <a:pt x="3247" y="15181"/>
                      <a:pt x="17064" y="11324"/>
                    </a:cubicBezTo>
                    <a:cubicBezTo>
                      <a:pt x="17427" y="11220"/>
                      <a:pt x="17778" y="11077"/>
                      <a:pt x="18245" y="10922"/>
                    </a:cubicBezTo>
                    <a:cubicBezTo>
                      <a:pt x="18245" y="9104"/>
                      <a:pt x="18219" y="7260"/>
                      <a:pt x="18245" y="5429"/>
                    </a:cubicBezTo>
                    <a:cubicBezTo>
                      <a:pt x="18284" y="2273"/>
                      <a:pt x="20518" y="-38"/>
                      <a:pt x="23492" y="0"/>
                    </a:cubicBezTo>
                    <a:cubicBezTo>
                      <a:pt x="26387" y="26"/>
                      <a:pt x="28595" y="2312"/>
                      <a:pt x="28647" y="5377"/>
                    </a:cubicBezTo>
                    <a:cubicBezTo>
                      <a:pt x="28673" y="7221"/>
                      <a:pt x="28647" y="9052"/>
                      <a:pt x="28647" y="10960"/>
                    </a:cubicBezTo>
                    <a:cubicBezTo>
                      <a:pt x="33114" y="12103"/>
                      <a:pt x="36971" y="14181"/>
                      <a:pt x="40139" y="17453"/>
                    </a:cubicBezTo>
                    <a:cubicBezTo>
                      <a:pt x="44386" y="21843"/>
                      <a:pt x="46632" y="27115"/>
                      <a:pt x="46840" y="33218"/>
                    </a:cubicBezTo>
                    <a:cubicBezTo>
                      <a:pt x="46957" y="36516"/>
                      <a:pt x="44814" y="38945"/>
                      <a:pt x="41814" y="39023"/>
                    </a:cubicBezTo>
                    <a:cubicBezTo>
                      <a:pt x="38802" y="39114"/>
                      <a:pt x="36581" y="36841"/>
                      <a:pt x="36451" y="33517"/>
                    </a:cubicBezTo>
                    <a:cubicBezTo>
                      <a:pt x="36140" y="26076"/>
                      <a:pt x="30140" y="20505"/>
                      <a:pt x="22764" y="20830"/>
                    </a:cubicBezTo>
                    <a:cubicBezTo>
                      <a:pt x="15661" y="21128"/>
                      <a:pt x="10116" y="27323"/>
                      <a:pt x="10454" y="34543"/>
                    </a:cubicBezTo>
                    <a:cubicBezTo>
                      <a:pt x="10766" y="41256"/>
                      <a:pt x="16362" y="46671"/>
                      <a:pt x="23245" y="46814"/>
                    </a:cubicBezTo>
                    <a:cubicBezTo>
                      <a:pt x="31997" y="47009"/>
                      <a:pt x="38841" y="50697"/>
                      <a:pt x="43438" y="58125"/>
                    </a:cubicBezTo>
                    <a:cubicBezTo>
                      <a:pt x="51437" y="71059"/>
                      <a:pt x="44866" y="88161"/>
                      <a:pt x="30309" y="92641"/>
                    </a:cubicBezTo>
                    <a:cubicBezTo>
                      <a:pt x="29790" y="92797"/>
                      <a:pt x="29270" y="92940"/>
                      <a:pt x="28647" y="931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3"/>
              <p:cNvSpPr/>
              <p:nvPr/>
            </p:nvSpPr>
            <p:spPr>
              <a:xfrm>
                <a:off x="2995989" y="2205640"/>
                <a:ext cx="521426" cy="521426"/>
              </a:xfrm>
              <a:custGeom>
                <a:rect b="b" l="l" r="r" t="t"/>
                <a:pathLst>
                  <a:path extrusionOk="0" h="136947" w="136947">
                    <a:moveTo>
                      <a:pt x="68474" y="136948"/>
                    </a:moveTo>
                    <a:cubicBezTo>
                      <a:pt x="30711" y="136948"/>
                      <a:pt x="0" y="106237"/>
                      <a:pt x="0" y="68474"/>
                    </a:cubicBezTo>
                    <a:cubicBezTo>
                      <a:pt x="0" y="30711"/>
                      <a:pt x="30711" y="0"/>
                      <a:pt x="68474" y="0"/>
                    </a:cubicBezTo>
                    <a:cubicBezTo>
                      <a:pt x="106236" y="0"/>
                      <a:pt x="136948" y="30711"/>
                      <a:pt x="136948" y="68474"/>
                    </a:cubicBezTo>
                    <a:cubicBezTo>
                      <a:pt x="136948" y="106237"/>
                      <a:pt x="106236" y="136948"/>
                      <a:pt x="68474" y="136948"/>
                    </a:cubicBezTo>
                    <a:close/>
                    <a:moveTo>
                      <a:pt x="68474" y="2545"/>
                    </a:moveTo>
                    <a:cubicBezTo>
                      <a:pt x="32114" y="2545"/>
                      <a:pt x="2545" y="32114"/>
                      <a:pt x="2545" y="68474"/>
                    </a:cubicBezTo>
                    <a:cubicBezTo>
                      <a:pt x="2545" y="104834"/>
                      <a:pt x="32114" y="134403"/>
                      <a:pt x="68474" y="134403"/>
                    </a:cubicBezTo>
                    <a:cubicBezTo>
                      <a:pt x="104834" y="134403"/>
                      <a:pt x="134403" y="104834"/>
                      <a:pt x="134403" y="68474"/>
                    </a:cubicBezTo>
                    <a:cubicBezTo>
                      <a:pt x="134403" y="32114"/>
                      <a:pt x="104834" y="2545"/>
                      <a:pt x="68474" y="254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37" name="Shape 237"/>
        <p:cNvGrpSpPr/>
        <p:nvPr/>
      </p:nvGrpSpPr>
      <p:grpSpPr>
        <a:xfrm>
          <a:off x="0" y="0"/>
          <a:ext cx="0" cy="0"/>
          <a:chOff x="0" y="0"/>
          <a:chExt cx="0" cy="0"/>
        </a:xfrm>
      </p:grpSpPr>
      <p:pic>
        <p:nvPicPr>
          <p:cNvPr id="238" name="Google Shape;238;p14"/>
          <p:cNvPicPr preferRelativeResize="0"/>
          <p:nvPr/>
        </p:nvPicPr>
        <p:blipFill>
          <a:blip r:embed="rId2">
            <a:alphaModFix/>
          </a:blip>
          <a:stretch>
            <a:fillRect/>
          </a:stretch>
        </p:blipFill>
        <p:spPr>
          <a:xfrm flipH="1">
            <a:off x="2375" y="1339"/>
            <a:ext cx="9143998" cy="5140822"/>
          </a:xfrm>
          <a:prstGeom prst="rect">
            <a:avLst/>
          </a:prstGeom>
          <a:noFill/>
          <a:ln>
            <a:noFill/>
          </a:ln>
        </p:spPr>
      </p:pic>
      <p:sp>
        <p:nvSpPr>
          <p:cNvPr id="239" name="Google Shape;239;p14"/>
          <p:cNvSpPr/>
          <p:nvPr/>
        </p:nvSpPr>
        <p:spPr>
          <a:xfrm>
            <a:off x="271475" y="264475"/>
            <a:ext cx="8159400" cy="46215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40" name="Google Shape;240;p14"/>
          <p:cNvSpPr txBox="1"/>
          <p:nvPr>
            <p:ph type="title"/>
          </p:nvPr>
        </p:nvSpPr>
        <p:spPr>
          <a:xfrm>
            <a:off x="713225" y="3397275"/>
            <a:ext cx="44487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41" name="Google Shape;241;p14"/>
          <p:cNvSpPr txBox="1"/>
          <p:nvPr>
            <p:ph idx="1" type="subTitle"/>
          </p:nvPr>
        </p:nvSpPr>
        <p:spPr>
          <a:xfrm>
            <a:off x="713225" y="1214325"/>
            <a:ext cx="4448700" cy="2183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27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242" name="Google Shape;242;p14"/>
          <p:cNvGrpSpPr/>
          <p:nvPr/>
        </p:nvGrpSpPr>
        <p:grpSpPr>
          <a:xfrm rot="-5400000">
            <a:off x="4293575" y="-2094975"/>
            <a:ext cx="115200" cy="4717200"/>
            <a:chOff x="288000" y="213150"/>
            <a:chExt cx="115200" cy="4717200"/>
          </a:xfrm>
        </p:grpSpPr>
        <p:sp>
          <p:nvSpPr>
            <p:cNvPr id="243" name="Google Shape;243;p14"/>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44" name="Google Shape;244;p14"/>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245" name="Google Shape;245;p14"/>
            <p:cNvCxnSpPr>
              <a:stCxn id="243" idx="4"/>
              <a:endCxn id="244"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grpSp>
        <p:nvGrpSpPr>
          <p:cNvPr id="246" name="Google Shape;246;p14"/>
          <p:cNvGrpSpPr/>
          <p:nvPr/>
        </p:nvGrpSpPr>
        <p:grpSpPr>
          <a:xfrm rot="-5400000">
            <a:off x="4293575" y="2528225"/>
            <a:ext cx="115200" cy="4717200"/>
            <a:chOff x="288000" y="213150"/>
            <a:chExt cx="115200" cy="4717200"/>
          </a:xfrm>
        </p:grpSpPr>
        <p:sp>
          <p:nvSpPr>
            <p:cNvPr id="247" name="Google Shape;247;p14"/>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48" name="Google Shape;248;p14"/>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249" name="Google Shape;249;p14"/>
            <p:cNvCxnSpPr>
              <a:stCxn id="247" idx="4"/>
              <a:endCxn id="248"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250" name="Shape 250"/>
        <p:cNvGrpSpPr/>
        <p:nvPr/>
      </p:nvGrpSpPr>
      <p:grpSpPr>
        <a:xfrm>
          <a:off x="0" y="0"/>
          <a:ext cx="0" cy="0"/>
          <a:chOff x="0" y="0"/>
          <a:chExt cx="0" cy="0"/>
        </a:xfrm>
      </p:grpSpPr>
      <p:pic>
        <p:nvPicPr>
          <p:cNvPr id="251" name="Google Shape;251;p15"/>
          <p:cNvPicPr preferRelativeResize="0"/>
          <p:nvPr/>
        </p:nvPicPr>
        <p:blipFill>
          <a:blip r:embed="rId2">
            <a:alphaModFix/>
          </a:blip>
          <a:stretch>
            <a:fillRect/>
          </a:stretch>
        </p:blipFill>
        <p:spPr>
          <a:xfrm rot="10800000">
            <a:off x="0" y="1339"/>
            <a:ext cx="9143998" cy="5140822"/>
          </a:xfrm>
          <a:prstGeom prst="rect">
            <a:avLst/>
          </a:prstGeom>
          <a:noFill/>
          <a:ln>
            <a:noFill/>
          </a:ln>
        </p:spPr>
      </p:pic>
      <p:sp>
        <p:nvSpPr>
          <p:cNvPr id="252" name="Google Shape;252;p15"/>
          <p:cNvSpPr/>
          <p:nvPr/>
        </p:nvSpPr>
        <p:spPr>
          <a:xfrm>
            <a:off x="271450" y="334050"/>
            <a:ext cx="8540100" cy="44754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53" name="Google Shape;253;p15"/>
          <p:cNvSpPr txBox="1"/>
          <p:nvPr>
            <p:ph idx="1" type="subTitle"/>
          </p:nvPr>
        </p:nvSpPr>
        <p:spPr>
          <a:xfrm>
            <a:off x="4313325" y="1659325"/>
            <a:ext cx="3457200" cy="70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4" name="Google Shape;254;p15"/>
          <p:cNvSpPr/>
          <p:nvPr>
            <p:ph idx="2" type="pic"/>
          </p:nvPr>
        </p:nvSpPr>
        <p:spPr>
          <a:xfrm>
            <a:off x="713225" y="554676"/>
            <a:ext cx="2801100" cy="4049400"/>
          </a:xfrm>
          <a:prstGeom prst="rect">
            <a:avLst/>
          </a:prstGeom>
          <a:noFill/>
          <a:ln>
            <a:noFill/>
          </a:ln>
        </p:spPr>
      </p:sp>
      <p:sp>
        <p:nvSpPr>
          <p:cNvPr id="255" name="Google Shape;255;p15"/>
          <p:cNvSpPr/>
          <p:nvPr>
            <p:ph idx="3" type="pic"/>
          </p:nvPr>
        </p:nvSpPr>
        <p:spPr>
          <a:xfrm>
            <a:off x="3671775" y="2953775"/>
            <a:ext cx="4740300" cy="1650300"/>
          </a:xfrm>
          <a:prstGeom prst="rect">
            <a:avLst/>
          </a:prstGeom>
          <a:noFill/>
          <a:ln>
            <a:noFill/>
          </a:ln>
        </p:spPr>
      </p:sp>
      <p:grpSp>
        <p:nvGrpSpPr>
          <p:cNvPr id="256" name="Google Shape;256;p15"/>
          <p:cNvGrpSpPr/>
          <p:nvPr/>
        </p:nvGrpSpPr>
        <p:grpSpPr>
          <a:xfrm>
            <a:off x="8430775" y="213150"/>
            <a:ext cx="1809600" cy="4717200"/>
            <a:chOff x="8430775" y="213150"/>
            <a:chExt cx="1809600" cy="4717200"/>
          </a:xfrm>
        </p:grpSpPr>
        <p:sp>
          <p:nvSpPr>
            <p:cNvPr id="257" name="Google Shape;257;p15"/>
            <p:cNvSpPr/>
            <p:nvPr/>
          </p:nvSpPr>
          <p:spPr>
            <a:xfrm>
              <a:off x="8430775" y="1666738"/>
              <a:ext cx="1809600" cy="1809600"/>
            </a:xfrm>
            <a:prstGeom prst="ellipse">
              <a:avLst/>
            </a:prstGeom>
            <a:solidFill>
              <a:srgbClr val="FFFFFF">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258" name="Google Shape;258;p15"/>
            <p:cNvGrpSpPr/>
            <p:nvPr/>
          </p:nvGrpSpPr>
          <p:grpSpPr>
            <a:xfrm>
              <a:off x="8751000" y="213150"/>
              <a:ext cx="115200" cy="4717200"/>
              <a:chOff x="288000" y="213150"/>
              <a:chExt cx="115200" cy="4717200"/>
            </a:xfrm>
          </p:grpSpPr>
          <p:sp>
            <p:nvSpPr>
              <p:cNvPr id="259" name="Google Shape;259;p15"/>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60" name="Google Shape;260;p15"/>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261" name="Google Shape;261;p15"/>
              <p:cNvCxnSpPr>
                <a:stCxn id="259" idx="4"/>
                <a:endCxn id="260" idx="0"/>
              </p:cNvCxnSpPr>
              <p:nvPr/>
            </p:nvCxnSpPr>
            <p:spPr>
              <a:xfrm>
                <a:off x="345600" y="328350"/>
                <a:ext cx="0" cy="4486800"/>
              </a:xfrm>
              <a:prstGeom prst="straightConnector1">
                <a:avLst/>
              </a:prstGeom>
              <a:noFill/>
              <a:ln cap="flat" cmpd="sng" w="9525">
                <a:solidFill>
                  <a:schemeClr val="dk1"/>
                </a:solidFill>
                <a:prstDash val="solid"/>
                <a:round/>
                <a:headEnd len="med" w="med" type="none"/>
                <a:tailEnd len="med" w="med" type="none"/>
              </a:ln>
            </p:spPr>
          </p:cxnSp>
        </p:grpSp>
        <p:grpSp>
          <p:nvGrpSpPr>
            <p:cNvPr id="262" name="Google Shape;262;p15"/>
            <p:cNvGrpSpPr/>
            <p:nvPr/>
          </p:nvGrpSpPr>
          <p:grpSpPr>
            <a:xfrm>
              <a:off x="8546448" y="2385709"/>
              <a:ext cx="524295" cy="371677"/>
              <a:chOff x="68773" y="2385709"/>
              <a:chExt cx="524295" cy="371677"/>
            </a:xfrm>
          </p:grpSpPr>
          <p:sp>
            <p:nvSpPr>
              <p:cNvPr id="263" name="Google Shape;263;p15"/>
              <p:cNvSpPr/>
              <p:nvPr/>
            </p:nvSpPr>
            <p:spPr>
              <a:xfrm rot="10800000">
                <a:off x="68773" y="2385709"/>
                <a:ext cx="524295" cy="371677"/>
              </a:xfrm>
              <a:custGeom>
                <a:rect b="b" l="l" r="r" t="t"/>
                <a:pathLst>
                  <a:path extrusionOk="0" h="385157" w="543311">
                    <a:moveTo>
                      <a:pt x="518690" y="0"/>
                    </a:moveTo>
                    <a:cubicBezTo>
                      <a:pt x="532288" y="0"/>
                      <a:pt x="543311" y="11023"/>
                      <a:pt x="543311" y="24621"/>
                    </a:cubicBezTo>
                    <a:lnTo>
                      <a:pt x="543311" y="360537"/>
                    </a:lnTo>
                    <a:cubicBezTo>
                      <a:pt x="543311" y="374134"/>
                      <a:pt x="532288" y="385158"/>
                      <a:pt x="518690" y="385158"/>
                    </a:cubicBezTo>
                    <a:lnTo>
                      <a:pt x="24621" y="385158"/>
                    </a:lnTo>
                    <a:cubicBezTo>
                      <a:pt x="11023" y="385158"/>
                      <a:pt x="0" y="374134"/>
                      <a:pt x="0" y="360537"/>
                    </a:cubicBezTo>
                    <a:lnTo>
                      <a:pt x="0" y="24621"/>
                    </a:lnTo>
                    <a:cubicBezTo>
                      <a:pt x="0" y="11023"/>
                      <a:pt x="11023" y="0"/>
                      <a:pt x="2462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64" name="Google Shape;264;p15"/>
              <p:cNvGrpSpPr/>
              <p:nvPr/>
            </p:nvGrpSpPr>
            <p:grpSpPr>
              <a:xfrm>
                <a:off x="178744" y="2443072"/>
                <a:ext cx="304911" cy="257358"/>
                <a:chOff x="1903705" y="475177"/>
                <a:chExt cx="605704" cy="511239"/>
              </a:xfrm>
            </p:grpSpPr>
            <p:sp>
              <p:nvSpPr>
                <p:cNvPr id="265" name="Google Shape;265;p15"/>
                <p:cNvSpPr/>
                <p:nvPr/>
              </p:nvSpPr>
              <p:spPr>
                <a:xfrm>
                  <a:off x="2198400" y="794026"/>
                  <a:ext cx="15244" cy="88558"/>
                </a:xfrm>
                <a:custGeom>
                  <a:rect b="b" l="l" r="r" t="t"/>
                  <a:pathLst>
                    <a:path extrusionOk="0" h="35745" w="6153">
                      <a:moveTo>
                        <a:pt x="0" y="0"/>
                      </a:moveTo>
                      <a:lnTo>
                        <a:pt x="6154" y="0"/>
                      </a:lnTo>
                      <a:lnTo>
                        <a:pt x="6154" y="35745"/>
                      </a:lnTo>
                      <a:lnTo>
                        <a:pt x="0" y="3574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5"/>
                <p:cNvSpPr/>
                <p:nvPr/>
              </p:nvSpPr>
              <p:spPr>
                <a:xfrm>
                  <a:off x="2173588" y="874967"/>
                  <a:ext cx="64910" cy="64910"/>
                </a:xfrm>
                <a:custGeom>
                  <a:rect b="b" l="l" r="r" t="t"/>
                  <a:pathLst>
                    <a:path extrusionOk="0" h="26200" w="26200">
                      <a:moveTo>
                        <a:pt x="13095" y="26201"/>
                      </a:moveTo>
                      <a:cubicBezTo>
                        <a:pt x="5884" y="26201"/>
                        <a:pt x="0" y="20326"/>
                        <a:pt x="0" y="13095"/>
                      </a:cubicBezTo>
                      <a:cubicBezTo>
                        <a:pt x="0" y="5864"/>
                        <a:pt x="5874" y="0"/>
                        <a:pt x="13095" y="0"/>
                      </a:cubicBezTo>
                      <a:cubicBezTo>
                        <a:pt x="20316" y="0"/>
                        <a:pt x="26201" y="5874"/>
                        <a:pt x="26201" y="13095"/>
                      </a:cubicBezTo>
                      <a:cubicBezTo>
                        <a:pt x="26201" y="20316"/>
                        <a:pt x="20326" y="26201"/>
                        <a:pt x="13095" y="26201"/>
                      </a:cubicBezTo>
                      <a:close/>
                      <a:moveTo>
                        <a:pt x="13095" y="6164"/>
                      </a:moveTo>
                      <a:cubicBezTo>
                        <a:pt x="9275" y="6164"/>
                        <a:pt x="6164" y="9275"/>
                        <a:pt x="6164" y="13105"/>
                      </a:cubicBezTo>
                      <a:cubicBezTo>
                        <a:pt x="6164" y="16935"/>
                        <a:pt x="9275" y="20047"/>
                        <a:pt x="13095" y="20047"/>
                      </a:cubicBezTo>
                      <a:cubicBezTo>
                        <a:pt x="16915" y="20047"/>
                        <a:pt x="20037" y="16935"/>
                        <a:pt x="20037" y="13105"/>
                      </a:cubicBezTo>
                      <a:cubicBezTo>
                        <a:pt x="20037" y="9275"/>
                        <a:pt x="16925" y="6164"/>
                        <a:pt x="13095" y="61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5"/>
                <p:cNvSpPr/>
                <p:nvPr/>
              </p:nvSpPr>
              <p:spPr>
                <a:xfrm>
                  <a:off x="2074828" y="794026"/>
                  <a:ext cx="62094" cy="146797"/>
                </a:xfrm>
                <a:custGeom>
                  <a:rect b="b" l="l" r="r" t="t"/>
                  <a:pathLst>
                    <a:path extrusionOk="0" h="59252" w="25063">
                      <a:moveTo>
                        <a:pt x="4528" y="59253"/>
                      </a:moveTo>
                      <a:lnTo>
                        <a:pt x="0" y="55084"/>
                      </a:lnTo>
                      <a:lnTo>
                        <a:pt x="14980" y="38807"/>
                      </a:lnTo>
                      <a:cubicBezTo>
                        <a:pt x="17514" y="36054"/>
                        <a:pt x="18910" y="32484"/>
                        <a:pt x="18910" y="28744"/>
                      </a:cubicBezTo>
                      <a:lnTo>
                        <a:pt x="18910" y="0"/>
                      </a:lnTo>
                      <a:lnTo>
                        <a:pt x="25064" y="0"/>
                      </a:lnTo>
                      <a:lnTo>
                        <a:pt x="25064" y="28744"/>
                      </a:lnTo>
                      <a:cubicBezTo>
                        <a:pt x="25064" y="34030"/>
                        <a:pt x="23089" y="39086"/>
                        <a:pt x="19518" y="42976"/>
                      </a:cubicBezTo>
                      <a:lnTo>
                        <a:pt x="4538"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5"/>
                <p:cNvSpPr/>
                <p:nvPr/>
              </p:nvSpPr>
              <p:spPr>
                <a:xfrm>
                  <a:off x="2031183" y="921506"/>
                  <a:ext cx="64886" cy="64910"/>
                </a:xfrm>
                <a:custGeom>
                  <a:rect b="b" l="l" r="r" t="t"/>
                  <a:pathLst>
                    <a:path extrusionOk="0" h="26200" w="26190">
                      <a:moveTo>
                        <a:pt x="13095" y="26201"/>
                      </a:moveTo>
                      <a:cubicBezTo>
                        <a:pt x="5874" y="26201"/>
                        <a:pt x="0" y="20326"/>
                        <a:pt x="0" y="13105"/>
                      </a:cubicBezTo>
                      <a:cubicBezTo>
                        <a:pt x="0" y="5884"/>
                        <a:pt x="5874" y="0"/>
                        <a:pt x="13095" y="0"/>
                      </a:cubicBezTo>
                      <a:cubicBezTo>
                        <a:pt x="20316" y="0"/>
                        <a:pt x="26191" y="5874"/>
                        <a:pt x="26191" y="13105"/>
                      </a:cubicBezTo>
                      <a:cubicBezTo>
                        <a:pt x="26191" y="20336"/>
                        <a:pt x="20316" y="26201"/>
                        <a:pt x="13095" y="26201"/>
                      </a:cubicBezTo>
                      <a:close/>
                      <a:moveTo>
                        <a:pt x="13095" y="6154"/>
                      </a:moveTo>
                      <a:cubicBezTo>
                        <a:pt x="9265" y="6154"/>
                        <a:pt x="6154" y="9265"/>
                        <a:pt x="6154" y="13095"/>
                      </a:cubicBezTo>
                      <a:cubicBezTo>
                        <a:pt x="6154" y="16925"/>
                        <a:pt x="9265" y="20037"/>
                        <a:pt x="13095" y="20037"/>
                      </a:cubicBezTo>
                      <a:cubicBezTo>
                        <a:pt x="16925" y="20037"/>
                        <a:pt x="20027" y="16925"/>
                        <a:pt x="20027" y="13095"/>
                      </a:cubicBezTo>
                      <a:cubicBezTo>
                        <a:pt x="20027" y="9265"/>
                        <a:pt x="1691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5"/>
                <p:cNvSpPr/>
                <p:nvPr/>
              </p:nvSpPr>
              <p:spPr>
                <a:xfrm>
                  <a:off x="1960721" y="794001"/>
                  <a:ext cx="41166" cy="115516"/>
                </a:xfrm>
                <a:custGeom>
                  <a:rect b="b" l="l" r="r" t="t"/>
                  <a:pathLst>
                    <a:path extrusionOk="0" h="46626" w="16616">
                      <a:moveTo>
                        <a:pt x="4757" y="46626"/>
                      </a:moveTo>
                      <a:lnTo>
                        <a:pt x="0" y="42727"/>
                      </a:lnTo>
                      <a:lnTo>
                        <a:pt x="7091" y="34060"/>
                      </a:lnTo>
                      <a:cubicBezTo>
                        <a:pt x="9265" y="31407"/>
                        <a:pt x="10462" y="28066"/>
                        <a:pt x="10462" y="24635"/>
                      </a:cubicBezTo>
                      <a:lnTo>
                        <a:pt x="10462" y="0"/>
                      </a:lnTo>
                      <a:lnTo>
                        <a:pt x="16616" y="0"/>
                      </a:lnTo>
                      <a:lnTo>
                        <a:pt x="16616" y="24635"/>
                      </a:lnTo>
                      <a:cubicBezTo>
                        <a:pt x="16616" y="29482"/>
                        <a:pt x="14921" y="34209"/>
                        <a:pt x="11849" y="37959"/>
                      </a:cubicBezTo>
                      <a:lnTo>
                        <a:pt x="4757"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5"/>
                <p:cNvSpPr/>
                <p:nvPr/>
              </p:nvSpPr>
              <p:spPr>
                <a:xfrm>
                  <a:off x="1918288"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0" y="5874"/>
                        <a:pt x="26210" y="13105"/>
                      </a:cubicBezTo>
                      <a:cubicBezTo>
                        <a:pt x="26210"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5"/>
                <p:cNvSpPr/>
                <p:nvPr/>
              </p:nvSpPr>
              <p:spPr>
                <a:xfrm>
                  <a:off x="2055995"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5"/>
                <p:cNvSpPr/>
                <p:nvPr/>
              </p:nvSpPr>
              <p:spPr>
                <a:xfrm>
                  <a:off x="2275164" y="794026"/>
                  <a:ext cx="62094" cy="146797"/>
                </a:xfrm>
                <a:custGeom>
                  <a:rect b="b" l="l" r="r" t="t"/>
                  <a:pathLst>
                    <a:path extrusionOk="0" h="59252" w="25063">
                      <a:moveTo>
                        <a:pt x="20536" y="59253"/>
                      </a:moveTo>
                      <a:lnTo>
                        <a:pt x="5555" y="42976"/>
                      </a:lnTo>
                      <a:cubicBezTo>
                        <a:pt x="1975" y="39086"/>
                        <a:pt x="0" y="34030"/>
                        <a:pt x="0" y="28744"/>
                      </a:cubicBezTo>
                      <a:lnTo>
                        <a:pt x="0" y="0"/>
                      </a:lnTo>
                      <a:lnTo>
                        <a:pt x="6154" y="0"/>
                      </a:lnTo>
                      <a:lnTo>
                        <a:pt x="6154" y="28744"/>
                      </a:lnTo>
                      <a:cubicBezTo>
                        <a:pt x="6154" y="32484"/>
                        <a:pt x="7550" y="36064"/>
                        <a:pt x="10083" y="38807"/>
                      </a:cubicBezTo>
                      <a:lnTo>
                        <a:pt x="25063" y="55084"/>
                      </a:lnTo>
                      <a:lnTo>
                        <a:pt x="20536"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5"/>
                <p:cNvSpPr/>
                <p:nvPr/>
              </p:nvSpPr>
              <p:spPr>
                <a:xfrm>
                  <a:off x="2316016" y="921506"/>
                  <a:ext cx="64910" cy="64910"/>
                </a:xfrm>
                <a:custGeom>
                  <a:rect b="b" l="l" r="r" t="t"/>
                  <a:pathLst>
                    <a:path extrusionOk="0" h="26200" w="26200">
                      <a:moveTo>
                        <a:pt x="13095" y="26201"/>
                      </a:moveTo>
                      <a:cubicBezTo>
                        <a:pt x="5884" y="26201"/>
                        <a:pt x="0" y="20326"/>
                        <a:pt x="0" y="13105"/>
                      </a:cubicBezTo>
                      <a:cubicBezTo>
                        <a:pt x="0" y="5884"/>
                        <a:pt x="5874" y="0"/>
                        <a:pt x="13095" y="0"/>
                      </a:cubicBezTo>
                      <a:cubicBezTo>
                        <a:pt x="20316" y="0"/>
                        <a:pt x="26201" y="5874"/>
                        <a:pt x="26201" y="13105"/>
                      </a:cubicBezTo>
                      <a:cubicBezTo>
                        <a:pt x="26201" y="20336"/>
                        <a:pt x="20326" y="26201"/>
                        <a:pt x="13095" y="26201"/>
                      </a:cubicBezTo>
                      <a:close/>
                      <a:moveTo>
                        <a:pt x="13095" y="6154"/>
                      </a:moveTo>
                      <a:cubicBezTo>
                        <a:pt x="9275" y="6154"/>
                        <a:pt x="6164" y="9265"/>
                        <a:pt x="6164" y="13095"/>
                      </a:cubicBezTo>
                      <a:cubicBezTo>
                        <a:pt x="6164" y="16925"/>
                        <a:pt x="9275" y="20037"/>
                        <a:pt x="13095" y="20037"/>
                      </a:cubicBezTo>
                      <a:cubicBezTo>
                        <a:pt x="16915" y="20037"/>
                        <a:pt x="20037" y="16925"/>
                        <a:pt x="20037" y="13095"/>
                      </a:cubicBezTo>
                      <a:cubicBezTo>
                        <a:pt x="20037" y="9265"/>
                        <a:pt x="1692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5"/>
                <p:cNvSpPr/>
                <p:nvPr/>
              </p:nvSpPr>
              <p:spPr>
                <a:xfrm>
                  <a:off x="2410204" y="794026"/>
                  <a:ext cx="41166" cy="115516"/>
                </a:xfrm>
                <a:custGeom>
                  <a:rect b="b" l="l" r="r" t="t"/>
                  <a:pathLst>
                    <a:path extrusionOk="0" h="46626" w="16616">
                      <a:moveTo>
                        <a:pt x="11859" y="46616"/>
                      </a:moveTo>
                      <a:lnTo>
                        <a:pt x="4767" y="37949"/>
                      </a:lnTo>
                      <a:cubicBezTo>
                        <a:pt x="1696" y="34209"/>
                        <a:pt x="0" y="29472"/>
                        <a:pt x="0" y="24635"/>
                      </a:cubicBezTo>
                      <a:lnTo>
                        <a:pt x="0" y="0"/>
                      </a:lnTo>
                      <a:lnTo>
                        <a:pt x="6154" y="0"/>
                      </a:lnTo>
                      <a:lnTo>
                        <a:pt x="6154" y="24635"/>
                      </a:lnTo>
                      <a:cubicBezTo>
                        <a:pt x="6154" y="28056"/>
                        <a:pt x="7351" y="31407"/>
                        <a:pt x="9525" y="34050"/>
                      </a:cubicBezTo>
                      <a:lnTo>
                        <a:pt x="16616" y="42727"/>
                      </a:lnTo>
                      <a:lnTo>
                        <a:pt x="11859"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5"/>
                <p:cNvSpPr/>
                <p:nvPr/>
              </p:nvSpPr>
              <p:spPr>
                <a:xfrm>
                  <a:off x="2428864"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1" y="5874"/>
                        <a:pt x="26211" y="13105"/>
                      </a:cubicBezTo>
                      <a:cubicBezTo>
                        <a:pt x="26211"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5"/>
                <p:cNvSpPr/>
                <p:nvPr/>
              </p:nvSpPr>
              <p:spPr>
                <a:xfrm>
                  <a:off x="2340830"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5"/>
                <p:cNvSpPr/>
                <p:nvPr/>
              </p:nvSpPr>
              <p:spPr>
                <a:xfrm>
                  <a:off x="1903705" y="475177"/>
                  <a:ext cx="605704" cy="280495"/>
                </a:xfrm>
                <a:custGeom>
                  <a:rect b="b" l="l" r="r" t="t"/>
                  <a:pathLst>
                    <a:path extrusionOk="0" h="113217" w="244482">
                      <a:moveTo>
                        <a:pt x="219070" y="49477"/>
                      </a:moveTo>
                      <a:lnTo>
                        <a:pt x="219070" y="49477"/>
                      </a:lnTo>
                      <a:cubicBezTo>
                        <a:pt x="219070" y="49477"/>
                        <a:pt x="220974" y="22139"/>
                        <a:pt x="195043" y="23007"/>
                      </a:cubicBezTo>
                      <a:cubicBezTo>
                        <a:pt x="194904" y="25730"/>
                        <a:pt x="194175" y="32980"/>
                        <a:pt x="190465" y="38586"/>
                      </a:cubicBezTo>
                      <a:cubicBezTo>
                        <a:pt x="189727" y="39693"/>
                        <a:pt x="188521" y="40301"/>
                        <a:pt x="187284" y="40301"/>
                      </a:cubicBezTo>
                      <a:cubicBezTo>
                        <a:pt x="186556" y="40301"/>
                        <a:pt x="185828" y="40092"/>
                        <a:pt x="185179" y="39663"/>
                      </a:cubicBezTo>
                      <a:cubicBezTo>
                        <a:pt x="183424" y="38496"/>
                        <a:pt x="182945" y="36132"/>
                        <a:pt x="184102" y="34377"/>
                      </a:cubicBezTo>
                      <a:cubicBezTo>
                        <a:pt x="187364" y="29450"/>
                        <a:pt x="187453" y="21990"/>
                        <a:pt x="187453" y="21920"/>
                      </a:cubicBezTo>
                      <a:cubicBezTo>
                        <a:pt x="187453" y="21750"/>
                        <a:pt x="187483" y="21591"/>
                        <a:pt x="187503" y="21431"/>
                      </a:cubicBezTo>
                      <a:cubicBezTo>
                        <a:pt x="186825" y="16305"/>
                        <a:pt x="183554" y="4566"/>
                        <a:pt x="167676" y="925"/>
                      </a:cubicBezTo>
                      <a:cubicBezTo>
                        <a:pt x="160575" y="-710"/>
                        <a:pt x="154710" y="147"/>
                        <a:pt x="150511" y="1474"/>
                      </a:cubicBezTo>
                      <a:cubicBezTo>
                        <a:pt x="154411" y="5613"/>
                        <a:pt x="156934" y="10879"/>
                        <a:pt x="157862" y="17033"/>
                      </a:cubicBezTo>
                      <a:cubicBezTo>
                        <a:pt x="159497" y="27814"/>
                        <a:pt x="155957" y="40052"/>
                        <a:pt x="148417" y="50414"/>
                      </a:cubicBezTo>
                      <a:cubicBezTo>
                        <a:pt x="149424" y="51910"/>
                        <a:pt x="150142" y="53765"/>
                        <a:pt x="150411" y="56049"/>
                      </a:cubicBezTo>
                      <a:cubicBezTo>
                        <a:pt x="150651" y="58144"/>
                        <a:pt x="149155" y="60039"/>
                        <a:pt x="147060" y="60278"/>
                      </a:cubicBezTo>
                      <a:cubicBezTo>
                        <a:pt x="146911" y="60298"/>
                        <a:pt x="146761" y="60308"/>
                        <a:pt x="146612" y="60308"/>
                      </a:cubicBezTo>
                      <a:cubicBezTo>
                        <a:pt x="144697" y="60308"/>
                        <a:pt x="143051" y="58882"/>
                        <a:pt x="142822" y="56937"/>
                      </a:cubicBezTo>
                      <a:cubicBezTo>
                        <a:pt x="142293" y="52429"/>
                        <a:pt x="137845" y="52708"/>
                        <a:pt x="136967" y="52818"/>
                      </a:cubicBezTo>
                      <a:cubicBezTo>
                        <a:pt x="134893" y="53067"/>
                        <a:pt x="132978" y="51561"/>
                        <a:pt x="132738" y="49467"/>
                      </a:cubicBezTo>
                      <a:cubicBezTo>
                        <a:pt x="132499" y="47372"/>
                        <a:pt x="133995" y="45477"/>
                        <a:pt x="136089" y="45238"/>
                      </a:cubicBezTo>
                      <a:cubicBezTo>
                        <a:pt x="137935" y="45028"/>
                        <a:pt x="140149" y="45208"/>
                        <a:pt x="142273" y="45916"/>
                      </a:cubicBezTo>
                      <a:cubicBezTo>
                        <a:pt x="148636" y="37179"/>
                        <a:pt x="151648" y="27006"/>
                        <a:pt x="150312" y="18190"/>
                      </a:cubicBezTo>
                      <a:cubicBezTo>
                        <a:pt x="149384" y="12086"/>
                        <a:pt x="146412" y="7179"/>
                        <a:pt x="141714" y="3947"/>
                      </a:cubicBezTo>
                      <a:cubicBezTo>
                        <a:pt x="138234" y="1943"/>
                        <a:pt x="129656" y="-2107"/>
                        <a:pt x="122136" y="1344"/>
                      </a:cubicBezTo>
                      <a:cubicBezTo>
                        <a:pt x="125108" y="4177"/>
                        <a:pt x="128480" y="8864"/>
                        <a:pt x="128480" y="15587"/>
                      </a:cubicBezTo>
                      <a:cubicBezTo>
                        <a:pt x="128480" y="17691"/>
                        <a:pt x="126774" y="19406"/>
                        <a:pt x="124660" y="19406"/>
                      </a:cubicBezTo>
                      <a:cubicBezTo>
                        <a:pt x="122545" y="19406"/>
                        <a:pt x="120840" y="17701"/>
                        <a:pt x="120840" y="15587"/>
                      </a:cubicBezTo>
                      <a:cubicBezTo>
                        <a:pt x="120840" y="10759"/>
                        <a:pt x="117858" y="7568"/>
                        <a:pt x="115873" y="5982"/>
                      </a:cubicBezTo>
                      <a:cubicBezTo>
                        <a:pt x="111824" y="4546"/>
                        <a:pt x="75121" y="-7423"/>
                        <a:pt x="69366" y="28851"/>
                      </a:cubicBezTo>
                      <a:cubicBezTo>
                        <a:pt x="69366" y="28851"/>
                        <a:pt x="47614" y="23735"/>
                        <a:pt x="40902" y="41997"/>
                      </a:cubicBezTo>
                      <a:cubicBezTo>
                        <a:pt x="48551" y="44440"/>
                        <a:pt x="55413" y="49457"/>
                        <a:pt x="60560" y="56578"/>
                      </a:cubicBezTo>
                      <a:cubicBezTo>
                        <a:pt x="66574" y="64896"/>
                        <a:pt x="69526" y="75248"/>
                        <a:pt x="68778" y="84893"/>
                      </a:cubicBezTo>
                      <a:cubicBezTo>
                        <a:pt x="70693" y="85930"/>
                        <a:pt x="72378" y="87536"/>
                        <a:pt x="73485" y="89949"/>
                      </a:cubicBezTo>
                      <a:cubicBezTo>
                        <a:pt x="74353" y="91864"/>
                        <a:pt x="73505" y="94128"/>
                        <a:pt x="71590" y="95006"/>
                      </a:cubicBezTo>
                      <a:cubicBezTo>
                        <a:pt x="71082" y="95235"/>
                        <a:pt x="70543" y="95345"/>
                        <a:pt x="70014" y="95345"/>
                      </a:cubicBezTo>
                      <a:cubicBezTo>
                        <a:pt x="68568" y="95345"/>
                        <a:pt x="67182" y="94517"/>
                        <a:pt x="66544" y="93111"/>
                      </a:cubicBezTo>
                      <a:cubicBezTo>
                        <a:pt x="66105" y="92154"/>
                        <a:pt x="65277" y="91625"/>
                        <a:pt x="64330" y="91306"/>
                      </a:cubicBezTo>
                      <a:cubicBezTo>
                        <a:pt x="64230" y="91306"/>
                        <a:pt x="64130" y="91306"/>
                        <a:pt x="64030" y="91276"/>
                      </a:cubicBezTo>
                      <a:cubicBezTo>
                        <a:pt x="63731" y="91226"/>
                        <a:pt x="63452" y="91136"/>
                        <a:pt x="63193" y="91027"/>
                      </a:cubicBezTo>
                      <a:cubicBezTo>
                        <a:pt x="61118" y="90727"/>
                        <a:pt x="58924" y="91206"/>
                        <a:pt x="58884" y="91216"/>
                      </a:cubicBezTo>
                      <a:cubicBezTo>
                        <a:pt x="56849" y="91735"/>
                        <a:pt x="54765" y="90498"/>
                        <a:pt x="54246" y="88463"/>
                      </a:cubicBezTo>
                      <a:cubicBezTo>
                        <a:pt x="53728" y="86419"/>
                        <a:pt x="54964" y="84344"/>
                        <a:pt x="57009" y="83826"/>
                      </a:cubicBezTo>
                      <a:cubicBezTo>
                        <a:pt x="58206" y="83517"/>
                        <a:pt x="59682" y="83297"/>
                        <a:pt x="61278" y="83267"/>
                      </a:cubicBezTo>
                      <a:cubicBezTo>
                        <a:pt x="61607" y="75697"/>
                        <a:pt x="59153" y="67629"/>
                        <a:pt x="54406" y="61056"/>
                      </a:cubicBezTo>
                      <a:cubicBezTo>
                        <a:pt x="49539" y="54324"/>
                        <a:pt x="42866" y="49916"/>
                        <a:pt x="35546" y="48479"/>
                      </a:cubicBezTo>
                      <a:cubicBezTo>
                        <a:pt x="35087" y="48459"/>
                        <a:pt x="34638" y="48429"/>
                        <a:pt x="34179" y="48429"/>
                      </a:cubicBezTo>
                      <a:cubicBezTo>
                        <a:pt x="15299" y="48429"/>
                        <a:pt x="0" y="62931"/>
                        <a:pt x="0" y="80824"/>
                      </a:cubicBezTo>
                      <a:cubicBezTo>
                        <a:pt x="0" y="98716"/>
                        <a:pt x="15299" y="113218"/>
                        <a:pt x="34179" y="113218"/>
                      </a:cubicBezTo>
                      <a:lnTo>
                        <a:pt x="44163" y="113218"/>
                      </a:lnTo>
                      <a:cubicBezTo>
                        <a:pt x="43884" y="106585"/>
                        <a:pt x="42148" y="101898"/>
                        <a:pt x="39076" y="99674"/>
                      </a:cubicBezTo>
                      <a:cubicBezTo>
                        <a:pt x="35077" y="96761"/>
                        <a:pt x="29602" y="98407"/>
                        <a:pt x="29552" y="98417"/>
                      </a:cubicBezTo>
                      <a:cubicBezTo>
                        <a:pt x="27547" y="99035"/>
                        <a:pt x="25403" y="97918"/>
                        <a:pt x="24774" y="95924"/>
                      </a:cubicBezTo>
                      <a:cubicBezTo>
                        <a:pt x="24146" y="93919"/>
                        <a:pt x="25233" y="91795"/>
                        <a:pt x="27228" y="91146"/>
                      </a:cubicBezTo>
                      <a:cubicBezTo>
                        <a:pt x="27597" y="91027"/>
                        <a:pt x="36324" y="88304"/>
                        <a:pt x="43475" y="93440"/>
                      </a:cubicBezTo>
                      <a:cubicBezTo>
                        <a:pt x="48681" y="97170"/>
                        <a:pt x="51454" y="103843"/>
                        <a:pt x="51793" y="113218"/>
                      </a:cubicBezTo>
                      <a:lnTo>
                        <a:pt x="69007" y="113218"/>
                      </a:lnTo>
                      <a:cubicBezTo>
                        <a:pt x="69007" y="113218"/>
                        <a:pt x="82611" y="112330"/>
                        <a:pt x="86910" y="100601"/>
                      </a:cubicBezTo>
                      <a:cubicBezTo>
                        <a:pt x="89174" y="94448"/>
                        <a:pt x="87648" y="87207"/>
                        <a:pt x="83678" y="83886"/>
                      </a:cubicBezTo>
                      <a:cubicBezTo>
                        <a:pt x="82501" y="82898"/>
                        <a:pt x="82033" y="81302"/>
                        <a:pt x="82481" y="79836"/>
                      </a:cubicBezTo>
                      <a:cubicBezTo>
                        <a:pt x="82930" y="78370"/>
                        <a:pt x="84217" y="77313"/>
                        <a:pt x="85743" y="77163"/>
                      </a:cubicBezTo>
                      <a:cubicBezTo>
                        <a:pt x="86760" y="77044"/>
                        <a:pt x="95258" y="75707"/>
                        <a:pt x="95836" y="65395"/>
                      </a:cubicBezTo>
                      <a:cubicBezTo>
                        <a:pt x="94350" y="64776"/>
                        <a:pt x="93273" y="63988"/>
                        <a:pt x="92934" y="63729"/>
                      </a:cubicBezTo>
                      <a:cubicBezTo>
                        <a:pt x="91278" y="62422"/>
                        <a:pt x="90989" y="60029"/>
                        <a:pt x="92295" y="58373"/>
                      </a:cubicBezTo>
                      <a:cubicBezTo>
                        <a:pt x="93592" y="56728"/>
                        <a:pt x="95986" y="56438"/>
                        <a:pt x="97631" y="57715"/>
                      </a:cubicBezTo>
                      <a:cubicBezTo>
                        <a:pt x="98080" y="58054"/>
                        <a:pt x="98728" y="58373"/>
                        <a:pt x="99187" y="58513"/>
                      </a:cubicBezTo>
                      <a:cubicBezTo>
                        <a:pt x="99237" y="58513"/>
                        <a:pt x="99287" y="58493"/>
                        <a:pt x="99337" y="58483"/>
                      </a:cubicBezTo>
                      <a:cubicBezTo>
                        <a:pt x="99436" y="58483"/>
                        <a:pt x="99536" y="58483"/>
                        <a:pt x="99626" y="58483"/>
                      </a:cubicBezTo>
                      <a:cubicBezTo>
                        <a:pt x="99646" y="58453"/>
                        <a:pt x="99656" y="58433"/>
                        <a:pt x="99686" y="58383"/>
                      </a:cubicBezTo>
                      <a:cubicBezTo>
                        <a:pt x="100783" y="56578"/>
                        <a:pt x="103137" y="56019"/>
                        <a:pt x="104932" y="57107"/>
                      </a:cubicBezTo>
                      <a:cubicBezTo>
                        <a:pt x="106727" y="58204"/>
                        <a:pt x="107306" y="60547"/>
                        <a:pt x="106209" y="62353"/>
                      </a:cubicBezTo>
                      <a:cubicBezTo>
                        <a:pt x="105401" y="63689"/>
                        <a:pt x="104433" y="64557"/>
                        <a:pt x="103486" y="65125"/>
                      </a:cubicBezTo>
                      <a:cubicBezTo>
                        <a:pt x="103217" y="75069"/>
                        <a:pt x="97851" y="80465"/>
                        <a:pt x="92605" y="82968"/>
                      </a:cubicBezTo>
                      <a:cubicBezTo>
                        <a:pt x="95756" y="88593"/>
                        <a:pt x="96464" y="96203"/>
                        <a:pt x="94121" y="103055"/>
                      </a:cubicBezTo>
                      <a:cubicBezTo>
                        <a:pt x="92694" y="107214"/>
                        <a:pt x="90261" y="110615"/>
                        <a:pt x="87139" y="113198"/>
                      </a:cubicBezTo>
                      <a:lnTo>
                        <a:pt x="139929" y="113198"/>
                      </a:lnTo>
                      <a:cubicBezTo>
                        <a:pt x="133377" y="107533"/>
                        <a:pt x="130225" y="99424"/>
                        <a:pt x="131681" y="91027"/>
                      </a:cubicBezTo>
                      <a:cubicBezTo>
                        <a:pt x="117090" y="90249"/>
                        <a:pt x="110378" y="97888"/>
                        <a:pt x="110078" y="98238"/>
                      </a:cubicBezTo>
                      <a:cubicBezTo>
                        <a:pt x="109320" y="99125"/>
                        <a:pt x="108243" y="99584"/>
                        <a:pt x="107156" y="99584"/>
                      </a:cubicBezTo>
                      <a:cubicBezTo>
                        <a:pt x="106288" y="99584"/>
                        <a:pt x="105431" y="99295"/>
                        <a:pt x="104713" y="98696"/>
                      </a:cubicBezTo>
                      <a:cubicBezTo>
                        <a:pt x="103107" y="97350"/>
                        <a:pt x="102877" y="94976"/>
                        <a:pt x="104204" y="93360"/>
                      </a:cubicBezTo>
                      <a:cubicBezTo>
                        <a:pt x="104403" y="93121"/>
                        <a:pt x="106717" y="90428"/>
                        <a:pt x="111245" y="87885"/>
                      </a:cubicBezTo>
                      <a:cubicBezTo>
                        <a:pt x="108812" y="85072"/>
                        <a:pt x="106987" y="80844"/>
                        <a:pt x="107555" y="74830"/>
                      </a:cubicBezTo>
                      <a:cubicBezTo>
                        <a:pt x="107755" y="72735"/>
                        <a:pt x="109590" y="71189"/>
                        <a:pt x="111714" y="71399"/>
                      </a:cubicBezTo>
                      <a:cubicBezTo>
                        <a:pt x="113808" y="71598"/>
                        <a:pt x="115344" y="73463"/>
                        <a:pt x="115145" y="75558"/>
                      </a:cubicBezTo>
                      <a:cubicBezTo>
                        <a:pt x="114527" y="81981"/>
                        <a:pt x="117967" y="84085"/>
                        <a:pt x="119254" y="84644"/>
                      </a:cubicBezTo>
                      <a:cubicBezTo>
                        <a:pt x="123383" y="83546"/>
                        <a:pt x="128410" y="83018"/>
                        <a:pt x="134334" y="83606"/>
                      </a:cubicBezTo>
                      <a:cubicBezTo>
                        <a:pt x="137964" y="77123"/>
                        <a:pt x="145096" y="71209"/>
                        <a:pt x="156834" y="69045"/>
                      </a:cubicBezTo>
                      <a:cubicBezTo>
                        <a:pt x="156106" y="65544"/>
                        <a:pt x="155857" y="60727"/>
                        <a:pt x="158400" y="56648"/>
                      </a:cubicBezTo>
                      <a:cubicBezTo>
                        <a:pt x="160964" y="52529"/>
                        <a:pt x="165581" y="50285"/>
                        <a:pt x="172124" y="49985"/>
                      </a:cubicBezTo>
                      <a:cubicBezTo>
                        <a:pt x="174268" y="49926"/>
                        <a:pt x="176014" y="51521"/>
                        <a:pt x="176113" y="53626"/>
                      </a:cubicBezTo>
                      <a:cubicBezTo>
                        <a:pt x="176213" y="55730"/>
                        <a:pt x="174577" y="57515"/>
                        <a:pt x="172473" y="57615"/>
                      </a:cubicBezTo>
                      <a:cubicBezTo>
                        <a:pt x="168603" y="57795"/>
                        <a:pt x="166050" y="58822"/>
                        <a:pt x="164893" y="60667"/>
                      </a:cubicBezTo>
                      <a:cubicBezTo>
                        <a:pt x="162988" y="63709"/>
                        <a:pt x="164534" y="68945"/>
                        <a:pt x="165292" y="70700"/>
                      </a:cubicBezTo>
                      <a:cubicBezTo>
                        <a:pt x="165771" y="71827"/>
                        <a:pt x="165691" y="73114"/>
                        <a:pt x="165073" y="74161"/>
                      </a:cubicBezTo>
                      <a:cubicBezTo>
                        <a:pt x="164444" y="75209"/>
                        <a:pt x="163357" y="75907"/>
                        <a:pt x="162140" y="76016"/>
                      </a:cubicBezTo>
                      <a:cubicBezTo>
                        <a:pt x="147180" y="77383"/>
                        <a:pt x="140488" y="85262"/>
                        <a:pt x="139211" y="92174"/>
                      </a:cubicBezTo>
                      <a:cubicBezTo>
                        <a:pt x="137855" y="99554"/>
                        <a:pt x="142193" y="108909"/>
                        <a:pt x="151628" y="113188"/>
                      </a:cubicBezTo>
                      <a:lnTo>
                        <a:pt x="192181" y="113188"/>
                      </a:lnTo>
                      <a:cubicBezTo>
                        <a:pt x="181748" y="106186"/>
                        <a:pt x="175226" y="94697"/>
                        <a:pt x="175226" y="82080"/>
                      </a:cubicBezTo>
                      <a:cubicBezTo>
                        <a:pt x="175226" y="79976"/>
                        <a:pt x="176931" y="78260"/>
                        <a:pt x="179046" y="78260"/>
                      </a:cubicBezTo>
                      <a:cubicBezTo>
                        <a:pt x="181160" y="78260"/>
                        <a:pt x="182865" y="79966"/>
                        <a:pt x="182865" y="82080"/>
                      </a:cubicBezTo>
                      <a:cubicBezTo>
                        <a:pt x="182865" y="95116"/>
                        <a:pt x="192759" y="107473"/>
                        <a:pt x="207151" y="113188"/>
                      </a:cubicBezTo>
                      <a:lnTo>
                        <a:pt x="210303" y="113188"/>
                      </a:lnTo>
                      <a:cubicBezTo>
                        <a:pt x="229183" y="113188"/>
                        <a:pt x="244482" y="98686"/>
                        <a:pt x="244482" y="80794"/>
                      </a:cubicBezTo>
                      <a:cubicBezTo>
                        <a:pt x="244482" y="65774"/>
                        <a:pt x="233701" y="53147"/>
                        <a:pt x="219070" y="49487"/>
                      </a:cubicBezTo>
                      <a:close/>
                      <a:moveTo>
                        <a:pt x="107336" y="46525"/>
                      </a:moveTo>
                      <a:cubicBezTo>
                        <a:pt x="106628" y="47113"/>
                        <a:pt x="105760" y="47402"/>
                        <a:pt x="104902" y="47402"/>
                      </a:cubicBezTo>
                      <a:cubicBezTo>
                        <a:pt x="103805" y="47402"/>
                        <a:pt x="102718" y="46933"/>
                        <a:pt x="101970" y="46026"/>
                      </a:cubicBezTo>
                      <a:cubicBezTo>
                        <a:pt x="92286" y="34367"/>
                        <a:pt x="84426" y="35364"/>
                        <a:pt x="84087" y="35414"/>
                      </a:cubicBezTo>
                      <a:cubicBezTo>
                        <a:pt x="82023" y="35713"/>
                        <a:pt x="80078" y="34317"/>
                        <a:pt x="79739" y="32272"/>
                      </a:cubicBezTo>
                      <a:cubicBezTo>
                        <a:pt x="79400" y="30228"/>
                        <a:pt x="80716" y="28283"/>
                        <a:pt x="82751" y="27904"/>
                      </a:cubicBezTo>
                      <a:cubicBezTo>
                        <a:pt x="83030" y="27854"/>
                        <a:pt x="86999" y="27176"/>
                        <a:pt x="92724" y="29450"/>
                      </a:cubicBezTo>
                      <a:cubicBezTo>
                        <a:pt x="93602" y="25939"/>
                        <a:pt x="95986" y="22049"/>
                        <a:pt x="101202" y="18888"/>
                      </a:cubicBezTo>
                      <a:cubicBezTo>
                        <a:pt x="103007" y="17801"/>
                        <a:pt x="105351" y="18359"/>
                        <a:pt x="106448" y="20164"/>
                      </a:cubicBezTo>
                      <a:cubicBezTo>
                        <a:pt x="107545" y="21960"/>
                        <a:pt x="106977" y="24313"/>
                        <a:pt x="105171" y="25410"/>
                      </a:cubicBezTo>
                      <a:cubicBezTo>
                        <a:pt x="99965" y="28582"/>
                        <a:pt x="99746" y="32053"/>
                        <a:pt x="99955" y="33579"/>
                      </a:cubicBezTo>
                      <a:cubicBezTo>
                        <a:pt x="102478" y="35454"/>
                        <a:pt x="105131" y="37897"/>
                        <a:pt x="107844" y="41159"/>
                      </a:cubicBezTo>
                      <a:cubicBezTo>
                        <a:pt x="109191" y="42784"/>
                        <a:pt x="108971" y="45188"/>
                        <a:pt x="107346" y="46534"/>
                      </a:cubicBezTo>
                      <a:close/>
                      <a:moveTo>
                        <a:pt x="224326" y="79647"/>
                      </a:moveTo>
                      <a:cubicBezTo>
                        <a:pt x="223568" y="80594"/>
                        <a:pt x="222461" y="81093"/>
                        <a:pt x="221334" y="81093"/>
                      </a:cubicBezTo>
                      <a:cubicBezTo>
                        <a:pt x="220506" y="81093"/>
                        <a:pt x="219668" y="80824"/>
                        <a:pt x="218970" y="80265"/>
                      </a:cubicBezTo>
                      <a:cubicBezTo>
                        <a:pt x="218232" y="79677"/>
                        <a:pt x="217633" y="79058"/>
                        <a:pt x="217145" y="78430"/>
                      </a:cubicBezTo>
                      <a:cubicBezTo>
                        <a:pt x="215349" y="78789"/>
                        <a:pt x="213345" y="79028"/>
                        <a:pt x="211220" y="79028"/>
                      </a:cubicBezTo>
                      <a:cubicBezTo>
                        <a:pt x="204089" y="79028"/>
                        <a:pt x="195801" y="76475"/>
                        <a:pt x="190944" y="67569"/>
                      </a:cubicBezTo>
                      <a:cubicBezTo>
                        <a:pt x="184461" y="55700"/>
                        <a:pt x="190844" y="44370"/>
                        <a:pt x="195123" y="40032"/>
                      </a:cubicBezTo>
                      <a:cubicBezTo>
                        <a:pt x="196599" y="38526"/>
                        <a:pt x="199023" y="38516"/>
                        <a:pt x="200519" y="40002"/>
                      </a:cubicBezTo>
                      <a:cubicBezTo>
                        <a:pt x="202015" y="41478"/>
                        <a:pt x="202035" y="43882"/>
                        <a:pt x="200559" y="45388"/>
                      </a:cubicBezTo>
                      <a:cubicBezTo>
                        <a:pt x="200190" y="45767"/>
                        <a:pt x="192291" y="54134"/>
                        <a:pt x="197636" y="63918"/>
                      </a:cubicBezTo>
                      <a:cubicBezTo>
                        <a:pt x="202224" y="72316"/>
                        <a:pt x="211041" y="71857"/>
                        <a:pt x="215509" y="70980"/>
                      </a:cubicBezTo>
                      <a:cubicBezTo>
                        <a:pt x="215828" y="69573"/>
                        <a:pt x="216437" y="68307"/>
                        <a:pt x="217145" y="67359"/>
                      </a:cubicBezTo>
                      <a:cubicBezTo>
                        <a:pt x="218411" y="65674"/>
                        <a:pt x="220795" y="65325"/>
                        <a:pt x="222480" y="66581"/>
                      </a:cubicBezTo>
                      <a:cubicBezTo>
                        <a:pt x="224156" y="67828"/>
                        <a:pt x="224515" y="70182"/>
                        <a:pt x="223298" y="71867"/>
                      </a:cubicBezTo>
                      <a:cubicBezTo>
                        <a:pt x="223169" y="72067"/>
                        <a:pt x="223079" y="72246"/>
                        <a:pt x="223009" y="72416"/>
                      </a:cubicBezTo>
                      <a:cubicBezTo>
                        <a:pt x="223039" y="72486"/>
                        <a:pt x="223079" y="72536"/>
                        <a:pt x="223099" y="72605"/>
                      </a:cubicBezTo>
                      <a:cubicBezTo>
                        <a:pt x="223258" y="73044"/>
                        <a:pt x="223308" y="73493"/>
                        <a:pt x="223298" y="73932"/>
                      </a:cubicBezTo>
                      <a:cubicBezTo>
                        <a:pt x="223428" y="74072"/>
                        <a:pt x="223578" y="74191"/>
                        <a:pt x="223707" y="74291"/>
                      </a:cubicBezTo>
                      <a:cubicBezTo>
                        <a:pt x="225363" y="75598"/>
                        <a:pt x="225632" y="78001"/>
                        <a:pt x="224326" y="796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78" name="Google Shape;278;p15"/>
            <p:cNvGrpSpPr/>
            <p:nvPr/>
          </p:nvGrpSpPr>
          <p:grpSpPr>
            <a:xfrm>
              <a:off x="8580258" y="539501"/>
              <a:ext cx="456680" cy="456680"/>
              <a:chOff x="1641646" y="-3467012"/>
              <a:chExt cx="456680" cy="456680"/>
            </a:xfrm>
          </p:grpSpPr>
          <p:sp>
            <p:nvSpPr>
              <p:cNvPr id="279" name="Google Shape;279;p15"/>
              <p:cNvSpPr/>
              <p:nvPr/>
            </p:nvSpPr>
            <p:spPr>
              <a:xfrm rot="-2700000">
                <a:off x="1708525" y="-3400132"/>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5"/>
              <p:cNvSpPr/>
              <p:nvPr/>
            </p:nvSpPr>
            <p:spPr>
              <a:xfrm>
                <a:off x="1767034" y="-3306648"/>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281" name="Google Shape;281;p15"/>
          <p:cNvSpPr txBox="1"/>
          <p:nvPr>
            <p:ph type="title"/>
          </p:nvPr>
        </p:nvSpPr>
        <p:spPr>
          <a:xfrm>
            <a:off x="3683700" y="934225"/>
            <a:ext cx="474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82" name="Shape 282"/>
        <p:cNvGrpSpPr/>
        <p:nvPr/>
      </p:nvGrpSpPr>
      <p:grpSpPr>
        <a:xfrm>
          <a:off x="0" y="0"/>
          <a:ext cx="0" cy="0"/>
          <a:chOff x="0" y="0"/>
          <a:chExt cx="0" cy="0"/>
        </a:xfrm>
      </p:grpSpPr>
      <p:pic>
        <p:nvPicPr>
          <p:cNvPr id="283" name="Google Shape;283;p16"/>
          <p:cNvPicPr preferRelativeResize="0"/>
          <p:nvPr/>
        </p:nvPicPr>
        <p:blipFill>
          <a:blip r:embed="rId2">
            <a:alphaModFix/>
          </a:blip>
          <a:stretch>
            <a:fillRect/>
          </a:stretch>
        </p:blipFill>
        <p:spPr>
          <a:xfrm>
            <a:off x="2375" y="1339"/>
            <a:ext cx="9143998" cy="5140822"/>
          </a:xfrm>
          <a:prstGeom prst="rect">
            <a:avLst/>
          </a:prstGeom>
          <a:noFill/>
          <a:ln>
            <a:noFill/>
          </a:ln>
        </p:spPr>
      </p:pic>
      <p:sp>
        <p:nvSpPr>
          <p:cNvPr id="284" name="Google Shape;284;p16"/>
          <p:cNvSpPr/>
          <p:nvPr/>
        </p:nvSpPr>
        <p:spPr>
          <a:xfrm>
            <a:off x="271450" y="334050"/>
            <a:ext cx="8540100" cy="44754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85" name="Google Shape;285;p16"/>
          <p:cNvSpPr txBox="1"/>
          <p:nvPr>
            <p:ph idx="1" type="subTitle"/>
          </p:nvPr>
        </p:nvSpPr>
        <p:spPr>
          <a:xfrm>
            <a:off x="722375" y="2574350"/>
            <a:ext cx="2279100" cy="143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6" name="Google Shape;286;p16"/>
          <p:cNvSpPr txBox="1"/>
          <p:nvPr>
            <p:ph idx="2" type="subTitle"/>
          </p:nvPr>
        </p:nvSpPr>
        <p:spPr>
          <a:xfrm>
            <a:off x="3203184" y="2574350"/>
            <a:ext cx="2279100" cy="143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7" name="Google Shape;287;p16"/>
          <p:cNvSpPr txBox="1"/>
          <p:nvPr>
            <p:ph idx="3" type="subTitle"/>
          </p:nvPr>
        </p:nvSpPr>
        <p:spPr>
          <a:xfrm>
            <a:off x="5684025" y="2574350"/>
            <a:ext cx="2279100" cy="143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8" name="Google Shape;288;p16"/>
          <p:cNvSpPr txBox="1"/>
          <p:nvPr>
            <p:ph idx="4" type="subTitle"/>
          </p:nvPr>
        </p:nvSpPr>
        <p:spPr>
          <a:xfrm>
            <a:off x="722375" y="2092850"/>
            <a:ext cx="2279100" cy="55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9" name="Google Shape;289;p16"/>
          <p:cNvSpPr txBox="1"/>
          <p:nvPr>
            <p:ph idx="5" type="subTitle"/>
          </p:nvPr>
        </p:nvSpPr>
        <p:spPr>
          <a:xfrm>
            <a:off x="3203189" y="2092850"/>
            <a:ext cx="2279100" cy="55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0" name="Google Shape;290;p16"/>
          <p:cNvSpPr txBox="1"/>
          <p:nvPr>
            <p:ph idx="6" type="subTitle"/>
          </p:nvPr>
        </p:nvSpPr>
        <p:spPr>
          <a:xfrm>
            <a:off x="5684027" y="2092850"/>
            <a:ext cx="2279100" cy="55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1" name="Google Shape;291;p16"/>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92" name="Google Shape;292;p16"/>
          <p:cNvGrpSpPr/>
          <p:nvPr/>
        </p:nvGrpSpPr>
        <p:grpSpPr>
          <a:xfrm>
            <a:off x="8430775" y="213150"/>
            <a:ext cx="1809600" cy="4717200"/>
            <a:chOff x="8430775" y="213150"/>
            <a:chExt cx="1809600" cy="4717200"/>
          </a:xfrm>
        </p:grpSpPr>
        <p:sp>
          <p:nvSpPr>
            <p:cNvPr id="293" name="Google Shape;293;p16"/>
            <p:cNvSpPr/>
            <p:nvPr/>
          </p:nvSpPr>
          <p:spPr>
            <a:xfrm>
              <a:off x="8430775" y="1666738"/>
              <a:ext cx="1809600" cy="1809600"/>
            </a:xfrm>
            <a:prstGeom prst="ellipse">
              <a:avLst/>
            </a:prstGeom>
            <a:solidFill>
              <a:srgbClr val="FFFFFF">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294" name="Google Shape;294;p16"/>
            <p:cNvGrpSpPr/>
            <p:nvPr/>
          </p:nvGrpSpPr>
          <p:grpSpPr>
            <a:xfrm>
              <a:off x="8751000" y="213150"/>
              <a:ext cx="115200" cy="4717200"/>
              <a:chOff x="288000" y="213150"/>
              <a:chExt cx="115200" cy="4717200"/>
            </a:xfrm>
          </p:grpSpPr>
          <p:sp>
            <p:nvSpPr>
              <p:cNvPr id="295" name="Google Shape;295;p16"/>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96" name="Google Shape;296;p16"/>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297" name="Google Shape;297;p16"/>
              <p:cNvCxnSpPr>
                <a:stCxn id="295" idx="4"/>
                <a:endCxn id="296" idx="0"/>
              </p:cNvCxnSpPr>
              <p:nvPr/>
            </p:nvCxnSpPr>
            <p:spPr>
              <a:xfrm>
                <a:off x="345600" y="328350"/>
                <a:ext cx="0" cy="4486800"/>
              </a:xfrm>
              <a:prstGeom prst="straightConnector1">
                <a:avLst/>
              </a:prstGeom>
              <a:noFill/>
              <a:ln cap="flat" cmpd="sng" w="9525">
                <a:solidFill>
                  <a:schemeClr val="dk1"/>
                </a:solidFill>
                <a:prstDash val="solid"/>
                <a:round/>
                <a:headEnd len="med" w="med" type="none"/>
                <a:tailEnd len="med" w="med" type="none"/>
              </a:ln>
            </p:spPr>
          </p:cxnSp>
        </p:grpSp>
        <p:grpSp>
          <p:nvGrpSpPr>
            <p:cNvPr id="298" name="Google Shape;298;p16"/>
            <p:cNvGrpSpPr/>
            <p:nvPr/>
          </p:nvGrpSpPr>
          <p:grpSpPr>
            <a:xfrm>
              <a:off x="8546173" y="2385709"/>
              <a:ext cx="524295" cy="371677"/>
              <a:chOff x="68773" y="2385709"/>
              <a:chExt cx="524295" cy="371677"/>
            </a:xfrm>
          </p:grpSpPr>
          <p:sp>
            <p:nvSpPr>
              <p:cNvPr id="299" name="Google Shape;299;p16"/>
              <p:cNvSpPr/>
              <p:nvPr/>
            </p:nvSpPr>
            <p:spPr>
              <a:xfrm rot="10800000">
                <a:off x="68773" y="2385709"/>
                <a:ext cx="524295" cy="371677"/>
              </a:xfrm>
              <a:custGeom>
                <a:rect b="b" l="l" r="r" t="t"/>
                <a:pathLst>
                  <a:path extrusionOk="0" h="385157" w="543311">
                    <a:moveTo>
                      <a:pt x="518690" y="0"/>
                    </a:moveTo>
                    <a:cubicBezTo>
                      <a:pt x="532288" y="0"/>
                      <a:pt x="543311" y="11023"/>
                      <a:pt x="543311" y="24621"/>
                    </a:cubicBezTo>
                    <a:lnTo>
                      <a:pt x="543311" y="360537"/>
                    </a:lnTo>
                    <a:cubicBezTo>
                      <a:pt x="543311" y="374134"/>
                      <a:pt x="532288" y="385158"/>
                      <a:pt x="518690" y="385158"/>
                    </a:cubicBezTo>
                    <a:lnTo>
                      <a:pt x="24621" y="385158"/>
                    </a:lnTo>
                    <a:cubicBezTo>
                      <a:pt x="11023" y="385158"/>
                      <a:pt x="0" y="374134"/>
                      <a:pt x="0" y="360537"/>
                    </a:cubicBezTo>
                    <a:lnTo>
                      <a:pt x="0" y="24621"/>
                    </a:lnTo>
                    <a:cubicBezTo>
                      <a:pt x="0" y="11023"/>
                      <a:pt x="11023" y="0"/>
                      <a:pt x="2462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0" name="Google Shape;300;p16"/>
              <p:cNvGrpSpPr/>
              <p:nvPr/>
            </p:nvGrpSpPr>
            <p:grpSpPr>
              <a:xfrm>
                <a:off x="137143" y="2462792"/>
                <a:ext cx="388115" cy="217925"/>
                <a:chOff x="1050837" y="1627096"/>
                <a:chExt cx="505951" cy="284127"/>
              </a:xfrm>
            </p:grpSpPr>
            <p:sp>
              <p:nvSpPr>
                <p:cNvPr id="301" name="Google Shape;301;p16"/>
                <p:cNvSpPr/>
                <p:nvPr/>
              </p:nvSpPr>
              <p:spPr>
                <a:xfrm>
                  <a:off x="1072933" y="1680401"/>
                  <a:ext cx="413572" cy="209379"/>
                </a:xfrm>
                <a:custGeom>
                  <a:rect b="b" l="l" r="r" t="t"/>
                  <a:pathLst>
                    <a:path extrusionOk="0" h="113948" w="225073">
                      <a:moveTo>
                        <a:pt x="0" y="84955"/>
                      </a:moveTo>
                      <a:cubicBezTo>
                        <a:pt x="0" y="84955"/>
                        <a:pt x="8976" y="100284"/>
                        <a:pt x="29612" y="94619"/>
                      </a:cubicBezTo>
                      <a:cubicBezTo>
                        <a:pt x="58355" y="86730"/>
                        <a:pt x="39027" y="0"/>
                        <a:pt x="64838" y="0"/>
                      </a:cubicBezTo>
                      <a:cubicBezTo>
                        <a:pt x="90650" y="0"/>
                        <a:pt x="80227" y="71730"/>
                        <a:pt x="103526" y="71730"/>
                      </a:cubicBezTo>
                      <a:cubicBezTo>
                        <a:pt x="129307" y="71730"/>
                        <a:pt x="111255" y="0"/>
                        <a:pt x="144956" y="0"/>
                      </a:cubicBezTo>
                      <a:cubicBezTo>
                        <a:pt x="178657" y="0"/>
                        <a:pt x="158311" y="89533"/>
                        <a:pt x="185778" y="89533"/>
                      </a:cubicBezTo>
                      <a:cubicBezTo>
                        <a:pt x="213245" y="89533"/>
                        <a:pt x="200788" y="5595"/>
                        <a:pt x="225074" y="5595"/>
                      </a:cubicBezTo>
                      <a:lnTo>
                        <a:pt x="225074" y="113948"/>
                      </a:lnTo>
                      <a:lnTo>
                        <a:pt x="0" y="113948"/>
                      </a:lnTo>
                      <a:lnTo>
                        <a:pt x="0" y="84955"/>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6"/>
                <p:cNvSpPr/>
                <p:nvPr/>
              </p:nvSpPr>
              <p:spPr>
                <a:xfrm>
                  <a:off x="11885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16"/>
                <p:cNvSpPr/>
                <p:nvPr/>
              </p:nvSpPr>
              <p:spPr>
                <a:xfrm>
                  <a:off x="13358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16"/>
                <p:cNvSpPr/>
                <p:nvPr/>
              </p:nvSpPr>
              <p:spPr>
                <a:xfrm>
                  <a:off x="1483166" y="1654455"/>
                  <a:ext cx="7183" cy="238903"/>
                </a:xfrm>
                <a:custGeom>
                  <a:rect b="b" l="l" r="r" t="t"/>
                  <a:pathLst>
                    <a:path extrusionOk="0" h="130015" w="3909">
                      <a:moveTo>
                        <a:pt x="1955" y="130016"/>
                      </a:moveTo>
                      <a:cubicBezTo>
                        <a:pt x="878" y="130016"/>
                        <a:pt x="0" y="129148"/>
                        <a:pt x="0" y="128061"/>
                      </a:cubicBezTo>
                      <a:lnTo>
                        <a:pt x="0" y="1955"/>
                      </a:lnTo>
                      <a:cubicBezTo>
                        <a:pt x="0" y="878"/>
                        <a:pt x="878" y="0"/>
                        <a:pt x="1955" y="0"/>
                      </a:cubicBezTo>
                      <a:cubicBezTo>
                        <a:pt x="303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6"/>
                <p:cNvSpPr/>
                <p:nvPr/>
              </p:nvSpPr>
              <p:spPr>
                <a:xfrm>
                  <a:off x="1069338" y="1649228"/>
                  <a:ext cx="7183" cy="261994"/>
                </a:xfrm>
                <a:custGeom>
                  <a:rect b="b" l="l" r="r" t="t"/>
                  <a:pathLst>
                    <a:path extrusionOk="0" h="142582" w="3909">
                      <a:moveTo>
                        <a:pt x="1955" y="142582"/>
                      </a:moveTo>
                      <a:cubicBezTo>
                        <a:pt x="878" y="142582"/>
                        <a:pt x="0" y="141715"/>
                        <a:pt x="0" y="140627"/>
                      </a:cubicBezTo>
                      <a:lnTo>
                        <a:pt x="0" y="1955"/>
                      </a:lnTo>
                      <a:cubicBezTo>
                        <a:pt x="0" y="878"/>
                        <a:pt x="868" y="0"/>
                        <a:pt x="1955" y="0"/>
                      </a:cubicBezTo>
                      <a:cubicBezTo>
                        <a:pt x="3042" y="0"/>
                        <a:pt x="3910" y="868"/>
                        <a:pt x="3910" y="1955"/>
                      </a:cubicBezTo>
                      <a:lnTo>
                        <a:pt x="3910" y="140627"/>
                      </a:lnTo>
                      <a:cubicBezTo>
                        <a:pt x="3910" y="141705"/>
                        <a:pt x="3042" y="142582"/>
                        <a:pt x="1955" y="14258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6"/>
                <p:cNvSpPr/>
                <p:nvPr/>
              </p:nvSpPr>
              <p:spPr>
                <a:xfrm>
                  <a:off x="1055073" y="1627096"/>
                  <a:ext cx="35717" cy="30934"/>
                </a:xfrm>
                <a:custGeom>
                  <a:rect b="b" l="l" r="r" t="t"/>
                  <a:pathLst>
                    <a:path extrusionOk="0" h="16835" w="19438">
                      <a:moveTo>
                        <a:pt x="0" y="16835"/>
                      </a:moveTo>
                      <a:lnTo>
                        <a:pt x="9714" y="0"/>
                      </a:lnTo>
                      <a:lnTo>
                        <a:pt x="19439" y="16835"/>
                      </a:lnTo>
                      <a:lnTo>
                        <a:pt x="0" y="1683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6"/>
                <p:cNvSpPr/>
                <p:nvPr/>
              </p:nvSpPr>
              <p:spPr>
                <a:xfrm>
                  <a:off x="1050837" y="1886307"/>
                  <a:ext cx="478338" cy="7183"/>
                </a:xfrm>
                <a:custGeom>
                  <a:rect b="b" l="l" r="r" t="t"/>
                  <a:pathLst>
                    <a:path extrusionOk="0" h="3909" w="260320">
                      <a:moveTo>
                        <a:pt x="258365" y="3910"/>
                      </a:moveTo>
                      <a:lnTo>
                        <a:pt x="1955" y="3910"/>
                      </a:lnTo>
                      <a:cubicBezTo>
                        <a:pt x="878" y="3910"/>
                        <a:pt x="0" y="3042"/>
                        <a:pt x="0" y="1955"/>
                      </a:cubicBezTo>
                      <a:cubicBezTo>
                        <a:pt x="0" y="868"/>
                        <a:pt x="868" y="0"/>
                        <a:pt x="1955" y="0"/>
                      </a:cubicBezTo>
                      <a:lnTo>
                        <a:pt x="258365" y="0"/>
                      </a:lnTo>
                      <a:cubicBezTo>
                        <a:pt x="259443" y="0"/>
                        <a:pt x="260320" y="878"/>
                        <a:pt x="260320" y="1955"/>
                      </a:cubicBezTo>
                      <a:cubicBezTo>
                        <a:pt x="260320" y="3032"/>
                        <a:pt x="259453" y="3910"/>
                        <a:pt x="258365" y="391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6"/>
                <p:cNvSpPr/>
                <p:nvPr/>
              </p:nvSpPr>
              <p:spPr>
                <a:xfrm>
                  <a:off x="1525854" y="1872022"/>
                  <a:ext cx="30934" cy="35736"/>
                </a:xfrm>
                <a:custGeom>
                  <a:rect b="b" l="l" r="r" t="t"/>
                  <a:pathLst>
                    <a:path extrusionOk="0" h="19448" w="16835">
                      <a:moveTo>
                        <a:pt x="0" y="0"/>
                      </a:moveTo>
                      <a:lnTo>
                        <a:pt x="16835" y="9724"/>
                      </a:lnTo>
                      <a:lnTo>
                        <a:pt x="0" y="19448"/>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6"/>
                <p:cNvSpPr/>
                <p:nvPr/>
              </p:nvSpPr>
              <p:spPr>
                <a:xfrm>
                  <a:off x="1180936"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6"/>
                <p:cNvSpPr/>
                <p:nvPr/>
              </p:nvSpPr>
              <p:spPr>
                <a:xfrm>
                  <a:off x="1328237"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6"/>
                <p:cNvSpPr/>
                <p:nvPr/>
              </p:nvSpPr>
              <p:spPr>
                <a:xfrm>
                  <a:off x="1475538" y="1680401"/>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12" name="Google Shape;312;p16"/>
            <p:cNvGrpSpPr/>
            <p:nvPr/>
          </p:nvGrpSpPr>
          <p:grpSpPr>
            <a:xfrm>
              <a:off x="8580258" y="539501"/>
              <a:ext cx="456680" cy="456680"/>
              <a:chOff x="1641646" y="129663"/>
              <a:chExt cx="456680" cy="456680"/>
            </a:xfrm>
          </p:grpSpPr>
          <p:sp>
            <p:nvSpPr>
              <p:cNvPr id="313" name="Google Shape;313;p16"/>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6"/>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15" name="Shape 315"/>
        <p:cNvGrpSpPr/>
        <p:nvPr/>
      </p:nvGrpSpPr>
      <p:grpSpPr>
        <a:xfrm>
          <a:off x="0" y="0"/>
          <a:ext cx="0" cy="0"/>
          <a:chOff x="0" y="0"/>
          <a:chExt cx="0" cy="0"/>
        </a:xfrm>
      </p:grpSpPr>
      <p:pic>
        <p:nvPicPr>
          <p:cNvPr id="316" name="Google Shape;316;p17"/>
          <p:cNvPicPr preferRelativeResize="0"/>
          <p:nvPr/>
        </p:nvPicPr>
        <p:blipFill>
          <a:blip r:embed="rId2">
            <a:alphaModFix/>
          </a:blip>
          <a:stretch>
            <a:fillRect/>
          </a:stretch>
        </p:blipFill>
        <p:spPr>
          <a:xfrm>
            <a:off x="0" y="1339"/>
            <a:ext cx="9143998" cy="5140822"/>
          </a:xfrm>
          <a:prstGeom prst="rect">
            <a:avLst/>
          </a:prstGeom>
          <a:noFill/>
          <a:ln>
            <a:noFill/>
          </a:ln>
        </p:spPr>
      </p:pic>
      <p:sp>
        <p:nvSpPr>
          <p:cNvPr id="317" name="Google Shape;317;p17"/>
          <p:cNvSpPr/>
          <p:nvPr/>
        </p:nvSpPr>
        <p:spPr>
          <a:xfrm>
            <a:off x="271450" y="334050"/>
            <a:ext cx="8540100" cy="44754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318" name="Google Shape;318;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9" name="Google Shape;319;p17"/>
          <p:cNvSpPr txBox="1"/>
          <p:nvPr>
            <p:ph idx="1" type="subTitle"/>
          </p:nvPr>
        </p:nvSpPr>
        <p:spPr>
          <a:xfrm>
            <a:off x="720000" y="1741925"/>
            <a:ext cx="29916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0" name="Google Shape;320;p17"/>
          <p:cNvSpPr txBox="1"/>
          <p:nvPr>
            <p:ph idx="2" type="subTitle"/>
          </p:nvPr>
        </p:nvSpPr>
        <p:spPr>
          <a:xfrm>
            <a:off x="4277313" y="1741925"/>
            <a:ext cx="29916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1" name="Google Shape;321;p17"/>
          <p:cNvSpPr txBox="1"/>
          <p:nvPr>
            <p:ph idx="3" type="subTitle"/>
          </p:nvPr>
        </p:nvSpPr>
        <p:spPr>
          <a:xfrm>
            <a:off x="720000" y="3256350"/>
            <a:ext cx="29916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2" name="Google Shape;322;p17"/>
          <p:cNvSpPr txBox="1"/>
          <p:nvPr>
            <p:ph idx="4" type="subTitle"/>
          </p:nvPr>
        </p:nvSpPr>
        <p:spPr>
          <a:xfrm>
            <a:off x="4277313" y="3256350"/>
            <a:ext cx="29916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3" name="Google Shape;323;p17"/>
          <p:cNvSpPr txBox="1"/>
          <p:nvPr>
            <p:ph idx="5" type="subTitle"/>
          </p:nvPr>
        </p:nvSpPr>
        <p:spPr>
          <a:xfrm>
            <a:off x="720000" y="1448575"/>
            <a:ext cx="2991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4" name="Google Shape;324;p17"/>
          <p:cNvSpPr txBox="1"/>
          <p:nvPr>
            <p:ph idx="6" type="subTitle"/>
          </p:nvPr>
        </p:nvSpPr>
        <p:spPr>
          <a:xfrm>
            <a:off x="720000" y="2963075"/>
            <a:ext cx="2991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5" name="Google Shape;325;p17"/>
          <p:cNvSpPr txBox="1"/>
          <p:nvPr>
            <p:ph idx="7" type="subTitle"/>
          </p:nvPr>
        </p:nvSpPr>
        <p:spPr>
          <a:xfrm>
            <a:off x="4277284" y="1448575"/>
            <a:ext cx="2991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6" name="Google Shape;326;p17"/>
          <p:cNvSpPr txBox="1"/>
          <p:nvPr>
            <p:ph idx="8" type="subTitle"/>
          </p:nvPr>
        </p:nvSpPr>
        <p:spPr>
          <a:xfrm>
            <a:off x="4277284" y="2963075"/>
            <a:ext cx="2991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27" name="Google Shape;327;p17"/>
          <p:cNvGrpSpPr/>
          <p:nvPr/>
        </p:nvGrpSpPr>
        <p:grpSpPr>
          <a:xfrm>
            <a:off x="8430775" y="213150"/>
            <a:ext cx="1809600" cy="4717200"/>
            <a:chOff x="8430775" y="213150"/>
            <a:chExt cx="1809600" cy="4717200"/>
          </a:xfrm>
        </p:grpSpPr>
        <p:sp>
          <p:nvSpPr>
            <p:cNvPr id="328" name="Google Shape;328;p17"/>
            <p:cNvSpPr/>
            <p:nvPr/>
          </p:nvSpPr>
          <p:spPr>
            <a:xfrm>
              <a:off x="8430775" y="1666738"/>
              <a:ext cx="1809600" cy="1809600"/>
            </a:xfrm>
            <a:prstGeom prst="ellipse">
              <a:avLst/>
            </a:prstGeom>
            <a:solidFill>
              <a:srgbClr val="FFFFFF">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329" name="Google Shape;329;p17"/>
            <p:cNvGrpSpPr/>
            <p:nvPr/>
          </p:nvGrpSpPr>
          <p:grpSpPr>
            <a:xfrm>
              <a:off x="8751000" y="213150"/>
              <a:ext cx="115200" cy="4717200"/>
              <a:chOff x="288000" y="213150"/>
              <a:chExt cx="115200" cy="4717200"/>
            </a:xfrm>
          </p:grpSpPr>
          <p:sp>
            <p:nvSpPr>
              <p:cNvPr id="330" name="Google Shape;330;p17"/>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331" name="Google Shape;331;p17"/>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332" name="Google Shape;332;p17"/>
              <p:cNvCxnSpPr>
                <a:stCxn id="330" idx="4"/>
                <a:endCxn id="331" idx="0"/>
              </p:cNvCxnSpPr>
              <p:nvPr/>
            </p:nvCxnSpPr>
            <p:spPr>
              <a:xfrm>
                <a:off x="345600" y="328350"/>
                <a:ext cx="0" cy="4486800"/>
              </a:xfrm>
              <a:prstGeom prst="straightConnector1">
                <a:avLst/>
              </a:prstGeom>
              <a:noFill/>
              <a:ln cap="flat" cmpd="sng" w="9525">
                <a:solidFill>
                  <a:schemeClr val="dk1"/>
                </a:solidFill>
                <a:prstDash val="solid"/>
                <a:round/>
                <a:headEnd len="med" w="med" type="none"/>
                <a:tailEnd len="med" w="med" type="none"/>
              </a:ln>
            </p:spPr>
          </p:cxnSp>
        </p:grpSp>
        <p:grpSp>
          <p:nvGrpSpPr>
            <p:cNvPr id="333" name="Google Shape;333;p17"/>
            <p:cNvGrpSpPr/>
            <p:nvPr/>
          </p:nvGrpSpPr>
          <p:grpSpPr>
            <a:xfrm>
              <a:off x="8580258" y="4147326"/>
              <a:ext cx="456680" cy="456680"/>
              <a:chOff x="1641646" y="129663"/>
              <a:chExt cx="456680" cy="456680"/>
            </a:xfrm>
          </p:grpSpPr>
          <p:sp>
            <p:nvSpPr>
              <p:cNvPr id="334" name="Google Shape;334;p17"/>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7"/>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6" name="Google Shape;336;p17"/>
            <p:cNvGrpSpPr/>
            <p:nvPr/>
          </p:nvGrpSpPr>
          <p:grpSpPr>
            <a:xfrm>
              <a:off x="8547941" y="2384251"/>
              <a:ext cx="521301" cy="374980"/>
              <a:chOff x="2222026" y="1921792"/>
              <a:chExt cx="2068657" cy="1466485"/>
            </a:xfrm>
          </p:grpSpPr>
          <p:sp>
            <p:nvSpPr>
              <p:cNvPr id="337" name="Google Shape;337;p17"/>
              <p:cNvSpPr/>
              <p:nvPr/>
            </p:nvSpPr>
            <p:spPr>
              <a:xfrm rot="10800000">
                <a:off x="2222026" y="1921792"/>
                <a:ext cx="2068657" cy="1466485"/>
              </a:xfrm>
              <a:custGeom>
                <a:rect b="b" l="l" r="r" t="t"/>
                <a:pathLst>
                  <a:path extrusionOk="0" h="385157" w="543311">
                    <a:moveTo>
                      <a:pt x="518690" y="0"/>
                    </a:moveTo>
                    <a:cubicBezTo>
                      <a:pt x="532288" y="0"/>
                      <a:pt x="543311" y="11023"/>
                      <a:pt x="543311" y="24621"/>
                    </a:cubicBezTo>
                    <a:lnTo>
                      <a:pt x="543311" y="360537"/>
                    </a:lnTo>
                    <a:cubicBezTo>
                      <a:pt x="543311" y="374134"/>
                      <a:pt x="532288" y="385158"/>
                      <a:pt x="518690" y="385158"/>
                    </a:cubicBezTo>
                    <a:lnTo>
                      <a:pt x="24621" y="385158"/>
                    </a:lnTo>
                    <a:cubicBezTo>
                      <a:pt x="11023" y="385158"/>
                      <a:pt x="0" y="374134"/>
                      <a:pt x="0" y="360537"/>
                    </a:cubicBezTo>
                    <a:lnTo>
                      <a:pt x="0" y="24621"/>
                    </a:lnTo>
                    <a:cubicBezTo>
                      <a:pt x="0" y="11023"/>
                      <a:pt x="11023" y="0"/>
                      <a:pt x="2462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17"/>
              <p:cNvSpPr/>
              <p:nvPr/>
            </p:nvSpPr>
            <p:spPr>
              <a:xfrm>
                <a:off x="2697521" y="2542000"/>
                <a:ext cx="512741" cy="627933"/>
              </a:xfrm>
              <a:custGeom>
                <a:rect b="b" l="l" r="r" t="t"/>
                <a:pathLst>
                  <a:path extrusionOk="0" h="164920" w="134666">
                    <a:moveTo>
                      <a:pt x="73543" y="134014"/>
                    </a:moveTo>
                    <a:lnTo>
                      <a:pt x="35949" y="104290"/>
                    </a:lnTo>
                    <a:lnTo>
                      <a:pt x="758" y="15506"/>
                    </a:lnTo>
                    <a:cubicBezTo>
                      <a:pt x="-1255" y="10416"/>
                      <a:pt x="862" y="4637"/>
                      <a:pt x="5692" y="2053"/>
                    </a:cubicBezTo>
                    <a:lnTo>
                      <a:pt x="5692" y="2053"/>
                    </a:lnTo>
                    <a:cubicBezTo>
                      <a:pt x="13289" y="-2012"/>
                      <a:pt x="22717" y="118"/>
                      <a:pt x="27846" y="7039"/>
                    </a:cubicBezTo>
                    <a:lnTo>
                      <a:pt x="61518" y="52528"/>
                    </a:lnTo>
                    <a:lnTo>
                      <a:pt x="109150" y="81474"/>
                    </a:lnTo>
                    <a:cubicBezTo>
                      <a:pt x="124993" y="91096"/>
                      <a:pt x="134667" y="108289"/>
                      <a:pt x="134667" y="126833"/>
                    </a:cubicBezTo>
                    <a:lnTo>
                      <a:pt x="134667" y="164920"/>
                    </a:lnTo>
                    <a:lnTo>
                      <a:pt x="73673" y="164920"/>
                    </a:lnTo>
                    <a:lnTo>
                      <a:pt x="73556" y="1340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17"/>
              <p:cNvSpPr/>
              <p:nvPr/>
            </p:nvSpPr>
            <p:spPr>
              <a:xfrm>
                <a:off x="2858383" y="2768123"/>
                <a:ext cx="175929" cy="226318"/>
              </a:xfrm>
              <a:custGeom>
                <a:rect b="b" l="l" r="r" t="t"/>
                <a:pathLst>
                  <a:path extrusionOk="0" h="59440" w="46206">
                    <a:moveTo>
                      <a:pt x="43670" y="59441"/>
                    </a:moveTo>
                    <a:cubicBezTo>
                      <a:pt x="43151" y="59441"/>
                      <a:pt x="42619" y="59285"/>
                      <a:pt x="42164" y="58948"/>
                    </a:cubicBezTo>
                    <a:lnTo>
                      <a:pt x="5713" y="32067"/>
                    </a:lnTo>
                    <a:cubicBezTo>
                      <a:pt x="-416" y="27548"/>
                      <a:pt x="-1819" y="19120"/>
                      <a:pt x="2506" y="12848"/>
                    </a:cubicBezTo>
                    <a:cubicBezTo>
                      <a:pt x="11492" y="-99"/>
                      <a:pt x="29074" y="-3865"/>
                      <a:pt x="42554" y="4329"/>
                    </a:cubicBezTo>
                    <a:cubicBezTo>
                      <a:pt x="43748" y="5057"/>
                      <a:pt x="44333" y="6732"/>
                      <a:pt x="43606" y="7926"/>
                    </a:cubicBezTo>
                    <a:cubicBezTo>
                      <a:pt x="42878" y="9134"/>
                      <a:pt x="41502" y="9615"/>
                      <a:pt x="40320" y="8913"/>
                    </a:cubicBezTo>
                    <a:cubicBezTo>
                      <a:pt x="28763" y="1888"/>
                      <a:pt x="14154" y="4979"/>
                      <a:pt x="6674" y="15731"/>
                    </a:cubicBezTo>
                    <a:cubicBezTo>
                      <a:pt x="3921" y="19718"/>
                      <a:pt x="4804" y="25094"/>
                      <a:pt x="8713" y="27964"/>
                    </a:cubicBezTo>
                    <a:lnTo>
                      <a:pt x="45177" y="54857"/>
                    </a:lnTo>
                    <a:cubicBezTo>
                      <a:pt x="46307" y="55688"/>
                      <a:pt x="46540" y="57272"/>
                      <a:pt x="45709" y="58402"/>
                    </a:cubicBezTo>
                    <a:cubicBezTo>
                      <a:pt x="45216" y="59077"/>
                      <a:pt x="44437" y="59428"/>
                      <a:pt x="43670" y="594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17"/>
              <p:cNvSpPr/>
              <p:nvPr/>
            </p:nvSpPr>
            <p:spPr>
              <a:xfrm>
                <a:off x="3303241" y="2542000"/>
                <a:ext cx="512741" cy="627933"/>
              </a:xfrm>
              <a:custGeom>
                <a:rect b="b" l="l" r="r" t="t"/>
                <a:pathLst>
                  <a:path extrusionOk="0" h="164920" w="134666">
                    <a:moveTo>
                      <a:pt x="0" y="164920"/>
                    </a:moveTo>
                    <a:lnTo>
                      <a:pt x="0" y="126833"/>
                    </a:lnTo>
                    <a:cubicBezTo>
                      <a:pt x="0" y="108302"/>
                      <a:pt x="9674" y="91109"/>
                      <a:pt x="25517" y="81474"/>
                    </a:cubicBezTo>
                    <a:lnTo>
                      <a:pt x="73149" y="52528"/>
                    </a:lnTo>
                    <a:lnTo>
                      <a:pt x="106821" y="7039"/>
                    </a:lnTo>
                    <a:cubicBezTo>
                      <a:pt x="111950" y="118"/>
                      <a:pt x="121378" y="-2012"/>
                      <a:pt x="128975" y="2053"/>
                    </a:cubicBezTo>
                    <a:lnTo>
                      <a:pt x="128975" y="2053"/>
                    </a:lnTo>
                    <a:cubicBezTo>
                      <a:pt x="133805" y="4624"/>
                      <a:pt x="135922" y="10416"/>
                      <a:pt x="133909" y="15506"/>
                    </a:cubicBezTo>
                    <a:lnTo>
                      <a:pt x="98718" y="104290"/>
                    </a:lnTo>
                    <a:lnTo>
                      <a:pt x="61124" y="134014"/>
                    </a:lnTo>
                    <a:lnTo>
                      <a:pt x="61241" y="164920"/>
                    </a:lnTo>
                    <a:lnTo>
                      <a:pt x="13" y="1649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17"/>
              <p:cNvSpPr/>
              <p:nvPr/>
            </p:nvSpPr>
            <p:spPr>
              <a:xfrm>
                <a:off x="3479097" y="2768337"/>
                <a:ext cx="175918" cy="226105"/>
              </a:xfrm>
              <a:custGeom>
                <a:rect b="b" l="l" r="r" t="t"/>
                <a:pathLst>
                  <a:path extrusionOk="0" h="59384" w="46203">
                    <a:moveTo>
                      <a:pt x="2536" y="59384"/>
                    </a:moveTo>
                    <a:cubicBezTo>
                      <a:pt x="1757" y="59384"/>
                      <a:pt x="991" y="59021"/>
                      <a:pt x="497" y="58358"/>
                    </a:cubicBezTo>
                    <a:cubicBezTo>
                      <a:pt x="-334" y="57229"/>
                      <a:pt x="-100" y="55644"/>
                      <a:pt x="1029" y="54813"/>
                    </a:cubicBezTo>
                    <a:lnTo>
                      <a:pt x="37480" y="27920"/>
                    </a:lnTo>
                    <a:cubicBezTo>
                      <a:pt x="41389" y="25050"/>
                      <a:pt x="42285" y="19674"/>
                      <a:pt x="39519" y="15687"/>
                    </a:cubicBezTo>
                    <a:cubicBezTo>
                      <a:pt x="32065" y="4922"/>
                      <a:pt x="17456" y="1831"/>
                      <a:pt x="6289" y="8610"/>
                    </a:cubicBezTo>
                    <a:lnTo>
                      <a:pt x="4575" y="6675"/>
                    </a:lnTo>
                    <a:lnTo>
                      <a:pt x="3263" y="4494"/>
                    </a:lnTo>
                    <a:cubicBezTo>
                      <a:pt x="17132" y="-3908"/>
                      <a:pt x="34728" y="-181"/>
                      <a:pt x="43688" y="12778"/>
                    </a:cubicBezTo>
                    <a:cubicBezTo>
                      <a:pt x="48025" y="19051"/>
                      <a:pt x="46622" y="27491"/>
                      <a:pt x="40493" y="31997"/>
                    </a:cubicBezTo>
                    <a:lnTo>
                      <a:pt x="4042" y="58878"/>
                    </a:lnTo>
                    <a:cubicBezTo>
                      <a:pt x="3588" y="59216"/>
                      <a:pt x="3055" y="59371"/>
                      <a:pt x="2536" y="5937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17"/>
              <p:cNvSpPr/>
              <p:nvPr/>
            </p:nvSpPr>
            <p:spPr>
              <a:xfrm rot="-4602206">
                <a:off x="2942657" y="2152493"/>
                <a:ext cx="627432" cy="627432"/>
              </a:xfrm>
              <a:custGeom>
                <a:rect b="b" l="l" r="r" t="t"/>
                <a:pathLst>
                  <a:path extrusionOk="0" h="164919" w="164919">
                    <a:moveTo>
                      <a:pt x="164919" y="82460"/>
                    </a:moveTo>
                    <a:cubicBezTo>
                      <a:pt x="164919" y="128001"/>
                      <a:pt x="128001" y="164919"/>
                      <a:pt x="82460" y="164919"/>
                    </a:cubicBezTo>
                    <a:cubicBezTo>
                      <a:pt x="36918" y="164919"/>
                      <a:pt x="0" y="128001"/>
                      <a:pt x="0" y="82460"/>
                    </a:cubicBezTo>
                    <a:cubicBezTo>
                      <a:pt x="0" y="36918"/>
                      <a:pt x="36918" y="0"/>
                      <a:pt x="82460" y="0"/>
                    </a:cubicBezTo>
                    <a:cubicBezTo>
                      <a:pt x="128001" y="0"/>
                      <a:pt x="164919" y="36918"/>
                      <a:pt x="164919" y="824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17"/>
              <p:cNvSpPr/>
              <p:nvPr/>
            </p:nvSpPr>
            <p:spPr>
              <a:xfrm>
                <a:off x="3167509" y="2262778"/>
                <a:ext cx="178503" cy="396288"/>
              </a:xfrm>
              <a:custGeom>
                <a:rect b="b" l="l" r="r" t="t"/>
                <a:pathLst>
                  <a:path extrusionOk="0" h="104081" w="46882">
                    <a:moveTo>
                      <a:pt x="28634" y="93121"/>
                    </a:moveTo>
                    <a:cubicBezTo>
                      <a:pt x="28634" y="95121"/>
                      <a:pt x="28673" y="96965"/>
                      <a:pt x="28634" y="98809"/>
                    </a:cubicBezTo>
                    <a:cubicBezTo>
                      <a:pt x="28569" y="101835"/>
                      <a:pt x="26271" y="104107"/>
                      <a:pt x="23375" y="104081"/>
                    </a:cubicBezTo>
                    <a:cubicBezTo>
                      <a:pt x="20544" y="104055"/>
                      <a:pt x="18310" y="101796"/>
                      <a:pt x="18245" y="98848"/>
                    </a:cubicBezTo>
                    <a:cubicBezTo>
                      <a:pt x="18206" y="96952"/>
                      <a:pt x="18245" y="95056"/>
                      <a:pt x="18245" y="93589"/>
                    </a:cubicBezTo>
                    <a:cubicBezTo>
                      <a:pt x="15272" y="92057"/>
                      <a:pt x="12337" y="90953"/>
                      <a:pt x="9870" y="89200"/>
                    </a:cubicBezTo>
                    <a:cubicBezTo>
                      <a:pt x="3584" y="84772"/>
                      <a:pt x="364" y="78538"/>
                      <a:pt x="52" y="70851"/>
                    </a:cubicBezTo>
                    <a:cubicBezTo>
                      <a:pt x="-78" y="67539"/>
                      <a:pt x="2065" y="65137"/>
                      <a:pt x="5078" y="65046"/>
                    </a:cubicBezTo>
                    <a:cubicBezTo>
                      <a:pt x="8090" y="64968"/>
                      <a:pt x="10311" y="67228"/>
                      <a:pt x="10441" y="70552"/>
                    </a:cubicBezTo>
                    <a:cubicBezTo>
                      <a:pt x="10753" y="77993"/>
                      <a:pt x="16765" y="83577"/>
                      <a:pt x="24128" y="83239"/>
                    </a:cubicBezTo>
                    <a:cubicBezTo>
                      <a:pt x="31179" y="82928"/>
                      <a:pt x="36698" y="76850"/>
                      <a:pt x="36451" y="69682"/>
                    </a:cubicBezTo>
                    <a:cubicBezTo>
                      <a:pt x="36205" y="62878"/>
                      <a:pt x="30608" y="57437"/>
                      <a:pt x="23647" y="57242"/>
                    </a:cubicBezTo>
                    <a:cubicBezTo>
                      <a:pt x="13804" y="56969"/>
                      <a:pt x="6506" y="52502"/>
                      <a:pt x="2247" y="43633"/>
                    </a:cubicBezTo>
                    <a:cubicBezTo>
                      <a:pt x="-3960" y="30699"/>
                      <a:pt x="3247" y="15181"/>
                      <a:pt x="17064" y="11324"/>
                    </a:cubicBezTo>
                    <a:cubicBezTo>
                      <a:pt x="17427" y="11220"/>
                      <a:pt x="17778" y="11077"/>
                      <a:pt x="18245" y="10922"/>
                    </a:cubicBezTo>
                    <a:cubicBezTo>
                      <a:pt x="18245" y="9104"/>
                      <a:pt x="18219" y="7260"/>
                      <a:pt x="18245" y="5429"/>
                    </a:cubicBezTo>
                    <a:cubicBezTo>
                      <a:pt x="18284" y="2273"/>
                      <a:pt x="20518" y="-38"/>
                      <a:pt x="23492" y="0"/>
                    </a:cubicBezTo>
                    <a:cubicBezTo>
                      <a:pt x="26387" y="26"/>
                      <a:pt x="28595" y="2312"/>
                      <a:pt x="28647" y="5377"/>
                    </a:cubicBezTo>
                    <a:cubicBezTo>
                      <a:pt x="28673" y="7221"/>
                      <a:pt x="28647" y="9052"/>
                      <a:pt x="28647" y="10960"/>
                    </a:cubicBezTo>
                    <a:cubicBezTo>
                      <a:pt x="33114" y="12103"/>
                      <a:pt x="36971" y="14181"/>
                      <a:pt x="40139" y="17453"/>
                    </a:cubicBezTo>
                    <a:cubicBezTo>
                      <a:pt x="44386" y="21843"/>
                      <a:pt x="46632" y="27115"/>
                      <a:pt x="46840" y="33218"/>
                    </a:cubicBezTo>
                    <a:cubicBezTo>
                      <a:pt x="46957" y="36516"/>
                      <a:pt x="44814" y="38945"/>
                      <a:pt x="41814" y="39023"/>
                    </a:cubicBezTo>
                    <a:cubicBezTo>
                      <a:pt x="38802" y="39114"/>
                      <a:pt x="36581" y="36841"/>
                      <a:pt x="36451" y="33517"/>
                    </a:cubicBezTo>
                    <a:cubicBezTo>
                      <a:pt x="36140" y="26076"/>
                      <a:pt x="30140" y="20505"/>
                      <a:pt x="22764" y="20830"/>
                    </a:cubicBezTo>
                    <a:cubicBezTo>
                      <a:pt x="15661" y="21128"/>
                      <a:pt x="10116" y="27323"/>
                      <a:pt x="10454" y="34543"/>
                    </a:cubicBezTo>
                    <a:cubicBezTo>
                      <a:pt x="10766" y="41256"/>
                      <a:pt x="16362" y="46671"/>
                      <a:pt x="23245" y="46814"/>
                    </a:cubicBezTo>
                    <a:cubicBezTo>
                      <a:pt x="31997" y="47009"/>
                      <a:pt x="38841" y="50697"/>
                      <a:pt x="43438" y="58125"/>
                    </a:cubicBezTo>
                    <a:cubicBezTo>
                      <a:pt x="51437" y="71059"/>
                      <a:pt x="44866" y="88161"/>
                      <a:pt x="30309" y="92641"/>
                    </a:cubicBezTo>
                    <a:cubicBezTo>
                      <a:pt x="29790" y="92797"/>
                      <a:pt x="29270" y="92940"/>
                      <a:pt x="28647" y="931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17"/>
              <p:cNvSpPr/>
              <p:nvPr/>
            </p:nvSpPr>
            <p:spPr>
              <a:xfrm>
                <a:off x="2995989" y="2205640"/>
                <a:ext cx="521426" cy="521426"/>
              </a:xfrm>
              <a:custGeom>
                <a:rect b="b" l="l" r="r" t="t"/>
                <a:pathLst>
                  <a:path extrusionOk="0" h="136947" w="136947">
                    <a:moveTo>
                      <a:pt x="68474" y="136948"/>
                    </a:moveTo>
                    <a:cubicBezTo>
                      <a:pt x="30711" y="136948"/>
                      <a:pt x="0" y="106237"/>
                      <a:pt x="0" y="68474"/>
                    </a:cubicBezTo>
                    <a:cubicBezTo>
                      <a:pt x="0" y="30711"/>
                      <a:pt x="30711" y="0"/>
                      <a:pt x="68474" y="0"/>
                    </a:cubicBezTo>
                    <a:cubicBezTo>
                      <a:pt x="106236" y="0"/>
                      <a:pt x="136948" y="30711"/>
                      <a:pt x="136948" y="68474"/>
                    </a:cubicBezTo>
                    <a:cubicBezTo>
                      <a:pt x="136948" y="106237"/>
                      <a:pt x="106236" y="136948"/>
                      <a:pt x="68474" y="136948"/>
                    </a:cubicBezTo>
                    <a:close/>
                    <a:moveTo>
                      <a:pt x="68474" y="2545"/>
                    </a:moveTo>
                    <a:cubicBezTo>
                      <a:pt x="32114" y="2545"/>
                      <a:pt x="2545" y="32114"/>
                      <a:pt x="2545" y="68474"/>
                    </a:cubicBezTo>
                    <a:cubicBezTo>
                      <a:pt x="2545" y="104834"/>
                      <a:pt x="32114" y="134403"/>
                      <a:pt x="68474" y="134403"/>
                    </a:cubicBezTo>
                    <a:cubicBezTo>
                      <a:pt x="104834" y="134403"/>
                      <a:pt x="134403" y="104834"/>
                      <a:pt x="134403" y="68474"/>
                    </a:cubicBezTo>
                    <a:cubicBezTo>
                      <a:pt x="134403" y="32114"/>
                      <a:pt x="104834" y="2545"/>
                      <a:pt x="68474" y="254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45" name="Shape 345"/>
        <p:cNvGrpSpPr/>
        <p:nvPr/>
      </p:nvGrpSpPr>
      <p:grpSpPr>
        <a:xfrm>
          <a:off x="0" y="0"/>
          <a:ext cx="0" cy="0"/>
          <a:chOff x="0" y="0"/>
          <a:chExt cx="0" cy="0"/>
        </a:xfrm>
      </p:grpSpPr>
      <p:pic>
        <p:nvPicPr>
          <p:cNvPr id="346" name="Google Shape;346;p18"/>
          <p:cNvPicPr preferRelativeResize="0"/>
          <p:nvPr/>
        </p:nvPicPr>
        <p:blipFill>
          <a:blip r:embed="rId2">
            <a:alphaModFix/>
          </a:blip>
          <a:stretch>
            <a:fillRect/>
          </a:stretch>
        </p:blipFill>
        <p:spPr>
          <a:xfrm>
            <a:off x="1850" y="0"/>
            <a:ext cx="9140300" cy="5143501"/>
          </a:xfrm>
          <a:prstGeom prst="rect">
            <a:avLst/>
          </a:prstGeom>
          <a:noFill/>
          <a:ln>
            <a:noFill/>
          </a:ln>
        </p:spPr>
      </p:pic>
      <p:sp>
        <p:nvSpPr>
          <p:cNvPr id="347" name="Google Shape;347;p18"/>
          <p:cNvSpPr/>
          <p:nvPr/>
        </p:nvSpPr>
        <p:spPr>
          <a:xfrm>
            <a:off x="271450" y="334050"/>
            <a:ext cx="8540100" cy="44754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348" name="Google Shape;34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9" name="Google Shape;349;p18"/>
          <p:cNvSpPr txBox="1"/>
          <p:nvPr>
            <p:ph idx="1" type="subTitle"/>
          </p:nvPr>
        </p:nvSpPr>
        <p:spPr>
          <a:xfrm>
            <a:off x="720000" y="1585247"/>
            <a:ext cx="20547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50" name="Google Shape;350;p18"/>
          <p:cNvSpPr txBox="1"/>
          <p:nvPr>
            <p:ph idx="2" type="subTitle"/>
          </p:nvPr>
        </p:nvSpPr>
        <p:spPr>
          <a:xfrm>
            <a:off x="3238110" y="1585247"/>
            <a:ext cx="20547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51" name="Google Shape;351;p18"/>
          <p:cNvSpPr txBox="1"/>
          <p:nvPr>
            <p:ph idx="3" type="subTitle"/>
          </p:nvPr>
        </p:nvSpPr>
        <p:spPr>
          <a:xfrm>
            <a:off x="720000" y="3315527"/>
            <a:ext cx="20547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52" name="Google Shape;352;p18"/>
          <p:cNvSpPr txBox="1"/>
          <p:nvPr>
            <p:ph idx="4" type="subTitle"/>
          </p:nvPr>
        </p:nvSpPr>
        <p:spPr>
          <a:xfrm>
            <a:off x="3238110" y="3315527"/>
            <a:ext cx="20547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53" name="Google Shape;353;p18"/>
          <p:cNvSpPr txBox="1"/>
          <p:nvPr>
            <p:ph idx="5" type="subTitle"/>
          </p:nvPr>
        </p:nvSpPr>
        <p:spPr>
          <a:xfrm>
            <a:off x="5754369" y="1585247"/>
            <a:ext cx="20547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54" name="Google Shape;354;p18"/>
          <p:cNvSpPr txBox="1"/>
          <p:nvPr>
            <p:ph idx="6" type="subTitle"/>
          </p:nvPr>
        </p:nvSpPr>
        <p:spPr>
          <a:xfrm>
            <a:off x="5754369" y="3315527"/>
            <a:ext cx="20547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55" name="Google Shape;355;p18"/>
          <p:cNvSpPr txBox="1"/>
          <p:nvPr>
            <p:ph idx="7" type="subTitle"/>
          </p:nvPr>
        </p:nvSpPr>
        <p:spPr>
          <a:xfrm>
            <a:off x="720000" y="1287550"/>
            <a:ext cx="2052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6" name="Google Shape;356;p18"/>
          <p:cNvSpPr txBox="1"/>
          <p:nvPr>
            <p:ph idx="8" type="subTitle"/>
          </p:nvPr>
        </p:nvSpPr>
        <p:spPr>
          <a:xfrm>
            <a:off x="3238110" y="1287550"/>
            <a:ext cx="2052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7" name="Google Shape;357;p18"/>
          <p:cNvSpPr txBox="1"/>
          <p:nvPr>
            <p:ph idx="9" type="subTitle"/>
          </p:nvPr>
        </p:nvSpPr>
        <p:spPr>
          <a:xfrm>
            <a:off x="5756231" y="1287550"/>
            <a:ext cx="2052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8" name="Google Shape;358;p18"/>
          <p:cNvSpPr txBox="1"/>
          <p:nvPr>
            <p:ph idx="13" type="subTitle"/>
          </p:nvPr>
        </p:nvSpPr>
        <p:spPr>
          <a:xfrm>
            <a:off x="720000" y="3014628"/>
            <a:ext cx="2052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9" name="Google Shape;359;p18"/>
          <p:cNvSpPr txBox="1"/>
          <p:nvPr>
            <p:ph idx="14" type="subTitle"/>
          </p:nvPr>
        </p:nvSpPr>
        <p:spPr>
          <a:xfrm>
            <a:off x="3238110" y="3014628"/>
            <a:ext cx="2052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0" name="Google Shape;360;p18"/>
          <p:cNvSpPr txBox="1"/>
          <p:nvPr>
            <p:ph idx="15" type="subTitle"/>
          </p:nvPr>
        </p:nvSpPr>
        <p:spPr>
          <a:xfrm>
            <a:off x="5756231" y="3014628"/>
            <a:ext cx="2052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61" name="Google Shape;361;p18"/>
          <p:cNvGrpSpPr/>
          <p:nvPr/>
        </p:nvGrpSpPr>
        <p:grpSpPr>
          <a:xfrm>
            <a:off x="8430775" y="213150"/>
            <a:ext cx="1809600" cy="4717200"/>
            <a:chOff x="8430775" y="213150"/>
            <a:chExt cx="1809600" cy="4717200"/>
          </a:xfrm>
        </p:grpSpPr>
        <p:sp>
          <p:nvSpPr>
            <p:cNvPr id="362" name="Google Shape;362;p18"/>
            <p:cNvSpPr/>
            <p:nvPr/>
          </p:nvSpPr>
          <p:spPr>
            <a:xfrm>
              <a:off x="8430775" y="1666738"/>
              <a:ext cx="1809600" cy="1809600"/>
            </a:xfrm>
            <a:prstGeom prst="ellipse">
              <a:avLst/>
            </a:prstGeom>
            <a:solidFill>
              <a:srgbClr val="FFFFFF">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363" name="Google Shape;363;p18"/>
            <p:cNvGrpSpPr/>
            <p:nvPr/>
          </p:nvGrpSpPr>
          <p:grpSpPr>
            <a:xfrm>
              <a:off x="8751000" y="213150"/>
              <a:ext cx="115200" cy="4717200"/>
              <a:chOff x="288000" y="213150"/>
              <a:chExt cx="115200" cy="4717200"/>
            </a:xfrm>
          </p:grpSpPr>
          <p:sp>
            <p:nvSpPr>
              <p:cNvPr id="364" name="Google Shape;364;p18"/>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365" name="Google Shape;365;p18"/>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366" name="Google Shape;366;p18"/>
              <p:cNvCxnSpPr>
                <a:stCxn id="364" idx="4"/>
                <a:endCxn id="365" idx="0"/>
              </p:cNvCxnSpPr>
              <p:nvPr/>
            </p:nvCxnSpPr>
            <p:spPr>
              <a:xfrm>
                <a:off x="345600" y="328350"/>
                <a:ext cx="0" cy="4486800"/>
              </a:xfrm>
              <a:prstGeom prst="straightConnector1">
                <a:avLst/>
              </a:prstGeom>
              <a:noFill/>
              <a:ln cap="flat" cmpd="sng" w="9525">
                <a:solidFill>
                  <a:schemeClr val="dk1"/>
                </a:solidFill>
                <a:prstDash val="solid"/>
                <a:round/>
                <a:headEnd len="med" w="med" type="none"/>
                <a:tailEnd len="med" w="med" type="none"/>
              </a:ln>
            </p:spPr>
          </p:cxnSp>
        </p:grpSp>
        <p:grpSp>
          <p:nvGrpSpPr>
            <p:cNvPr id="367" name="Google Shape;367;p18"/>
            <p:cNvGrpSpPr/>
            <p:nvPr/>
          </p:nvGrpSpPr>
          <p:grpSpPr>
            <a:xfrm>
              <a:off x="8546735" y="2386107"/>
              <a:ext cx="523733" cy="371278"/>
              <a:chOff x="713223" y="3267502"/>
              <a:chExt cx="1885289" cy="1336495"/>
            </a:xfrm>
          </p:grpSpPr>
          <p:sp>
            <p:nvSpPr>
              <p:cNvPr id="368" name="Google Shape;368;p18"/>
              <p:cNvSpPr/>
              <p:nvPr/>
            </p:nvSpPr>
            <p:spPr>
              <a:xfrm rot="10800000">
                <a:off x="713223" y="3267502"/>
                <a:ext cx="1885289" cy="1336495"/>
              </a:xfrm>
              <a:custGeom>
                <a:rect b="b" l="l" r="r" t="t"/>
                <a:pathLst>
                  <a:path extrusionOk="0" h="385157" w="543311">
                    <a:moveTo>
                      <a:pt x="518690" y="0"/>
                    </a:moveTo>
                    <a:cubicBezTo>
                      <a:pt x="532288" y="0"/>
                      <a:pt x="543311" y="11023"/>
                      <a:pt x="543311" y="24621"/>
                    </a:cubicBezTo>
                    <a:lnTo>
                      <a:pt x="543311" y="360537"/>
                    </a:lnTo>
                    <a:cubicBezTo>
                      <a:pt x="543311" y="374134"/>
                      <a:pt x="532288" y="385158"/>
                      <a:pt x="518690" y="385158"/>
                    </a:cubicBezTo>
                    <a:lnTo>
                      <a:pt x="24621" y="385158"/>
                    </a:lnTo>
                    <a:cubicBezTo>
                      <a:pt x="11023" y="385158"/>
                      <a:pt x="0" y="374134"/>
                      <a:pt x="0" y="360537"/>
                    </a:cubicBezTo>
                    <a:lnTo>
                      <a:pt x="0" y="24621"/>
                    </a:lnTo>
                    <a:cubicBezTo>
                      <a:pt x="0" y="11023"/>
                      <a:pt x="11023" y="0"/>
                      <a:pt x="2462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8"/>
              <p:cNvSpPr/>
              <p:nvPr/>
            </p:nvSpPr>
            <p:spPr>
              <a:xfrm>
                <a:off x="1643495" y="3572455"/>
                <a:ext cx="24693" cy="90210"/>
              </a:xfrm>
              <a:custGeom>
                <a:rect b="b" l="l" r="r" t="t"/>
                <a:pathLst>
                  <a:path extrusionOk="0" h="25997" w="7116">
                    <a:moveTo>
                      <a:pt x="0" y="0"/>
                    </a:moveTo>
                    <a:lnTo>
                      <a:pt x="7116" y="0"/>
                    </a:lnTo>
                    <a:lnTo>
                      <a:pt x="7116" y="25997"/>
                    </a:lnTo>
                    <a:lnTo>
                      <a:pt x="0" y="2599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8"/>
              <p:cNvSpPr/>
              <p:nvPr/>
            </p:nvSpPr>
            <p:spPr>
              <a:xfrm>
                <a:off x="1594742" y="3462556"/>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29"/>
                    </a:moveTo>
                    <a:cubicBezTo>
                      <a:pt x="11817" y="7129"/>
                      <a:pt x="7116" y="11843"/>
                      <a:pt x="7116" y="17622"/>
                    </a:cubicBezTo>
                    <a:cubicBezTo>
                      <a:pt x="7116" y="23400"/>
                      <a:pt x="11830" y="28127"/>
                      <a:pt x="17609" y="28127"/>
                    </a:cubicBezTo>
                    <a:cubicBezTo>
                      <a:pt x="23387" y="28127"/>
                      <a:pt x="28101" y="23413"/>
                      <a:pt x="28101" y="17622"/>
                    </a:cubicBezTo>
                    <a:cubicBezTo>
                      <a:pt x="28101" y="11830"/>
                      <a:pt x="23387" y="7129"/>
                      <a:pt x="17609" y="71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8"/>
              <p:cNvSpPr/>
              <p:nvPr/>
            </p:nvSpPr>
            <p:spPr>
              <a:xfrm>
                <a:off x="1798458" y="3434665"/>
                <a:ext cx="122203" cy="122203"/>
              </a:xfrm>
              <a:custGeom>
                <a:rect b="b" l="l" r="r" t="t"/>
                <a:pathLst>
                  <a:path extrusionOk="0" h="35217" w="35217">
                    <a:moveTo>
                      <a:pt x="17609" y="35217"/>
                    </a:moveTo>
                    <a:cubicBezTo>
                      <a:pt x="7908"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17"/>
                      <a:pt x="7116" y="17609"/>
                    </a:cubicBezTo>
                    <a:cubicBezTo>
                      <a:pt x="7116" y="23400"/>
                      <a:pt x="11817" y="28114"/>
                      <a:pt x="17609" y="28114"/>
                    </a:cubicBezTo>
                    <a:cubicBezTo>
                      <a:pt x="23400" y="28114"/>
                      <a:pt x="28101" y="23400"/>
                      <a:pt x="28101" y="17609"/>
                    </a:cubicBezTo>
                    <a:cubicBezTo>
                      <a:pt x="28101" y="11817"/>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8"/>
              <p:cNvSpPr/>
              <p:nvPr/>
            </p:nvSpPr>
            <p:spPr>
              <a:xfrm>
                <a:off x="1742494" y="3514105"/>
                <a:ext cx="89849" cy="148565"/>
              </a:xfrm>
              <a:custGeom>
                <a:rect b="b" l="l" r="r" t="t"/>
                <a:pathLst>
                  <a:path extrusionOk="0" h="42814" w="25893">
                    <a:moveTo>
                      <a:pt x="7103" y="42814"/>
                    </a:moveTo>
                    <a:lnTo>
                      <a:pt x="0" y="42814"/>
                    </a:lnTo>
                    <a:lnTo>
                      <a:pt x="0" y="17401"/>
                    </a:lnTo>
                    <a:lnTo>
                      <a:pt x="21414" y="0"/>
                    </a:lnTo>
                    <a:lnTo>
                      <a:pt x="25894" y="5519"/>
                    </a:lnTo>
                    <a:lnTo>
                      <a:pt x="7103" y="20790"/>
                    </a:lnTo>
                    <a:lnTo>
                      <a:pt x="7103" y="428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8"/>
              <p:cNvSpPr/>
              <p:nvPr/>
            </p:nvSpPr>
            <p:spPr>
              <a:xfrm>
                <a:off x="1391066" y="3434665"/>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17"/>
                      <a:pt x="7116" y="17609"/>
                    </a:cubicBezTo>
                    <a:cubicBezTo>
                      <a:pt x="7116" y="23400"/>
                      <a:pt x="11830" y="28114"/>
                      <a:pt x="17609" y="28114"/>
                    </a:cubicBezTo>
                    <a:cubicBezTo>
                      <a:pt x="23387" y="28114"/>
                      <a:pt x="28101" y="23400"/>
                      <a:pt x="28101" y="17609"/>
                    </a:cubicBezTo>
                    <a:cubicBezTo>
                      <a:pt x="28101" y="11817"/>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8"/>
              <p:cNvSpPr/>
              <p:nvPr/>
            </p:nvSpPr>
            <p:spPr>
              <a:xfrm>
                <a:off x="1479340" y="3514105"/>
                <a:ext cx="89849" cy="148565"/>
              </a:xfrm>
              <a:custGeom>
                <a:rect b="b" l="l" r="r" t="t"/>
                <a:pathLst>
                  <a:path extrusionOk="0" h="42814" w="25893">
                    <a:moveTo>
                      <a:pt x="25894" y="42814"/>
                    </a:moveTo>
                    <a:lnTo>
                      <a:pt x="18790" y="42814"/>
                    </a:lnTo>
                    <a:lnTo>
                      <a:pt x="18790" y="20790"/>
                    </a:lnTo>
                    <a:lnTo>
                      <a:pt x="0" y="5519"/>
                    </a:lnTo>
                    <a:lnTo>
                      <a:pt x="4493" y="0"/>
                    </a:lnTo>
                    <a:lnTo>
                      <a:pt x="25894" y="17401"/>
                    </a:lnTo>
                    <a:lnTo>
                      <a:pt x="25894" y="428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8"/>
              <p:cNvSpPr/>
              <p:nvPr/>
            </p:nvSpPr>
            <p:spPr>
              <a:xfrm>
                <a:off x="1643495" y="4208783"/>
                <a:ext cx="24693" cy="90210"/>
              </a:xfrm>
              <a:custGeom>
                <a:rect b="b" l="l" r="r" t="t"/>
                <a:pathLst>
                  <a:path extrusionOk="0" h="25997" w="7116">
                    <a:moveTo>
                      <a:pt x="0" y="0"/>
                    </a:moveTo>
                    <a:lnTo>
                      <a:pt x="7116" y="0"/>
                    </a:lnTo>
                    <a:lnTo>
                      <a:pt x="7116" y="25998"/>
                    </a:lnTo>
                    <a:lnTo>
                      <a:pt x="0" y="2599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8"/>
              <p:cNvSpPr/>
              <p:nvPr/>
            </p:nvSpPr>
            <p:spPr>
              <a:xfrm>
                <a:off x="1594742" y="4286644"/>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30"/>
                      <a:pt x="7116" y="17622"/>
                    </a:cubicBezTo>
                    <a:cubicBezTo>
                      <a:pt x="7116" y="23413"/>
                      <a:pt x="11830" y="28127"/>
                      <a:pt x="17609" y="28127"/>
                    </a:cubicBezTo>
                    <a:cubicBezTo>
                      <a:pt x="23387" y="28127"/>
                      <a:pt x="28101" y="23413"/>
                      <a:pt x="28101" y="17622"/>
                    </a:cubicBezTo>
                    <a:cubicBezTo>
                      <a:pt x="28101" y="11830"/>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8"/>
              <p:cNvSpPr/>
              <p:nvPr/>
            </p:nvSpPr>
            <p:spPr>
              <a:xfrm>
                <a:off x="1391066" y="4314583"/>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03"/>
                    </a:moveTo>
                    <a:cubicBezTo>
                      <a:pt x="11817" y="7103"/>
                      <a:pt x="7116" y="11817"/>
                      <a:pt x="7116" y="17609"/>
                    </a:cubicBezTo>
                    <a:cubicBezTo>
                      <a:pt x="7116" y="23400"/>
                      <a:pt x="11830" y="28114"/>
                      <a:pt x="17609" y="28114"/>
                    </a:cubicBezTo>
                    <a:cubicBezTo>
                      <a:pt x="23387" y="28114"/>
                      <a:pt x="28101" y="23400"/>
                      <a:pt x="28101" y="17609"/>
                    </a:cubicBezTo>
                    <a:cubicBezTo>
                      <a:pt x="28101" y="11817"/>
                      <a:pt x="23387" y="7103"/>
                      <a:pt x="17609" y="71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8"/>
              <p:cNvSpPr/>
              <p:nvPr/>
            </p:nvSpPr>
            <p:spPr>
              <a:xfrm>
                <a:off x="1479340" y="4208783"/>
                <a:ext cx="89849" cy="148565"/>
              </a:xfrm>
              <a:custGeom>
                <a:rect b="b" l="l" r="r" t="t"/>
                <a:pathLst>
                  <a:path extrusionOk="0" h="42814" w="25893">
                    <a:moveTo>
                      <a:pt x="4493" y="42814"/>
                    </a:moveTo>
                    <a:lnTo>
                      <a:pt x="0" y="37295"/>
                    </a:lnTo>
                    <a:lnTo>
                      <a:pt x="18790" y="22037"/>
                    </a:lnTo>
                    <a:lnTo>
                      <a:pt x="18790" y="0"/>
                    </a:lnTo>
                    <a:lnTo>
                      <a:pt x="25894" y="0"/>
                    </a:lnTo>
                    <a:lnTo>
                      <a:pt x="25894" y="25426"/>
                    </a:lnTo>
                    <a:lnTo>
                      <a:pt x="4493" y="428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8"/>
              <p:cNvSpPr/>
              <p:nvPr/>
            </p:nvSpPr>
            <p:spPr>
              <a:xfrm>
                <a:off x="1798458" y="4314583"/>
                <a:ext cx="122203" cy="122203"/>
              </a:xfrm>
              <a:custGeom>
                <a:rect b="b" l="l" r="r" t="t"/>
                <a:pathLst>
                  <a:path extrusionOk="0" h="35217" w="35217">
                    <a:moveTo>
                      <a:pt x="17609" y="35217"/>
                    </a:moveTo>
                    <a:cubicBezTo>
                      <a:pt x="7908"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03"/>
                    </a:moveTo>
                    <a:cubicBezTo>
                      <a:pt x="11817" y="7103"/>
                      <a:pt x="7116" y="11817"/>
                      <a:pt x="7116" y="17609"/>
                    </a:cubicBezTo>
                    <a:cubicBezTo>
                      <a:pt x="7116" y="23400"/>
                      <a:pt x="11817" y="28114"/>
                      <a:pt x="17609" y="28114"/>
                    </a:cubicBezTo>
                    <a:cubicBezTo>
                      <a:pt x="23400" y="28114"/>
                      <a:pt x="28101" y="23400"/>
                      <a:pt x="28101" y="17609"/>
                    </a:cubicBezTo>
                    <a:cubicBezTo>
                      <a:pt x="28101" y="11817"/>
                      <a:pt x="23387" y="7103"/>
                      <a:pt x="17609" y="71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8"/>
              <p:cNvSpPr/>
              <p:nvPr/>
            </p:nvSpPr>
            <p:spPr>
              <a:xfrm>
                <a:off x="1742494" y="4208783"/>
                <a:ext cx="89849" cy="148565"/>
              </a:xfrm>
              <a:custGeom>
                <a:rect b="b" l="l" r="r" t="t"/>
                <a:pathLst>
                  <a:path extrusionOk="0" h="42814" w="25893">
                    <a:moveTo>
                      <a:pt x="21414" y="42814"/>
                    </a:moveTo>
                    <a:lnTo>
                      <a:pt x="0" y="25426"/>
                    </a:lnTo>
                    <a:lnTo>
                      <a:pt x="0" y="0"/>
                    </a:lnTo>
                    <a:lnTo>
                      <a:pt x="7103" y="0"/>
                    </a:lnTo>
                    <a:lnTo>
                      <a:pt x="7103" y="22037"/>
                    </a:lnTo>
                    <a:lnTo>
                      <a:pt x="25894" y="37295"/>
                    </a:lnTo>
                    <a:lnTo>
                      <a:pt x="21414" y="428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8"/>
              <p:cNvSpPr/>
              <p:nvPr/>
            </p:nvSpPr>
            <p:spPr>
              <a:xfrm>
                <a:off x="1289725" y="3926124"/>
                <a:ext cx="90255" cy="24647"/>
              </a:xfrm>
              <a:custGeom>
                <a:rect b="b" l="l" r="r" t="t"/>
                <a:pathLst>
                  <a:path extrusionOk="0" h="7103" w="26010">
                    <a:moveTo>
                      <a:pt x="0" y="0"/>
                    </a:moveTo>
                    <a:lnTo>
                      <a:pt x="26010" y="0"/>
                    </a:lnTo>
                    <a:lnTo>
                      <a:pt x="26010" y="7103"/>
                    </a:lnTo>
                    <a:lnTo>
                      <a:pt x="0" y="710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8"/>
              <p:cNvSpPr/>
              <p:nvPr/>
            </p:nvSpPr>
            <p:spPr>
              <a:xfrm>
                <a:off x="1179868" y="3877327"/>
                <a:ext cx="122203" cy="122203"/>
              </a:xfrm>
              <a:custGeom>
                <a:rect b="b" l="l" r="r" t="t"/>
                <a:pathLst>
                  <a:path extrusionOk="0" h="35217" w="35217">
                    <a:moveTo>
                      <a:pt x="17609" y="35217"/>
                    </a:moveTo>
                    <a:cubicBezTo>
                      <a:pt x="7908"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03"/>
                    </a:moveTo>
                    <a:cubicBezTo>
                      <a:pt x="11817" y="7103"/>
                      <a:pt x="7116" y="11817"/>
                      <a:pt x="7116" y="17609"/>
                    </a:cubicBezTo>
                    <a:cubicBezTo>
                      <a:pt x="7116" y="23400"/>
                      <a:pt x="11817" y="28114"/>
                      <a:pt x="17609" y="28114"/>
                    </a:cubicBezTo>
                    <a:cubicBezTo>
                      <a:pt x="23400" y="28114"/>
                      <a:pt x="28101" y="23400"/>
                      <a:pt x="28101" y="17609"/>
                    </a:cubicBezTo>
                    <a:cubicBezTo>
                      <a:pt x="28101" y="11817"/>
                      <a:pt x="23387" y="7103"/>
                      <a:pt x="17609" y="71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8"/>
              <p:cNvSpPr/>
              <p:nvPr/>
            </p:nvSpPr>
            <p:spPr>
              <a:xfrm>
                <a:off x="1117641" y="3700876"/>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30"/>
                      <a:pt x="7116" y="17622"/>
                    </a:cubicBezTo>
                    <a:cubicBezTo>
                      <a:pt x="7116" y="23413"/>
                      <a:pt x="11830" y="28127"/>
                      <a:pt x="17609" y="28127"/>
                    </a:cubicBezTo>
                    <a:cubicBezTo>
                      <a:pt x="23387" y="28127"/>
                      <a:pt x="28101" y="23413"/>
                      <a:pt x="28101" y="17622"/>
                    </a:cubicBezTo>
                    <a:cubicBezTo>
                      <a:pt x="28101" y="11830"/>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8"/>
              <p:cNvSpPr/>
              <p:nvPr/>
            </p:nvSpPr>
            <p:spPr>
              <a:xfrm>
                <a:off x="1227498" y="3749673"/>
                <a:ext cx="170509" cy="127699"/>
              </a:xfrm>
              <a:custGeom>
                <a:rect b="b" l="l" r="r" t="t"/>
                <a:pathLst>
                  <a:path extrusionOk="0" h="36801" w="49138">
                    <a:moveTo>
                      <a:pt x="43892" y="36802"/>
                    </a:moveTo>
                    <a:lnTo>
                      <a:pt x="16674" y="7103"/>
                    </a:lnTo>
                    <a:lnTo>
                      <a:pt x="0" y="7103"/>
                    </a:lnTo>
                    <a:lnTo>
                      <a:pt x="0" y="0"/>
                    </a:lnTo>
                    <a:lnTo>
                      <a:pt x="19790" y="0"/>
                    </a:lnTo>
                    <a:lnTo>
                      <a:pt x="49138" y="31997"/>
                    </a:lnTo>
                    <a:lnTo>
                      <a:pt x="43892" y="3680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8"/>
              <p:cNvSpPr/>
              <p:nvPr/>
            </p:nvSpPr>
            <p:spPr>
              <a:xfrm>
                <a:off x="1117641" y="4053734"/>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30"/>
                      <a:pt x="7116" y="17622"/>
                    </a:cubicBezTo>
                    <a:cubicBezTo>
                      <a:pt x="7116" y="23413"/>
                      <a:pt x="11830" y="28127"/>
                      <a:pt x="17609" y="28127"/>
                    </a:cubicBezTo>
                    <a:cubicBezTo>
                      <a:pt x="23387" y="28127"/>
                      <a:pt x="28101" y="23413"/>
                      <a:pt x="28101" y="17622"/>
                    </a:cubicBezTo>
                    <a:cubicBezTo>
                      <a:pt x="28101" y="11830"/>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8"/>
              <p:cNvSpPr/>
              <p:nvPr/>
            </p:nvSpPr>
            <p:spPr>
              <a:xfrm>
                <a:off x="1227498" y="3999482"/>
                <a:ext cx="170509" cy="127699"/>
              </a:xfrm>
              <a:custGeom>
                <a:rect b="b" l="l" r="r" t="t"/>
                <a:pathLst>
                  <a:path extrusionOk="0" h="36801" w="49138">
                    <a:moveTo>
                      <a:pt x="19790" y="36802"/>
                    </a:moveTo>
                    <a:lnTo>
                      <a:pt x="0" y="36802"/>
                    </a:lnTo>
                    <a:lnTo>
                      <a:pt x="0" y="29698"/>
                    </a:lnTo>
                    <a:lnTo>
                      <a:pt x="16674" y="29698"/>
                    </a:lnTo>
                    <a:lnTo>
                      <a:pt x="43892" y="0"/>
                    </a:lnTo>
                    <a:lnTo>
                      <a:pt x="49138" y="4805"/>
                    </a:lnTo>
                    <a:lnTo>
                      <a:pt x="19790" y="3680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8"/>
              <p:cNvSpPr/>
              <p:nvPr/>
            </p:nvSpPr>
            <p:spPr>
              <a:xfrm>
                <a:off x="1931567" y="3926170"/>
                <a:ext cx="90255" cy="24647"/>
              </a:xfrm>
              <a:custGeom>
                <a:rect b="b" l="l" r="r" t="t"/>
                <a:pathLst>
                  <a:path extrusionOk="0" h="7103" w="26010">
                    <a:moveTo>
                      <a:pt x="0" y="0"/>
                    </a:moveTo>
                    <a:lnTo>
                      <a:pt x="26010" y="0"/>
                    </a:lnTo>
                    <a:lnTo>
                      <a:pt x="26010" y="7103"/>
                    </a:lnTo>
                    <a:lnTo>
                      <a:pt x="0" y="710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8"/>
              <p:cNvSpPr/>
              <p:nvPr/>
            </p:nvSpPr>
            <p:spPr>
              <a:xfrm>
                <a:off x="2009479" y="3877372"/>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03"/>
                    </a:moveTo>
                    <a:cubicBezTo>
                      <a:pt x="11817" y="7103"/>
                      <a:pt x="7116" y="11817"/>
                      <a:pt x="7116" y="17609"/>
                    </a:cubicBezTo>
                    <a:cubicBezTo>
                      <a:pt x="7116" y="23400"/>
                      <a:pt x="11830" y="28114"/>
                      <a:pt x="17609" y="28114"/>
                    </a:cubicBezTo>
                    <a:cubicBezTo>
                      <a:pt x="23387" y="28114"/>
                      <a:pt x="28101" y="23400"/>
                      <a:pt x="28101" y="17609"/>
                    </a:cubicBezTo>
                    <a:cubicBezTo>
                      <a:pt x="28101" y="11817"/>
                      <a:pt x="23387" y="7103"/>
                      <a:pt x="17609" y="71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8"/>
              <p:cNvSpPr/>
              <p:nvPr/>
            </p:nvSpPr>
            <p:spPr>
              <a:xfrm>
                <a:off x="2071662" y="3700921"/>
                <a:ext cx="122203" cy="122158"/>
              </a:xfrm>
              <a:custGeom>
                <a:rect b="b" l="l" r="r" t="t"/>
                <a:pathLst>
                  <a:path extrusionOk="0" h="35204" w="35217">
                    <a:moveTo>
                      <a:pt x="17609" y="35204"/>
                    </a:moveTo>
                    <a:cubicBezTo>
                      <a:pt x="7895" y="35204"/>
                      <a:pt x="0" y="27309"/>
                      <a:pt x="0" y="17609"/>
                    </a:cubicBezTo>
                    <a:cubicBezTo>
                      <a:pt x="0" y="7908"/>
                      <a:pt x="7895" y="0"/>
                      <a:pt x="17609" y="0"/>
                    </a:cubicBezTo>
                    <a:cubicBezTo>
                      <a:pt x="27322" y="0"/>
                      <a:pt x="35217" y="7895"/>
                      <a:pt x="35217" y="17609"/>
                    </a:cubicBezTo>
                    <a:cubicBezTo>
                      <a:pt x="35217" y="27322"/>
                      <a:pt x="27322" y="35204"/>
                      <a:pt x="17609" y="35204"/>
                    </a:cubicBezTo>
                    <a:close/>
                    <a:moveTo>
                      <a:pt x="17609" y="7116"/>
                    </a:moveTo>
                    <a:cubicBezTo>
                      <a:pt x="11817" y="7116"/>
                      <a:pt x="7116" y="11830"/>
                      <a:pt x="7116" y="17622"/>
                    </a:cubicBezTo>
                    <a:cubicBezTo>
                      <a:pt x="7116" y="23413"/>
                      <a:pt x="11830" y="28114"/>
                      <a:pt x="17609" y="28114"/>
                    </a:cubicBezTo>
                    <a:cubicBezTo>
                      <a:pt x="23387" y="28114"/>
                      <a:pt x="28101" y="23400"/>
                      <a:pt x="28101" y="17622"/>
                    </a:cubicBezTo>
                    <a:cubicBezTo>
                      <a:pt x="28101" y="11843"/>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8"/>
              <p:cNvSpPr/>
              <p:nvPr/>
            </p:nvSpPr>
            <p:spPr>
              <a:xfrm>
                <a:off x="1913544" y="3749718"/>
                <a:ext cx="170464" cy="127654"/>
              </a:xfrm>
              <a:custGeom>
                <a:rect b="b" l="l" r="r" t="t"/>
                <a:pathLst>
                  <a:path extrusionOk="0" h="36788" w="49125">
                    <a:moveTo>
                      <a:pt x="5233" y="36789"/>
                    </a:moveTo>
                    <a:lnTo>
                      <a:pt x="0" y="31997"/>
                    </a:lnTo>
                    <a:lnTo>
                      <a:pt x="29335" y="0"/>
                    </a:lnTo>
                    <a:lnTo>
                      <a:pt x="49125" y="0"/>
                    </a:lnTo>
                    <a:lnTo>
                      <a:pt x="49125" y="7103"/>
                    </a:lnTo>
                    <a:lnTo>
                      <a:pt x="32464" y="7103"/>
                    </a:lnTo>
                    <a:lnTo>
                      <a:pt x="5233" y="3678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8"/>
              <p:cNvSpPr/>
              <p:nvPr/>
            </p:nvSpPr>
            <p:spPr>
              <a:xfrm>
                <a:off x="2071662" y="4053779"/>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30"/>
                      <a:pt x="7116" y="17622"/>
                    </a:cubicBezTo>
                    <a:cubicBezTo>
                      <a:pt x="7116" y="23413"/>
                      <a:pt x="11830" y="28127"/>
                      <a:pt x="17609" y="28127"/>
                    </a:cubicBezTo>
                    <a:cubicBezTo>
                      <a:pt x="23387" y="28127"/>
                      <a:pt x="28101" y="23413"/>
                      <a:pt x="28101" y="17622"/>
                    </a:cubicBezTo>
                    <a:cubicBezTo>
                      <a:pt x="28101" y="11830"/>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8"/>
              <p:cNvSpPr/>
              <p:nvPr/>
            </p:nvSpPr>
            <p:spPr>
              <a:xfrm>
                <a:off x="1913544" y="3999527"/>
                <a:ext cx="170464" cy="127699"/>
              </a:xfrm>
              <a:custGeom>
                <a:rect b="b" l="l" r="r" t="t"/>
                <a:pathLst>
                  <a:path extrusionOk="0" h="36801" w="49125">
                    <a:moveTo>
                      <a:pt x="49125" y="36802"/>
                    </a:moveTo>
                    <a:lnTo>
                      <a:pt x="29335" y="36802"/>
                    </a:lnTo>
                    <a:lnTo>
                      <a:pt x="0" y="4792"/>
                    </a:lnTo>
                    <a:lnTo>
                      <a:pt x="5233" y="0"/>
                    </a:lnTo>
                    <a:lnTo>
                      <a:pt x="32464" y="29698"/>
                    </a:lnTo>
                    <a:lnTo>
                      <a:pt x="49125" y="29698"/>
                    </a:lnTo>
                    <a:lnTo>
                      <a:pt x="49125" y="3680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8"/>
              <p:cNvSpPr/>
              <p:nvPr/>
            </p:nvSpPr>
            <p:spPr>
              <a:xfrm>
                <a:off x="1380073" y="3662710"/>
                <a:ext cx="551539" cy="551539"/>
              </a:xfrm>
              <a:custGeom>
                <a:rect b="b" l="l" r="r" t="t"/>
                <a:pathLst>
                  <a:path extrusionOk="0" h="158945" w="158945">
                    <a:moveTo>
                      <a:pt x="156491" y="0"/>
                    </a:moveTo>
                    <a:cubicBezTo>
                      <a:pt x="157847" y="0"/>
                      <a:pt x="158946" y="1099"/>
                      <a:pt x="158946" y="2454"/>
                    </a:cubicBezTo>
                    <a:lnTo>
                      <a:pt x="158946" y="156491"/>
                    </a:lnTo>
                    <a:cubicBezTo>
                      <a:pt x="158946" y="157847"/>
                      <a:pt x="157847" y="158946"/>
                      <a:pt x="156491" y="158946"/>
                    </a:cubicBezTo>
                    <a:lnTo>
                      <a:pt x="2454" y="158946"/>
                    </a:lnTo>
                    <a:cubicBezTo>
                      <a:pt x="1099" y="158946"/>
                      <a:pt x="0" y="157847"/>
                      <a:pt x="0" y="156491"/>
                    </a:cubicBezTo>
                    <a:lnTo>
                      <a:pt x="0" y="2454"/>
                    </a:lnTo>
                    <a:cubicBezTo>
                      <a:pt x="0" y="1099"/>
                      <a:pt x="1099" y="0"/>
                      <a:pt x="245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8"/>
              <p:cNvSpPr/>
              <p:nvPr/>
            </p:nvSpPr>
            <p:spPr>
              <a:xfrm>
                <a:off x="1456854" y="3794508"/>
                <a:ext cx="277121" cy="295505"/>
              </a:xfrm>
              <a:custGeom>
                <a:rect b="b" l="l" r="r" t="t"/>
                <a:pathLst>
                  <a:path extrusionOk="0" h="85160" w="79862">
                    <a:moveTo>
                      <a:pt x="55280" y="67617"/>
                    </a:moveTo>
                    <a:lnTo>
                      <a:pt x="24517" y="67617"/>
                    </a:lnTo>
                    <a:lnTo>
                      <a:pt x="18661" y="85161"/>
                    </a:lnTo>
                    <a:lnTo>
                      <a:pt x="0" y="85161"/>
                    </a:lnTo>
                    <a:lnTo>
                      <a:pt x="31711" y="0"/>
                    </a:lnTo>
                    <a:lnTo>
                      <a:pt x="47982" y="0"/>
                    </a:lnTo>
                    <a:lnTo>
                      <a:pt x="79862" y="85161"/>
                    </a:lnTo>
                    <a:lnTo>
                      <a:pt x="61202" y="85161"/>
                    </a:lnTo>
                    <a:lnTo>
                      <a:pt x="55293" y="67617"/>
                    </a:lnTo>
                    <a:close/>
                    <a:moveTo>
                      <a:pt x="29244" y="53397"/>
                    </a:moveTo>
                    <a:lnTo>
                      <a:pt x="50541" y="53397"/>
                    </a:lnTo>
                    <a:lnTo>
                      <a:pt x="39840" y="21517"/>
                    </a:lnTo>
                    <a:lnTo>
                      <a:pt x="29244" y="5339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8"/>
              <p:cNvSpPr/>
              <p:nvPr/>
            </p:nvSpPr>
            <p:spPr>
              <a:xfrm>
                <a:off x="1765386" y="3794508"/>
                <a:ext cx="60874" cy="295505"/>
              </a:xfrm>
              <a:custGeom>
                <a:rect b="b" l="l" r="r" t="t"/>
                <a:pathLst>
                  <a:path extrusionOk="0" h="85160" w="17543">
                    <a:moveTo>
                      <a:pt x="17544" y="85161"/>
                    </a:moveTo>
                    <a:lnTo>
                      <a:pt x="0" y="85161"/>
                    </a:lnTo>
                    <a:lnTo>
                      <a:pt x="0" y="0"/>
                    </a:lnTo>
                    <a:lnTo>
                      <a:pt x="17544" y="0"/>
                    </a:lnTo>
                    <a:lnTo>
                      <a:pt x="17544" y="8516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96" name="Google Shape;396;p18"/>
            <p:cNvGrpSpPr/>
            <p:nvPr/>
          </p:nvGrpSpPr>
          <p:grpSpPr>
            <a:xfrm>
              <a:off x="8580258" y="539501"/>
              <a:ext cx="456680" cy="456680"/>
              <a:chOff x="1641646" y="129663"/>
              <a:chExt cx="456680" cy="456680"/>
            </a:xfrm>
          </p:grpSpPr>
          <p:sp>
            <p:nvSpPr>
              <p:cNvPr id="397" name="Google Shape;397;p18"/>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8"/>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99" name="Shape 399"/>
        <p:cNvGrpSpPr/>
        <p:nvPr/>
      </p:nvGrpSpPr>
      <p:grpSpPr>
        <a:xfrm>
          <a:off x="0" y="0"/>
          <a:ext cx="0" cy="0"/>
          <a:chOff x="0" y="0"/>
          <a:chExt cx="0" cy="0"/>
        </a:xfrm>
      </p:grpSpPr>
      <p:pic>
        <p:nvPicPr>
          <p:cNvPr id="400" name="Google Shape;400;p19"/>
          <p:cNvPicPr preferRelativeResize="0"/>
          <p:nvPr/>
        </p:nvPicPr>
        <p:blipFill>
          <a:blip r:embed="rId2">
            <a:alphaModFix/>
          </a:blip>
          <a:stretch>
            <a:fillRect/>
          </a:stretch>
        </p:blipFill>
        <p:spPr>
          <a:xfrm flipH="1">
            <a:off x="0" y="1339"/>
            <a:ext cx="9143998" cy="5140822"/>
          </a:xfrm>
          <a:prstGeom prst="rect">
            <a:avLst/>
          </a:prstGeom>
          <a:noFill/>
          <a:ln>
            <a:noFill/>
          </a:ln>
        </p:spPr>
      </p:pic>
      <p:sp>
        <p:nvSpPr>
          <p:cNvPr id="401" name="Google Shape;401;p19"/>
          <p:cNvSpPr/>
          <p:nvPr/>
        </p:nvSpPr>
        <p:spPr>
          <a:xfrm>
            <a:off x="271475" y="264475"/>
            <a:ext cx="8159400" cy="46215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402" name="Google Shape;402;p19"/>
          <p:cNvSpPr txBox="1"/>
          <p:nvPr>
            <p:ph hasCustomPrompt="1" type="title"/>
          </p:nvPr>
        </p:nvSpPr>
        <p:spPr>
          <a:xfrm>
            <a:off x="713213" y="3312275"/>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03" name="Google Shape;403;p19"/>
          <p:cNvSpPr txBox="1"/>
          <p:nvPr>
            <p:ph idx="1" type="subTitle"/>
          </p:nvPr>
        </p:nvSpPr>
        <p:spPr>
          <a:xfrm>
            <a:off x="713225" y="4010599"/>
            <a:ext cx="3492600" cy="36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04" name="Google Shape;404;p19"/>
          <p:cNvSpPr txBox="1"/>
          <p:nvPr>
            <p:ph hasCustomPrompt="1" idx="2" type="title"/>
          </p:nvPr>
        </p:nvSpPr>
        <p:spPr>
          <a:xfrm>
            <a:off x="713225" y="768089"/>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05" name="Google Shape;405;p19"/>
          <p:cNvSpPr txBox="1"/>
          <p:nvPr>
            <p:ph idx="3" type="subTitle"/>
          </p:nvPr>
        </p:nvSpPr>
        <p:spPr>
          <a:xfrm>
            <a:off x="713225" y="1466826"/>
            <a:ext cx="3492600" cy="36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06" name="Google Shape;406;p19"/>
          <p:cNvSpPr txBox="1"/>
          <p:nvPr>
            <p:ph hasCustomPrompt="1" idx="4" type="title"/>
          </p:nvPr>
        </p:nvSpPr>
        <p:spPr>
          <a:xfrm>
            <a:off x="713213" y="2040388"/>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07" name="Google Shape;407;p19"/>
          <p:cNvSpPr txBox="1"/>
          <p:nvPr>
            <p:ph idx="5" type="subTitle"/>
          </p:nvPr>
        </p:nvSpPr>
        <p:spPr>
          <a:xfrm>
            <a:off x="713225" y="2738712"/>
            <a:ext cx="3492600" cy="36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grpSp>
        <p:nvGrpSpPr>
          <p:cNvPr id="408" name="Google Shape;408;p19"/>
          <p:cNvGrpSpPr/>
          <p:nvPr/>
        </p:nvGrpSpPr>
        <p:grpSpPr>
          <a:xfrm rot="-5400000">
            <a:off x="4293575" y="-2094975"/>
            <a:ext cx="115200" cy="4717200"/>
            <a:chOff x="288000" y="213150"/>
            <a:chExt cx="115200" cy="4717200"/>
          </a:xfrm>
        </p:grpSpPr>
        <p:sp>
          <p:nvSpPr>
            <p:cNvPr id="409" name="Google Shape;409;p19"/>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410" name="Google Shape;410;p19"/>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411" name="Google Shape;411;p19"/>
            <p:cNvCxnSpPr>
              <a:stCxn id="409" idx="4"/>
              <a:endCxn id="410"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grpSp>
        <p:nvGrpSpPr>
          <p:cNvPr id="412" name="Google Shape;412;p19"/>
          <p:cNvGrpSpPr/>
          <p:nvPr/>
        </p:nvGrpSpPr>
        <p:grpSpPr>
          <a:xfrm rot="-5400000">
            <a:off x="4293575" y="2528225"/>
            <a:ext cx="115200" cy="4717200"/>
            <a:chOff x="288000" y="213150"/>
            <a:chExt cx="115200" cy="4717200"/>
          </a:xfrm>
        </p:grpSpPr>
        <p:sp>
          <p:nvSpPr>
            <p:cNvPr id="413" name="Google Shape;413;p19"/>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414" name="Google Shape;414;p19"/>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415" name="Google Shape;415;p19"/>
            <p:cNvCxnSpPr>
              <a:stCxn id="413" idx="4"/>
              <a:endCxn id="414"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416" name="Shape 416"/>
        <p:cNvGrpSpPr/>
        <p:nvPr/>
      </p:nvGrpSpPr>
      <p:grpSpPr>
        <a:xfrm>
          <a:off x="0" y="0"/>
          <a:ext cx="0" cy="0"/>
          <a:chOff x="0" y="0"/>
          <a:chExt cx="0" cy="0"/>
        </a:xfrm>
      </p:grpSpPr>
      <p:pic>
        <p:nvPicPr>
          <p:cNvPr id="417" name="Google Shape;417;p20"/>
          <p:cNvPicPr preferRelativeResize="0"/>
          <p:nvPr/>
        </p:nvPicPr>
        <p:blipFill>
          <a:blip r:embed="rId2">
            <a:alphaModFix/>
          </a:blip>
          <a:stretch>
            <a:fillRect/>
          </a:stretch>
        </p:blipFill>
        <p:spPr>
          <a:xfrm rot="10800000">
            <a:off x="0" y="1339"/>
            <a:ext cx="9143998" cy="5140822"/>
          </a:xfrm>
          <a:prstGeom prst="rect">
            <a:avLst/>
          </a:prstGeom>
          <a:noFill/>
          <a:ln>
            <a:noFill/>
          </a:ln>
        </p:spPr>
      </p:pic>
      <p:sp>
        <p:nvSpPr>
          <p:cNvPr id="418" name="Google Shape;418;p20"/>
          <p:cNvSpPr/>
          <p:nvPr/>
        </p:nvSpPr>
        <p:spPr>
          <a:xfrm>
            <a:off x="271450" y="334050"/>
            <a:ext cx="8540100" cy="44754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419" name="Google Shape;41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20" name="Google Shape;420;p20"/>
          <p:cNvGrpSpPr/>
          <p:nvPr/>
        </p:nvGrpSpPr>
        <p:grpSpPr>
          <a:xfrm>
            <a:off x="8430775" y="213150"/>
            <a:ext cx="1809600" cy="4717200"/>
            <a:chOff x="8430775" y="213150"/>
            <a:chExt cx="1809600" cy="4717200"/>
          </a:xfrm>
        </p:grpSpPr>
        <p:sp>
          <p:nvSpPr>
            <p:cNvPr id="421" name="Google Shape;421;p20"/>
            <p:cNvSpPr/>
            <p:nvPr/>
          </p:nvSpPr>
          <p:spPr>
            <a:xfrm>
              <a:off x="8430775" y="1666738"/>
              <a:ext cx="1809600" cy="1809600"/>
            </a:xfrm>
            <a:prstGeom prst="ellipse">
              <a:avLst/>
            </a:prstGeom>
            <a:solidFill>
              <a:srgbClr val="FFFFFF">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422" name="Google Shape;422;p20"/>
            <p:cNvGrpSpPr/>
            <p:nvPr/>
          </p:nvGrpSpPr>
          <p:grpSpPr>
            <a:xfrm>
              <a:off x="8751000" y="213150"/>
              <a:ext cx="115200" cy="4717200"/>
              <a:chOff x="288000" y="213150"/>
              <a:chExt cx="115200" cy="4717200"/>
            </a:xfrm>
          </p:grpSpPr>
          <p:sp>
            <p:nvSpPr>
              <p:cNvPr id="423" name="Google Shape;423;p20"/>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424" name="Google Shape;424;p20"/>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425" name="Google Shape;425;p20"/>
              <p:cNvCxnSpPr>
                <a:stCxn id="423" idx="4"/>
                <a:endCxn id="424" idx="0"/>
              </p:cNvCxnSpPr>
              <p:nvPr/>
            </p:nvCxnSpPr>
            <p:spPr>
              <a:xfrm>
                <a:off x="345600" y="328350"/>
                <a:ext cx="0" cy="4486800"/>
              </a:xfrm>
              <a:prstGeom prst="straightConnector1">
                <a:avLst/>
              </a:prstGeom>
              <a:noFill/>
              <a:ln cap="flat" cmpd="sng" w="9525">
                <a:solidFill>
                  <a:schemeClr val="dk1"/>
                </a:solidFill>
                <a:prstDash val="solid"/>
                <a:round/>
                <a:headEnd len="med" w="med" type="none"/>
                <a:tailEnd len="med" w="med" type="none"/>
              </a:ln>
            </p:spPr>
          </p:cxnSp>
        </p:grpSp>
        <p:grpSp>
          <p:nvGrpSpPr>
            <p:cNvPr id="426" name="Google Shape;426;p20"/>
            <p:cNvGrpSpPr/>
            <p:nvPr/>
          </p:nvGrpSpPr>
          <p:grpSpPr>
            <a:xfrm>
              <a:off x="8580258" y="539501"/>
              <a:ext cx="456680" cy="456680"/>
              <a:chOff x="1641646" y="129663"/>
              <a:chExt cx="456680" cy="456680"/>
            </a:xfrm>
          </p:grpSpPr>
          <p:sp>
            <p:nvSpPr>
              <p:cNvPr id="427" name="Google Shape;427;p20"/>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20"/>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9" name="Google Shape;429;p20"/>
            <p:cNvGrpSpPr/>
            <p:nvPr/>
          </p:nvGrpSpPr>
          <p:grpSpPr>
            <a:xfrm>
              <a:off x="8547941" y="2384251"/>
              <a:ext cx="521301" cy="374980"/>
              <a:chOff x="2222026" y="1921792"/>
              <a:chExt cx="2068657" cy="1466485"/>
            </a:xfrm>
          </p:grpSpPr>
          <p:sp>
            <p:nvSpPr>
              <p:cNvPr id="430" name="Google Shape;430;p20"/>
              <p:cNvSpPr/>
              <p:nvPr/>
            </p:nvSpPr>
            <p:spPr>
              <a:xfrm rot="10800000">
                <a:off x="2222026" y="1921792"/>
                <a:ext cx="2068657" cy="1466485"/>
              </a:xfrm>
              <a:custGeom>
                <a:rect b="b" l="l" r="r" t="t"/>
                <a:pathLst>
                  <a:path extrusionOk="0" h="385157" w="543311">
                    <a:moveTo>
                      <a:pt x="518690" y="0"/>
                    </a:moveTo>
                    <a:cubicBezTo>
                      <a:pt x="532288" y="0"/>
                      <a:pt x="543311" y="11023"/>
                      <a:pt x="543311" y="24621"/>
                    </a:cubicBezTo>
                    <a:lnTo>
                      <a:pt x="543311" y="360537"/>
                    </a:lnTo>
                    <a:cubicBezTo>
                      <a:pt x="543311" y="374134"/>
                      <a:pt x="532288" y="385158"/>
                      <a:pt x="518690" y="385158"/>
                    </a:cubicBezTo>
                    <a:lnTo>
                      <a:pt x="24621" y="385158"/>
                    </a:lnTo>
                    <a:cubicBezTo>
                      <a:pt x="11023" y="385158"/>
                      <a:pt x="0" y="374134"/>
                      <a:pt x="0" y="360537"/>
                    </a:cubicBezTo>
                    <a:lnTo>
                      <a:pt x="0" y="24621"/>
                    </a:lnTo>
                    <a:cubicBezTo>
                      <a:pt x="0" y="11023"/>
                      <a:pt x="11023" y="0"/>
                      <a:pt x="2462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20"/>
              <p:cNvSpPr/>
              <p:nvPr/>
            </p:nvSpPr>
            <p:spPr>
              <a:xfrm>
                <a:off x="2697521" y="2542000"/>
                <a:ext cx="512741" cy="627933"/>
              </a:xfrm>
              <a:custGeom>
                <a:rect b="b" l="l" r="r" t="t"/>
                <a:pathLst>
                  <a:path extrusionOk="0" h="164920" w="134666">
                    <a:moveTo>
                      <a:pt x="73543" y="134014"/>
                    </a:moveTo>
                    <a:lnTo>
                      <a:pt x="35949" y="104290"/>
                    </a:lnTo>
                    <a:lnTo>
                      <a:pt x="758" y="15506"/>
                    </a:lnTo>
                    <a:cubicBezTo>
                      <a:pt x="-1255" y="10416"/>
                      <a:pt x="862" y="4637"/>
                      <a:pt x="5692" y="2053"/>
                    </a:cubicBezTo>
                    <a:lnTo>
                      <a:pt x="5692" y="2053"/>
                    </a:lnTo>
                    <a:cubicBezTo>
                      <a:pt x="13289" y="-2012"/>
                      <a:pt x="22717" y="118"/>
                      <a:pt x="27846" y="7039"/>
                    </a:cubicBezTo>
                    <a:lnTo>
                      <a:pt x="61518" y="52528"/>
                    </a:lnTo>
                    <a:lnTo>
                      <a:pt x="109150" y="81474"/>
                    </a:lnTo>
                    <a:cubicBezTo>
                      <a:pt x="124993" y="91096"/>
                      <a:pt x="134667" y="108289"/>
                      <a:pt x="134667" y="126833"/>
                    </a:cubicBezTo>
                    <a:lnTo>
                      <a:pt x="134667" y="164920"/>
                    </a:lnTo>
                    <a:lnTo>
                      <a:pt x="73673" y="164920"/>
                    </a:lnTo>
                    <a:lnTo>
                      <a:pt x="73556" y="1340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20"/>
              <p:cNvSpPr/>
              <p:nvPr/>
            </p:nvSpPr>
            <p:spPr>
              <a:xfrm>
                <a:off x="2858383" y="2768123"/>
                <a:ext cx="175929" cy="226318"/>
              </a:xfrm>
              <a:custGeom>
                <a:rect b="b" l="l" r="r" t="t"/>
                <a:pathLst>
                  <a:path extrusionOk="0" h="59440" w="46206">
                    <a:moveTo>
                      <a:pt x="43670" y="59441"/>
                    </a:moveTo>
                    <a:cubicBezTo>
                      <a:pt x="43151" y="59441"/>
                      <a:pt x="42619" y="59285"/>
                      <a:pt x="42164" y="58948"/>
                    </a:cubicBezTo>
                    <a:lnTo>
                      <a:pt x="5713" y="32067"/>
                    </a:lnTo>
                    <a:cubicBezTo>
                      <a:pt x="-416" y="27548"/>
                      <a:pt x="-1819" y="19120"/>
                      <a:pt x="2506" y="12848"/>
                    </a:cubicBezTo>
                    <a:cubicBezTo>
                      <a:pt x="11492" y="-99"/>
                      <a:pt x="29074" y="-3865"/>
                      <a:pt x="42554" y="4329"/>
                    </a:cubicBezTo>
                    <a:cubicBezTo>
                      <a:pt x="43748" y="5057"/>
                      <a:pt x="44333" y="6732"/>
                      <a:pt x="43606" y="7926"/>
                    </a:cubicBezTo>
                    <a:cubicBezTo>
                      <a:pt x="42878" y="9134"/>
                      <a:pt x="41502" y="9615"/>
                      <a:pt x="40320" y="8913"/>
                    </a:cubicBezTo>
                    <a:cubicBezTo>
                      <a:pt x="28763" y="1888"/>
                      <a:pt x="14154" y="4979"/>
                      <a:pt x="6674" y="15731"/>
                    </a:cubicBezTo>
                    <a:cubicBezTo>
                      <a:pt x="3921" y="19718"/>
                      <a:pt x="4804" y="25094"/>
                      <a:pt x="8713" y="27964"/>
                    </a:cubicBezTo>
                    <a:lnTo>
                      <a:pt x="45177" y="54857"/>
                    </a:lnTo>
                    <a:cubicBezTo>
                      <a:pt x="46307" y="55688"/>
                      <a:pt x="46540" y="57272"/>
                      <a:pt x="45709" y="58402"/>
                    </a:cubicBezTo>
                    <a:cubicBezTo>
                      <a:pt x="45216" y="59077"/>
                      <a:pt x="44437" y="59428"/>
                      <a:pt x="43670" y="594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20"/>
              <p:cNvSpPr/>
              <p:nvPr/>
            </p:nvSpPr>
            <p:spPr>
              <a:xfrm>
                <a:off x="3303241" y="2542000"/>
                <a:ext cx="512741" cy="627933"/>
              </a:xfrm>
              <a:custGeom>
                <a:rect b="b" l="l" r="r" t="t"/>
                <a:pathLst>
                  <a:path extrusionOk="0" h="164920" w="134666">
                    <a:moveTo>
                      <a:pt x="0" y="164920"/>
                    </a:moveTo>
                    <a:lnTo>
                      <a:pt x="0" y="126833"/>
                    </a:lnTo>
                    <a:cubicBezTo>
                      <a:pt x="0" y="108302"/>
                      <a:pt x="9674" y="91109"/>
                      <a:pt x="25517" y="81474"/>
                    </a:cubicBezTo>
                    <a:lnTo>
                      <a:pt x="73149" y="52528"/>
                    </a:lnTo>
                    <a:lnTo>
                      <a:pt x="106821" y="7039"/>
                    </a:lnTo>
                    <a:cubicBezTo>
                      <a:pt x="111950" y="118"/>
                      <a:pt x="121378" y="-2012"/>
                      <a:pt x="128975" y="2053"/>
                    </a:cubicBezTo>
                    <a:lnTo>
                      <a:pt x="128975" y="2053"/>
                    </a:lnTo>
                    <a:cubicBezTo>
                      <a:pt x="133805" y="4624"/>
                      <a:pt x="135922" y="10416"/>
                      <a:pt x="133909" y="15506"/>
                    </a:cubicBezTo>
                    <a:lnTo>
                      <a:pt x="98718" y="104290"/>
                    </a:lnTo>
                    <a:lnTo>
                      <a:pt x="61124" y="134014"/>
                    </a:lnTo>
                    <a:lnTo>
                      <a:pt x="61241" y="164920"/>
                    </a:lnTo>
                    <a:lnTo>
                      <a:pt x="13" y="1649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20"/>
              <p:cNvSpPr/>
              <p:nvPr/>
            </p:nvSpPr>
            <p:spPr>
              <a:xfrm>
                <a:off x="3479097" y="2768337"/>
                <a:ext cx="175918" cy="226105"/>
              </a:xfrm>
              <a:custGeom>
                <a:rect b="b" l="l" r="r" t="t"/>
                <a:pathLst>
                  <a:path extrusionOk="0" h="59384" w="46203">
                    <a:moveTo>
                      <a:pt x="2536" y="59384"/>
                    </a:moveTo>
                    <a:cubicBezTo>
                      <a:pt x="1757" y="59384"/>
                      <a:pt x="991" y="59021"/>
                      <a:pt x="497" y="58358"/>
                    </a:cubicBezTo>
                    <a:cubicBezTo>
                      <a:pt x="-334" y="57229"/>
                      <a:pt x="-100" y="55644"/>
                      <a:pt x="1029" y="54813"/>
                    </a:cubicBezTo>
                    <a:lnTo>
                      <a:pt x="37480" y="27920"/>
                    </a:lnTo>
                    <a:cubicBezTo>
                      <a:pt x="41389" y="25050"/>
                      <a:pt x="42285" y="19674"/>
                      <a:pt x="39519" y="15687"/>
                    </a:cubicBezTo>
                    <a:cubicBezTo>
                      <a:pt x="32065" y="4922"/>
                      <a:pt x="17456" y="1831"/>
                      <a:pt x="6289" y="8610"/>
                    </a:cubicBezTo>
                    <a:lnTo>
                      <a:pt x="4575" y="6675"/>
                    </a:lnTo>
                    <a:lnTo>
                      <a:pt x="3263" y="4494"/>
                    </a:lnTo>
                    <a:cubicBezTo>
                      <a:pt x="17132" y="-3908"/>
                      <a:pt x="34728" y="-181"/>
                      <a:pt x="43688" y="12778"/>
                    </a:cubicBezTo>
                    <a:cubicBezTo>
                      <a:pt x="48025" y="19051"/>
                      <a:pt x="46622" y="27491"/>
                      <a:pt x="40493" y="31997"/>
                    </a:cubicBezTo>
                    <a:lnTo>
                      <a:pt x="4042" y="58878"/>
                    </a:lnTo>
                    <a:cubicBezTo>
                      <a:pt x="3588" y="59216"/>
                      <a:pt x="3055" y="59371"/>
                      <a:pt x="2536" y="5937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20"/>
              <p:cNvSpPr/>
              <p:nvPr/>
            </p:nvSpPr>
            <p:spPr>
              <a:xfrm rot="-4602206">
                <a:off x="2942657" y="2152493"/>
                <a:ext cx="627432" cy="627432"/>
              </a:xfrm>
              <a:custGeom>
                <a:rect b="b" l="l" r="r" t="t"/>
                <a:pathLst>
                  <a:path extrusionOk="0" h="164919" w="164919">
                    <a:moveTo>
                      <a:pt x="164919" y="82460"/>
                    </a:moveTo>
                    <a:cubicBezTo>
                      <a:pt x="164919" y="128001"/>
                      <a:pt x="128001" y="164919"/>
                      <a:pt x="82460" y="164919"/>
                    </a:cubicBezTo>
                    <a:cubicBezTo>
                      <a:pt x="36918" y="164919"/>
                      <a:pt x="0" y="128001"/>
                      <a:pt x="0" y="82460"/>
                    </a:cubicBezTo>
                    <a:cubicBezTo>
                      <a:pt x="0" y="36918"/>
                      <a:pt x="36918" y="0"/>
                      <a:pt x="82460" y="0"/>
                    </a:cubicBezTo>
                    <a:cubicBezTo>
                      <a:pt x="128001" y="0"/>
                      <a:pt x="164919" y="36918"/>
                      <a:pt x="164919" y="824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20"/>
              <p:cNvSpPr/>
              <p:nvPr/>
            </p:nvSpPr>
            <p:spPr>
              <a:xfrm>
                <a:off x="3167509" y="2262778"/>
                <a:ext cx="178503" cy="396288"/>
              </a:xfrm>
              <a:custGeom>
                <a:rect b="b" l="l" r="r" t="t"/>
                <a:pathLst>
                  <a:path extrusionOk="0" h="104081" w="46882">
                    <a:moveTo>
                      <a:pt x="28634" y="93121"/>
                    </a:moveTo>
                    <a:cubicBezTo>
                      <a:pt x="28634" y="95121"/>
                      <a:pt x="28673" y="96965"/>
                      <a:pt x="28634" y="98809"/>
                    </a:cubicBezTo>
                    <a:cubicBezTo>
                      <a:pt x="28569" y="101835"/>
                      <a:pt x="26271" y="104107"/>
                      <a:pt x="23375" y="104081"/>
                    </a:cubicBezTo>
                    <a:cubicBezTo>
                      <a:pt x="20544" y="104055"/>
                      <a:pt x="18310" y="101796"/>
                      <a:pt x="18245" y="98848"/>
                    </a:cubicBezTo>
                    <a:cubicBezTo>
                      <a:pt x="18206" y="96952"/>
                      <a:pt x="18245" y="95056"/>
                      <a:pt x="18245" y="93589"/>
                    </a:cubicBezTo>
                    <a:cubicBezTo>
                      <a:pt x="15272" y="92057"/>
                      <a:pt x="12337" y="90953"/>
                      <a:pt x="9870" y="89200"/>
                    </a:cubicBezTo>
                    <a:cubicBezTo>
                      <a:pt x="3584" y="84772"/>
                      <a:pt x="364" y="78538"/>
                      <a:pt x="52" y="70851"/>
                    </a:cubicBezTo>
                    <a:cubicBezTo>
                      <a:pt x="-78" y="67539"/>
                      <a:pt x="2065" y="65137"/>
                      <a:pt x="5078" y="65046"/>
                    </a:cubicBezTo>
                    <a:cubicBezTo>
                      <a:pt x="8090" y="64968"/>
                      <a:pt x="10311" y="67228"/>
                      <a:pt x="10441" y="70552"/>
                    </a:cubicBezTo>
                    <a:cubicBezTo>
                      <a:pt x="10753" y="77993"/>
                      <a:pt x="16765" y="83577"/>
                      <a:pt x="24128" y="83239"/>
                    </a:cubicBezTo>
                    <a:cubicBezTo>
                      <a:pt x="31179" y="82928"/>
                      <a:pt x="36698" y="76850"/>
                      <a:pt x="36451" y="69682"/>
                    </a:cubicBezTo>
                    <a:cubicBezTo>
                      <a:pt x="36205" y="62878"/>
                      <a:pt x="30608" y="57437"/>
                      <a:pt x="23647" y="57242"/>
                    </a:cubicBezTo>
                    <a:cubicBezTo>
                      <a:pt x="13804" y="56969"/>
                      <a:pt x="6506" y="52502"/>
                      <a:pt x="2247" y="43633"/>
                    </a:cubicBezTo>
                    <a:cubicBezTo>
                      <a:pt x="-3960" y="30699"/>
                      <a:pt x="3247" y="15181"/>
                      <a:pt x="17064" y="11324"/>
                    </a:cubicBezTo>
                    <a:cubicBezTo>
                      <a:pt x="17427" y="11220"/>
                      <a:pt x="17778" y="11077"/>
                      <a:pt x="18245" y="10922"/>
                    </a:cubicBezTo>
                    <a:cubicBezTo>
                      <a:pt x="18245" y="9104"/>
                      <a:pt x="18219" y="7260"/>
                      <a:pt x="18245" y="5429"/>
                    </a:cubicBezTo>
                    <a:cubicBezTo>
                      <a:pt x="18284" y="2273"/>
                      <a:pt x="20518" y="-38"/>
                      <a:pt x="23492" y="0"/>
                    </a:cubicBezTo>
                    <a:cubicBezTo>
                      <a:pt x="26387" y="26"/>
                      <a:pt x="28595" y="2312"/>
                      <a:pt x="28647" y="5377"/>
                    </a:cubicBezTo>
                    <a:cubicBezTo>
                      <a:pt x="28673" y="7221"/>
                      <a:pt x="28647" y="9052"/>
                      <a:pt x="28647" y="10960"/>
                    </a:cubicBezTo>
                    <a:cubicBezTo>
                      <a:pt x="33114" y="12103"/>
                      <a:pt x="36971" y="14181"/>
                      <a:pt x="40139" y="17453"/>
                    </a:cubicBezTo>
                    <a:cubicBezTo>
                      <a:pt x="44386" y="21843"/>
                      <a:pt x="46632" y="27115"/>
                      <a:pt x="46840" y="33218"/>
                    </a:cubicBezTo>
                    <a:cubicBezTo>
                      <a:pt x="46957" y="36516"/>
                      <a:pt x="44814" y="38945"/>
                      <a:pt x="41814" y="39023"/>
                    </a:cubicBezTo>
                    <a:cubicBezTo>
                      <a:pt x="38802" y="39114"/>
                      <a:pt x="36581" y="36841"/>
                      <a:pt x="36451" y="33517"/>
                    </a:cubicBezTo>
                    <a:cubicBezTo>
                      <a:pt x="36140" y="26076"/>
                      <a:pt x="30140" y="20505"/>
                      <a:pt x="22764" y="20830"/>
                    </a:cubicBezTo>
                    <a:cubicBezTo>
                      <a:pt x="15661" y="21128"/>
                      <a:pt x="10116" y="27323"/>
                      <a:pt x="10454" y="34543"/>
                    </a:cubicBezTo>
                    <a:cubicBezTo>
                      <a:pt x="10766" y="41256"/>
                      <a:pt x="16362" y="46671"/>
                      <a:pt x="23245" y="46814"/>
                    </a:cubicBezTo>
                    <a:cubicBezTo>
                      <a:pt x="31997" y="47009"/>
                      <a:pt x="38841" y="50697"/>
                      <a:pt x="43438" y="58125"/>
                    </a:cubicBezTo>
                    <a:cubicBezTo>
                      <a:pt x="51437" y="71059"/>
                      <a:pt x="44866" y="88161"/>
                      <a:pt x="30309" y="92641"/>
                    </a:cubicBezTo>
                    <a:cubicBezTo>
                      <a:pt x="29790" y="92797"/>
                      <a:pt x="29270" y="92940"/>
                      <a:pt x="28647" y="931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20"/>
              <p:cNvSpPr/>
              <p:nvPr/>
            </p:nvSpPr>
            <p:spPr>
              <a:xfrm>
                <a:off x="2995989" y="2205640"/>
                <a:ext cx="521426" cy="521426"/>
              </a:xfrm>
              <a:custGeom>
                <a:rect b="b" l="l" r="r" t="t"/>
                <a:pathLst>
                  <a:path extrusionOk="0" h="136947" w="136947">
                    <a:moveTo>
                      <a:pt x="68474" y="136948"/>
                    </a:moveTo>
                    <a:cubicBezTo>
                      <a:pt x="30711" y="136948"/>
                      <a:pt x="0" y="106237"/>
                      <a:pt x="0" y="68474"/>
                    </a:cubicBezTo>
                    <a:cubicBezTo>
                      <a:pt x="0" y="30711"/>
                      <a:pt x="30711" y="0"/>
                      <a:pt x="68474" y="0"/>
                    </a:cubicBezTo>
                    <a:cubicBezTo>
                      <a:pt x="106236" y="0"/>
                      <a:pt x="136948" y="30711"/>
                      <a:pt x="136948" y="68474"/>
                    </a:cubicBezTo>
                    <a:cubicBezTo>
                      <a:pt x="136948" y="106237"/>
                      <a:pt x="106236" y="136948"/>
                      <a:pt x="68474" y="136948"/>
                    </a:cubicBezTo>
                    <a:close/>
                    <a:moveTo>
                      <a:pt x="68474" y="2545"/>
                    </a:moveTo>
                    <a:cubicBezTo>
                      <a:pt x="32114" y="2545"/>
                      <a:pt x="2545" y="32114"/>
                      <a:pt x="2545" y="68474"/>
                    </a:cubicBezTo>
                    <a:cubicBezTo>
                      <a:pt x="2545" y="104834"/>
                      <a:pt x="32114" y="134403"/>
                      <a:pt x="68474" y="134403"/>
                    </a:cubicBezTo>
                    <a:cubicBezTo>
                      <a:pt x="104834" y="134403"/>
                      <a:pt x="134403" y="104834"/>
                      <a:pt x="134403" y="68474"/>
                    </a:cubicBezTo>
                    <a:cubicBezTo>
                      <a:pt x="134403" y="32114"/>
                      <a:pt x="104834" y="2545"/>
                      <a:pt x="68474" y="254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pic>
        <p:nvPicPr>
          <p:cNvPr id="22" name="Google Shape;22;p3"/>
          <p:cNvPicPr preferRelativeResize="0"/>
          <p:nvPr/>
        </p:nvPicPr>
        <p:blipFill>
          <a:blip r:embed="rId2">
            <a:alphaModFix/>
          </a:blip>
          <a:stretch>
            <a:fillRect/>
          </a:stretch>
        </p:blipFill>
        <p:spPr>
          <a:xfrm flipH="1">
            <a:off x="0" y="1339"/>
            <a:ext cx="9143998" cy="5140822"/>
          </a:xfrm>
          <a:prstGeom prst="rect">
            <a:avLst/>
          </a:prstGeom>
          <a:noFill/>
          <a:ln>
            <a:noFill/>
          </a:ln>
        </p:spPr>
      </p:pic>
      <p:sp>
        <p:nvSpPr>
          <p:cNvPr id="23" name="Google Shape;23;p3"/>
          <p:cNvSpPr/>
          <p:nvPr/>
        </p:nvSpPr>
        <p:spPr>
          <a:xfrm>
            <a:off x="271475" y="264475"/>
            <a:ext cx="8159400" cy="46215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4" name="Google Shape;24;p3"/>
          <p:cNvSpPr txBox="1"/>
          <p:nvPr>
            <p:ph type="title"/>
          </p:nvPr>
        </p:nvSpPr>
        <p:spPr>
          <a:xfrm>
            <a:off x="1376400" y="2418362"/>
            <a:ext cx="2801700" cy="14910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3"/>
          <p:cNvSpPr txBox="1"/>
          <p:nvPr>
            <p:ph hasCustomPrompt="1" idx="2" type="title"/>
          </p:nvPr>
        </p:nvSpPr>
        <p:spPr>
          <a:xfrm>
            <a:off x="2100900" y="1234125"/>
            <a:ext cx="1352700" cy="1094700"/>
          </a:xfrm>
          <a:prstGeom prst="rect">
            <a:avLst/>
          </a:prstGeom>
          <a:solidFill>
            <a:srgbClr val="FFFFFF">
              <a:alpha val="52530"/>
            </a:srgbClr>
          </a:solidFill>
          <a:ln cap="flat" cmpd="sng" w="9525">
            <a:solidFill>
              <a:schemeClr val="lt2"/>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26" name="Google Shape;26;p3"/>
          <p:cNvGrpSpPr/>
          <p:nvPr/>
        </p:nvGrpSpPr>
        <p:grpSpPr>
          <a:xfrm rot="-5400000">
            <a:off x="3014225" y="-2098450"/>
            <a:ext cx="115200" cy="4717200"/>
            <a:chOff x="288000" y="213150"/>
            <a:chExt cx="115200" cy="4717200"/>
          </a:xfrm>
        </p:grpSpPr>
        <p:sp>
          <p:nvSpPr>
            <p:cNvPr id="27" name="Google Shape;27;p3"/>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8" name="Google Shape;28;p3"/>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29" name="Google Shape;29;p3"/>
            <p:cNvCxnSpPr>
              <a:stCxn id="27" idx="4"/>
              <a:endCxn id="28"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grpSp>
        <p:nvGrpSpPr>
          <p:cNvPr id="30" name="Google Shape;30;p3"/>
          <p:cNvGrpSpPr/>
          <p:nvPr/>
        </p:nvGrpSpPr>
        <p:grpSpPr>
          <a:xfrm rot="-5400000">
            <a:off x="3014225" y="2524750"/>
            <a:ext cx="115200" cy="4717200"/>
            <a:chOff x="288000" y="213150"/>
            <a:chExt cx="115200" cy="4717200"/>
          </a:xfrm>
        </p:grpSpPr>
        <p:sp>
          <p:nvSpPr>
            <p:cNvPr id="31" name="Google Shape;31;p3"/>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32" name="Google Shape;32;p3"/>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33" name="Google Shape;33;p3"/>
            <p:cNvCxnSpPr>
              <a:stCxn id="31" idx="4"/>
              <a:endCxn id="32"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438" name="Shape 438"/>
        <p:cNvGrpSpPr/>
        <p:nvPr/>
      </p:nvGrpSpPr>
      <p:grpSpPr>
        <a:xfrm>
          <a:off x="0" y="0"/>
          <a:ext cx="0" cy="0"/>
          <a:chOff x="0" y="0"/>
          <a:chExt cx="0" cy="0"/>
        </a:xfrm>
      </p:grpSpPr>
      <p:pic>
        <p:nvPicPr>
          <p:cNvPr id="439" name="Google Shape;439;p21"/>
          <p:cNvPicPr preferRelativeResize="0"/>
          <p:nvPr/>
        </p:nvPicPr>
        <p:blipFill>
          <a:blip r:embed="rId2">
            <a:alphaModFix/>
          </a:blip>
          <a:stretch>
            <a:fillRect/>
          </a:stretch>
        </p:blipFill>
        <p:spPr>
          <a:xfrm flipH="1" rot="10800000">
            <a:off x="0" y="1339"/>
            <a:ext cx="9143998" cy="5140822"/>
          </a:xfrm>
          <a:prstGeom prst="rect">
            <a:avLst/>
          </a:prstGeom>
          <a:noFill/>
          <a:ln>
            <a:noFill/>
          </a:ln>
        </p:spPr>
      </p:pic>
      <p:sp>
        <p:nvSpPr>
          <p:cNvPr id="440" name="Google Shape;440;p21"/>
          <p:cNvSpPr/>
          <p:nvPr/>
        </p:nvSpPr>
        <p:spPr>
          <a:xfrm>
            <a:off x="271450" y="334050"/>
            <a:ext cx="8540100" cy="44754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441" name="Google Shape;441;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42" name="Google Shape;442;p21"/>
          <p:cNvGrpSpPr/>
          <p:nvPr/>
        </p:nvGrpSpPr>
        <p:grpSpPr>
          <a:xfrm>
            <a:off x="8430775" y="213150"/>
            <a:ext cx="1809600" cy="4717200"/>
            <a:chOff x="8430775" y="213150"/>
            <a:chExt cx="1809600" cy="4717200"/>
          </a:xfrm>
        </p:grpSpPr>
        <p:sp>
          <p:nvSpPr>
            <p:cNvPr id="443" name="Google Shape;443;p21"/>
            <p:cNvSpPr/>
            <p:nvPr/>
          </p:nvSpPr>
          <p:spPr>
            <a:xfrm>
              <a:off x="8430775" y="1666738"/>
              <a:ext cx="1809600" cy="1809600"/>
            </a:xfrm>
            <a:prstGeom prst="ellipse">
              <a:avLst/>
            </a:prstGeom>
            <a:solidFill>
              <a:srgbClr val="FFFFFF">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444" name="Google Shape;444;p21"/>
            <p:cNvGrpSpPr/>
            <p:nvPr/>
          </p:nvGrpSpPr>
          <p:grpSpPr>
            <a:xfrm>
              <a:off x="8751000" y="213150"/>
              <a:ext cx="115200" cy="4717200"/>
              <a:chOff x="288000" y="213150"/>
              <a:chExt cx="115200" cy="4717200"/>
            </a:xfrm>
          </p:grpSpPr>
          <p:sp>
            <p:nvSpPr>
              <p:cNvPr id="445" name="Google Shape;445;p21"/>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446" name="Google Shape;446;p21"/>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447" name="Google Shape;447;p21"/>
              <p:cNvCxnSpPr>
                <a:stCxn id="445" idx="4"/>
                <a:endCxn id="446" idx="0"/>
              </p:cNvCxnSpPr>
              <p:nvPr/>
            </p:nvCxnSpPr>
            <p:spPr>
              <a:xfrm>
                <a:off x="345600" y="328350"/>
                <a:ext cx="0" cy="4486800"/>
              </a:xfrm>
              <a:prstGeom prst="straightConnector1">
                <a:avLst/>
              </a:prstGeom>
              <a:noFill/>
              <a:ln cap="flat" cmpd="sng" w="9525">
                <a:solidFill>
                  <a:schemeClr val="dk1"/>
                </a:solidFill>
                <a:prstDash val="solid"/>
                <a:round/>
                <a:headEnd len="med" w="med" type="none"/>
                <a:tailEnd len="med" w="med" type="none"/>
              </a:ln>
            </p:spPr>
          </p:cxnSp>
        </p:grpSp>
        <p:grpSp>
          <p:nvGrpSpPr>
            <p:cNvPr id="448" name="Google Shape;448;p21"/>
            <p:cNvGrpSpPr/>
            <p:nvPr/>
          </p:nvGrpSpPr>
          <p:grpSpPr>
            <a:xfrm>
              <a:off x="8546735" y="2386107"/>
              <a:ext cx="523733" cy="371278"/>
              <a:chOff x="713223" y="3267502"/>
              <a:chExt cx="1885289" cy="1336495"/>
            </a:xfrm>
          </p:grpSpPr>
          <p:sp>
            <p:nvSpPr>
              <p:cNvPr id="449" name="Google Shape;449;p21"/>
              <p:cNvSpPr/>
              <p:nvPr/>
            </p:nvSpPr>
            <p:spPr>
              <a:xfrm rot="10800000">
                <a:off x="713223" y="3267502"/>
                <a:ext cx="1885289" cy="1336495"/>
              </a:xfrm>
              <a:custGeom>
                <a:rect b="b" l="l" r="r" t="t"/>
                <a:pathLst>
                  <a:path extrusionOk="0" h="385157" w="543311">
                    <a:moveTo>
                      <a:pt x="518690" y="0"/>
                    </a:moveTo>
                    <a:cubicBezTo>
                      <a:pt x="532288" y="0"/>
                      <a:pt x="543311" y="11023"/>
                      <a:pt x="543311" y="24621"/>
                    </a:cubicBezTo>
                    <a:lnTo>
                      <a:pt x="543311" y="360537"/>
                    </a:lnTo>
                    <a:cubicBezTo>
                      <a:pt x="543311" y="374134"/>
                      <a:pt x="532288" y="385158"/>
                      <a:pt x="518690" y="385158"/>
                    </a:cubicBezTo>
                    <a:lnTo>
                      <a:pt x="24621" y="385158"/>
                    </a:lnTo>
                    <a:cubicBezTo>
                      <a:pt x="11023" y="385158"/>
                      <a:pt x="0" y="374134"/>
                      <a:pt x="0" y="360537"/>
                    </a:cubicBezTo>
                    <a:lnTo>
                      <a:pt x="0" y="24621"/>
                    </a:lnTo>
                    <a:cubicBezTo>
                      <a:pt x="0" y="11023"/>
                      <a:pt x="11023" y="0"/>
                      <a:pt x="2462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21"/>
              <p:cNvSpPr/>
              <p:nvPr/>
            </p:nvSpPr>
            <p:spPr>
              <a:xfrm>
                <a:off x="1643495" y="3572455"/>
                <a:ext cx="24693" cy="90210"/>
              </a:xfrm>
              <a:custGeom>
                <a:rect b="b" l="l" r="r" t="t"/>
                <a:pathLst>
                  <a:path extrusionOk="0" h="25997" w="7116">
                    <a:moveTo>
                      <a:pt x="0" y="0"/>
                    </a:moveTo>
                    <a:lnTo>
                      <a:pt x="7116" y="0"/>
                    </a:lnTo>
                    <a:lnTo>
                      <a:pt x="7116" y="25997"/>
                    </a:lnTo>
                    <a:lnTo>
                      <a:pt x="0" y="2599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21"/>
              <p:cNvSpPr/>
              <p:nvPr/>
            </p:nvSpPr>
            <p:spPr>
              <a:xfrm>
                <a:off x="1594742" y="3462556"/>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29"/>
                    </a:moveTo>
                    <a:cubicBezTo>
                      <a:pt x="11817" y="7129"/>
                      <a:pt x="7116" y="11843"/>
                      <a:pt x="7116" y="17622"/>
                    </a:cubicBezTo>
                    <a:cubicBezTo>
                      <a:pt x="7116" y="23400"/>
                      <a:pt x="11830" y="28127"/>
                      <a:pt x="17609" y="28127"/>
                    </a:cubicBezTo>
                    <a:cubicBezTo>
                      <a:pt x="23387" y="28127"/>
                      <a:pt x="28101" y="23413"/>
                      <a:pt x="28101" y="17622"/>
                    </a:cubicBezTo>
                    <a:cubicBezTo>
                      <a:pt x="28101" y="11830"/>
                      <a:pt x="23387" y="7129"/>
                      <a:pt x="17609" y="71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21"/>
              <p:cNvSpPr/>
              <p:nvPr/>
            </p:nvSpPr>
            <p:spPr>
              <a:xfrm>
                <a:off x="1798458" y="3434665"/>
                <a:ext cx="122203" cy="122203"/>
              </a:xfrm>
              <a:custGeom>
                <a:rect b="b" l="l" r="r" t="t"/>
                <a:pathLst>
                  <a:path extrusionOk="0" h="35217" w="35217">
                    <a:moveTo>
                      <a:pt x="17609" y="35217"/>
                    </a:moveTo>
                    <a:cubicBezTo>
                      <a:pt x="7908"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17"/>
                      <a:pt x="7116" y="17609"/>
                    </a:cubicBezTo>
                    <a:cubicBezTo>
                      <a:pt x="7116" y="23400"/>
                      <a:pt x="11817" y="28114"/>
                      <a:pt x="17609" y="28114"/>
                    </a:cubicBezTo>
                    <a:cubicBezTo>
                      <a:pt x="23400" y="28114"/>
                      <a:pt x="28101" y="23400"/>
                      <a:pt x="28101" y="17609"/>
                    </a:cubicBezTo>
                    <a:cubicBezTo>
                      <a:pt x="28101" y="11817"/>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21"/>
              <p:cNvSpPr/>
              <p:nvPr/>
            </p:nvSpPr>
            <p:spPr>
              <a:xfrm>
                <a:off x="1742494" y="3514105"/>
                <a:ext cx="89849" cy="148565"/>
              </a:xfrm>
              <a:custGeom>
                <a:rect b="b" l="l" r="r" t="t"/>
                <a:pathLst>
                  <a:path extrusionOk="0" h="42814" w="25893">
                    <a:moveTo>
                      <a:pt x="7103" y="42814"/>
                    </a:moveTo>
                    <a:lnTo>
                      <a:pt x="0" y="42814"/>
                    </a:lnTo>
                    <a:lnTo>
                      <a:pt x="0" y="17401"/>
                    </a:lnTo>
                    <a:lnTo>
                      <a:pt x="21414" y="0"/>
                    </a:lnTo>
                    <a:lnTo>
                      <a:pt x="25894" y="5519"/>
                    </a:lnTo>
                    <a:lnTo>
                      <a:pt x="7103" y="20790"/>
                    </a:lnTo>
                    <a:lnTo>
                      <a:pt x="7103" y="428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21"/>
              <p:cNvSpPr/>
              <p:nvPr/>
            </p:nvSpPr>
            <p:spPr>
              <a:xfrm>
                <a:off x="1391066" y="3434665"/>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17"/>
                      <a:pt x="7116" y="17609"/>
                    </a:cubicBezTo>
                    <a:cubicBezTo>
                      <a:pt x="7116" y="23400"/>
                      <a:pt x="11830" y="28114"/>
                      <a:pt x="17609" y="28114"/>
                    </a:cubicBezTo>
                    <a:cubicBezTo>
                      <a:pt x="23387" y="28114"/>
                      <a:pt x="28101" y="23400"/>
                      <a:pt x="28101" y="17609"/>
                    </a:cubicBezTo>
                    <a:cubicBezTo>
                      <a:pt x="28101" y="11817"/>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21"/>
              <p:cNvSpPr/>
              <p:nvPr/>
            </p:nvSpPr>
            <p:spPr>
              <a:xfrm>
                <a:off x="1479340" y="3514105"/>
                <a:ext cx="89849" cy="148565"/>
              </a:xfrm>
              <a:custGeom>
                <a:rect b="b" l="l" r="r" t="t"/>
                <a:pathLst>
                  <a:path extrusionOk="0" h="42814" w="25893">
                    <a:moveTo>
                      <a:pt x="25894" y="42814"/>
                    </a:moveTo>
                    <a:lnTo>
                      <a:pt x="18790" y="42814"/>
                    </a:lnTo>
                    <a:lnTo>
                      <a:pt x="18790" y="20790"/>
                    </a:lnTo>
                    <a:lnTo>
                      <a:pt x="0" y="5519"/>
                    </a:lnTo>
                    <a:lnTo>
                      <a:pt x="4493" y="0"/>
                    </a:lnTo>
                    <a:lnTo>
                      <a:pt x="25894" y="17401"/>
                    </a:lnTo>
                    <a:lnTo>
                      <a:pt x="25894" y="428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21"/>
              <p:cNvSpPr/>
              <p:nvPr/>
            </p:nvSpPr>
            <p:spPr>
              <a:xfrm>
                <a:off x="1643495" y="4208783"/>
                <a:ext cx="24693" cy="90210"/>
              </a:xfrm>
              <a:custGeom>
                <a:rect b="b" l="l" r="r" t="t"/>
                <a:pathLst>
                  <a:path extrusionOk="0" h="25997" w="7116">
                    <a:moveTo>
                      <a:pt x="0" y="0"/>
                    </a:moveTo>
                    <a:lnTo>
                      <a:pt x="7116" y="0"/>
                    </a:lnTo>
                    <a:lnTo>
                      <a:pt x="7116" y="25998"/>
                    </a:lnTo>
                    <a:lnTo>
                      <a:pt x="0" y="2599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21"/>
              <p:cNvSpPr/>
              <p:nvPr/>
            </p:nvSpPr>
            <p:spPr>
              <a:xfrm>
                <a:off x="1594742" y="4286644"/>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30"/>
                      <a:pt x="7116" y="17622"/>
                    </a:cubicBezTo>
                    <a:cubicBezTo>
                      <a:pt x="7116" y="23413"/>
                      <a:pt x="11830" y="28127"/>
                      <a:pt x="17609" y="28127"/>
                    </a:cubicBezTo>
                    <a:cubicBezTo>
                      <a:pt x="23387" y="28127"/>
                      <a:pt x="28101" y="23413"/>
                      <a:pt x="28101" y="17622"/>
                    </a:cubicBezTo>
                    <a:cubicBezTo>
                      <a:pt x="28101" y="11830"/>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21"/>
              <p:cNvSpPr/>
              <p:nvPr/>
            </p:nvSpPr>
            <p:spPr>
              <a:xfrm>
                <a:off x="1391066" y="4314583"/>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03"/>
                    </a:moveTo>
                    <a:cubicBezTo>
                      <a:pt x="11817" y="7103"/>
                      <a:pt x="7116" y="11817"/>
                      <a:pt x="7116" y="17609"/>
                    </a:cubicBezTo>
                    <a:cubicBezTo>
                      <a:pt x="7116" y="23400"/>
                      <a:pt x="11830" y="28114"/>
                      <a:pt x="17609" y="28114"/>
                    </a:cubicBezTo>
                    <a:cubicBezTo>
                      <a:pt x="23387" y="28114"/>
                      <a:pt x="28101" y="23400"/>
                      <a:pt x="28101" y="17609"/>
                    </a:cubicBezTo>
                    <a:cubicBezTo>
                      <a:pt x="28101" y="11817"/>
                      <a:pt x="23387" y="7103"/>
                      <a:pt x="17609" y="71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21"/>
              <p:cNvSpPr/>
              <p:nvPr/>
            </p:nvSpPr>
            <p:spPr>
              <a:xfrm>
                <a:off x="1479340" y="4208783"/>
                <a:ext cx="89849" cy="148565"/>
              </a:xfrm>
              <a:custGeom>
                <a:rect b="b" l="l" r="r" t="t"/>
                <a:pathLst>
                  <a:path extrusionOk="0" h="42814" w="25893">
                    <a:moveTo>
                      <a:pt x="4493" y="42814"/>
                    </a:moveTo>
                    <a:lnTo>
                      <a:pt x="0" y="37295"/>
                    </a:lnTo>
                    <a:lnTo>
                      <a:pt x="18790" y="22037"/>
                    </a:lnTo>
                    <a:lnTo>
                      <a:pt x="18790" y="0"/>
                    </a:lnTo>
                    <a:lnTo>
                      <a:pt x="25894" y="0"/>
                    </a:lnTo>
                    <a:lnTo>
                      <a:pt x="25894" y="25426"/>
                    </a:lnTo>
                    <a:lnTo>
                      <a:pt x="4493" y="428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21"/>
              <p:cNvSpPr/>
              <p:nvPr/>
            </p:nvSpPr>
            <p:spPr>
              <a:xfrm>
                <a:off x="1798458" y="4314583"/>
                <a:ext cx="122203" cy="122203"/>
              </a:xfrm>
              <a:custGeom>
                <a:rect b="b" l="l" r="r" t="t"/>
                <a:pathLst>
                  <a:path extrusionOk="0" h="35217" w="35217">
                    <a:moveTo>
                      <a:pt x="17609" y="35217"/>
                    </a:moveTo>
                    <a:cubicBezTo>
                      <a:pt x="7908"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03"/>
                    </a:moveTo>
                    <a:cubicBezTo>
                      <a:pt x="11817" y="7103"/>
                      <a:pt x="7116" y="11817"/>
                      <a:pt x="7116" y="17609"/>
                    </a:cubicBezTo>
                    <a:cubicBezTo>
                      <a:pt x="7116" y="23400"/>
                      <a:pt x="11817" y="28114"/>
                      <a:pt x="17609" y="28114"/>
                    </a:cubicBezTo>
                    <a:cubicBezTo>
                      <a:pt x="23400" y="28114"/>
                      <a:pt x="28101" y="23400"/>
                      <a:pt x="28101" y="17609"/>
                    </a:cubicBezTo>
                    <a:cubicBezTo>
                      <a:pt x="28101" y="11817"/>
                      <a:pt x="23387" y="7103"/>
                      <a:pt x="17609" y="71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21"/>
              <p:cNvSpPr/>
              <p:nvPr/>
            </p:nvSpPr>
            <p:spPr>
              <a:xfrm>
                <a:off x="1742494" y="4208783"/>
                <a:ext cx="89849" cy="148565"/>
              </a:xfrm>
              <a:custGeom>
                <a:rect b="b" l="l" r="r" t="t"/>
                <a:pathLst>
                  <a:path extrusionOk="0" h="42814" w="25893">
                    <a:moveTo>
                      <a:pt x="21414" y="42814"/>
                    </a:moveTo>
                    <a:lnTo>
                      <a:pt x="0" y="25426"/>
                    </a:lnTo>
                    <a:lnTo>
                      <a:pt x="0" y="0"/>
                    </a:lnTo>
                    <a:lnTo>
                      <a:pt x="7103" y="0"/>
                    </a:lnTo>
                    <a:lnTo>
                      <a:pt x="7103" y="22037"/>
                    </a:lnTo>
                    <a:lnTo>
                      <a:pt x="25894" y="37295"/>
                    </a:lnTo>
                    <a:lnTo>
                      <a:pt x="21414" y="428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21"/>
              <p:cNvSpPr/>
              <p:nvPr/>
            </p:nvSpPr>
            <p:spPr>
              <a:xfrm>
                <a:off x="1289725" y="3926124"/>
                <a:ext cx="90255" cy="24647"/>
              </a:xfrm>
              <a:custGeom>
                <a:rect b="b" l="l" r="r" t="t"/>
                <a:pathLst>
                  <a:path extrusionOk="0" h="7103" w="26010">
                    <a:moveTo>
                      <a:pt x="0" y="0"/>
                    </a:moveTo>
                    <a:lnTo>
                      <a:pt x="26010" y="0"/>
                    </a:lnTo>
                    <a:lnTo>
                      <a:pt x="26010" y="7103"/>
                    </a:lnTo>
                    <a:lnTo>
                      <a:pt x="0" y="710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21"/>
              <p:cNvSpPr/>
              <p:nvPr/>
            </p:nvSpPr>
            <p:spPr>
              <a:xfrm>
                <a:off x="1179868" y="3877327"/>
                <a:ext cx="122203" cy="122203"/>
              </a:xfrm>
              <a:custGeom>
                <a:rect b="b" l="l" r="r" t="t"/>
                <a:pathLst>
                  <a:path extrusionOk="0" h="35217" w="35217">
                    <a:moveTo>
                      <a:pt x="17609" y="35217"/>
                    </a:moveTo>
                    <a:cubicBezTo>
                      <a:pt x="7908"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03"/>
                    </a:moveTo>
                    <a:cubicBezTo>
                      <a:pt x="11817" y="7103"/>
                      <a:pt x="7116" y="11817"/>
                      <a:pt x="7116" y="17609"/>
                    </a:cubicBezTo>
                    <a:cubicBezTo>
                      <a:pt x="7116" y="23400"/>
                      <a:pt x="11817" y="28114"/>
                      <a:pt x="17609" y="28114"/>
                    </a:cubicBezTo>
                    <a:cubicBezTo>
                      <a:pt x="23400" y="28114"/>
                      <a:pt x="28101" y="23400"/>
                      <a:pt x="28101" y="17609"/>
                    </a:cubicBezTo>
                    <a:cubicBezTo>
                      <a:pt x="28101" y="11817"/>
                      <a:pt x="23387" y="7103"/>
                      <a:pt x="17609" y="71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21"/>
              <p:cNvSpPr/>
              <p:nvPr/>
            </p:nvSpPr>
            <p:spPr>
              <a:xfrm>
                <a:off x="1117641" y="3700876"/>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30"/>
                      <a:pt x="7116" y="17622"/>
                    </a:cubicBezTo>
                    <a:cubicBezTo>
                      <a:pt x="7116" y="23413"/>
                      <a:pt x="11830" y="28127"/>
                      <a:pt x="17609" y="28127"/>
                    </a:cubicBezTo>
                    <a:cubicBezTo>
                      <a:pt x="23387" y="28127"/>
                      <a:pt x="28101" y="23413"/>
                      <a:pt x="28101" y="17622"/>
                    </a:cubicBezTo>
                    <a:cubicBezTo>
                      <a:pt x="28101" y="11830"/>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21"/>
              <p:cNvSpPr/>
              <p:nvPr/>
            </p:nvSpPr>
            <p:spPr>
              <a:xfrm>
                <a:off x="1227498" y="3749673"/>
                <a:ext cx="170509" cy="127699"/>
              </a:xfrm>
              <a:custGeom>
                <a:rect b="b" l="l" r="r" t="t"/>
                <a:pathLst>
                  <a:path extrusionOk="0" h="36801" w="49138">
                    <a:moveTo>
                      <a:pt x="43892" y="36802"/>
                    </a:moveTo>
                    <a:lnTo>
                      <a:pt x="16674" y="7103"/>
                    </a:lnTo>
                    <a:lnTo>
                      <a:pt x="0" y="7103"/>
                    </a:lnTo>
                    <a:lnTo>
                      <a:pt x="0" y="0"/>
                    </a:lnTo>
                    <a:lnTo>
                      <a:pt x="19790" y="0"/>
                    </a:lnTo>
                    <a:lnTo>
                      <a:pt x="49138" y="31997"/>
                    </a:lnTo>
                    <a:lnTo>
                      <a:pt x="43892" y="3680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21"/>
              <p:cNvSpPr/>
              <p:nvPr/>
            </p:nvSpPr>
            <p:spPr>
              <a:xfrm>
                <a:off x="1117641" y="4053734"/>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30"/>
                      <a:pt x="7116" y="17622"/>
                    </a:cubicBezTo>
                    <a:cubicBezTo>
                      <a:pt x="7116" y="23413"/>
                      <a:pt x="11830" y="28127"/>
                      <a:pt x="17609" y="28127"/>
                    </a:cubicBezTo>
                    <a:cubicBezTo>
                      <a:pt x="23387" y="28127"/>
                      <a:pt x="28101" y="23413"/>
                      <a:pt x="28101" y="17622"/>
                    </a:cubicBezTo>
                    <a:cubicBezTo>
                      <a:pt x="28101" y="11830"/>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21"/>
              <p:cNvSpPr/>
              <p:nvPr/>
            </p:nvSpPr>
            <p:spPr>
              <a:xfrm>
                <a:off x="1227498" y="3999482"/>
                <a:ext cx="170509" cy="127699"/>
              </a:xfrm>
              <a:custGeom>
                <a:rect b="b" l="l" r="r" t="t"/>
                <a:pathLst>
                  <a:path extrusionOk="0" h="36801" w="49138">
                    <a:moveTo>
                      <a:pt x="19790" y="36802"/>
                    </a:moveTo>
                    <a:lnTo>
                      <a:pt x="0" y="36802"/>
                    </a:lnTo>
                    <a:lnTo>
                      <a:pt x="0" y="29698"/>
                    </a:lnTo>
                    <a:lnTo>
                      <a:pt x="16674" y="29698"/>
                    </a:lnTo>
                    <a:lnTo>
                      <a:pt x="43892" y="0"/>
                    </a:lnTo>
                    <a:lnTo>
                      <a:pt x="49138" y="4805"/>
                    </a:lnTo>
                    <a:lnTo>
                      <a:pt x="19790" y="3680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21"/>
              <p:cNvSpPr/>
              <p:nvPr/>
            </p:nvSpPr>
            <p:spPr>
              <a:xfrm>
                <a:off x="1931567" y="3926170"/>
                <a:ext cx="90255" cy="24647"/>
              </a:xfrm>
              <a:custGeom>
                <a:rect b="b" l="l" r="r" t="t"/>
                <a:pathLst>
                  <a:path extrusionOk="0" h="7103" w="26010">
                    <a:moveTo>
                      <a:pt x="0" y="0"/>
                    </a:moveTo>
                    <a:lnTo>
                      <a:pt x="26010" y="0"/>
                    </a:lnTo>
                    <a:lnTo>
                      <a:pt x="26010" y="7103"/>
                    </a:lnTo>
                    <a:lnTo>
                      <a:pt x="0" y="710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21"/>
              <p:cNvSpPr/>
              <p:nvPr/>
            </p:nvSpPr>
            <p:spPr>
              <a:xfrm>
                <a:off x="2009479" y="3877372"/>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03"/>
                    </a:moveTo>
                    <a:cubicBezTo>
                      <a:pt x="11817" y="7103"/>
                      <a:pt x="7116" y="11817"/>
                      <a:pt x="7116" y="17609"/>
                    </a:cubicBezTo>
                    <a:cubicBezTo>
                      <a:pt x="7116" y="23400"/>
                      <a:pt x="11830" y="28114"/>
                      <a:pt x="17609" y="28114"/>
                    </a:cubicBezTo>
                    <a:cubicBezTo>
                      <a:pt x="23387" y="28114"/>
                      <a:pt x="28101" y="23400"/>
                      <a:pt x="28101" y="17609"/>
                    </a:cubicBezTo>
                    <a:cubicBezTo>
                      <a:pt x="28101" y="11817"/>
                      <a:pt x="23387" y="7103"/>
                      <a:pt x="17609" y="71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21"/>
              <p:cNvSpPr/>
              <p:nvPr/>
            </p:nvSpPr>
            <p:spPr>
              <a:xfrm>
                <a:off x="2071662" y="3700921"/>
                <a:ext cx="122203" cy="122158"/>
              </a:xfrm>
              <a:custGeom>
                <a:rect b="b" l="l" r="r" t="t"/>
                <a:pathLst>
                  <a:path extrusionOk="0" h="35204" w="35217">
                    <a:moveTo>
                      <a:pt x="17609" y="35204"/>
                    </a:moveTo>
                    <a:cubicBezTo>
                      <a:pt x="7895" y="35204"/>
                      <a:pt x="0" y="27309"/>
                      <a:pt x="0" y="17609"/>
                    </a:cubicBezTo>
                    <a:cubicBezTo>
                      <a:pt x="0" y="7908"/>
                      <a:pt x="7895" y="0"/>
                      <a:pt x="17609" y="0"/>
                    </a:cubicBezTo>
                    <a:cubicBezTo>
                      <a:pt x="27322" y="0"/>
                      <a:pt x="35217" y="7895"/>
                      <a:pt x="35217" y="17609"/>
                    </a:cubicBezTo>
                    <a:cubicBezTo>
                      <a:pt x="35217" y="27322"/>
                      <a:pt x="27322" y="35204"/>
                      <a:pt x="17609" y="35204"/>
                    </a:cubicBezTo>
                    <a:close/>
                    <a:moveTo>
                      <a:pt x="17609" y="7116"/>
                    </a:moveTo>
                    <a:cubicBezTo>
                      <a:pt x="11817" y="7116"/>
                      <a:pt x="7116" y="11830"/>
                      <a:pt x="7116" y="17622"/>
                    </a:cubicBezTo>
                    <a:cubicBezTo>
                      <a:pt x="7116" y="23413"/>
                      <a:pt x="11830" y="28114"/>
                      <a:pt x="17609" y="28114"/>
                    </a:cubicBezTo>
                    <a:cubicBezTo>
                      <a:pt x="23387" y="28114"/>
                      <a:pt x="28101" y="23400"/>
                      <a:pt x="28101" y="17622"/>
                    </a:cubicBezTo>
                    <a:cubicBezTo>
                      <a:pt x="28101" y="11843"/>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21"/>
              <p:cNvSpPr/>
              <p:nvPr/>
            </p:nvSpPr>
            <p:spPr>
              <a:xfrm>
                <a:off x="1913544" y="3749718"/>
                <a:ext cx="170464" cy="127654"/>
              </a:xfrm>
              <a:custGeom>
                <a:rect b="b" l="l" r="r" t="t"/>
                <a:pathLst>
                  <a:path extrusionOk="0" h="36788" w="49125">
                    <a:moveTo>
                      <a:pt x="5233" y="36789"/>
                    </a:moveTo>
                    <a:lnTo>
                      <a:pt x="0" y="31997"/>
                    </a:lnTo>
                    <a:lnTo>
                      <a:pt x="29335" y="0"/>
                    </a:lnTo>
                    <a:lnTo>
                      <a:pt x="49125" y="0"/>
                    </a:lnTo>
                    <a:lnTo>
                      <a:pt x="49125" y="7103"/>
                    </a:lnTo>
                    <a:lnTo>
                      <a:pt x="32464" y="7103"/>
                    </a:lnTo>
                    <a:lnTo>
                      <a:pt x="5233" y="3678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21"/>
              <p:cNvSpPr/>
              <p:nvPr/>
            </p:nvSpPr>
            <p:spPr>
              <a:xfrm>
                <a:off x="2071662" y="4053779"/>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30"/>
                      <a:pt x="7116" y="17622"/>
                    </a:cubicBezTo>
                    <a:cubicBezTo>
                      <a:pt x="7116" y="23413"/>
                      <a:pt x="11830" y="28127"/>
                      <a:pt x="17609" y="28127"/>
                    </a:cubicBezTo>
                    <a:cubicBezTo>
                      <a:pt x="23387" y="28127"/>
                      <a:pt x="28101" y="23413"/>
                      <a:pt x="28101" y="17622"/>
                    </a:cubicBezTo>
                    <a:cubicBezTo>
                      <a:pt x="28101" y="11830"/>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21"/>
              <p:cNvSpPr/>
              <p:nvPr/>
            </p:nvSpPr>
            <p:spPr>
              <a:xfrm>
                <a:off x="1913544" y="3999527"/>
                <a:ext cx="170464" cy="127699"/>
              </a:xfrm>
              <a:custGeom>
                <a:rect b="b" l="l" r="r" t="t"/>
                <a:pathLst>
                  <a:path extrusionOk="0" h="36801" w="49125">
                    <a:moveTo>
                      <a:pt x="49125" y="36802"/>
                    </a:moveTo>
                    <a:lnTo>
                      <a:pt x="29335" y="36802"/>
                    </a:lnTo>
                    <a:lnTo>
                      <a:pt x="0" y="4792"/>
                    </a:lnTo>
                    <a:lnTo>
                      <a:pt x="5233" y="0"/>
                    </a:lnTo>
                    <a:lnTo>
                      <a:pt x="32464" y="29698"/>
                    </a:lnTo>
                    <a:lnTo>
                      <a:pt x="49125" y="29698"/>
                    </a:lnTo>
                    <a:lnTo>
                      <a:pt x="49125" y="3680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21"/>
              <p:cNvSpPr/>
              <p:nvPr/>
            </p:nvSpPr>
            <p:spPr>
              <a:xfrm>
                <a:off x="1380073" y="3662710"/>
                <a:ext cx="551539" cy="551539"/>
              </a:xfrm>
              <a:custGeom>
                <a:rect b="b" l="l" r="r" t="t"/>
                <a:pathLst>
                  <a:path extrusionOk="0" h="158945" w="158945">
                    <a:moveTo>
                      <a:pt x="156491" y="0"/>
                    </a:moveTo>
                    <a:cubicBezTo>
                      <a:pt x="157847" y="0"/>
                      <a:pt x="158946" y="1099"/>
                      <a:pt x="158946" y="2454"/>
                    </a:cubicBezTo>
                    <a:lnTo>
                      <a:pt x="158946" y="156491"/>
                    </a:lnTo>
                    <a:cubicBezTo>
                      <a:pt x="158946" y="157847"/>
                      <a:pt x="157847" y="158946"/>
                      <a:pt x="156491" y="158946"/>
                    </a:cubicBezTo>
                    <a:lnTo>
                      <a:pt x="2454" y="158946"/>
                    </a:lnTo>
                    <a:cubicBezTo>
                      <a:pt x="1099" y="158946"/>
                      <a:pt x="0" y="157847"/>
                      <a:pt x="0" y="156491"/>
                    </a:cubicBezTo>
                    <a:lnTo>
                      <a:pt x="0" y="2454"/>
                    </a:lnTo>
                    <a:cubicBezTo>
                      <a:pt x="0" y="1099"/>
                      <a:pt x="1099" y="0"/>
                      <a:pt x="245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21"/>
              <p:cNvSpPr/>
              <p:nvPr/>
            </p:nvSpPr>
            <p:spPr>
              <a:xfrm>
                <a:off x="1456854" y="3794508"/>
                <a:ext cx="277121" cy="295505"/>
              </a:xfrm>
              <a:custGeom>
                <a:rect b="b" l="l" r="r" t="t"/>
                <a:pathLst>
                  <a:path extrusionOk="0" h="85160" w="79862">
                    <a:moveTo>
                      <a:pt x="55280" y="67617"/>
                    </a:moveTo>
                    <a:lnTo>
                      <a:pt x="24517" y="67617"/>
                    </a:lnTo>
                    <a:lnTo>
                      <a:pt x="18661" y="85161"/>
                    </a:lnTo>
                    <a:lnTo>
                      <a:pt x="0" y="85161"/>
                    </a:lnTo>
                    <a:lnTo>
                      <a:pt x="31711" y="0"/>
                    </a:lnTo>
                    <a:lnTo>
                      <a:pt x="47982" y="0"/>
                    </a:lnTo>
                    <a:lnTo>
                      <a:pt x="79862" y="85161"/>
                    </a:lnTo>
                    <a:lnTo>
                      <a:pt x="61202" y="85161"/>
                    </a:lnTo>
                    <a:lnTo>
                      <a:pt x="55293" y="67617"/>
                    </a:lnTo>
                    <a:close/>
                    <a:moveTo>
                      <a:pt x="29244" y="53397"/>
                    </a:moveTo>
                    <a:lnTo>
                      <a:pt x="50541" y="53397"/>
                    </a:lnTo>
                    <a:lnTo>
                      <a:pt x="39840" y="21517"/>
                    </a:lnTo>
                    <a:lnTo>
                      <a:pt x="29244" y="5339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21"/>
              <p:cNvSpPr/>
              <p:nvPr/>
            </p:nvSpPr>
            <p:spPr>
              <a:xfrm>
                <a:off x="1765386" y="3794508"/>
                <a:ext cx="60874" cy="295505"/>
              </a:xfrm>
              <a:custGeom>
                <a:rect b="b" l="l" r="r" t="t"/>
                <a:pathLst>
                  <a:path extrusionOk="0" h="85160" w="17543">
                    <a:moveTo>
                      <a:pt x="17544" y="85161"/>
                    </a:moveTo>
                    <a:lnTo>
                      <a:pt x="0" y="85161"/>
                    </a:lnTo>
                    <a:lnTo>
                      <a:pt x="0" y="0"/>
                    </a:lnTo>
                    <a:lnTo>
                      <a:pt x="17544" y="0"/>
                    </a:lnTo>
                    <a:lnTo>
                      <a:pt x="17544" y="8516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77" name="Google Shape;477;p21"/>
            <p:cNvGrpSpPr/>
            <p:nvPr/>
          </p:nvGrpSpPr>
          <p:grpSpPr>
            <a:xfrm>
              <a:off x="8580258" y="4147326"/>
              <a:ext cx="456680" cy="456680"/>
              <a:chOff x="1641646" y="140813"/>
              <a:chExt cx="456680" cy="456680"/>
            </a:xfrm>
          </p:grpSpPr>
          <p:sp>
            <p:nvSpPr>
              <p:cNvPr id="478" name="Google Shape;478;p21"/>
              <p:cNvSpPr/>
              <p:nvPr/>
            </p:nvSpPr>
            <p:spPr>
              <a:xfrm rot="-2700000">
                <a:off x="1708525" y="20769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21"/>
              <p:cNvSpPr/>
              <p:nvPr/>
            </p:nvSpPr>
            <p:spPr>
              <a:xfrm>
                <a:off x="1767034" y="30117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2">
    <p:spTree>
      <p:nvGrpSpPr>
        <p:cNvPr id="480" name="Shape 480"/>
        <p:cNvGrpSpPr/>
        <p:nvPr/>
      </p:nvGrpSpPr>
      <p:grpSpPr>
        <a:xfrm>
          <a:off x="0" y="0"/>
          <a:ext cx="0" cy="0"/>
          <a:chOff x="0" y="0"/>
          <a:chExt cx="0" cy="0"/>
        </a:xfrm>
      </p:grpSpPr>
      <p:pic>
        <p:nvPicPr>
          <p:cNvPr id="481" name="Google Shape;481;p22"/>
          <p:cNvPicPr preferRelativeResize="0"/>
          <p:nvPr/>
        </p:nvPicPr>
        <p:blipFill>
          <a:blip r:embed="rId2">
            <a:alphaModFix/>
          </a:blip>
          <a:stretch>
            <a:fillRect/>
          </a:stretch>
        </p:blipFill>
        <p:spPr>
          <a:xfrm>
            <a:off x="1850" y="0"/>
            <a:ext cx="9140300" cy="5143501"/>
          </a:xfrm>
          <a:prstGeom prst="rect">
            <a:avLst/>
          </a:prstGeom>
          <a:noFill/>
          <a:ln>
            <a:noFill/>
          </a:ln>
        </p:spPr>
      </p:pic>
      <p:sp>
        <p:nvSpPr>
          <p:cNvPr id="482" name="Google Shape;482;p22"/>
          <p:cNvSpPr/>
          <p:nvPr/>
        </p:nvSpPr>
        <p:spPr>
          <a:xfrm>
            <a:off x="271450" y="334050"/>
            <a:ext cx="8540100" cy="44754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483" name="Google Shape;48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84" name="Google Shape;484;p22"/>
          <p:cNvGrpSpPr/>
          <p:nvPr/>
        </p:nvGrpSpPr>
        <p:grpSpPr>
          <a:xfrm>
            <a:off x="8430775" y="213150"/>
            <a:ext cx="1809600" cy="4717200"/>
            <a:chOff x="8430775" y="213150"/>
            <a:chExt cx="1809600" cy="4717200"/>
          </a:xfrm>
        </p:grpSpPr>
        <p:sp>
          <p:nvSpPr>
            <p:cNvPr id="485" name="Google Shape;485;p22"/>
            <p:cNvSpPr/>
            <p:nvPr/>
          </p:nvSpPr>
          <p:spPr>
            <a:xfrm>
              <a:off x="8430775" y="1666738"/>
              <a:ext cx="1809600" cy="1809600"/>
            </a:xfrm>
            <a:prstGeom prst="ellipse">
              <a:avLst/>
            </a:prstGeom>
            <a:solidFill>
              <a:srgbClr val="FFFFFF">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486" name="Google Shape;486;p22"/>
            <p:cNvGrpSpPr/>
            <p:nvPr/>
          </p:nvGrpSpPr>
          <p:grpSpPr>
            <a:xfrm>
              <a:off x="8751000" y="213150"/>
              <a:ext cx="115200" cy="4717200"/>
              <a:chOff x="288000" y="213150"/>
              <a:chExt cx="115200" cy="4717200"/>
            </a:xfrm>
          </p:grpSpPr>
          <p:sp>
            <p:nvSpPr>
              <p:cNvPr id="487" name="Google Shape;487;p22"/>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488" name="Google Shape;488;p22"/>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489" name="Google Shape;489;p22"/>
              <p:cNvCxnSpPr>
                <a:stCxn id="487" idx="4"/>
                <a:endCxn id="488" idx="0"/>
              </p:cNvCxnSpPr>
              <p:nvPr/>
            </p:nvCxnSpPr>
            <p:spPr>
              <a:xfrm>
                <a:off x="345600" y="328350"/>
                <a:ext cx="0" cy="4486800"/>
              </a:xfrm>
              <a:prstGeom prst="straightConnector1">
                <a:avLst/>
              </a:prstGeom>
              <a:noFill/>
              <a:ln cap="flat" cmpd="sng" w="9525">
                <a:solidFill>
                  <a:schemeClr val="dk1"/>
                </a:solidFill>
                <a:prstDash val="solid"/>
                <a:round/>
                <a:headEnd len="med" w="med" type="none"/>
                <a:tailEnd len="med" w="med" type="none"/>
              </a:ln>
            </p:spPr>
          </p:cxnSp>
        </p:grpSp>
        <p:grpSp>
          <p:nvGrpSpPr>
            <p:cNvPr id="490" name="Google Shape;490;p22"/>
            <p:cNvGrpSpPr/>
            <p:nvPr/>
          </p:nvGrpSpPr>
          <p:grpSpPr>
            <a:xfrm>
              <a:off x="8546448" y="2385709"/>
              <a:ext cx="524295" cy="371677"/>
              <a:chOff x="68773" y="2385709"/>
              <a:chExt cx="524295" cy="371677"/>
            </a:xfrm>
          </p:grpSpPr>
          <p:sp>
            <p:nvSpPr>
              <p:cNvPr id="491" name="Google Shape;491;p22"/>
              <p:cNvSpPr/>
              <p:nvPr/>
            </p:nvSpPr>
            <p:spPr>
              <a:xfrm rot="10800000">
                <a:off x="68773" y="2385709"/>
                <a:ext cx="524295" cy="371677"/>
              </a:xfrm>
              <a:custGeom>
                <a:rect b="b" l="l" r="r" t="t"/>
                <a:pathLst>
                  <a:path extrusionOk="0" h="385157" w="543311">
                    <a:moveTo>
                      <a:pt x="518690" y="0"/>
                    </a:moveTo>
                    <a:cubicBezTo>
                      <a:pt x="532288" y="0"/>
                      <a:pt x="543311" y="11023"/>
                      <a:pt x="543311" y="24621"/>
                    </a:cubicBezTo>
                    <a:lnTo>
                      <a:pt x="543311" y="360537"/>
                    </a:lnTo>
                    <a:cubicBezTo>
                      <a:pt x="543311" y="374134"/>
                      <a:pt x="532288" y="385158"/>
                      <a:pt x="518690" y="385158"/>
                    </a:cubicBezTo>
                    <a:lnTo>
                      <a:pt x="24621" y="385158"/>
                    </a:lnTo>
                    <a:cubicBezTo>
                      <a:pt x="11023" y="385158"/>
                      <a:pt x="0" y="374134"/>
                      <a:pt x="0" y="360537"/>
                    </a:cubicBezTo>
                    <a:lnTo>
                      <a:pt x="0" y="24621"/>
                    </a:lnTo>
                    <a:cubicBezTo>
                      <a:pt x="0" y="11023"/>
                      <a:pt x="11023" y="0"/>
                      <a:pt x="2462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92" name="Google Shape;492;p22"/>
              <p:cNvGrpSpPr/>
              <p:nvPr/>
            </p:nvGrpSpPr>
            <p:grpSpPr>
              <a:xfrm>
                <a:off x="178744" y="2443072"/>
                <a:ext cx="304911" cy="257358"/>
                <a:chOff x="1903705" y="475177"/>
                <a:chExt cx="605704" cy="511239"/>
              </a:xfrm>
            </p:grpSpPr>
            <p:sp>
              <p:nvSpPr>
                <p:cNvPr id="493" name="Google Shape;493;p22"/>
                <p:cNvSpPr/>
                <p:nvPr/>
              </p:nvSpPr>
              <p:spPr>
                <a:xfrm>
                  <a:off x="2198400" y="794026"/>
                  <a:ext cx="15244" cy="88558"/>
                </a:xfrm>
                <a:custGeom>
                  <a:rect b="b" l="l" r="r" t="t"/>
                  <a:pathLst>
                    <a:path extrusionOk="0" h="35745" w="6153">
                      <a:moveTo>
                        <a:pt x="0" y="0"/>
                      </a:moveTo>
                      <a:lnTo>
                        <a:pt x="6154" y="0"/>
                      </a:lnTo>
                      <a:lnTo>
                        <a:pt x="6154" y="35745"/>
                      </a:lnTo>
                      <a:lnTo>
                        <a:pt x="0" y="3574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22"/>
                <p:cNvSpPr/>
                <p:nvPr/>
              </p:nvSpPr>
              <p:spPr>
                <a:xfrm>
                  <a:off x="2173588" y="874967"/>
                  <a:ext cx="64910" cy="64910"/>
                </a:xfrm>
                <a:custGeom>
                  <a:rect b="b" l="l" r="r" t="t"/>
                  <a:pathLst>
                    <a:path extrusionOk="0" h="26200" w="26200">
                      <a:moveTo>
                        <a:pt x="13095" y="26201"/>
                      </a:moveTo>
                      <a:cubicBezTo>
                        <a:pt x="5884" y="26201"/>
                        <a:pt x="0" y="20326"/>
                        <a:pt x="0" y="13095"/>
                      </a:cubicBezTo>
                      <a:cubicBezTo>
                        <a:pt x="0" y="5864"/>
                        <a:pt x="5874" y="0"/>
                        <a:pt x="13095" y="0"/>
                      </a:cubicBezTo>
                      <a:cubicBezTo>
                        <a:pt x="20316" y="0"/>
                        <a:pt x="26201" y="5874"/>
                        <a:pt x="26201" y="13095"/>
                      </a:cubicBezTo>
                      <a:cubicBezTo>
                        <a:pt x="26201" y="20316"/>
                        <a:pt x="20326" y="26201"/>
                        <a:pt x="13095" y="26201"/>
                      </a:cubicBezTo>
                      <a:close/>
                      <a:moveTo>
                        <a:pt x="13095" y="6164"/>
                      </a:moveTo>
                      <a:cubicBezTo>
                        <a:pt x="9275" y="6164"/>
                        <a:pt x="6164" y="9275"/>
                        <a:pt x="6164" y="13105"/>
                      </a:cubicBezTo>
                      <a:cubicBezTo>
                        <a:pt x="6164" y="16935"/>
                        <a:pt x="9275" y="20047"/>
                        <a:pt x="13095" y="20047"/>
                      </a:cubicBezTo>
                      <a:cubicBezTo>
                        <a:pt x="16915" y="20047"/>
                        <a:pt x="20037" y="16935"/>
                        <a:pt x="20037" y="13105"/>
                      </a:cubicBezTo>
                      <a:cubicBezTo>
                        <a:pt x="20037" y="9275"/>
                        <a:pt x="16925" y="6164"/>
                        <a:pt x="13095" y="61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22"/>
                <p:cNvSpPr/>
                <p:nvPr/>
              </p:nvSpPr>
              <p:spPr>
                <a:xfrm>
                  <a:off x="2074828" y="794026"/>
                  <a:ext cx="62094" cy="146797"/>
                </a:xfrm>
                <a:custGeom>
                  <a:rect b="b" l="l" r="r" t="t"/>
                  <a:pathLst>
                    <a:path extrusionOk="0" h="59252" w="25063">
                      <a:moveTo>
                        <a:pt x="4528" y="59253"/>
                      </a:moveTo>
                      <a:lnTo>
                        <a:pt x="0" y="55084"/>
                      </a:lnTo>
                      <a:lnTo>
                        <a:pt x="14980" y="38807"/>
                      </a:lnTo>
                      <a:cubicBezTo>
                        <a:pt x="17514" y="36054"/>
                        <a:pt x="18910" y="32484"/>
                        <a:pt x="18910" y="28744"/>
                      </a:cubicBezTo>
                      <a:lnTo>
                        <a:pt x="18910" y="0"/>
                      </a:lnTo>
                      <a:lnTo>
                        <a:pt x="25064" y="0"/>
                      </a:lnTo>
                      <a:lnTo>
                        <a:pt x="25064" y="28744"/>
                      </a:lnTo>
                      <a:cubicBezTo>
                        <a:pt x="25064" y="34030"/>
                        <a:pt x="23089" y="39086"/>
                        <a:pt x="19518" y="42976"/>
                      </a:cubicBezTo>
                      <a:lnTo>
                        <a:pt x="4538"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22"/>
                <p:cNvSpPr/>
                <p:nvPr/>
              </p:nvSpPr>
              <p:spPr>
                <a:xfrm>
                  <a:off x="2031183" y="921506"/>
                  <a:ext cx="64886" cy="64910"/>
                </a:xfrm>
                <a:custGeom>
                  <a:rect b="b" l="l" r="r" t="t"/>
                  <a:pathLst>
                    <a:path extrusionOk="0" h="26200" w="26190">
                      <a:moveTo>
                        <a:pt x="13095" y="26201"/>
                      </a:moveTo>
                      <a:cubicBezTo>
                        <a:pt x="5874" y="26201"/>
                        <a:pt x="0" y="20326"/>
                        <a:pt x="0" y="13105"/>
                      </a:cubicBezTo>
                      <a:cubicBezTo>
                        <a:pt x="0" y="5884"/>
                        <a:pt x="5874" y="0"/>
                        <a:pt x="13095" y="0"/>
                      </a:cubicBezTo>
                      <a:cubicBezTo>
                        <a:pt x="20316" y="0"/>
                        <a:pt x="26191" y="5874"/>
                        <a:pt x="26191" y="13105"/>
                      </a:cubicBezTo>
                      <a:cubicBezTo>
                        <a:pt x="26191" y="20336"/>
                        <a:pt x="20316" y="26201"/>
                        <a:pt x="13095" y="26201"/>
                      </a:cubicBezTo>
                      <a:close/>
                      <a:moveTo>
                        <a:pt x="13095" y="6154"/>
                      </a:moveTo>
                      <a:cubicBezTo>
                        <a:pt x="9265" y="6154"/>
                        <a:pt x="6154" y="9265"/>
                        <a:pt x="6154" y="13095"/>
                      </a:cubicBezTo>
                      <a:cubicBezTo>
                        <a:pt x="6154" y="16925"/>
                        <a:pt x="9265" y="20037"/>
                        <a:pt x="13095" y="20037"/>
                      </a:cubicBezTo>
                      <a:cubicBezTo>
                        <a:pt x="16925" y="20037"/>
                        <a:pt x="20027" y="16925"/>
                        <a:pt x="20027" y="13095"/>
                      </a:cubicBezTo>
                      <a:cubicBezTo>
                        <a:pt x="20027" y="9265"/>
                        <a:pt x="1691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22"/>
                <p:cNvSpPr/>
                <p:nvPr/>
              </p:nvSpPr>
              <p:spPr>
                <a:xfrm>
                  <a:off x="1960721" y="794001"/>
                  <a:ext cx="41166" cy="115516"/>
                </a:xfrm>
                <a:custGeom>
                  <a:rect b="b" l="l" r="r" t="t"/>
                  <a:pathLst>
                    <a:path extrusionOk="0" h="46626" w="16616">
                      <a:moveTo>
                        <a:pt x="4757" y="46626"/>
                      </a:moveTo>
                      <a:lnTo>
                        <a:pt x="0" y="42727"/>
                      </a:lnTo>
                      <a:lnTo>
                        <a:pt x="7091" y="34060"/>
                      </a:lnTo>
                      <a:cubicBezTo>
                        <a:pt x="9265" y="31407"/>
                        <a:pt x="10462" y="28066"/>
                        <a:pt x="10462" y="24635"/>
                      </a:cubicBezTo>
                      <a:lnTo>
                        <a:pt x="10462" y="0"/>
                      </a:lnTo>
                      <a:lnTo>
                        <a:pt x="16616" y="0"/>
                      </a:lnTo>
                      <a:lnTo>
                        <a:pt x="16616" y="24635"/>
                      </a:lnTo>
                      <a:cubicBezTo>
                        <a:pt x="16616" y="29482"/>
                        <a:pt x="14921" y="34209"/>
                        <a:pt x="11849" y="37959"/>
                      </a:cubicBezTo>
                      <a:lnTo>
                        <a:pt x="4757"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22"/>
                <p:cNvSpPr/>
                <p:nvPr/>
              </p:nvSpPr>
              <p:spPr>
                <a:xfrm>
                  <a:off x="1918288"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0" y="5874"/>
                        <a:pt x="26210" y="13105"/>
                      </a:cubicBezTo>
                      <a:cubicBezTo>
                        <a:pt x="26210"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22"/>
                <p:cNvSpPr/>
                <p:nvPr/>
              </p:nvSpPr>
              <p:spPr>
                <a:xfrm>
                  <a:off x="2055995"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22"/>
                <p:cNvSpPr/>
                <p:nvPr/>
              </p:nvSpPr>
              <p:spPr>
                <a:xfrm>
                  <a:off x="2275164" y="794026"/>
                  <a:ext cx="62094" cy="146797"/>
                </a:xfrm>
                <a:custGeom>
                  <a:rect b="b" l="l" r="r" t="t"/>
                  <a:pathLst>
                    <a:path extrusionOk="0" h="59252" w="25063">
                      <a:moveTo>
                        <a:pt x="20536" y="59253"/>
                      </a:moveTo>
                      <a:lnTo>
                        <a:pt x="5555" y="42976"/>
                      </a:lnTo>
                      <a:cubicBezTo>
                        <a:pt x="1975" y="39086"/>
                        <a:pt x="0" y="34030"/>
                        <a:pt x="0" y="28744"/>
                      </a:cubicBezTo>
                      <a:lnTo>
                        <a:pt x="0" y="0"/>
                      </a:lnTo>
                      <a:lnTo>
                        <a:pt x="6154" y="0"/>
                      </a:lnTo>
                      <a:lnTo>
                        <a:pt x="6154" y="28744"/>
                      </a:lnTo>
                      <a:cubicBezTo>
                        <a:pt x="6154" y="32484"/>
                        <a:pt x="7550" y="36064"/>
                        <a:pt x="10083" y="38807"/>
                      </a:cubicBezTo>
                      <a:lnTo>
                        <a:pt x="25063" y="55084"/>
                      </a:lnTo>
                      <a:lnTo>
                        <a:pt x="20536"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22"/>
                <p:cNvSpPr/>
                <p:nvPr/>
              </p:nvSpPr>
              <p:spPr>
                <a:xfrm>
                  <a:off x="2316016" y="921506"/>
                  <a:ext cx="64910" cy="64910"/>
                </a:xfrm>
                <a:custGeom>
                  <a:rect b="b" l="l" r="r" t="t"/>
                  <a:pathLst>
                    <a:path extrusionOk="0" h="26200" w="26200">
                      <a:moveTo>
                        <a:pt x="13095" y="26201"/>
                      </a:moveTo>
                      <a:cubicBezTo>
                        <a:pt x="5884" y="26201"/>
                        <a:pt x="0" y="20326"/>
                        <a:pt x="0" y="13105"/>
                      </a:cubicBezTo>
                      <a:cubicBezTo>
                        <a:pt x="0" y="5884"/>
                        <a:pt x="5874" y="0"/>
                        <a:pt x="13095" y="0"/>
                      </a:cubicBezTo>
                      <a:cubicBezTo>
                        <a:pt x="20316" y="0"/>
                        <a:pt x="26201" y="5874"/>
                        <a:pt x="26201" y="13105"/>
                      </a:cubicBezTo>
                      <a:cubicBezTo>
                        <a:pt x="26201" y="20336"/>
                        <a:pt x="20326" y="26201"/>
                        <a:pt x="13095" y="26201"/>
                      </a:cubicBezTo>
                      <a:close/>
                      <a:moveTo>
                        <a:pt x="13095" y="6154"/>
                      </a:moveTo>
                      <a:cubicBezTo>
                        <a:pt x="9275" y="6154"/>
                        <a:pt x="6164" y="9265"/>
                        <a:pt x="6164" y="13095"/>
                      </a:cubicBezTo>
                      <a:cubicBezTo>
                        <a:pt x="6164" y="16925"/>
                        <a:pt x="9275" y="20037"/>
                        <a:pt x="13095" y="20037"/>
                      </a:cubicBezTo>
                      <a:cubicBezTo>
                        <a:pt x="16915" y="20037"/>
                        <a:pt x="20037" y="16925"/>
                        <a:pt x="20037" y="13095"/>
                      </a:cubicBezTo>
                      <a:cubicBezTo>
                        <a:pt x="20037" y="9265"/>
                        <a:pt x="1692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22"/>
                <p:cNvSpPr/>
                <p:nvPr/>
              </p:nvSpPr>
              <p:spPr>
                <a:xfrm>
                  <a:off x="2410204" y="794026"/>
                  <a:ext cx="41166" cy="115516"/>
                </a:xfrm>
                <a:custGeom>
                  <a:rect b="b" l="l" r="r" t="t"/>
                  <a:pathLst>
                    <a:path extrusionOk="0" h="46626" w="16616">
                      <a:moveTo>
                        <a:pt x="11859" y="46616"/>
                      </a:moveTo>
                      <a:lnTo>
                        <a:pt x="4767" y="37949"/>
                      </a:lnTo>
                      <a:cubicBezTo>
                        <a:pt x="1696" y="34209"/>
                        <a:pt x="0" y="29472"/>
                        <a:pt x="0" y="24635"/>
                      </a:cubicBezTo>
                      <a:lnTo>
                        <a:pt x="0" y="0"/>
                      </a:lnTo>
                      <a:lnTo>
                        <a:pt x="6154" y="0"/>
                      </a:lnTo>
                      <a:lnTo>
                        <a:pt x="6154" y="24635"/>
                      </a:lnTo>
                      <a:cubicBezTo>
                        <a:pt x="6154" y="28056"/>
                        <a:pt x="7351" y="31407"/>
                        <a:pt x="9525" y="34050"/>
                      </a:cubicBezTo>
                      <a:lnTo>
                        <a:pt x="16616" y="42727"/>
                      </a:lnTo>
                      <a:lnTo>
                        <a:pt x="11859"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22"/>
                <p:cNvSpPr/>
                <p:nvPr/>
              </p:nvSpPr>
              <p:spPr>
                <a:xfrm>
                  <a:off x="2428864"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1" y="5874"/>
                        <a:pt x="26211" y="13105"/>
                      </a:cubicBezTo>
                      <a:cubicBezTo>
                        <a:pt x="26211"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22"/>
                <p:cNvSpPr/>
                <p:nvPr/>
              </p:nvSpPr>
              <p:spPr>
                <a:xfrm>
                  <a:off x="2340830"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22"/>
                <p:cNvSpPr/>
                <p:nvPr/>
              </p:nvSpPr>
              <p:spPr>
                <a:xfrm>
                  <a:off x="1903705" y="475177"/>
                  <a:ext cx="605704" cy="280495"/>
                </a:xfrm>
                <a:custGeom>
                  <a:rect b="b" l="l" r="r" t="t"/>
                  <a:pathLst>
                    <a:path extrusionOk="0" h="113217" w="244482">
                      <a:moveTo>
                        <a:pt x="219070" y="49477"/>
                      </a:moveTo>
                      <a:lnTo>
                        <a:pt x="219070" y="49477"/>
                      </a:lnTo>
                      <a:cubicBezTo>
                        <a:pt x="219070" y="49477"/>
                        <a:pt x="220974" y="22139"/>
                        <a:pt x="195043" y="23007"/>
                      </a:cubicBezTo>
                      <a:cubicBezTo>
                        <a:pt x="194904" y="25730"/>
                        <a:pt x="194175" y="32980"/>
                        <a:pt x="190465" y="38586"/>
                      </a:cubicBezTo>
                      <a:cubicBezTo>
                        <a:pt x="189727" y="39693"/>
                        <a:pt x="188521" y="40301"/>
                        <a:pt x="187284" y="40301"/>
                      </a:cubicBezTo>
                      <a:cubicBezTo>
                        <a:pt x="186556" y="40301"/>
                        <a:pt x="185828" y="40092"/>
                        <a:pt x="185179" y="39663"/>
                      </a:cubicBezTo>
                      <a:cubicBezTo>
                        <a:pt x="183424" y="38496"/>
                        <a:pt x="182945" y="36132"/>
                        <a:pt x="184102" y="34377"/>
                      </a:cubicBezTo>
                      <a:cubicBezTo>
                        <a:pt x="187364" y="29450"/>
                        <a:pt x="187453" y="21990"/>
                        <a:pt x="187453" y="21920"/>
                      </a:cubicBezTo>
                      <a:cubicBezTo>
                        <a:pt x="187453" y="21750"/>
                        <a:pt x="187483" y="21591"/>
                        <a:pt x="187503" y="21431"/>
                      </a:cubicBezTo>
                      <a:cubicBezTo>
                        <a:pt x="186825" y="16305"/>
                        <a:pt x="183554" y="4566"/>
                        <a:pt x="167676" y="925"/>
                      </a:cubicBezTo>
                      <a:cubicBezTo>
                        <a:pt x="160575" y="-710"/>
                        <a:pt x="154710" y="147"/>
                        <a:pt x="150511" y="1474"/>
                      </a:cubicBezTo>
                      <a:cubicBezTo>
                        <a:pt x="154411" y="5613"/>
                        <a:pt x="156934" y="10879"/>
                        <a:pt x="157862" y="17033"/>
                      </a:cubicBezTo>
                      <a:cubicBezTo>
                        <a:pt x="159497" y="27814"/>
                        <a:pt x="155957" y="40052"/>
                        <a:pt x="148417" y="50414"/>
                      </a:cubicBezTo>
                      <a:cubicBezTo>
                        <a:pt x="149424" y="51910"/>
                        <a:pt x="150142" y="53765"/>
                        <a:pt x="150411" y="56049"/>
                      </a:cubicBezTo>
                      <a:cubicBezTo>
                        <a:pt x="150651" y="58144"/>
                        <a:pt x="149155" y="60039"/>
                        <a:pt x="147060" y="60278"/>
                      </a:cubicBezTo>
                      <a:cubicBezTo>
                        <a:pt x="146911" y="60298"/>
                        <a:pt x="146761" y="60308"/>
                        <a:pt x="146612" y="60308"/>
                      </a:cubicBezTo>
                      <a:cubicBezTo>
                        <a:pt x="144697" y="60308"/>
                        <a:pt x="143051" y="58882"/>
                        <a:pt x="142822" y="56937"/>
                      </a:cubicBezTo>
                      <a:cubicBezTo>
                        <a:pt x="142293" y="52429"/>
                        <a:pt x="137845" y="52708"/>
                        <a:pt x="136967" y="52818"/>
                      </a:cubicBezTo>
                      <a:cubicBezTo>
                        <a:pt x="134893" y="53067"/>
                        <a:pt x="132978" y="51561"/>
                        <a:pt x="132738" y="49467"/>
                      </a:cubicBezTo>
                      <a:cubicBezTo>
                        <a:pt x="132499" y="47372"/>
                        <a:pt x="133995" y="45477"/>
                        <a:pt x="136089" y="45238"/>
                      </a:cubicBezTo>
                      <a:cubicBezTo>
                        <a:pt x="137935" y="45028"/>
                        <a:pt x="140149" y="45208"/>
                        <a:pt x="142273" y="45916"/>
                      </a:cubicBezTo>
                      <a:cubicBezTo>
                        <a:pt x="148636" y="37179"/>
                        <a:pt x="151648" y="27006"/>
                        <a:pt x="150312" y="18190"/>
                      </a:cubicBezTo>
                      <a:cubicBezTo>
                        <a:pt x="149384" y="12086"/>
                        <a:pt x="146412" y="7179"/>
                        <a:pt x="141714" y="3947"/>
                      </a:cubicBezTo>
                      <a:cubicBezTo>
                        <a:pt x="138234" y="1943"/>
                        <a:pt x="129656" y="-2107"/>
                        <a:pt x="122136" y="1344"/>
                      </a:cubicBezTo>
                      <a:cubicBezTo>
                        <a:pt x="125108" y="4177"/>
                        <a:pt x="128480" y="8864"/>
                        <a:pt x="128480" y="15587"/>
                      </a:cubicBezTo>
                      <a:cubicBezTo>
                        <a:pt x="128480" y="17691"/>
                        <a:pt x="126774" y="19406"/>
                        <a:pt x="124660" y="19406"/>
                      </a:cubicBezTo>
                      <a:cubicBezTo>
                        <a:pt x="122545" y="19406"/>
                        <a:pt x="120840" y="17701"/>
                        <a:pt x="120840" y="15587"/>
                      </a:cubicBezTo>
                      <a:cubicBezTo>
                        <a:pt x="120840" y="10759"/>
                        <a:pt x="117858" y="7568"/>
                        <a:pt x="115873" y="5982"/>
                      </a:cubicBezTo>
                      <a:cubicBezTo>
                        <a:pt x="111824" y="4546"/>
                        <a:pt x="75121" y="-7423"/>
                        <a:pt x="69366" y="28851"/>
                      </a:cubicBezTo>
                      <a:cubicBezTo>
                        <a:pt x="69366" y="28851"/>
                        <a:pt x="47614" y="23735"/>
                        <a:pt x="40902" y="41997"/>
                      </a:cubicBezTo>
                      <a:cubicBezTo>
                        <a:pt x="48551" y="44440"/>
                        <a:pt x="55413" y="49457"/>
                        <a:pt x="60560" y="56578"/>
                      </a:cubicBezTo>
                      <a:cubicBezTo>
                        <a:pt x="66574" y="64896"/>
                        <a:pt x="69526" y="75248"/>
                        <a:pt x="68778" y="84893"/>
                      </a:cubicBezTo>
                      <a:cubicBezTo>
                        <a:pt x="70693" y="85930"/>
                        <a:pt x="72378" y="87536"/>
                        <a:pt x="73485" y="89949"/>
                      </a:cubicBezTo>
                      <a:cubicBezTo>
                        <a:pt x="74353" y="91864"/>
                        <a:pt x="73505" y="94128"/>
                        <a:pt x="71590" y="95006"/>
                      </a:cubicBezTo>
                      <a:cubicBezTo>
                        <a:pt x="71082" y="95235"/>
                        <a:pt x="70543" y="95345"/>
                        <a:pt x="70014" y="95345"/>
                      </a:cubicBezTo>
                      <a:cubicBezTo>
                        <a:pt x="68568" y="95345"/>
                        <a:pt x="67182" y="94517"/>
                        <a:pt x="66544" y="93111"/>
                      </a:cubicBezTo>
                      <a:cubicBezTo>
                        <a:pt x="66105" y="92154"/>
                        <a:pt x="65277" y="91625"/>
                        <a:pt x="64330" y="91306"/>
                      </a:cubicBezTo>
                      <a:cubicBezTo>
                        <a:pt x="64230" y="91306"/>
                        <a:pt x="64130" y="91306"/>
                        <a:pt x="64030" y="91276"/>
                      </a:cubicBezTo>
                      <a:cubicBezTo>
                        <a:pt x="63731" y="91226"/>
                        <a:pt x="63452" y="91136"/>
                        <a:pt x="63193" y="91027"/>
                      </a:cubicBezTo>
                      <a:cubicBezTo>
                        <a:pt x="61118" y="90727"/>
                        <a:pt x="58924" y="91206"/>
                        <a:pt x="58884" y="91216"/>
                      </a:cubicBezTo>
                      <a:cubicBezTo>
                        <a:pt x="56849" y="91735"/>
                        <a:pt x="54765" y="90498"/>
                        <a:pt x="54246" y="88463"/>
                      </a:cubicBezTo>
                      <a:cubicBezTo>
                        <a:pt x="53728" y="86419"/>
                        <a:pt x="54964" y="84344"/>
                        <a:pt x="57009" y="83826"/>
                      </a:cubicBezTo>
                      <a:cubicBezTo>
                        <a:pt x="58206" y="83517"/>
                        <a:pt x="59682" y="83297"/>
                        <a:pt x="61278" y="83267"/>
                      </a:cubicBezTo>
                      <a:cubicBezTo>
                        <a:pt x="61607" y="75697"/>
                        <a:pt x="59153" y="67629"/>
                        <a:pt x="54406" y="61056"/>
                      </a:cubicBezTo>
                      <a:cubicBezTo>
                        <a:pt x="49539" y="54324"/>
                        <a:pt x="42866" y="49916"/>
                        <a:pt x="35546" y="48479"/>
                      </a:cubicBezTo>
                      <a:cubicBezTo>
                        <a:pt x="35087" y="48459"/>
                        <a:pt x="34638" y="48429"/>
                        <a:pt x="34179" y="48429"/>
                      </a:cubicBezTo>
                      <a:cubicBezTo>
                        <a:pt x="15299" y="48429"/>
                        <a:pt x="0" y="62931"/>
                        <a:pt x="0" y="80824"/>
                      </a:cubicBezTo>
                      <a:cubicBezTo>
                        <a:pt x="0" y="98716"/>
                        <a:pt x="15299" y="113218"/>
                        <a:pt x="34179" y="113218"/>
                      </a:cubicBezTo>
                      <a:lnTo>
                        <a:pt x="44163" y="113218"/>
                      </a:lnTo>
                      <a:cubicBezTo>
                        <a:pt x="43884" y="106585"/>
                        <a:pt x="42148" y="101898"/>
                        <a:pt x="39076" y="99674"/>
                      </a:cubicBezTo>
                      <a:cubicBezTo>
                        <a:pt x="35077" y="96761"/>
                        <a:pt x="29602" y="98407"/>
                        <a:pt x="29552" y="98417"/>
                      </a:cubicBezTo>
                      <a:cubicBezTo>
                        <a:pt x="27547" y="99035"/>
                        <a:pt x="25403" y="97918"/>
                        <a:pt x="24774" y="95924"/>
                      </a:cubicBezTo>
                      <a:cubicBezTo>
                        <a:pt x="24146" y="93919"/>
                        <a:pt x="25233" y="91795"/>
                        <a:pt x="27228" y="91146"/>
                      </a:cubicBezTo>
                      <a:cubicBezTo>
                        <a:pt x="27597" y="91027"/>
                        <a:pt x="36324" y="88304"/>
                        <a:pt x="43475" y="93440"/>
                      </a:cubicBezTo>
                      <a:cubicBezTo>
                        <a:pt x="48681" y="97170"/>
                        <a:pt x="51454" y="103843"/>
                        <a:pt x="51793" y="113218"/>
                      </a:cubicBezTo>
                      <a:lnTo>
                        <a:pt x="69007" y="113218"/>
                      </a:lnTo>
                      <a:cubicBezTo>
                        <a:pt x="69007" y="113218"/>
                        <a:pt x="82611" y="112330"/>
                        <a:pt x="86910" y="100601"/>
                      </a:cubicBezTo>
                      <a:cubicBezTo>
                        <a:pt x="89174" y="94448"/>
                        <a:pt x="87648" y="87207"/>
                        <a:pt x="83678" y="83886"/>
                      </a:cubicBezTo>
                      <a:cubicBezTo>
                        <a:pt x="82501" y="82898"/>
                        <a:pt x="82033" y="81302"/>
                        <a:pt x="82481" y="79836"/>
                      </a:cubicBezTo>
                      <a:cubicBezTo>
                        <a:pt x="82930" y="78370"/>
                        <a:pt x="84217" y="77313"/>
                        <a:pt x="85743" y="77163"/>
                      </a:cubicBezTo>
                      <a:cubicBezTo>
                        <a:pt x="86760" y="77044"/>
                        <a:pt x="95258" y="75707"/>
                        <a:pt x="95836" y="65395"/>
                      </a:cubicBezTo>
                      <a:cubicBezTo>
                        <a:pt x="94350" y="64776"/>
                        <a:pt x="93273" y="63988"/>
                        <a:pt x="92934" y="63729"/>
                      </a:cubicBezTo>
                      <a:cubicBezTo>
                        <a:pt x="91278" y="62422"/>
                        <a:pt x="90989" y="60029"/>
                        <a:pt x="92295" y="58373"/>
                      </a:cubicBezTo>
                      <a:cubicBezTo>
                        <a:pt x="93592" y="56728"/>
                        <a:pt x="95986" y="56438"/>
                        <a:pt x="97631" y="57715"/>
                      </a:cubicBezTo>
                      <a:cubicBezTo>
                        <a:pt x="98080" y="58054"/>
                        <a:pt x="98728" y="58373"/>
                        <a:pt x="99187" y="58513"/>
                      </a:cubicBezTo>
                      <a:cubicBezTo>
                        <a:pt x="99237" y="58513"/>
                        <a:pt x="99287" y="58493"/>
                        <a:pt x="99337" y="58483"/>
                      </a:cubicBezTo>
                      <a:cubicBezTo>
                        <a:pt x="99436" y="58483"/>
                        <a:pt x="99536" y="58483"/>
                        <a:pt x="99626" y="58483"/>
                      </a:cubicBezTo>
                      <a:cubicBezTo>
                        <a:pt x="99646" y="58453"/>
                        <a:pt x="99656" y="58433"/>
                        <a:pt x="99686" y="58383"/>
                      </a:cubicBezTo>
                      <a:cubicBezTo>
                        <a:pt x="100783" y="56578"/>
                        <a:pt x="103137" y="56019"/>
                        <a:pt x="104932" y="57107"/>
                      </a:cubicBezTo>
                      <a:cubicBezTo>
                        <a:pt x="106727" y="58204"/>
                        <a:pt x="107306" y="60547"/>
                        <a:pt x="106209" y="62353"/>
                      </a:cubicBezTo>
                      <a:cubicBezTo>
                        <a:pt x="105401" y="63689"/>
                        <a:pt x="104433" y="64557"/>
                        <a:pt x="103486" y="65125"/>
                      </a:cubicBezTo>
                      <a:cubicBezTo>
                        <a:pt x="103217" y="75069"/>
                        <a:pt x="97851" y="80465"/>
                        <a:pt x="92605" y="82968"/>
                      </a:cubicBezTo>
                      <a:cubicBezTo>
                        <a:pt x="95756" y="88593"/>
                        <a:pt x="96464" y="96203"/>
                        <a:pt x="94121" y="103055"/>
                      </a:cubicBezTo>
                      <a:cubicBezTo>
                        <a:pt x="92694" y="107214"/>
                        <a:pt x="90261" y="110615"/>
                        <a:pt x="87139" y="113198"/>
                      </a:cubicBezTo>
                      <a:lnTo>
                        <a:pt x="139929" y="113198"/>
                      </a:lnTo>
                      <a:cubicBezTo>
                        <a:pt x="133377" y="107533"/>
                        <a:pt x="130225" y="99424"/>
                        <a:pt x="131681" y="91027"/>
                      </a:cubicBezTo>
                      <a:cubicBezTo>
                        <a:pt x="117090" y="90249"/>
                        <a:pt x="110378" y="97888"/>
                        <a:pt x="110078" y="98238"/>
                      </a:cubicBezTo>
                      <a:cubicBezTo>
                        <a:pt x="109320" y="99125"/>
                        <a:pt x="108243" y="99584"/>
                        <a:pt x="107156" y="99584"/>
                      </a:cubicBezTo>
                      <a:cubicBezTo>
                        <a:pt x="106288" y="99584"/>
                        <a:pt x="105431" y="99295"/>
                        <a:pt x="104713" y="98696"/>
                      </a:cubicBezTo>
                      <a:cubicBezTo>
                        <a:pt x="103107" y="97350"/>
                        <a:pt x="102877" y="94976"/>
                        <a:pt x="104204" y="93360"/>
                      </a:cubicBezTo>
                      <a:cubicBezTo>
                        <a:pt x="104403" y="93121"/>
                        <a:pt x="106717" y="90428"/>
                        <a:pt x="111245" y="87885"/>
                      </a:cubicBezTo>
                      <a:cubicBezTo>
                        <a:pt x="108812" y="85072"/>
                        <a:pt x="106987" y="80844"/>
                        <a:pt x="107555" y="74830"/>
                      </a:cubicBezTo>
                      <a:cubicBezTo>
                        <a:pt x="107755" y="72735"/>
                        <a:pt x="109590" y="71189"/>
                        <a:pt x="111714" y="71399"/>
                      </a:cubicBezTo>
                      <a:cubicBezTo>
                        <a:pt x="113808" y="71598"/>
                        <a:pt x="115344" y="73463"/>
                        <a:pt x="115145" y="75558"/>
                      </a:cubicBezTo>
                      <a:cubicBezTo>
                        <a:pt x="114527" y="81981"/>
                        <a:pt x="117967" y="84085"/>
                        <a:pt x="119254" y="84644"/>
                      </a:cubicBezTo>
                      <a:cubicBezTo>
                        <a:pt x="123383" y="83546"/>
                        <a:pt x="128410" y="83018"/>
                        <a:pt x="134334" y="83606"/>
                      </a:cubicBezTo>
                      <a:cubicBezTo>
                        <a:pt x="137964" y="77123"/>
                        <a:pt x="145096" y="71209"/>
                        <a:pt x="156834" y="69045"/>
                      </a:cubicBezTo>
                      <a:cubicBezTo>
                        <a:pt x="156106" y="65544"/>
                        <a:pt x="155857" y="60727"/>
                        <a:pt x="158400" y="56648"/>
                      </a:cubicBezTo>
                      <a:cubicBezTo>
                        <a:pt x="160964" y="52529"/>
                        <a:pt x="165581" y="50285"/>
                        <a:pt x="172124" y="49985"/>
                      </a:cubicBezTo>
                      <a:cubicBezTo>
                        <a:pt x="174268" y="49926"/>
                        <a:pt x="176014" y="51521"/>
                        <a:pt x="176113" y="53626"/>
                      </a:cubicBezTo>
                      <a:cubicBezTo>
                        <a:pt x="176213" y="55730"/>
                        <a:pt x="174577" y="57515"/>
                        <a:pt x="172473" y="57615"/>
                      </a:cubicBezTo>
                      <a:cubicBezTo>
                        <a:pt x="168603" y="57795"/>
                        <a:pt x="166050" y="58822"/>
                        <a:pt x="164893" y="60667"/>
                      </a:cubicBezTo>
                      <a:cubicBezTo>
                        <a:pt x="162988" y="63709"/>
                        <a:pt x="164534" y="68945"/>
                        <a:pt x="165292" y="70700"/>
                      </a:cubicBezTo>
                      <a:cubicBezTo>
                        <a:pt x="165771" y="71827"/>
                        <a:pt x="165691" y="73114"/>
                        <a:pt x="165073" y="74161"/>
                      </a:cubicBezTo>
                      <a:cubicBezTo>
                        <a:pt x="164444" y="75209"/>
                        <a:pt x="163357" y="75907"/>
                        <a:pt x="162140" y="76016"/>
                      </a:cubicBezTo>
                      <a:cubicBezTo>
                        <a:pt x="147180" y="77383"/>
                        <a:pt x="140488" y="85262"/>
                        <a:pt x="139211" y="92174"/>
                      </a:cubicBezTo>
                      <a:cubicBezTo>
                        <a:pt x="137855" y="99554"/>
                        <a:pt x="142193" y="108909"/>
                        <a:pt x="151628" y="113188"/>
                      </a:cubicBezTo>
                      <a:lnTo>
                        <a:pt x="192181" y="113188"/>
                      </a:lnTo>
                      <a:cubicBezTo>
                        <a:pt x="181748" y="106186"/>
                        <a:pt x="175226" y="94697"/>
                        <a:pt x="175226" y="82080"/>
                      </a:cubicBezTo>
                      <a:cubicBezTo>
                        <a:pt x="175226" y="79976"/>
                        <a:pt x="176931" y="78260"/>
                        <a:pt x="179046" y="78260"/>
                      </a:cubicBezTo>
                      <a:cubicBezTo>
                        <a:pt x="181160" y="78260"/>
                        <a:pt x="182865" y="79966"/>
                        <a:pt x="182865" y="82080"/>
                      </a:cubicBezTo>
                      <a:cubicBezTo>
                        <a:pt x="182865" y="95116"/>
                        <a:pt x="192759" y="107473"/>
                        <a:pt x="207151" y="113188"/>
                      </a:cubicBezTo>
                      <a:lnTo>
                        <a:pt x="210303" y="113188"/>
                      </a:lnTo>
                      <a:cubicBezTo>
                        <a:pt x="229183" y="113188"/>
                        <a:pt x="244482" y="98686"/>
                        <a:pt x="244482" y="80794"/>
                      </a:cubicBezTo>
                      <a:cubicBezTo>
                        <a:pt x="244482" y="65774"/>
                        <a:pt x="233701" y="53147"/>
                        <a:pt x="219070" y="49487"/>
                      </a:cubicBezTo>
                      <a:close/>
                      <a:moveTo>
                        <a:pt x="107336" y="46525"/>
                      </a:moveTo>
                      <a:cubicBezTo>
                        <a:pt x="106628" y="47113"/>
                        <a:pt x="105760" y="47402"/>
                        <a:pt x="104902" y="47402"/>
                      </a:cubicBezTo>
                      <a:cubicBezTo>
                        <a:pt x="103805" y="47402"/>
                        <a:pt x="102718" y="46933"/>
                        <a:pt x="101970" y="46026"/>
                      </a:cubicBezTo>
                      <a:cubicBezTo>
                        <a:pt x="92286" y="34367"/>
                        <a:pt x="84426" y="35364"/>
                        <a:pt x="84087" y="35414"/>
                      </a:cubicBezTo>
                      <a:cubicBezTo>
                        <a:pt x="82023" y="35713"/>
                        <a:pt x="80078" y="34317"/>
                        <a:pt x="79739" y="32272"/>
                      </a:cubicBezTo>
                      <a:cubicBezTo>
                        <a:pt x="79400" y="30228"/>
                        <a:pt x="80716" y="28283"/>
                        <a:pt x="82751" y="27904"/>
                      </a:cubicBezTo>
                      <a:cubicBezTo>
                        <a:pt x="83030" y="27854"/>
                        <a:pt x="86999" y="27176"/>
                        <a:pt x="92724" y="29450"/>
                      </a:cubicBezTo>
                      <a:cubicBezTo>
                        <a:pt x="93602" y="25939"/>
                        <a:pt x="95986" y="22049"/>
                        <a:pt x="101202" y="18888"/>
                      </a:cubicBezTo>
                      <a:cubicBezTo>
                        <a:pt x="103007" y="17801"/>
                        <a:pt x="105351" y="18359"/>
                        <a:pt x="106448" y="20164"/>
                      </a:cubicBezTo>
                      <a:cubicBezTo>
                        <a:pt x="107545" y="21960"/>
                        <a:pt x="106977" y="24313"/>
                        <a:pt x="105171" y="25410"/>
                      </a:cubicBezTo>
                      <a:cubicBezTo>
                        <a:pt x="99965" y="28582"/>
                        <a:pt x="99746" y="32053"/>
                        <a:pt x="99955" y="33579"/>
                      </a:cubicBezTo>
                      <a:cubicBezTo>
                        <a:pt x="102478" y="35454"/>
                        <a:pt x="105131" y="37897"/>
                        <a:pt x="107844" y="41159"/>
                      </a:cubicBezTo>
                      <a:cubicBezTo>
                        <a:pt x="109191" y="42784"/>
                        <a:pt x="108971" y="45188"/>
                        <a:pt x="107346" y="46534"/>
                      </a:cubicBezTo>
                      <a:close/>
                      <a:moveTo>
                        <a:pt x="224326" y="79647"/>
                      </a:moveTo>
                      <a:cubicBezTo>
                        <a:pt x="223568" y="80594"/>
                        <a:pt x="222461" y="81093"/>
                        <a:pt x="221334" y="81093"/>
                      </a:cubicBezTo>
                      <a:cubicBezTo>
                        <a:pt x="220506" y="81093"/>
                        <a:pt x="219668" y="80824"/>
                        <a:pt x="218970" y="80265"/>
                      </a:cubicBezTo>
                      <a:cubicBezTo>
                        <a:pt x="218232" y="79677"/>
                        <a:pt x="217633" y="79058"/>
                        <a:pt x="217145" y="78430"/>
                      </a:cubicBezTo>
                      <a:cubicBezTo>
                        <a:pt x="215349" y="78789"/>
                        <a:pt x="213345" y="79028"/>
                        <a:pt x="211220" y="79028"/>
                      </a:cubicBezTo>
                      <a:cubicBezTo>
                        <a:pt x="204089" y="79028"/>
                        <a:pt x="195801" y="76475"/>
                        <a:pt x="190944" y="67569"/>
                      </a:cubicBezTo>
                      <a:cubicBezTo>
                        <a:pt x="184461" y="55700"/>
                        <a:pt x="190844" y="44370"/>
                        <a:pt x="195123" y="40032"/>
                      </a:cubicBezTo>
                      <a:cubicBezTo>
                        <a:pt x="196599" y="38526"/>
                        <a:pt x="199023" y="38516"/>
                        <a:pt x="200519" y="40002"/>
                      </a:cubicBezTo>
                      <a:cubicBezTo>
                        <a:pt x="202015" y="41478"/>
                        <a:pt x="202035" y="43882"/>
                        <a:pt x="200559" y="45388"/>
                      </a:cubicBezTo>
                      <a:cubicBezTo>
                        <a:pt x="200190" y="45767"/>
                        <a:pt x="192291" y="54134"/>
                        <a:pt x="197636" y="63918"/>
                      </a:cubicBezTo>
                      <a:cubicBezTo>
                        <a:pt x="202224" y="72316"/>
                        <a:pt x="211041" y="71857"/>
                        <a:pt x="215509" y="70980"/>
                      </a:cubicBezTo>
                      <a:cubicBezTo>
                        <a:pt x="215828" y="69573"/>
                        <a:pt x="216437" y="68307"/>
                        <a:pt x="217145" y="67359"/>
                      </a:cubicBezTo>
                      <a:cubicBezTo>
                        <a:pt x="218411" y="65674"/>
                        <a:pt x="220795" y="65325"/>
                        <a:pt x="222480" y="66581"/>
                      </a:cubicBezTo>
                      <a:cubicBezTo>
                        <a:pt x="224156" y="67828"/>
                        <a:pt x="224515" y="70182"/>
                        <a:pt x="223298" y="71867"/>
                      </a:cubicBezTo>
                      <a:cubicBezTo>
                        <a:pt x="223169" y="72067"/>
                        <a:pt x="223079" y="72246"/>
                        <a:pt x="223009" y="72416"/>
                      </a:cubicBezTo>
                      <a:cubicBezTo>
                        <a:pt x="223039" y="72486"/>
                        <a:pt x="223079" y="72536"/>
                        <a:pt x="223099" y="72605"/>
                      </a:cubicBezTo>
                      <a:cubicBezTo>
                        <a:pt x="223258" y="73044"/>
                        <a:pt x="223308" y="73493"/>
                        <a:pt x="223298" y="73932"/>
                      </a:cubicBezTo>
                      <a:cubicBezTo>
                        <a:pt x="223428" y="74072"/>
                        <a:pt x="223578" y="74191"/>
                        <a:pt x="223707" y="74291"/>
                      </a:cubicBezTo>
                      <a:cubicBezTo>
                        <a:pt x="225363" y="75598"/>
                        <a:pt x="225632" y="78001"/>
                        <a:pt x="224326" y="796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06" name="Google Shape;506;p22"/>
            <p:cNvGrpSpPr/>
            <p:nvPr/>
          </p:nvGrpSpPr>
          <p:grpSpPr>
            <a:xfrm>
              <a:off x="8580258" y="539501"/>
              <a:ext cx="456680" cy="456680"/>
              <a:chOff x="1641646" y="-3467012"/>
              <a:chExt cx="456680" cy="456680"/>
            </a:xfrm>
          </p:grpSpPr>
          <p:sp>
            <p:nvSpPr>
              <p:cNvPr id="507" name="Google Shape;507;p22"/>
              <p:cNvSpPr/>
              <p:nvPr/>
            </p:nvSpPr>
            <p:spPr>
              <a:xfrm rot="-2700000">
                <a:off x="1708525" y="-3400132"/>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22"/>
              <p:cNvSpPr/>
              <p:nvPr/>
            </p:nvSpPr>
            <p:spPr>
              <a:xfrm>
                <a:off x="1767034" y="-3306648"/>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09" name="Shape 509"/>
        <p:cNvGrpSpPr/>
        <p:nvPr/>
      </p:nvGrpSpPr>
      <p:grpSpPr>
        <a:xfrm>
          <a:off x="0" y="0"/>
          <a:ext cx="0" cy="0"/>
          <a:chOff x="0" y="0"/>
          <a:chExt cx="0" cy="0"/>
        </a:xfrm>
      </p:grpSpPr>
      <p:pic>
        <p:nvPicPr>
          <p:cNvPr id="510" name="Google Shape;510;p23"/>
          <p:cNvPicPr preferRelativeResize="0"/>
          <p:nvPr/>
        </p:nvPicPr>
        <p:blipFill>
          <a:blip r:embed="rId2">
            <a:alphaModFix/>
          </a:blip>
          <a:stretch>
            <a:fillRect/>
          </a:stretch>
        </p:blipFill>
        <p:spPr>
          <a:xfrm>
            <a:off x="1850" y="0"/>
            <a:ext cx="9140300" cy="5143501"/>
          </a:xfrm>
          <a:prstGeom prst="rect">
            <a:avLst/>
          </a:prstGeom>
          <a:noFill/>
          <a:ln>
            <a:noFill/>
          </a:ln>
        </p:spPr>
      </p:pic>
      <p:sp>
        <p:nvSpPr>
          <p:cNvPr id="511" name="Google Shape;511;p23"/>
          <p:cNvSpPr/>
          <p:nvPr/>
        </p:nvSpPr>
        <p:spPr>
          <a:xfrm>
            <a:off x="271475" y="264475"/>
            <a:ext cx="8159400" cy="46215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512" name="Google Shape;512;p23"/>
          <p:cNvSpPr txBox="1"/>
          <p:nvPr>
            <p:ph type="title"/>
          </p:nvPr>
        </p:nvSpPr>
        <p:spPr>
          <a:xfrm>
            <a:off x="713225" y="649800"/>
            <a:ext cx="4945800" cy="1425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3" name="Google Shape;513;p23"/>
          <p:cNvSpPr txBox="1"/>
          <p:nvPr>
            <p:ph idx="1" type="subTitle"/>
          </p:nvPr>
        </p:nvSpPr>
        <p:spPr>
          <a:xfrm>
            <a:off x="713225" y="1800150"/>
            <a:ext cx="4945800" cy="118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514" name="Google Shape;514;p23"/>
          <p:cNvGrpSpPr/>
          <p:nvPr/>
        </p:nvGrpSpPr>
        <p:grpSpPr>
          <a:xfrm rot="-5400000">
            <a:off x="3014225" y="-2098450"/>
            <a:ext cx="115200" cy="4717200"/>
            <a:chOff x="288000" y="213150"/>
            <a:chExt cx="115200" cy="4717200"/>
          </a:xfrm>
        </p:grpSpPr>
        <p:sp>
          <p:nvSpPr>
            <p:cNvPr id="515" name="Google Shape;515;p23"/>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516" name="Google Shape;516;p23"/>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517" name="Google Shape;517;p23"/>
            <p:cNvCxnSpPr>
              <a:stCxn id="515" idx="4"/>
              <a:endCxn id="516"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grpSp>
        <p:nvGrpSpPr>
          <p:cNvPr id="518" name="Google Shape;518;p23"/>
          <p:cNvGrpSpPr/>
          <p:nvPr/>
        </p:nvGrpSpPr>
        <p:grpSpPr>
          <a:xfrm rot="-5400000">
            <a:off x="3014225" y="2524750"/>
            <a:ext cx="115200" cy="4717200"/>
            <a:chOff x="288000" y="213150"/>
            <a:chExt cx="115200" cy="4717200"/>
          </a:xfrm>
        </p:grpSpPr>
        <p:sp>
          <p:nvSpPr>
            <p:cNvPr id="519" name="Google Shape;519;p23"/>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520" name="Google Shape;520;p23"/>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521" name="Google Shape;521;p23"/>
            <p:cNvCxnSpPr>
              <a:stCxn id="519" idx="4"/>
              <a:endCxn id="520"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sp>
        <p:nvSpPr>
          <p:cNvPr id="522" name="Google Shape;522;p23"/>
          <p:cNvSpPr txBox="1"/>
          <p:nvPr/>
        </p:nvSpPr>
        <p:spPr>
          <a:xfrm>
            <a:off x="713225" y="367710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dk1"/>
                </a:solidFill>
                <a:latin typeface="Work Sans"/>
                <a:ea typeface="Work Sans"/>
                <a:cs typeface="Work Sans"/>
                <a:sym typeface="Work Sans"/>
              </a:rPr>
              <a:t>CREDITS:</a:t>
            </a:r>
            <a:r>
              <a:rPr lang="en" sz="1100">
                <a:solidFill>
                  <a:schemeClr val="dk1"/>
                </a:solidFill>
                <a:latin typeface="Work Sans"/>
                <a:ea typeface="Work Sans"/>
                <a:cs typeface="Work Sans"/>
                <a:sym typeface="Work Sans"/>
              </a:rPr>
              <a:t> This presentation template was created by </a:t>
            </a:r>
            <a:r>
              <a:rPr b="1" lang="en" sz="1100" u="sng">
                <a:solidFill>
                  <a:schemeClr val="hlink"/>
                </a:solidFill>
                <a:latin typeface="Work Sans"/>
                <a:ea typeface="Work Sans"/>
                <a:cs typeface="Work Sans"/>
                <a:sym typeface="Work Sans"/>
                <a:hlinkClick r:id="rId3"/>
              </a:rPr>
              <a:t>Slidesgo</a:t>
            </a:r>
            <a:r>
              <a:rPr lang="en" sz="1100">
                <a:solidFill>
                  <a:schemeClr val="dk1"/>
                </a:solidFill>
                <a:latin typeface="Work Sans"/>
                <a:ea typeface="Work Sans"/>
                <a:cs typeface="Work Sans"/>
                <a:sym typeface="Work Sans"/>
              </a:rPr>
              <a:t>, and includes icons by </a:t>
            </a:r>
            <a:r>
              <a:rPr b="1" lang="en" sz="1100" u="sng">
                <a:solidFill>
                  <a:schemeClr val="dk1"/>
                </a:solidFill>
                <a:latin typeface="Work Sans"/>
                <a:ea typeface="Work Sans"/>
                <a:cs typeface="Work Sans"/>
                <a:sym typeface="Work Sans"/>
                <a:hlinkClick r:id="rId4">
                  <a:extLst>
                    <a:ext uri="{A12FA001-AC4F-418D-AE19-62706E023703}">
                      <ahyp:hlinkClr val="tx"/>
                    </a:ext>
                  </a:extLst>
                </a:hlinkClick>
              </a:rPr>
              <a:t>Flaticon</a:t>
            </a:r>
            <a:r>
              <a:rPr lang="en" sz="1100">
                <a:solidFill>
                  <a:schemeClr val="dk1"/>
                </a:solidFill>
                <a:latin typeface="Work Sans"/>
                <a:ea typeface="Work Sans"/>
                <a:cs typeface="Work Sans"/>
                <a:sym typeface="Work Sans"/>
              </a:rPr>
              <a:t>, and infographics &amp; images by </a:t>
            </a:r>
            <a:r>
              <a:rPr b="1" lang="en" sz="1100" u="sng">
                <a:solidFill>
                  <a:schemeClr val="dk1"/>
                </a:solidFill>
                <a:latin typeface="Work Sans"/>
                <a:ea typeface="Work Sans"/>
                <a:cs typeface="Work Sans"/>
                <a:sym typeface="Work Sans"/>
                <a:hlinkClick r:id="rId5">
                  <a:extLst>
                    <a:ext uri="{A12FA001-AC4F-418D-AE19-62706E023703}">
                      <ahyp:hlinkClr val="tx"/>
                    </a:ext>
                  </a:extLst>
                </a:hlinkClick>
              </a:rPr>
              <a:t>Freepik</a:t>
            </a:r>
            <a:r>
              <a:rPr lang="en" sz="1100" u="sng">
                <a:solidFill>
                  <a:schemeClr val="dk1"/>
                </a:solidFill>
                <a:latin typeface="Work Sans"/>
                <a:ea typeface="Work Sans"/>
                <a:cs typeface="Work Sans"/>
                <a:sym typeface="Work Sans"/>
              </a:rPr>
              <a:t> </a:t>
            </a:r>
            <a:endParaRPr b="1" sz="1100" u="sng">
              <a:solidFill>
                <a:schemeClr val="dk1"/>
              </a:solidFill>
              <a:latin typeface="Work Sans"/>
              <a:ea typeface="Work Sans"/>
              <a:cs typeface="Work Sans"/>
              <a:sym typeface="Work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23" name="Shape 523"/>
        <p:cNvGrpSpPr/>
        <p:nvPr/>
      </p:nvGrpSpPr>
      <p:grpSpPr>
        <a:xfrm>
          <a:off x="0" y="0"/>
          <a:ext cx="0" cy="0"/>
          <a:chOff x="0" y="0"/>
          <a:chExt cx="0" cy="0"/>
        </a:xfrm>
      </p:grpSpPr>
      <p:pic>
        <p:nvPicPr>
          <p:cNvPr id="524" name="Google Shape;524;p24"/>
          <p:cNvPicPr preferRelativeResize="0"/>
          <p:nvPr/>
        </p:nvPicPr>
        <p:blipFill>
          <a:blip r:embed="rId2">
            <a:alphaModFix/>
          </a:blip>
          <a:stretch>
            <a:fillRect/>
          </a:stretch>
        </p:blipFill>
        <p:spPr>
          <a:xfrm>
            <a:off x="0" y="1339"/>
            <a:ext cx="9143998" cy="5140822"/>
          </a:xfrm>
          <a:prstGeom prst="rect">
            <a:avLst/>
          </a:prstGeom>
          <a:noFill/>
          <a:ln>
            <a:noFill/>
          </a:ln>
        </p:spPr>
      </p:pic>
      <p:sp>
        <p:nvSpPr>
          <p:cNvPr id="525" name="Google Shape;525;p24"/>
          <p:cNvSpPr/>
          <p:nvPr/>
        </p:nvSpPr>
        <p:spPr>
          <a:xfrm>
            <a:off x="492300" y="264475"/>
            <a:ext cx="8159400" cy="46215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526" name="Google Shape;526;p24"/>
          <p:cNvGrpSpPr/>
          <p:nvPr/>
        </p:nvGrpSpPr>
        <p:grpSpPr>
          <a:xfrm rot="-5400000">
            <a:off x="4514400" y="-2098450"/>
            <a:ext cx="115200" cy="4717200"/>
            <a:chOff x="288000" y="213150"/>
            <a:chExt cx="115200" cy="4717200"/>
          </a:xfrm>
        </p:grpSpPr>
        <p:sp>
          <p:nvSpPr>
            <p:cNvPr id="527" name="Google Shape;527;p24"/>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528" name="Google Shape;528;p24"/>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529" name="Google Shape;529;p24"/>
            <p:cNvCxnSpPr>
              <a:stCxn id="527" idx="4"/>
              <a:endCxn id="528"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grpSp>
        <p:nvGrpSpPr>
          <p:cNvPr id="530" name="Google Shape;530;p24"/>
          <p:cNvGrpSpPr/>
          <p:nvPr/>
        </p:nvGrpSpPr>
        <p:grpSpPr>
          <a:xfrm rot="-5400000">
            <a:off x="4514400" y="2524750"/>
            <a:ext cx="115200" cy="4717200"/>
            <a:chOff x="288000" y="213150"/>
            <a:chExt cx="115200" cy="4717200"/>
          </a:xfrm>
        </p:grpSpPr>
        <p:sp>
          <p:nvSpPr>
            <p:cNvPr id="531" name="Google Shape;531;p24"/>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532" name="Google Shape;532;p24"/>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533" name="Google Shape;533;p24"/>
            <p:cNvCxnSpPr>
              <a:stCxn id="531" idx="4"/>
              <a:endCxn id="532"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34" name="Shape 534"/>
        <p:cNvGrpSpPr/>
        <p:nvPr/>
      </p:nvGrpSpPr>
      <p:grpSpPr>
        <a:xfrm>
          <a:off x="0" y="0"/>
          <a:ext cx="0" cy="0"/>
          <a:chOff x="0" y="0"/>
          <a:chExt cx="0" cy="0"/>
        </a:xfrm>
      </p:grpSpPr>
      <p:pic>
        <p:nvPicPr>
          <p:cNvPr id="535" name="Google Shape;535;p25"/>
          <p:cNvPicPr preferRelativeResize="0"/>
          <p:nvPr/>
        </p:nvPicPr>
        <p:blipFill>
          <a:blip r:embed="rId2">
            <a:alphaModFix/>
          </a:blip>
          <a:stretch>
            <a:fillRect/>
          </a:stretch>
        </p:blipFill>
        <p:spPr>
          <a:xfrm>
            <a:off x="1850" y="3475"/>
            <a:ext cx="9140300" cy="5143501"/>
          </a:xfrm>
          <a:prstGeom prst="rect">
            <a:avLst/>
          </a:prstGeom>
          <a:noFill/>
          <a:ln>
            <a:noFill/>
          </a:ln>
        </p:spPr>
      </p:pic>
      <p:sp>
        <p:nvSpPr>
          <p:cNvPr id="536" name="Google Shape;536;p25"/>
          <p:cNvSpPr/>
          <p:nvPr/>
        </p:nvSpPr>
        <p:spPr>
          <a:xfrm>
            <a:off x="492300" y="264475"/>
            <a:ext cx="8159400" cy="46215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537" name="Google Shape;537;p25"/>
          <p:cNvGrpSpPr/>
          <p:nvPr/>
        </p:nvGrpSpPr>
        <p:grpSpPr>
          <a:xfrm rot="-5400000">
            <a:off x="4514400" y="-2098450"/>
            <a:ext cx="115200" cy="4717200"/>
            <a:chOff x="288000" y="213150"/>
            <a:chExt cx="115200" cy="4717200"/>
          </a:xfrm>
        </p:grpSpPr>
        <p:sp>
          <p:nvSpPr>
            <p:cNvPr id="538" name="Google Shape;538;p25"/>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539" name="Google Shape;539;p25"/>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540" name="Google Shape;540;p25"/>
            <p:cNvCxnSpPr>
              <a:stCxn id="538" idx="4"/>
              <a:endCxn id="539"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grpSp>
        <p:nvGrpSpPr>
          <p:cNvPr id="541" name="Google Shape;541;p25"/>
          <p:cNvGrpSpPr/>
          <p:nvPr/>
        </p:nvGrpSpPr>
        <p:grpSpPr>
          <a:xfrm rot="-5400000">
            <a:off x="4514400" y="2524750"/>
            <a:ext cx="115200" cy="4717200"/>
            <a:chOff x="288000" y="213150"/>
            <a:chExt cx="115200" cy="4717200"/>
          </a:xfrm>
        </p:grpSpPr>
        <p:sp>
          <p:nvSpPr>
            <p:cNvPr id="542" name="Google Shape;542;p25"/>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543" name="Google Shape;543;p25"/>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544" name="Google Shape;544;p25"/>
            <p:cNvCxnSpPr>
              <a:stCxn id="542" idx="4"/>
              <a:endCxn id="543"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pic>
        <p:nvPicPr>
          <p:cNvPr id="35" name="Google Shape;35;p4"/>
          <p:cNvPicPr preferRelativeResize="0"/>
          <p:nvPr/>
        </p:nvPicPr>
        <p:blipFill>
          <a:blip r:embed="rId2">
            <a:alphaModFix/>
          </a:blip>
          <a:stretch>
            <a:fillRect/>
          </a:stretch>
        </p:blipFill>
        <p:spPr>
          <a:xfrm>
            <a:off x="0" y="0"/>
            <a:ext cx="9143998" cy="5140792"/>
          </a:xfrm>
          <a:prstGeom prst="rect">
            <a:avLst/>
          </a:prstGeom>
          <a:noFill/>
          <a:ln>
            <a:noFill/>
          </a:ln>
        </p:spPr>
      </p:pic>
      <p:sp>
        <p:nvSpPr>
          <p:cNvPr id="36" name="Google Shape;36;p4"/>
          <p:cNvSpPr/>
          <p:nvPr/>
        </p:nvSpPr>
        <p:spPr>
          <a:xfrm>
            <a:off x="271450" y="334050"/>
            <a:ext cx="8540100" cy="44754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37" name="Google Shape;3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4"/>
          <p:cNvSpPr txBox="1"/>
          <p:nvPr>
            <p:ph idx="1" type="body"/>
          </p:nvPr>
        </p:nvSpPr>
        <p:spPr>
          <a:xfrm>
            <a:off x="720000" y="1424550"/>
            <a:ext cx="4277400" cy="1665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4"/>
              </a:buClr>
              <a:buSzPts val="1200"/>
              <a:buFont typeface="Work Sans Light"/>
              <a:buChar char="●"/>
              <a:defRPr/>
            </a:lvl1pPr>
            <a:lvl2pPr indent="-304800" lvl="1" marL="914400" rtl="0">
              <a:lnSpc>
                <a:spcPct val="100000"/>
              </a:lnSpc>
              <a:spcBef>
                <a:spcPts val="0"/>
              </a:spcBef>
              <a:spcAft>
                <a:spcPts val="0"/>
              </a:spcAft>
              <a:buSzPts val="1200"/>
              <a:buFont typeface="Work Sans Light"/>
              <a:buChar char="○"/>
              <a:defRPr/>
            </a:lvl2pPr>
            <a:lvl3pPr indent="-304800" lvl="2" marL="1371600" rtl="0">
              <a:lnSpc>
                <a:spcPct val="100000"/>
              </a:lnSpc>
              <a:spcBef>
                <a:spcPts val="0"/>
              </a:spcBef>
              <a:spcAft>
                <a:spcPts val="0"/>
              </a:spcAft>
              <a:buSzPts val="1200"/>
              <a:buFont typeface="Work Sans Light"/>
              <a:buChar char="■"/>
              <a:defRPr/>
            </a:lvl3pPr>
            <a:lvl4pPr indent="-304800" lvl="3" marL="1828800" rtl="0">
              <a:lnSpc>
                <a:spcPct val="100000"/>
              </a:lnSpc>
              <a:spcBef>
                <a:spcPts val="0"/>
              </a:spcBef>
              <a:spcAft>
                <a:spcPts val="0"/>
              </a:spcAft>
              <a:buSzPts val="1200"/>
              <a:buFont typeface="Work Sans Light"/>
              <a:buChar char="●"/>
              <a:defRPr/>
            </a:lvl4pPr>
            <a:lvl5pPr indent="-304800" lvl="4" marL="2286000" rtl="0">
              <a:lnSpc>
                <a:spcPct val="100000"/>
              </a:lnSpc>
              <a:spcBef>
                <a:spcPts val="0"/>
              </a:spcBef>
              <a:spcAft>
                <a:spcPts val="0"/>
              </a:spcAft>
              <a:buSzPts val="1200"/>
              <a:buFont typeface="Work Sans Light"/>
              <a:buChar char="○"/>
              <a:defRPr/>
            </a:lvl5pPr>
            <a:lvl6pPr indent="-304800" lvl="5" marL="2743200" rtl="0">
              <a:lnSpc>
                <a:spcPct val="100000"/>
              </a:lnSpc>
              <a:spcBef>
                <a:spcPts val="0"/>
              </a:spcBef>
              <a:spcAft>
                <a:spcPts val="0"/>
              </a:spcAft>
              <a:buSzPts val="1200"/>
              <a:buFont typeface="Work Sans Light"/>
              <a:buChar char="■"/>
              <a:defRPr/>
            </a:lvl6pPr>
            <a:lvl7pPr indent="-304800" lvl="6" marL="3200400" rtl="0">
              <a:lnSpc>
                <a:spcPct val="100000"/>
              </a:lnSpc>
              <a:spcBef>
                <a:spcPts val="0"/>
              </a:spcBef>
              <a:spcAft>
                <a:spcPts val="0"/>
              </a:spcAft>
              <a:buSzPts val="1200"/>
              <a:buFont typeface="Work Sans Light"/>
              <a:buChar char="●"/>
              <a:defRPr/>
            </a:lvl7pPr>
            <a:lvl8pPr indent="-304800" lvl="7" marL="3657600" rtl="0">
              <a:lnSpc>
                <a:spcPct val="100000"/>
              </a:lnSpc>
              <a:spcBef>
                <a:spcPts val="0"/>
              </a:spcBef>
              <a:spcAft>
                <a:spcPts val="0"/>
              </a:spcAft>
              <a:buSzPts val="1200"/>
              <a:buFont typeface="Work Sans Light"/>
              <a:buChar char="○"/>
              <a:defRPr/>
            </a:lvl8pPr>
            <a:lvl9pPr indent="-304800" lvl="8" marL="4114800" rtl="0">
              <a:lnSpc>
                <a:spcPct val="100000"/>
              </a:lnSpc>
              <a:spcBef>
                <a:spcPts val="0"/>
              </a:spcBef>
              <a:spcAft>
                <a:spcPts val="0"/>
              </a:spcAft>
              <a:buSzPts val="1200"/>
              <a:buFont typeface="Work Sans Light"/>
              <a:buChar char="■"/>
              <a:defRPr/>
            </a:lvl9pPr>
          </a:lstStyle>
          <a:p/>
        </p:txBody>
      </p:sp>
      <p:grpSp>
        <p:nvGrpSpPr>
          <p:cNvPr id="39" name="Google Shape;39;p4"/>
          <p:cNvGrpSpPr/>
          <p:nvPr/>
        </p:nvGrpSpPr>
        <p:grpSpPr>
          <a:xfrm>
            <a:off x="8430775" y="213150"/>
            <a:ext cx="1809600" cy="4717200"/>
            <a:chOff x="8430775" y="213150"/>
            <a:chExt cx="1809600" cy="4717200"/>
          </a:xfrm>
        </p:grpSpPr>
        <p:sp>
          <p:nvSpPr>
            <p:cNvPr id="40" name="Google Shape;40;p4"/>
            <p:cNvSpPr/>
            <p:nvPr/>
          </p:nvSpPr>
          <p:spPr>
            <a:xfrm>
              <a:off x="8430775" y="1666738"/>
              <a:ext cx="1809600" cy="1809600"/>
            </a:xfrm>
            <a:prstGeom prst="ellipse">
              <a:avLst/>
            </a:prstGeom>
            <a:solidFill>
              <a:srgbClr val="FFFFFF">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41" name="Google Shape;41;p4"/>
            <p:cNvGrpSpPr/>
            <p:nvPr/>
          </p:nvGrpSpPr>
          <p:grpSpPr>
            <a:xfrm>
              <a:off x="8751000" y="213150"/>
              <a:ext cx="115200" cy="4717200"/>
              <a:chOff x="288000" y="213150"/>
              <a:chExt cx="115200" cy="4717200"/>
            </a:xfrm>
          </p:grpSpPr>
          <p:sp>
            <p:nvSpPr>
              <p:cNvPr id="42" name="Google Shape;42;p4"/>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43" name="Google Shape;43;p4"/>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44" name="Google Shape;44;p4"/>
              <p:cNvCxnSpPr>
                <a:stCxn id="42" idx="4"/>
                <a:endCxn id="43" idx="0"/>
              </p:cNvCxnSpPr>
              <p:nvPr/>
            </p:nvCxnSpPr>
            <p:spPr>
              <a:xfrm>
                <a:off x="345600" y="328350"/>
                <a:ext cx="0" cy="4486800"/>
              </a:xfrm>
              <a:prstGeom prst="straightConnector1">
                <a:avLst/>
              </a:prstGeom>
              <a:noFill/>
              <a:ln cap="flat" cmpd="sng" w="9525">
                <a:solidFill>
                  <a:schemeClr val="dk1"/>
                </a:solidFill>
                <a:prstDash val="solid"/>
                <a:round/>
                <a:headEnd len="med" w="med" type="none"/>
                <a:tailEnd len="med" w="med" type="none"/>
              </a:ln>
            </p:spPr>
          </p:cxnSp>
        </p:grpSp>
        <p:grpSp>
          <p:nvGrpSpPr>
            <p:cNvPr id="45" name="Google Shape;45;p4"/>
            <p:cNvGrpSpPr/>
            <p:nvPr/>
          </p:nvGrpSpPr>
          <p:grpSpPr>
            <a:xfrm>
              <a:off x="8580258" y="539501"/>
              <a:ext cx="456680" cy="456680"/>
              <a:chOff x="1641646" y="129663"/>
              <a:chExt cx="456680" cy="456680"/>
            </a:xfrm>
          </p:grpSpPr>
          <p:sp>
            <p:nvSpPr>
              <p:cNvPr id="46" name="Google Shape;46;p4"/>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4"/>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8" name="Google Shape;48;p4"/>
            <p:cNvGrpSpPr/>
            <p:nvPr/>
          </p:nvGrpSpPr>
          <p:grpSpPr>
            <a:xfrm>
              <a:off x="8547941" y="2384251"/>
              <a:ext cx="521301" cy="374980"/>
              <a:chOff x="2222026" y="1921792"/>
              <a:chExt cx="2068657" cy="1466485"/>
            </a:xfrm>
          </p:grpSpPr>
          <p:sp>
            <p:nvSpPr>
              <p:cNvPr id="49" name="Google Shape;49;p4"/>
              <p:cNvSpPr/>
              <p:nvPr/>
            </p:nvSpPr>
            <p:spPr>
              <a:xfrm rot="10800000">
                <a:off x="2222026" y="1921792"/>
                <a:ext cx="2068657" cy="1466485"/>
              </a:xfrm>
              <a:custGeom>
                <a:rect b="b" l="l" r="r" t="t"/>
                <a:pathLst>
                  <a:path extrusionOk="0" h="385157" w="543311">
                    <a:moveTo>
                      <a:pt x="518690" y="0"/>
                    </a:moveTo>
                    <a:cubicBezTo>
                      <a:pt x="532288" y="0"/>
                      <a:pt x="543311" y="11023"/>
                      <a:pt x="543311" y="24621"/>
                    </a:cubicBezTo>
                    <a:lnTo>
                      <a:pt x="543311" y="360537"/>
                    </a:lnTo>
                    <a:cubicBezTo>
                      <a:pt x="543311" y="374134"/>
                      <a:pt x="532288" y="385158"/>
                      <a:pt x="518690" y="385158"/>
                    </a:cubicBezTo>
                    <a:lnTo>
                      <a:pt x="24621" y="385158"/>
                    </a:lnTo>
                    <a:cubicBezTo>
                      <a:pt x="11023" y="385158"/>
                      <a:pt x="0" y="374134"/>
                      <a:pt x="0" y="360537"/>
                    </a:cubicBezTo>
                    <a:lnTo>
                      <a:pt x="0" y="24621"/>
                    </a:lnTo>
                    <a:cubicBezTo>
                      <a:pt x="0" y="11023"/>
                      <a:pt x="11023" y="0"/>
                      <a:pt x="2462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4"/>
              <p:cNvSpPr/>
              <p:nvPr/>
            </p:nvSpPr>
            <p:spPr>
              <a:xfrm>
                <a:off x="2697521" y="2542000"/>
                <a:ext cx="512741" cy="627933"/>
              </a:xfrm>
              <a:custGeom>
                <a:rect b="b" l="l" r="r" t="t"/>
                <a:pathLst>
                  <a:path extrusionOk="0" h="164920" w="134666">
                    <a:moveTo>
                      <a:pt x="73543" y="134014"/>
                    </a:moveTo>
                    <a:lnTo>
                      <a:pt x="35949" y="104290"/>
                    </a:lnTo>
                    <a:lnTo>
                      <a:pt x="758" y="15506"/>
                    </a:lnTo>
                    <a:cubicBezTo>
                      <a:pt x="-1255" y="10416"/>
                      <a:pt x="862" y="4637"/>
                      <a:pt x="5692" y="2053"/>
                    </a:cubicBezTo>
                    <a:lnTo>
                      <a:pt x="5692" y="2053"/>
                    </a:lnTo>
                    <a:cubicBezTo>
                      <a:pt x="13289" y="-2012"/>
                      <a:pt x="22717" y="118"/>
                      <a:pt x="27846" y="7039"/>
                    </a:cubicBezTo>
                    <a:lnTo>
                      <a:pt x="61518" y="52528"/>
                    </a:lnTo>
                    <a:lnTo>
                      <a:pt x="109150" y="81474"/>
                    </a:lnTo>
                    <a:cubicBezTo>
                      <a:pt x="124993" y="91096"/>
                      <a:pt x="134667" y="108289"/>
                      <a:pt x="134667" y="126833"/>
                    </a:cubicBezTo>
                    <a:lnTo>
                      <a:pt x="134667" y="164920"/>
                    </a:lnTo>
                    <a:lnTo>
                      <a:pt x="73673" y="164920"/>
                    </a:lnTo>
                    <a:lnTo>
                      <a:pt x="73556" y="1340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4"/>
              <p:cNvSpPr/>
              <p:nvPr/>
            </p:nvSpPr>
            <p:spPr>
              <a:xfrm>
                <a:off x="2858383" y="2768123"/>
                <a:ext cx="175929" cy="226318"/>
              </a:xfrm>
              <a:custGeom>
                <a:rect b="b" l="l" r="r" t="t"/>
                <a:pathLst>
                  <a:path extrusionOk="0" h="59440" w="46206">
                    <a:moveTo>
                      <a:pt x="43670" y="59441"/>
                    </a:moveTo>
                    <a:cubicBezTo>
                      <a:pt x="43151" y="59441"/>
                      <a:pt x="42619" y="59285"/>
                      <a:pt x="42164" y="58948"/>
                    </a:cubicBezTo>
                    <a:lnTo>
                      <a:pt x="5713" y="32067"/>
                    </a:lnTo>
                    <a:cubicBezTo>
                      <a:pt x="-416" y="27548"/>
                      <a:pt x="-1819" y="19120"/>
                      <a:pt x="2506" y="12848"/>
                    </a:cubicBezTo>
                    <a:cubicBezTo>
                      <a:pt x="11492" y="-99"/>
                      <a:pt x="29074" y="-3865"/>
                      <a:pt x="42554" y="4329"/>
                    </a:cubicBezTo>
                    <a:cubicBezTo>
                      <a:pt x="43748" y="5057"/>
                      <a:pt x="44333" y="6732"/>
                      <a:pt x="43606" y="7926"/>
                    </a:cubicBezTo>
                    <a:cubicBezTo>
                      <a:pt x="42878" y="9134"/>
                      <a:pt x="41502" y="9615"/>
                      <a:pt x="40320" y="8913"/>
                    </a:cubicBezTo>
                    <a:cubicBezTo>
                      <a:pt x="28763" y="1888"/>
                      <a:pt x="14154" y="4979"/>
                      <a:pt x="6674" y="15731"/>
                    </a:cubicBezTo>
                    <a:cubicBezTo>
                      <a:pt x="3921" y="19718"/>
                      <a:pt x="4804" y="25094"/>
                      <a:pt x="8713" y="27964"/>
                    </a:cubicBezTo>
                    <a:lnTo>
                      <a:pt x="45177" y="54857"/>
                    </a:lnTo>
                    <a:cubicBezTo>
                      <a:pt x="46307" y="55688"/>
                      <a:pt x="46540" y="57272"/>
                      <a:pt x="45709" y="58402"/>
                    </a:cubicBezTo>
                    <a:cubicBezTo>
                      <a:pt x="45216" y="59077"/>
                      <a:pt x="44437" y="59428"/>
                      <a:pt x="43670" y="594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4"/>
              <p:cNvSpPr/>
              <p:nvPr/>
            </p:nvSpPr>
            <p:spPr>
              <a:xfrm>
                <a:off x="3303241" y="2542000"/>
                <a:ext cx="512741" cy="627933"/>
              </a:xfrm>
              <a:custGeom>
                <a:rect b="b" l="l" r="r" t="t"/>
                <a:pathLst>
                  <a:path extrusionOk="0" h="164920" w="134666">
                    <a:moveTo>
                      <a:pt x="0" y="164920"/>
                    </a:moveTo>
                    <a:lnTo>
                      <a:pt x="0" y="126833"/>
                    </a:lnTo>
                    <a:cubicBezTo>
                      <a:pt x="0" y="108302"/>
                      <a:pt x="9674" y="91109"/>
                      <a:pt x="25517" y="81474"/>
                    </a:cubicBezTo>
                    <a:lnTo>
                      <a:pt x="73149" y="52528"/>
                    </a:lnTo>
                    <a:lnTo>
                      <a:pt x="106821" y="7039"/>
                    </a:lnTo>
                    <a:cubicBezTo>
                      <a:pt x="111950" y="118"/>
                      <a:pt x="121378" y="-2012"/>
                      <a:pt x="128975" y="2053"/>
                    </a:cubicBezTo>
                    <a:lnTo>
                      <a:pt x="128975" y="2053"/>
                    </a:lnTo>
                    <a:cubicBezTo>
                      <a:pt x="133805" y="4624"/>
                      <a:pt x="135922" y="10416"/>
                      <a:pt x="133909" y="15506"/>
                    </a:cubicBezTo>
                    <a:lnTo>
                      <a:pt x="98718" y="104290"/>
                    </a:lnTo>
                    <a:lnTo>
                      <a:pt x="61124" y="134014"/>
                    </a:lnTo>
                    <a:lnTo>
                      <a:pt x="61241" y="164920"/>
                    </a:lnTo>
                    <a:lnTo>
                      <a:pt x="13" y="1649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4"/>
              <p:cNvSpPr/>
              <p:nvPr/>
            </p:nvSpPr>
            <p:spPr>
              <a:xfrm>
                <a:off x="3479097" y="2768337"/>
                <a:ext cx="175918" cy="226105"/>
              </a:xfrm>
              <a:custGeom>
                <a:rect b="b" l="l" r="r" t="t"/>
                <a:pathLst>
                  <a:path extrusionOk="0" h="59384" w="46203">
                    <a:moveTo>
                      <a:pt x="2536" y="59384"/>
                    </a:moveTo>
                    <a:cubicBezTo>
                      <a:pt x="1757" y="59384"/>
                      <a:pt x="991" y="59021"/>
                      <a:pt x="497" y="58358"/>
                    </a:cubicBezTo>
                    <a:cubicBezTo>
                      <a:pt x="-334" y="57229"/>
                      <a:pt x="-100" y="55644"/>
                      <a:pt x="1029" y="54813"/>
                    </a:cubicBezTo>
                    <a:lnTo>
                      <a:pt x="37480" y="27920"/>
                    </a:lnTo>
                    <a:cubicBezTo>
                      <a:pt x="41389" y="25050"/>
                      <a:pt x="42285" y="19674"/>
                      <a:pt x="39519" y="15687"/>
                    </a:cubicBezTo>
                    <a:cubicBezTo>
                      <a:pt x="32065" y="4922"/>
                      <a:pt x="17456" y="1831"/>
                      <a:pt x="6289" y="8610"/>
                    </a:cubicBezTo>
                    <a:lnTo>
                      <a:pt x="4575" y="6675"/>
                    </a:lnTo>
                    <a:lnTo>
                      <a:pt x="3263" y="4494"/>
                    </a:lnTo>
                    <a:cubicBezTo>
                      <a:pt x="17132" y="-3908"/>
                      <a:pt x="34728" y="-181"/>
                      <a:pt x="43688" y="12778"/>
                    </a:cubicBezTo>
                    <a:cubicBezTo>
                      <a:pt x="48025" y="19051"/>
                      <a:pt x="46622" y="27491"/>
                      <a:pt x="40493" y="31997"/>
                    </a:cubicBezTo>
                    <a:lnTo>
                      <a:pt x="4042" y="58878"/>
                    </a:lnTo>
                    <a:cubicBezTo>
                      <a:pt x="3588" y="59216"/>
                      <a:pt x="3055" y="59371"/>
                      <a:pt x="2536" y="5937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4"/>
              <p:cNvSpPr/>
              <p:nvPr/>
            </p:nvSpPr>
            <p:spPr>
              <a:xfrm rot="-4602206">
                <a:off x="2942657" y="2152493"/>
                <a:ext cx="627432" cy="627432"/>
              </a:xfrm>
              <a:custGeom>
                <a:rect b="b" l="l" r="r" t="t"/>
                <a:pathLst>
                  <a:path extrusionOk="0" h="164919" w="164919">
                    <a:moveTo>
                      <a:pt x="164919" y="82460"/>
                    </a:moveTo>
                    <a:cubicBezTo>
                      <a:pt x="164919" y="128001"/>
                      <a:pt x="128001" y="164919"/>
                      <a:pt x="82460" y="164919"/>
                    </a:cubicBezTo>
                    <a:cubicBezTo>
                      <a:pt x="36918" y="164919"/>
                      <a:pt x="0" y="128001"/>
                      <a:pt x="0" y="82460"/>
                    </a:cubicBezTo>
                    <a:cubicBezTo>
                      <a:pt x="0" y="36918"/>
                      <a:pt x="36918" y="0"/>
                      <a:pt x="82460" y="0"/>
                    </a:cubicBezTo>
                    <a:cubicBezTo>
                      <a:pt x="128001" y="0"/>
                      <a:pt x="164919" y="36918"/>
                      <a:pt x="164919" y="824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4"/>
              <p:cNvSpPr/>
              <p:nvPr/>
            </p:nvSpPr>
            <p:spPr>
              <a:xfrm>
                <a:off x="3167509" y="2262778"/>
                <a:ext cx="178503" cy="396288"/>
              </a:xfrm>
              <a:custGeom>
                <a:rect b="b" l="l" r="r" t="t"/>
                <a:pathLst>
                  <a:path extrusionOk="0" h="104081" w="46882">
                    <a:moveTo>
                      <a:pt x="28634" y="93121"/>
                    </a:moveTo>
                    <a:cubicBezTo>
                      <a:pt x="28634" y="95121"/>
                      <a:pt x="28673" y="96965"/>
                      <a:pt x="28634" y="98809"/>
                    </a:cubicBezTo>
                    <a:cubicBezTo>
                      <a:pt x="28569" y="101835"/>
                      <a:pt x="26271" y="104107"/>
                      <a:pt x="23375" y="104081"/>
                    </a:cubicBezTo>
                    <a:cubicBezTo>
                      <a:pt x="20544" y="104055"/>
                      <a:pt x="18310" y="101796"/>
                      <a:pt x="18245" y="98848"/>
                    </a:cubicBezTo>
                    <a:cubicBezTo>
                      <a:pt x="18206" y="96952"/>
                      <a:pt x="18245" y="95056"/>
                      <a:pt x="18245" y="93589"/>
                    </a:cubicBezTo>
                    <a:cubicBezTo>
                      <a:pt x="15272" y="92057"/>
                      <a:pt x="12337" y="90953"/>
                      <a:pt x="9870" y="89200"/>
                    </a:cubicBezTo>
                    <a:cubicBezTo>
                      <a:pt x="3584" y="84772"/>
                      <a:pt x="364" y="78538"/>
                      <a:pt x="52" y="70851"/>
                    </a:cubicBezTo>
                    <a:cubicBezTo>
                      <a:pt x="-78" y="67539"/>
                      <a:pt x="2065" y="65137"/>
                      <a:pt x="5078" y="65046"/>
                    </a:cubicBezTo>
                    <a:cubicBezTo>
                      <a:pt x="8090" y="64968"/>
                      <a:pt x="10311" y="67228"/>
                      <a:pt x="10441" y="70552"/>
                    </a:cubicBezTo>
                    <a:cubicBezTo>
                      <a:pt x="10753" y="77993"/>
                      <a:pt x="16765" y="83577"/>
                      <a:pt x="24128" y="83239"/>
                    </a:cubicBezTo>
                    <a:cubicBezTo>
                      <a:pt x="31179" y="82928"/>
                      <a:pt x="36698" y="76850"/>
                      <a:pt x="36451" y="69682"/>
                    </a:cubicBezTo>
                    <a:cubicBezTo>
                      <a:pt x="36205" y="62878"/>
                      <a:pt x="30608" y="57437"/>
                      <a:pt x="23647" y="57242"/>
                    </a:cubicBezTo>
                    <a:cubicBezTo>
                      <a:pt x="13804" y="56969"/>
                      <a:pt x="6506" y="52502"/>
                      <a:pt x="2247" y="43633"/>
                    </a:cubicBezTo>
                    <a:cubicBezTo>
                      <a:pt x="-3960" y="30699"/>
                      <a:pt x="3247" y="15181"/>
                      <a:pt x="17064" y="11324"/>
                    </a:cubicBezTo>
                    <a:cubicBezTo>
                      <a:pt x="17427" y="11220"/>
                      <a:pt x="17778" y="11077"/>
                      <a:pt x="18245" y="10922"/>
                    </a:cubicBezTo>
                    <a:cubicBezTo>
                      <a:pt x="18245" y="9104"/>
                      <a:pt x="18219" y="7260"/>
                      <a:pt x="18245" y="5429"/>
                    </a:cubicBezTo>
                    <a:cubicBezTo>
                      <a:pt x="18284" y="2273"/>
                      <a:pt x="20518" y="-38"/>
                      <a:pt x="23492" y="0"/>
                    </a:cubicBezTo>
                    <a:cubicBezTo>
                      <a:pt x="26387" y="26"/>
                      <a:pt x="28595" y="2312"/>
                      <a:pt x="28647" y="5377"/>
                    </a:cubicBezTo>
                    <a:cubicBezTo>
                      <a:pt x="28673" y="7221"/>
                      <a:pt x="28647" y="9052"/>
                      <a:pt x="28647" y="10960"/>
                    </a:cubicBezTo>
                    <a:cubicBezTo>
                      <a:pt x="33114" y="12103"/>
                      <a:pt x="36971" y="14181"/>
                      <a:pt x="40139" y="17453"/>
                    </a:cubicBezTo>
                    <a:cubicBezTo>
                      <a:pt x="44386" y="21843"/>
                      <a:pt x="46632" y="27115"/>
                      <a:pt x="46840" y="33218"/>
                    </a:cubicBezTo>
                    <a:cubicBezTo>
                      <a:pt x="46957" y="36516"/>
                      <a:pt x="44814" y="38945"/>
                      <a:pt x="41814" y="39023"/>
                    </a:cubicBezTo>
                    <a:cubicBezTo>
                      <a:pt x="38802" y="39114"/>
                      <a:pt x="36581" y="36841"/>
                      <a:pt x="36451" y="33517"/>
                    </a:cubicBezTo>
                    <a:cubicBezTo>
                      <a:pt x="36140" y="26076"/>
                      <a:pt x="30140" y="20505"/>
                      <a:pt x="22764" y="20830"/>
                    </a:cubicBezTo>
                    <a:cubicBezTo>
                      <a:pt x="15661" y="21128"/>
                      <a:pt x="10116" y="27323"/>
                      <a:pt x="10454" y="34543"/>
                    </a:cubicBezTo>
                    <a:cubicBezTo>
                      <a:pt x="10766" y="41256"/>
                      <a:pt x="16362" y="46671"/>
                      <a:pt x="23245" y="46814"/>
                    </a:cubicBezTo>
                    <a:cubicBezTo>
                      <a:pt x="31997" y="47009"/>
                      <a:pt x="38841" y="50697"/>
                      <a:pt x="43438" y="58125"/>
                    </a:cubicBezTo>
                    <a:cubicBezTo>
                      <a:pt x="51437" y="71059"/>
                      <a:pt x="44866" y="88161"/>
                      <a:pt x="30309" y="92641"/>
                    </a:cubicBezTo>
                    <a:cubicBezTo>
                      <a:pt x="29790" y="92797"/>
                      <a:pt x="29270" y="92940"/>
                      <a:pt x="28647" y="931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4"/>
              <p:cNvSpPr/>
              <p:nvPr/>
            </p:nvSpPr>
            <p:spPr>
              <a:xfrm>
                <a:off x="2995989" y="2205640"/>
                <a:ext cx="521426" cy="521426"/>
              </a:xfrm>
              <a:custGeom>
                <a:rect b="b" l="l" r="r" t="t"/>
                <a:pathLst>
                  <a:path extrusionOk="0" h="136947" w="136947">
                    <a:moveTo>
                      <a:pt x="68474" y="136948"/>
                    </a:moveTo>
                    <a:cubicBezTo>
                      <a:pt x="30711" y="136948"/>
                      <a:pt x="0" y="106237"/>
                      <a:pt x="0" y="68474"/>
                    </a:cubicBezTo>
                    <a:cubicBezTo>
                      <a:pt x="0" y="30711"/>
                      <a:pt x="30711" y="0"/>
                      <a:pt x="68474" y="0"/>
                    </a:cubicBezTo>
                    <a:cubicBezTo>
                      <a:pt x="106236" y="0"/>
                      <a:pt x="136948" y="30711"/>
                      <a:pt x="136948" y="68474"/>
                    </a:cubicBezTo>
                    <a:cubicBezTo>
                      <a:pt x="136948" y="106237"/>
                      <a:pt x="106236" y="136948"/>
                      <a:pt x="68474" y="136948"/>
                    </a:cubicBezTo>
                    <a:close/>
                    <a:moveTo>
                      <a:pt x="68474" y="2545"/>
                    </a:moveTo>
                    <a:cubicBezTo>
                      <a:pt x="32114" y="2545"/>
                      <a:pt x="2545" y="32114"/>
                      <a:pt x="2545" y="68474"/>
                    </a:cubicBezTo>
                    <a:cubicBezTo>
                      <a:pt x="2545" y="104834"/>
                      <a:pt x="32114" y="134403"/>
                      <a:pt x="68474" y="134403"/>
                    </a:cubicBezTo>
                    <a:cubicBezTo>
                      <a:pt x="104834" y="134403"/>
                      <a:pt x="134403" y="104834"/>
                      <a:pt x="134403" y="68474"/>
                    </a:cubicBezTo>
                    <a:cubicBezTo>
                      <a:pt x="134403" y="32114"/>
                      <a:pt x="104834" y="2545"/>
                      <a:pt x="68474" y="254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pic>
        <p:nvPicPr>
          <p:cNvPr id="58" name="Google Shape;58;p5"/>
          <p:cNvPicPr preferRelativeResize="0"/>
          <p:nvPr/>
        </p:nvPicPr>
        <p:blipFill>
          <a:blip r:embed="rId2">
            <a:alphaModFix/>
          </a:blip>
          <a:stretch>
            <a:fillRect/>
          </a:stretch>
        </p:blipFill>
        <p:spPr>
          <a:xfrm flipH="1">
            <a:off x="1875" y="0"/>
            <a:ext cx="9140300" cy="5143501"/>
          </a:xfrm>
          <a:prstGeom prst="rect">
            <a:avLst/>
          </a:prstGeom>
          <a:noFill/>
          <a:ln>
            <a:noFill/>
          </a:ln>
        </p:spPr>
      </p:pic>
      <p:sp>
        <p:nvSpPr>
          <p:cNvPr id="59" name="Google Shape;59;p5"/>
          <p:cNvSpPr/>
          <p:nvPr/>
        </p:nvSpPr>
        <p:spPr>
          <a:xfrm>
            <a:off x="271450" y="334050"/>
            <a:ext cx="8540100" cy="44754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60" name="Google Shape;60;p5"/>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 name="Google Shape;61;p5"/>
          <p:cNvSpPr txBox="1"/>
          <p:nvPr>
            <p:ph idx="1" type="subTitle"/>
          </p:nvPr>
        </p:nvSpPr>
        <p:spPr>
          <a:xfrm>
            <a:off x="3930249" y="2574349"/>
            <a:ext cx="2505600" cy="17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2" name="Google Shape;62;p5"/>
          <p:cNvSpPr txBox="1"/>
          <p:nvPr>
            <p:ph idx="2" type="subTitle"/>
          </p:nvPr>
        </p:nvSpPr>
        <p:spPr>
          <a:xfrm>
            <a:off x="722375" y="2574349"/>
            <a:ext cx="2505600" cy="17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3" name="Google Shape;63;p5"/>
          <p:cNvSpPr txBox="1"/>
          <p:nvPr>
            <p:ph idx="3" type="subTitle"/>
          </p:nvPr>
        </p:nvSpPr>
        <p:spPr>
          <a:xfrm>
            <a:off x="722375" y="2091640"/>
            <a:ext cx="2505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4" name="Google Shape;64;p5"/>
          <p:cNvSpPr txBox="1"/>
          <p:nvPr>
            <p:ph idx="4" type="subTitle"/>
          </p:nvPr>
        </p:nvSpPr>
        <p:spPr>
          <a:xfrm>
            <a:off x="3930250" y="2091640"/>
            <a:ext cx="2505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65" name="Google Shape;65;p5"/>
          <p:cNvGrpSpPr/>
          <p:nvPr/>
        </p:nvGrpSpPr>
        <p:grpSpPr>
          <a:xfrm>
            <a:off x="8430775" y="213150"/>
            <a:ext cx="1809600" cy="4717200"/>
            <a:chOff x="8430775" y="213150"/>
            <a:chExt cx="1809600" cy="4717200"/>
          </a:xfrm>
        </p:grpSpPr>
        <p:sp>
          <p:nvSpPr>
            <p:cNvPr id="66" name="Google Shape;66;p5"/>
            <p:cNvSpPr/>
            <p:nvPr/>
          </p:nvSpPr>
          <p:spPr>
            <a:xfrm>
              <a:off x="8430775" y="1666738"/>
              <a:ext cx="1809600" cy="1809600"/>
            </a:xfrm>
            <a:prstGeom prst="ellipse">
              <a:avLst/>
            </a:prstGeom>
            <a:solidFill>
              <a:srgbClr val="FFFFFF">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67" name="Google Shape;67;p5"/>
            <p:cNvGrpSpPr/>
            <p:nvPr/>
          </p:nvGrpSpPr>
          <p:grpSpPr>
            <a:xfrm>
              <a:off x="8751000" y="213150"/>
              <a:ext cx="115200" cy="4717200"/>
              <a:chOff x="288000" y="213150"/>
              <a:chExt cx="115200" cy="4717200"/>
            </a:xfrm>
          </p:grpSpPr>
          <p:sp>
            <p:nvSpPr>
              <p:cNvPr id="68" name="Google Shape;68;p5"/>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69" name="Google Shape;69;p5"/>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70" name="Google Shape;70;p5"/>
              <p:cNvCxnSpPr>
                <a:stCxn id="68" idx="4"/>
                <a:endCxn id="69" idx="0"/>
              </p:cNvCxnSpPr>
              <p:nvPr/>
            </p:nvCxnSpPr>
            <p:spPr>
              <a:xfrm>
                <a:off x="345600" y="328350"/>
                <a:ext cx="0" cy="4486800"/>
              </a:xfrm>
              <a:prstGeom prst="straightConnector1">
                <a:avLst/>
              </a:prstGeom>
              <a:noFill/>
              <a:ln cap="flat" cmpd="sng" w="9525">
                <a:solidFill>
                  <a:schemeClr val="dk1"/>
                </a:solidFill>
                <a:prstDash val="solid"/>
                <a:round/>
                <a:headEnd len="med" w="med" type="none"/>
                <a:tailEnd len="med" w="med" type="none"/>
              </a:ln>
            </p:spPr>
          </p:cxnSp>
        </p:grpSp>
        <p:grpSp>
          <p:nvGrpSpPr>
            <p:cNvPr id="71" name="Google Shape;71;p5"/>
            <p:cNvGrpSpPr/>
            <p:nvPr/>
          </p:nvGrpSpPr>
          <p:grpSpPr>
            <a:xfrm>
              <a:off x="8546448" y="2385709"/>
              <a:ext cx="524295" cy="371677"/>
              <a:chOff x="68773" y="2385709"/>
              <a:chExt cx="524295" cy="371677"/>
            </a:xfrm>
          </p:grpSpPr>
          <p:sp>
            <p:nvSpPr>
              <p:cNvPr id="72" name="Google Shape;72;p5"/>
              <p:cNvSpPr/>
              <p:nvPr/>
            </p:nvSpPr>
            <p:spPr>
              <a:xfrm rot="10800000">
                <a:off x="68773" y="2385709"/>
                <a:ext cx="524295" cy="371677"/>
              </a:xfrm>
              <a:custGeom>
                <a:rect b="b" l="l" r="r" t="t"/>
                <a:pathLst>
                  <a:path extrusionOk="0" h="385157" w="543311">
                    <a:moveTo>
                      <a:pt x="518690" y="0"/>
                    </a:moveTo>
                    <a:cubicBezTo>
                      <a:pt x="532288" y="0"/>
                      <a:pt x="543311" y="11023"/>
                      <a:pt x="543311" y="24621"/>
                    </a:cubicBezTo>
                    <a:lnTo>
                      <a:pt x="543311" y="360537"/>
                    </a:lnTo>
                    <a:cubicBezTo>
                      <a:pt x="543311" y="374134"/>
                      <a:pt x="532288" y="385158"/>
                      <a:pt x="518690" y="385158"/>
                    </a:cubicBezTo>
                    <a:lnTo>
                      <a:pt x="24621" y="385158"/>
                    </a:lnTo>
                    <a:cubicBezTo>
                      <a:pt x="11023" y="385158"/>
                      <a:pt x="0" y="374134"/>
                      <a:pt x="0" y="360537"/>
                    </a:cubicBezTo>
                    <a:lnTo>
                      <a:pt x="0" y="24621"/>
                    </a:lnTo>
                    <a:cubicBezTo>
                      <a:pt x="0" y="11023"/>
                      <a:pt x="11023" y="0"/>
                      <a:pt x="2462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3" name="Google Shape;73;p5"/>
              <p:cNvGrpSpPr/>
              <p:nvPr/>
            </p:nvGrpSpPr>
            <p:grpSpPr>
              <a:xfrm>
                <a:off x="178744" y="2443072"/>
                <a:ext cx="304911" cy="257358"/>
                <a:chOff x="1903705" y="475177"/>
                <a:chExt cx="605704" cy="511239"/>
              </a:xfrm>
            </p:grpSpPr>
            <p:sp>
              <p:nvSpPr>
                <p:cNvPr id="74" name="Google Shape;74;p5"/>
                <p:cNvSpPr/>
                <p:nvPr/>
              </p:nvSpPr>
              <p:spPr>
                <a:xfrm>
                  <a:off x="2198400" y="794026"/>
                  <a:ext cx="15244" cy="88558"/>
                </a:xfrm>
                <a:custGeom>
                  <a:rect b="b" l="l" r="r" t="t"/>
                  <a:pathLst>
                    <a:path extrusionOk="0" h="35745" w="6153">
                      <a:moveTo>
                        <a:pt x="0" y="0"/>
                      </a:moveTo>
                      <a:lnTo>
                        <a:pt x="6154" y="0"/>
                      </a:lnTo>
                      <a:lnTo>
                        <a:pt x="6154" y="35745"/>
                      </a:lnTo>
                      <a:lnTo>
                        <a:pt x="0" y="3574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5"/>
                <p:cNvSpPr/>
                <p:nvPr/>
              </p:nvSpPr>
              <p:spPr>
                <a:xfrm>
                  <a:off x="2173588" y="874967"/>
                  <a:ext cx="64910" cy="64910"/>
                </a:xfrm>
                <a:custGeom>
                  <a:rect b="b" l="l" r="r" t="t"/>
                  <a:pathLst>
                    <a:path extrusionOk="0" h="26200" w="26200">
                      <a:moveTo>
                        <a:pt x="13095" y="26201"/>
                      </a:moveTo>
                      <a:cubicBezTo>
                        <a:pt x="5884" y="26201"/>
                        <a:pt x="0" y="20326"/>
                        <a:pt x="0" y="13095"/>
                      </a:cubicBezTo>
                      <a:cubicBezTo>
                        <a:pt x="0" y="5864"/>
                        <a:pt x="5874" y="0"/>
                        <a:pt x="13095" y="0"/>
                      </a:cubicBezTo>
                      <a:cubicBezTo>
                        <a:pt x="20316" y="0"/>
                        <a:pt x="26201" y="5874"/>
                        <a:pt x="26201" y="13095"/>
                      </a:cubicBezTo>
                      <a:cubicBezTo>
                        <a:pt x="26201" y="20316"/>
                        <a:pt x="20326" y="26201"/>
                        <a:pt x="13095" y="26201"/>
                      </a:cubicBezTo>
                      <a:close/>
                      <a:moveTo>
                        <a:pt x="13095" y="6164"/>
                      </a:moveTo>
                      <a:cubicBezTo>
                        <a:pt x="9275" y="6164"/>
                        <a:pt x="6164" y="9275"/>
                        <a:pt x="6164" y="13105"/>
                      </a:cubicBezTo>
                      <a:cubicBezTo>
                        <a:pt x="6164" y="16935"/>
                        <a:pt x="9275" y="20047"/>
                        <a:pt x="13095" y="20047"/>
                      </a:cubicBezTo>
                      <a:cubicBezTo>
                        <a:pt x="16915" y="20047"/>
                        <a:pt x="20037" y="16935"/>
                        <a:pt x="20037" y="13105"/>
                      </a:cubicBezTo>
                      <a:cubicBezTo>
                        <a:pt x="20037" y="9275"/>
                        <a:pt x="16925" y="6164"/>
                        <a:pt x="13095" y="61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5"/>
                <p:cNvSpPr/>
                <p:nvPr/>
              </p:nvSpPr>
              <p:spPr>
                <a:xfrm>
                  <a:off x="2074828" y="794026"/>
                  <a:ext cx="62094" cy="146797"/>
                </a:xfrm>
                <a:custGeom>
                  <a:rect b="b" l="l" r="r" t="t"/>
                  <a:pathLst>
                    <a:path extrusionOk="0" h="59252" w="25063">
                      <a:moveTo>
                        <a:pt x="4528" y="59253"/>
                      </a:moveTo>
                      <a:lnTo>
                        <a:pt x="0" y="55084"/>
                      </a:lnTo>
                      <a:lnTo>
                        <a:pt x="14980" y="38807"/>
                      </a:lnTo>
                      <a:cubicBezTo>
                        <a:pt x="17514" y="36054"/>
                        <a:pt x="18910" y="32484"/>
                        <a:pt x="18910" y="28744"/>
                      </a:cubicBezTo>
                      <a:lnTo>
                        <a:pt x="18910" y="0"/>
                      </a:lnTo>
                      <a:lnTo>
                        <a:pt x="25064" y="0"/>
                      </a:lnTo>
                      <a:lnTo>
                        <a:pt x="25064" y="28744"/>
                      </a:lnTo>
                      <a:cubicBezTo>
                        <a:pt x="25064" y="34030"/>
                        <a:pt x="23089" y="39086"/>
                        <a:pt x="19518" y="42976"/>
                      </a:cubicBezTo>
                      <a:lnTo>
                        <a:pt x="4538"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5"/>
                <p:cNvSpPr/>
                <p:nvPr/>
              </p:nvSpPr>
              <p:spPr>
                <a:xfrm>
                  <a:off x="2031183" y="921506"/>
                  <a:ext cx="64886" cy="64910"/>
                </a:xfrm>
                <a:custGeom>
                  <a:rect b="b" l="l" r="r" t="t"/>
                  <a:pathLst>
                    <a:path extrusionOk="0" h="26200" w="26190">
                      <a:moveTo>
                        <a:pt x="13095" y="26201"/>
                      </a:moveTo>
                      <a:cubicBezTo>
                        <a:pt x="5874" y="26201"/>
                        <a:pt x="0" y="20326"/>
                        <a:pt x="0" y="13105"/>
                      </a:cubicBezTo>
                      <a:cubicBezTo>
                        <a:pt x="0" y="5884"/>
                        <a:pt x="5874" y="0"/>
                        <a:pt x="13095" y="0"/>
                      </a:cubicBezTo>
                      <a:cubicBezTo>
                        <a:pt x="20316" y="0"/>
                        <a:pt x="26191" y="5874"/>
                        <a:pt x="26191" y="13105"/>
                      </a:cubicBezTo>
                      <a:cubicBezTo>
                        <a:pt x="26191" y="20336"/>
                        <a:pt x="20316" y="26201"/>
                        <a:pt x="13095" y="26201"/>
                      </a:cubicBezTo>
                      <a:close/>
                      <a:moveTo>
                        <a:pt x="13095" y="6154"/>
                      </a:moveTo>
                      <a:cubicBezTo>
                        <a:pt x="9265" y="6154"/>
                        <a:pt x="6154" y="9265"/>
                        <a:pt x="6154" y="13095"/>
                      </a:cubicBezTo>
                      <a:cubicBezTo>
                        <a:pt x="6154" y="16925"/>
                        <a:pt x="9265" y="20037"/>
                        <a:pt x="13095" y="20037"/>
                      </a:cubicBezTo>
                      <a:cubicBezTo>
                        <a:pt x="16925" y="20037"/>
                        <a:pt x="20027" y="16925"/>
                        <a:pt x="20027" y="13095"/>
                      </a:cubicBezTo>
                      <a:cubicBezTo>
                        <a:pt x="20027" y="9265"/>
                        <a:pt x="1691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5"/>
                <p:cNvSpPr/>
                <p:nvPr/>
              </p:nvSpPr>
              <p:spPr>
                <a:xfrm>
                  <a:off x="1960721" y="794001"/>
                  <a:ext cx="41166" cy="115516"/>
                </a:xfrm>
                <a:custGeom>
                  <a:rect b="b" l="l" r="r" t="t"/>
                  <a:pathLst>
                    <a:path extrusionOk="0" h="46626" w="16616">
                      <a:moveTo>
                        <a:pt x="4757" y="46626"/>
                      </a:moveTo>
                      <a:lnTo>
                        <a:pt x="0" y="42727"/>
                      </a:lnTo>
                      <a:lnTo>
                        <a:pt x="7091" y="34060"/>
                      </a:lnTo>
                      <a:cubicBezTo>
                        <a:pt x="9265" y="31407"/>
                        <a:pt x="10462" y="28066"/>
                        <a:pt x="10462" y="24635"/>
                      </a:cubicBezTo>
                      <a:lnTo>
                        <a:pt x="10462" y="0"/>
                      </a:lnTo>
                      <a:lnTo>
                        <a:pt x="16616" y="0"/>
                      </a:lnTo>
                      <a:lnTo>
                        <a:pt x="16616" y="24635"/>
                      </a:lnTo>
                      <a:cubicBezTo>
                        <a:pt x="16616" y="29482"/>
                        <a:pt x="14921" y="34209"/>
                        <a:pt x="11849" y="37959"/>
                      </a:cubicBezTo>
                      <a:lnTo>
                        <a:pt x="4757"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5"/>
                <p:cNvSpPr/>
                <p:nvPr/>
              </p:nvSpPr>
              <p:spPr>
                <a:xfrm>
                  <a:off x="1918288"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0" y="5874"/>
                        <a:pt x="26210" y="13105"/>
                      </a:cubicBezTo>
                      <a:cubicBezTo>
                        <a:pt x="26210"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5"/>
                <p:cNvSpPr/>
                <p:nvPr/>
              </p:nvSpPr>
              <p:spPr>
                <a:xfrm>
                  <a:off x="2055995"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5"/>
                <p:cNvSpPr/>
                <p:nvPr/>
              </p:nvSpPr>
              <p:spPr>
                <a:xfrm>
                  <a:off x="2275164" y="794026"/>
                  <a:ext cx="62094" cy="146797"/>
                </a:xfrm>
                <a:custGeom>
                  <a:rect b="b" l="l" r="r" t="t"/>
                  <a:pathLst>
                    <a:path extrusionOk="0" h="59252" w="25063">
                      <a:moveTo>
                        <a:pt x="20536" y="59253"/>
                      </a:moveTo>
                      <a:lnTo>
                        <a:pt x="5555" y="42976"/>
                      </a:lnTo>
                      <a:cubicBezTo>
                        <a:pt x="1975" y="39086"/>
                        <a:pt x="0" y="34030"/>
                        <a:pt x="0" y="28744"/>
                      </a:cubicBezTo>
                      <a:lnTo>
                        <a:pt x="0" y="0"/>
                      </a:lnTo>
                      <a:lnTo>
                        <a:pt x="6154" y="0"/>
                      </a:lnTo>
                      <a:lnTo>
                        <a:pt x="6154" y="28744"/>
                      </a:lnTo>
                      <a:cubicBezTo>
                        <a:pt x="6154" y="32484"/>
                        <a:pt x="7550" y="36064"/>
                        <a:pt x="10083" y="38807"/>
                      </a:cubicBezTo>
                      <a:lnTo>
                        <a:pt x="25063" y="55084"/>
                      </a:lnTo>
                      <a:lnTo>
                        <a:pt x="20536"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5"/>
                <p:cNvSpPr/>
                <p:nvPr/>
              </p:nvSpPr>
              <p:spPr>
                <a:xfrm>
                  <a:off x="2316016" y="921506"/>
                  <a:ext cx="64910" cy="64910"/>
                </a:xfrm>
                <a:custGeom>
                  <a:rect b="b" l="l" r="r" t="t"/>
                  <a:pathLst>
                    <a:path extrusionOk="0" h="26200" w="26200">
                      <a:moveTo>
                        <a:pt x="13095" y="26201"/>
                      </a:moveTo>
                      <a:cubicBezTo>
                        <a:pt x="5884" y="26201"/>
                        <a:pt x="0" y="20326"/>
                        <a:pt x="0" y="13105"/>
                      </a:cubicBezTo>
                      <a:cubicBezTo>
                        <a:pt x="0" y="5884"/>
                        <a:pt x="5874" y="0"/>
                        <a:pt x="13095" y="0"/>
                      </a:cubicBezTo>
                      <a:cubicBezTo>
                        <a:pt x="20316" y="0"/>
                        <a:pt x="26201" y="5874"/>
                        <a:pt x="26201" y="13105"/>
                      </a:cubicBezTo>
                      <a:cubicBezTo>
                        <a:pt x="26201" y="20336"/>
                        <a:pt x="20326" y="26201"/>
                        <a:pt x="13095" y="26201"/>
                      </a:cubicBezTo>
                      <a:close/>
                      <a:moveTo>
                        <a:pt x="13095" y="6154"/>
                      </a:moveTo>
                      <a:cubicBezTo>
                        <a:pt x="9275" y="6154"/>
                        <a:pt x="6164" y="9265"/>
                        <a:pt x="6164" y="13095"/>
                      </a:cubicBezTo>
                      <a:cubicBezTo>
                        <a:pt x="6164" y="16925"/>
                        <a:pt x="9275" y="20037"/>
                        <a:pt x="13095" y="20037"/>
                      </a:cubicBezTo>
                      <a:cubicBezTo>
                        <a:pt x="16915" y="20037"/>
                        <a:pt x="20037" y="16925"/>
                        <a:pt x="20037" y="13095"/>
                      </a:cubicBezTo>
                      <a:cubicBezTo>
                        <a:pt x="20037" y="9265"/>
                        <a:pt x="1692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5"/>
                <p:cNvSpPr/>
                <p:nvPr/>
              </p:nvSpPr>
              <p:spPr>
                <a:xfrm>
                  <a:off x="2410204" y="794026"/>
                  <a:ext cx="41166" cy="115516"/>
                </a:xfrm>
                <a:custGeom>
                  <a:rect b="b" l="l" r="r" t="t"/>
                  <a:pathLst>
                    <a:path extrusionOk="0" h="46626" w="16616">
                      <a:moveTo>
                        <a:pt x="11859" y="46616"/>
                      </a:moveTo>
                      <a:lnTo>
                        <a:pt x="4767" y="37949"/>
                      </a:lnTo>
                      <a:cubicBezTo>
                        <a:pt x="1696" y="34209"/>
                        <a:pt x="0" y="29472"/>
                        <a:pt x="0" y="24635"/>
                      </a:cubicBezTo>
                      <a:lnTo>
                        <a:pt x="0" y="0"/>
                      </a:lnTo>
                      <a:lnTo>
                        <a:pt x="6154" y="0"/>
                      </a:lnTo>
                      <a:lnTo>
                        <a:pt x="6154" y="24635"/>
                      </a:lnTo>
                      <a:cubicBezTo>
                        <a:pt x="6154" y="28056"/>
                        <a:pt x="7351" y="31407"/>
                        <a:pt x="9525" y="34050"/>
                      </a:cubicBezTo>
                      <a:lnTo>
                        <a:pt x="16616" y="42727"/>
                      </a:lnTo>
                      <a:lnTo>
                        <a:pt x="11859"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5"/>
                <p:cNvSpPr/>
                <p:nvPr/>
              </p:nvSpPr>
              <p:spPr>
                <a:xfrm>
                  <a:off x="2428864"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1" y="5874"/>
                        <a:pt x="26211" y="13105"/>
                      </a:cubicBezTo>
                      <a:cubicBezTo>
                        <a:pt x="26211"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5"/>
                <p:cNvSpPr/>
                <p:nvPr/>
              </p:nvSpPr>
              <p:spPr>
                <a:xfrm>
                  <a:off x="2340830"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5"/>
                <p:cNvSpPr/>
                <p:nvPr/>
              </p:nvSpPr>
              <p:spPr>
                <a:xfrm>
                  <a:off x="1903705" y="475177"/>
                  <a:ext cx="605704" cy="280495"/>
                </a:xfrm>
                <a:custGeom>
                  <a:rect b="b" l="l" r="r" t="t"/>
                  <a:pathLst>
                    <a:path extrusionOk="0" h="113217" w="244482">
                      <a:moveTo>
                        <a:pt x="219070" y="49477"/>
                      </a:moveTo>
                      <a:lnTo>
                        <a:pt x="219070" y="49477"/>
                      </a:lnTo>
                      <a:cubicBezTo>
                        <a:pt x="219070" y="49477"/>
                        <a:pt x="220974" y="22139"/>
                        <a:pt x="195043" y="23007"/>
                      </a:cubicBezTo>
                      <a:cubicBezTo>
                        <a:pt x="194904" y="25730"/>
                        <a:pt x="194175" y="32980"/>
                        <a:pt x="190465" y="38586"/>
                      </a:cubicBezTo>
                      <a:cubicBezTo>
                        <a:pt x="189727" y="39693"/>
                        <a:pt x="188521" y="40301"/>
                        <a:pt x="187284" y="40301"/>
                      </a:cubicBezTo>
                      <a:cubicBezTo>
                        <a:pt x="186556" y="40301"/>
                        <a:pt x="185828" y="40092"/>
                        <a:pt x="185179" y="39663"/>
                      </a:cubicBezTo>
                      <a:cubicBezTo>
                        <a:pt x="183424" y="38496"/>
                        <a:pt x="182945" y="36132"/>
                        <a:pt x="184102" y="34377"/>
                      </a:cubicBezTo>
                      <a:cubicBezTo>
                        <a:pt x="187364" y="29450"/>
                        <a:pt x="187453" y="21990"/>
                        <a:pt x="187453" y="21920"/>
                      </a:cubicBezTo>
                      <a:cubicBezTo>
                        <a:pt x="187453" y="21750"/>
                        <a:pt x="187483" y="21591"/>
                        <a:pt x="187503" y="21431"/>
                      </a:cubicBezTo>
                      <a:cubicBezTo>
                        <a:pt x="186825" y="16305"/>
                        <a:pt x="183554" y="4566"/>
                        <a:pt x="167676" y="925"/>
                      </a:cubicBezTo>
                      <a:cubicBezTo>
                        <a:pt x="160575" y="-710"/>
                        <a:pt x="154710" y="147"/>
                        <a:pt x="150511" y="1474"/>
                      </a:cubicBezTo>
                      <a:cubicBezTo>
                        <a:pt x="154411" y="5613"/>
                        <a:pt x="156934" y="10879"/>
                        <a:pt x="157862" y="17033"/>
                      </a:cubicBezTo>
                      <a:cubicBezTo>
                        <a:pt x="159497" y="27814"/>
                        <a:pt x="155957" y="40052"/>
                        <a:pt x="148417" y="50414"/>
                      </a:cubicBezTo>
                      <a:cubicBezTo>
                        <a:pt x="149424" y="51910"/>
                        <a:pt x="150142" y="53765"/>
                        <a:pt x="150411" y="56049"/>
                      </a:cubicBezTo>
                      <a:cubicBezTo>
                        <a:pt x="150651" y="58144"/>
                        <a:pt x="149155" y="60039"/>
                        <a:pt x="147060" y="60278"/>
                      </a:cubicBezTo>
                      <a:cubicBezTo>
                        <a:pt x="146911" y="60298"/>
                        <a:pt x="146761" y="60308"/>
                        <a:pt x="146612" y="60308"/>
                      </a:cubicBezTo>
                      <a:cubicBezTo>
                        <a:pt x="144697" y="60308"/>
                        <a:pt x="143051" y="58882"/>
                        <a:pt x="142822" y="56937"/>
                      </a:cubicBezTo>
                      <a:cubicBezTo>
                        <a:pt x="142293" y="52429"/>
                        <a:pt x="137845" y="52708"/>
                        <a:pt x="136967" y="52818"/>
                      </a:cubicBezTo>
                      <a:cubicBezTo>
                        <a:pt x="134893" y="53067"/>
                        <a:pt x="132978" y="51561"/>
                        <a:pt x="132738" y="49467"/>
                      </a:cubicBezTo>
                      <a:cubicBezTo>
                        <a:pt x="132499" y="47372"/>
                        <a:pt x="133995" y="45477"/>
                        <a:pt x="136089" y="45238"/>
                      </a:cubicBezTo>
                      <a:cubicBezTo>
                        <a:pt x="137935" y="45028"/>
                        <a:pt x="140149" y="45208"/>
                        <a:pt x="142273" y="45916"/>
                      </a:cubicBezTo>
                      <a:cubicBezTo>
                        <a:pt x="148636" y="37179"/>
                        <a:pt x="151648" y="27006"/>
                        <a:pt x="150312" y="18190"/>
                      </a:cubicBezTo>
                      <a:cubicBezTo>
                        <a:pt x="149384" y="12086"/>
                        <a:pt x="146412" y="7179"/>
                        <a:pt x="141714" y="3947"/>
                      </a:cubicBezTo>
                      <a:cubicBezTo>
                        <a:pt x="138234" y="1943"/>
                        <a:pt x="129656" y="-2107"/>
                        <a:pt x="122136" y="1344"/>
                      </a:cubicBezTo>
                      <a:cubicBezTo>
                        <a:pt x="125108" y="4177"/>
                        <a:pt x="128480" y="8864"/>
                        <a:pt x="128480" y="15587"/>
                      </a:cubicBezTo>
                      <a:cubicBezTo>
                        <a:pt x="128480" y="17691"/>
                        <a:pt x="126774" y="19406"/>
                        <a:pt x="124660" y="19406"/>
                      </a:cubicBezTo>
                      <a:cubicBezTo>
                        <a:pt x="122545" y="19406"/>
                        <a:pt x="120840" y="17701"/>
                        <a:pt x="120840" y="15587"/>
                      </a:cubicBezTo>
                      <a:cubicBezTo>
                        <a:pt x="120840" y="10759"/>
                        <a:pt x="117858" y="7568"/>
                        <a:pt x="115873" y="5982"/>
                      </a:cubicBezTo>
                      <a:cubicBezTo>
                        <a:pt x="111824" y="4546"/>
                        <a:pt x="75121" y="-7423"/>
                        <a:pt x="69366" y="28851"/>
                      </a:cubicBezTo>
                      <a:cubicBezTo>
                        <a:pt x="69366" y="28851"/>
                        <a:pt x="47614" y="23735"/>
                        <a:pt x="40902" y="41997"/>
                      </a:cubicBezTo>
                      <a:cubicBezTo>
                        <a:pt x="48551" y="44440"/>
                        <a:pt x="55413" y="49457"/>
                        <a:pt x="60560" y="56578"/>
                      </a:cubicBezTo>
                      <a:cubicBezTo>
                        <a:pt x="66574" y="64896"/>
                        <a:pt x="69526" y="75248"/>
                        <a:pt x="68778" y="84893"/>
                      </a:cubicBezTo>
                      <a:cubicBezTo>
                        <a:pt x="70693" y="85930"/>
                        <a:pt x="72378" y="87536"/>
                        <a:pt x="73485" y="89949"/>
                      </a:cubicBezTo>
                      <a:cubicBezTo>
                        <a:pt x="74353" y="91864"/>
                        <a:pt x="73505" y="94128"/>
                        <a:pt x="71590" y="95006"/>
                      </a:cubicBezTo>
                      <a:cubicBezTo>
                        <a:pt x="71082" y="95235"/>
                        <a:pt x="70543" y="95345"/>
                        <a:pt x="70014" y="95345"/>
                      </a:cubicBezTo>
                      <a:cubicBezTo>
                        <a:pt x="68568" y="95345"/>
                        <a:pt x="67182" y="94517"/>
                        <a:pt x="66544" y="93111"/>
                      </a:cubicBezTo>
                      <a:cubicBezTo>
                        <a:pt x="66105" y="92154"/>
                        <a:pt x="65277" y="91625"/>
                        <a:pt x="64330" y="91306"/>
                      </a:cubicBezTo>
                      <a:cubicBezTo>
                        <a:pt x="64230" y="91306"/>
                        <a:pt x="64130" y="91306"/>
                        <a:pt x="64030" y="91276"/>
                      </a:cubicBezTo>
                      <a:cubicBezTo>
                        <a:pt x="63731" y="91226"/>
                        <a:pt x="63452" y="91136"/>
                        <a:pt x="63193" y="91027"/>
                      </a:cubicBezTo>
                      <a:cubicBezTo>
                        <a:pt x="61118" y="90727"/>
                        <a:pt x="58924" y="91206"/>
                        <a:pt x="58884" y="91216"/>
                      </a:cubicBezTo>
                      <a:cubicBezTo>
                        <a:pt x="56849" y="91735"/>
                        <a:pt x="54765" y="90498"/>
                        <a:pt x="54246" y="88463"/>
                      </a:cubicBezTo>
                      <a:cubicBezTo>
                        <a:pt x="53728" y="86419"/>
                        <a:pt x="54964" y="84344"/>
                        <a:pt x="57009" y="83826"/>
                      </a:cubicBezTo>
                      <a:cubicBezTo>
                        <a:pt x="58206" y="83517"/>
                        <a:pt x="59682" y="83297"/>
                        <a:pt x="61278" y="83267"/>
                      </a:cubicBezTo>
                      <a:cubicBezTo>
                        <a:pt x="61607" y="75697"/>
                        <a:pt x="59153" y="67629"/>
                        <a:pt x="54406" y="61056"/>
                      </a:cubicBezTo>
                      <a:cubicBezTo>
                        <a:pt x="49539" y="54324"/>
                        <a:pt x="42866" y="49916"/>
                        <a:pt x="35546" y="48479"/>
                      </a:cubicBezTo>
                      <a:cubicBezTo>
                        <a:pt x="35087" y="48459"/>
                        <a:pt x="34638" y="48429"/>
                        <a:pt x="34179" y="48429"/>
                      </a:cubicBezTo>
                      <a:cubicBezTo>
                        <a:pt x="15299" y="48429"/>
                        <a:pt x="0" y="62931"/>
                        <a:pt x="0" y="80824"/>
                      </a:cubicBezTo>
                      <a:cubicBezTo>
                        <a:pt x="0" y="98716"/>
                        <a:pt x="15299" y="113218"/>
                        <a:pt x="34179" y="113218"/>
                      </a:cubicBezTo>
                      <a:lnTo>
                        <a:pt x="44163" y="113218"/>
                      </a:lnTo>
                      <a:cubicBezTo>
                        <a:pt x="43884" y="106585"/>
                        <a:pt x="42148" y="101898"/>
                        <a:pt x="39076" y="99674"/>
                      </a:cubicBezTo>
                      <a:cubicBezTo>
                        <a:pt x="35077" y="96761"/>
                        <a:pt x="29602" y="98407"/>
                        <a:pt x="29552" y="98417"/>
                      </a:cubicBezTo>
                      <a:cubicBezTo>
                        <a:pt x="27547" y="99035"/>
                        <a:pt x="25403" y="97918"/>
                        <a:pt x="24774" y="95924"/>
                      </a:cubicBezTo>
                      <a:cubicBezTo>
                        <a:pt x="24146" y="93919"/>
                        <a:pt x="25233" y="91795"/>
                        <a:pt x="27228" y="91146"/>
                      </a:cubicBezTo>
                      <a:cubicBezTo>
                        <a:pt x="27597" y="91027"/>
                        <a:pt x="36324" y="88304"/>
                        <a:pt x="43475" y="93440"/>
                      </a:cubicBezTo>
                      <a:cubicBezTo>
                        <a:pt x="48681" y="97170"/>
                        <a:pt x="51454" y="103843"/>
                        <a:pt x="51793" y="113218"/>
                      </a:cubicBezTo>
                      <a:lnTo>
                        <a:pt x="69007" y="113218"/>
                      </a:lnTo>
                      <a:cubicBezTo>
                        <a:pt x="69007" y="113218"/>
                        <a:pt x="82611" y="112330"/>
                        <a:pt x="86910" y="100601"/>
                      </a:cubicBezTo>
                      <a:cubicBezTo>
                        <a:pt x="89174" y="94448"/>
                        <a:pt x="87648" y="87207"/>
                        <a:pt x="83678" y="83886"/>
                      </a:cubicBezTo>
                      <a:cubicBezTo>
                        <a:pt x="82501" y="82898"/>
                        <a:pt x="82033" y="81302"/>
                        <a:pt x="82481" y="79836"/>
                      </a:cubicBezTo>
                      <a:cubicBezTo>
                        <a:pt x="82930" y="78370"/>
                        <a:pt x="84217" y="77313"/>
                        <a:pt x="85743" y="77163"/>
                      </a:cubicBezTo>
                      <a:cubicBezTo>
                        <a:pt x="86760" y="77044"/>
                        <a:pt x="95258" y="75707"/>
                        <a:pt x="95836" y="65395"/>
                      </a:cubicBezTo>
                      <a:cubicBezTo>
                        <a:pt x="94350" y="64776"/>
                        <a:pt x="93273" y="63988"/>
                        <a:pt x="92934" y="63729"/>
                      </a:cubicBezTo>
                      <a:cubicBezTo>
                        <a:pt x="91278" y="62422"/>
                        <a:pt x="90989" y="60029"/>
                        <a:pt x="92295" y="58373"/>
                      </a:cubicBezTo>
                      <a:cubicBezTo>
                        <a:pt x="93592" y="56728"/>
                        <a:pt x="95986" y="56438"/>
                        <a:pt x="97631" y="57715"/>
                      </a:cubicBezTo>
                      <a:cubicBezTo>
                        <a:pt x="98080" y="58054"/>
                        <a:pt x="98728" y="58373"/>
                        <a:pt x="99187" y="58513"/>
                      </a:cubicBezTo>
                      <a:cubicBezTo>
                        <a:pt x="99237" y="58513"/>
                        <a:pt x="99287" y="58493"/>
                        <a:pt x="99337" y="58483"/>
                      </a:cubicBezTo>
                      <a:cubicBezTo>
                        <a:pt x="99436" y="58483"/>
                        <a:pt x="99536" y="58483"/>
                        <a:pt x="99626" y="58483"/>
                      </a:cubicBezTo>
                      <a:cubicBezTo>
                        <a:pt x="99646" y="58453"/>
                        <a:pt x="99656" y="58433"/>
                        <a:pt x="99686" y="58383"/>
                      </a:cubicBezTo>
                      <a:cubicBezTo>
                        <a:pt x="100783" y="56578"/>
                        <a:pt x="103137" y="56019"/>
                        <a:pt x="104932" y="57107"/>
                      </a:cubicBezTo>
                      <a:cubicBezTo>
                        <a:pt x="106727" y="58204"/>
                        <a:pt x="107306" y="60547"/>
                        <a:pt x="106209" y="62353"/>
                      </a:cubicBezTo>
                      <a:cubicBezTo>
                        <a:pt x="105401" y="63689"/>
                        <a:pt x="104433" y="64557"/>
                        <a:pt x="103486" y="65125"/>
                      </a:cubicBezTo>
                      <a:cubicBezTo>
                        <a:pt x="103217" y="75069"/>
                        <a:pt x="97851" y="80465"/>
                        <a:pt x="92605" y="82968"/>
                      </a:cubicBezTo>
                      <a:cubicBezTo>
                        <a:pt x="95756" y="88593"/>
                        <a:pt x="96464" y="96203"/>
                        <a:pt x="94121" y="103055"/>
                      </a:cubicBezTo>
                      <a:cubicBezTo>
                        <a:pt x="92694" y="107214"/>
                        <a:pt x="90261" y="110615"/>
                        <a:pt x="87139" y="113198"/>
                      </a:cubicBezTo>
                      <a:lnTo>
                        <a:pt x="139929" y="113198"/>
                      </a:lnTo>
                      <a:cubicBezTo>
                        <a:pt x="133377" y="107533"/>
                        <a:pt x="130225" y="99424"/>
                        <a:pt x="131681" y="91027"/>
                      </a:cubicBezTo>
                      <a:cubicBezTo>
                        <a:pt x="117090" y="90249"/>
                        <a:pt x="110378" y="97888"/>
                        <a:pt x="110078" y="98238"/>
                      </a:cubicBezTo>
                      <a:cubicBezTo>
                        <a:pt x="109320" y="99125"/>
                        <a:pt x="108243" y="99584"/>
                        <a:pt x="107156" y="99584"/>
                      </a:cubicBezTo>
                      <a:cubicBezTo>
                        <a:pt x="106288" y="99584"/>
                        <a:pt x="105431" y="99295"/>
                        <a:pt x="104713" y="98696"/>
                      </a:cubicBezTo>
                      <a:cubicBezTo>
                        <a:pt x="103107" y="97350"/>
                        <a:pt x="102877" y="94976"/>
                        <a:pt x="104204" y="93360"/>
                      </a:cubicBezTo>
                      <a:cubicBezTo>
                        <a:pt x="104403" y="93121"/>
                        <a:pt x="106717" y="90428"/>
                        <a:pt x="111245" y="87885"/>
                      </a:cubicBezTo>
                      <a:cubicBezTo>
                        <a:pt x="108812" y="85072"/>
                        <a:pt x="106987" y="80844"/>
                        <a:pt x="107555" y="74830"/>
                      </a:cubicBezTo>
                      <a:cubicBezTo>
                        <a:pt x="107755" y="72735"/>
                        <a:pt x="109590" y="71189"/>
                        <a:pt x="111714" y="71399"/>
                      </a:cubicBezTo>
                      <a:cubicBezTo>
                        <a:pt x="113808" y="71598"/>
                        <a:pt x="115344" y="73463"/>
                        <a:pt x="115145" y="75558"/>
                      </a:cubicBezTo>
                      <a:cubicBezTo>
                        <a:pt x="114527" y="81981"/>
                        <a:pt x="117967" y="84085"/>
                        <a:pt x="119254" y="84644"/>
                      </a:cubicBezTo>
                      <a:cubicBezTo>
                        <a:pt x="123383" y="83546"/>
                        <a:pt x="128410" y="83018"/>
                        <a:pt x="134334" y="83606"/>
                      </a:cubicBezTo>
                      <a:cubicBezTo>
                        <a:pt x="137964" y="77123"/>
                        <a:pt x="145096" y="71209"/>
                        <a:pt x="156834" y="69045"/>
                      </a:cubicBezTo>
                      <a:cubicBezTo>
                        <a:pt x="156106" y="65544"/>
                        <a:pt x="155857" y="60727"/>
                        <a:pt x="158400" y="56648"/>
                      </a:cubicBezTo>
                      <a:cubicBezTo>
                        <a:pt x="160964" y="52529"/>
                        <a:pt x="165581" y="50285"/>
                        <a:pt x="172124" y="49985"/>
                      </a:cubicBezTo>
                      <a:cubicBezTo>
                        <a:pt x="174268" y="49926"/>
                        <a:pt x="176014" y="51521"/>
                        <a:pt x="176113" y="53626"/>
                      </a:cubicBezTo>
                      <a:cubicBezTo>
                        <a:pt x="176213" y="55730"/>
                        <a:pt x="174577" y="57515"/>
                        <a:pt x="172473" y="57615"/>
                      </a:cubicBezTo>
                      <a:cubicBezTo>
                        <a:pt x="168603" y="57795"/>
                        <a:pt x="166050" y="58822"/>
                        <a:pt x="164893" y="60667"/>
                      </a:cubicBezTo>
                      <a:cubicBezTo>
                        <a:pt x="162988" y="63709"/>
                        <a:pt x="164534" y="68945"/>
                        <a:pt x="165292" y="70700"/>
                      </a:cubicBezTo>
                      <a:cubicBezTo>
                        <a:pt x="165771" y="71827"/>
                        <a:pt x="165691" y="73114"/>
                        <a:pt x="165073" y="74161"/>
                      </a:cubicBezTo>
                      <a:cubicBezTo>
                        <a:pt x="164444" y="75209"/>
                        <a:pt x="163357" y="75907"/>
                        <a:pt x="162140" y="76016"/>
                      </a:cubicBezTo>
                      <a:cubicBezTo>
                        <a:pt x="147180" y="77383"/>
                        <a:pt x="140488" y="85262"/>
                        <a:pt x="139211" y="92174"/>
                      </a:cubicBezTo>
                      <a:cubicBezTo>
                        <a:pt x="137855" y="99554"/>
                        <a:pt x="142193" y="108909"/>
                        <a:pt x="151628" y="113188"/>
                      </a:cubicBezTo>
                      <a:lnTo>
                        <a:pt x="192181" y="113188"/>
                      </a:lnTo>
                      <a:cubicBezTo>
                        <a:pt x="181748" y="106186"/>
                        <a:pt x="175226" y="94697"/>
                        <a:pt x="175226" y="82080"/>
                      </a:cubicBezTo>
                      <a:cubicBezTo>
                        <a:pt x="175226" y="79976"/>
                        <a:pt x="176931" y="78260"/>
                        <a:pt x="179046" y="78260"/>
                      </a:cubicBezTo>
                      <a:cubicBezTo>
                        <a:pt x="181160" y="78260"/>
                        <a:pt x="182865" y="79966"/>
                        <a:pt x="182865" y="82080"/>
                      </a:cubicBezTo>
                      <a:cubicBezTo>
                        <a:pt x="182865" y="95116"/>
                        <a:pt x="192759" y="107473"/>
                        <a:pt x="207151" y="113188"/>
                      </a:cubicBezTo>
                      <a:lnTo>
                        <a:pt x="210303" y="113188"/>
                      </a:lnTo>
                      <a:cubicBezTo>
                        <a:pt x="229183" y="113188"/>
                        <a:pt x="244482" y="98686"/>
                        <a:pt x="244482" y="80794"/>
                      </a:cubicBezTo>
                      <a:cubicBezTo>
                        <a:pt x="244482" y="65774"/>
                        <a:pt x="233701" y="53147"/>
                        <a:pt x="219070" y="49487"/>
                      </a:cubicBezTo>
                      <a:close/>
                      <a:moveTo>
                        <a:pt x="107336" y="46525"/>
                      </a:moveTo>
                      <a:cubicBezTo>
                        <a:pt x="106628" y="47113"/>
                        <a:pt x="105760" y="47402"/>
                        <a:pt x="104902" y="47402"/>
                      </a:cubicBezTo>
                      <a:cubicBezTo>
                        <a:pt x="103805" y="47402"/>
                        <a:pt x="102718" y="46933"/>
                        <a:pt x="101970" y="46026"/>
                      </a:cubicBezTo>
                      <a:cubicBezTo>
                        <a:pt x="92286" y="34367"/>
                        <a:pt x="84426" y="35364"/>
                        <a:pt x="84087" y="35414"/>
                      </a:cubicBezTo>
                      <a:cubicBezTo>
                        <a:pt x="82023" y="35713"/>
                        <a:pt x="80078" y="34317"/>
                        <a:pt x="79739" y="32272"/>
                      </a:cubicBezTo>
                      <a:cubicBezTo>
                        <a:pt x="79400" y="30228"/>
                        <a:pt x="80716" y="28283"/>
                        <a:pt x="82751" y="27904"/>
                      </a:cubicBezTo>
                      <a:cubicBezTo>
                        <a:pt x="83030" y="27854"/>
                        <a:pt x="86999" y="27176"/>
                        <a:pt x="92724" y="29450"/>
                      </a:cubicBezTo>
                      <a:cubicBezTo>
                        <a:pt x="93602" y="25939"/>
                        <a:pt x="95986" y="22049"/>
                        <a:pt x="101202" y="18888"/>
                      </a:cubicBezTo>
                      <a:cubicBezTo>
                        <a:pt x="103007" y="17801"/>
                        <a:pt x="105351" y="18359"/>
                        <a:pt x="106448" y="20164"/>
                      </a:cubicBezTo>
                      <a:cubicBezTo>
                        <a:pt x="107545" y="21960"/>
                        <a:pt x="106977" y="24313"/>
                        <a:pt x="105171" y="25410"/>
                      </a:cubicBezTo>
                      <a:cubicBezTo>
                        <a:pt x="99965" y="28582"/>
                        <a:pt x="99746" y="32053"/>
                        <a:pt x="99955" y="33579"/>
                      </a:cubicBezTo>
                      <a:cubicBezTo>
                        <a:pt x="102478" y="35454"/>
                        <a:pt x="105131" y="37897"/>
                        <a:pt x="107844" y="41159"/>
                      </a:cubicBezTo>
                      <a:cubicBezTo>
                        <a:pt x="109191" y="42784"/>
                        <a:pt x="108971" y="45188"/>
                        <a:pt x="107346" y="46534"/>
                      </a:cubicBezTo>
                      <a:close/>
                      <a:moveTo>
                        <a:pt x="224326" y="79647"/>
                      </a:moveTo>
                      <a:cubicBezTo>
                        <a:pt x="223568" y="80594"/>
                        <a:pt x="222461" y="81093"/>
                        <a:pt x="221334" y="81093"/>
                      </a:cubicBezTo>
                      <a:cubicBezTo>
                        <a:pt x="220506" y="81093"/>
                        <a:pt x="219668" y="80824"/>
                        <a:pt x="218970" y="80265"/>
                      </a:cubicBezTo>
                      <a:cubicBezTo>
                        <a:pt x="218232" y="79677"/>
                        <a:pt x="217633" y="79058"/>
                        <a:pt x="217145" y="78430"/>
                      </a:cubicBezTo>
                      <a:cubicBezTo>
                        <a:pt x="215349" y="78789"/>
                        <a:pt x="213345" y="79028"/>
                        <a:pt x="211220" y="79028"/>
                      </a:cubicBezTo>
                      <a:cubicBezTo>
                        <a:pt x="204089" y="79028"/>
                        <a:pt x="195801" y="76475"/>
                        <a:pt x="190944" y="67569"/>
                      </a:cubicBezTo>
                      <a:cubicBezTo>
                        <a:pt x="184461" y="55700"/>
                        <a:pt x="190844" y="44370"/>
                        <a:pt x="195123" y="40032"/>
                      </a:cubicBezTo>
                      <a:cubicBezTo>
                        <a:pt x="196599" y="38526"/>
                        <a:pt x="199023" y="38516"/>
                        <a:pt x="200519" y="40002"/>
                      </a:cubicBezTo>
                      <a:cubicBezTo>
                        <a:pt x="202015" y="41478"/>
                        <a:pt x="202035" y="43882"/>
                        <a:pt x="200559" y="45388"/>
                      </a:cubicBezTo>
                      <a:cubicBezTo>
                        <a:pt x="200190" y="45767"/>
                        <a:pt x="192291" y="54134"/>
                        <a:pt x="197636" y="63918"/>
                      </a:cubicBezTo>
                      <a:cubicBezTo>
                        <a:pt x="202224" y="72316"/>
                        <a:pt x="211041" y="71857"/>
                        <a:pt x="215509" y="70980"/>
                      </a:cubicBezTo>
                      <a:cubicBezTo>
                        <a:pt x="215828" y="69573"/>
                        <a:pt x="216437" y="68307"/>
                        <a:pt x="217145" y="67359"/>
                      </a:cubicBezTo>
                      <a:cubicBezTo>
                        <a:pt x="218411" y="65674"/>
                        <a:pt x="220795" y="65325"/>
                        <a:pt x="222480" y="66581"/>
                      </a:cubicBezTo>
                      <a:cubicBezTo>
                        <a:pt x="224156" y="67828"/>
                        <a:pt x="224515" y="70182"/>
                        <a:pt x="223298" y="71867"/>
                      </a:cubicBezTo>
                      <a:cubicBezTo>
                        <a:pt x="223169" y="72067"/>
                        <a:pt x="223079" y="72246"/>
                        <a:pt x="223009" y="72416"/>
                      </a:cubicBezTo>
                      <a:cubicBezTo>
                        <a:pt x="223039" y="72486"/>
                        <a:pt x="223079" y="72536"/>
                        <a:pt x="223099" y="72605"/>
                      </a:cubicBezTo>
                      <a:cubicBezTo>
                        <a:pt x="223258" y="73044"/>
                        <a:pt x="223308" y="73493"/>
                        <a:pt x="223298" y="73932"/>
                      </a:cubicBezTo>
                      <a:cubicBezTo>
                        <a:pt x="223428" y="74072"/>
                        <a:pt x="223578" y="74191"/>
                        <a:pt x="223707" y="74291"/>
                      </a:cubicBezTo>
                      <a:cubicBezTo>
                        <a:pt x="225363" y="75598"/>
                        <a:pt x="225632" y="78001"/>
                        <a:pt x="224326" y="796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7" name="Google Shape;87;p5"/>
            <p:cNvGrpSpPr/>
            <p:nvPr/>
          </p:nvGrpSpPr>
          <p:grpSpPr>
            <a:xfrm>
              <a:off x="8580258" y="4147326"/>
              <a:ext cx="456680" cy="456680"/>
              <a:chOff x="1641646" y="140813"/>
              <a:chExt cx="456680" cy="456680"/>
            </a:xfrm>
          </p:grpSpPr>
          <p:sp>
            <p:nvSpPr>
              <p:cNvPr id="88" name="Google Shape;88;p5"/>
              <p:cNvSpPr/>
              <p:nvPr/>
            </p:nvSpPr>
            <p:spPr>
              <a:xfrm rot="-2700000">
                <a:off x="1708525" y="20769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5"/>
              <p:cNvSpPr/>
              <p:nvPr/>
            </p:nvSpPr>
            <p:spPr>
              <a:xfrm>
                <a:off x="1767034" y="30117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pic>
        <p:nvPicPr>
          <p:cNvPr id="91" name="Google Shape;91;p6"/>
          <p:cNvPicPr preferRelativeResize="0"/>
          <p:nvPr/>
        </p:nvPicPr>
        <p:blipFill>
          <a:blip r:embed="rId2">
            <a:alphaModFix/>
          </a:blip>
          <a:stretch>
            <a:fillRect/>
          </a:stretch>
        </p:blipFill>
        <p:spPr>
          <a:xfrm>
            <a:off x="0" y="1339"/>
            <a:ext cx="9143998" cy="5140822"/>
          </a:xfrm>
          <a:prstGeom prst="rect">
            <a:avLst/>
          </a:prstGeom>
          <a:noFill/>
          <a:ln>
            <a:noFill/>
          </a:ln>
        </p:spPr>
      </p:pic>
      <p:sp>
        <p:nvSpPr>
          <p:cNvPr id="92" name="Google Shape;92;p6"/>
          <p:cNvSpPr/>
          <p:nvPr/>
        </p:nvSpPr>
        <p:spPr>
          <a:xfrm>
            <a:off x="271450" y="334050"/>
            <a:ext cx="8540100" cy="44754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93" name="Google Shape;9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4" name="Google Shape;94;p6"/>
          <p:cNvGrpSpPr/>
          <p:nvPr/>
        </p:nvGrpSpPr>
        <p:grpSpPr>
          <a:xfrm>
            <a:off x="8430775" y="213150"/>
            <a:ext cx="1809600" cy="4717200"/>
            <a:chOff x="8430775" y="213150"/>
            <a:chExt cx="1809600" cy="4717200"/>
          </a:xfrm>
        </p:grpSpPr>
        <p:sp>
          <p:nvSpPr>
            <p:cNvPr id="95" name="Google Shape;95;p6"/>
            <p:cNvSpPr/>
            <p:nvPr/>
          </p:nvSpPr>
          <p:spPr>
            <a:xfrm>
              <a:off x="8430775" y="1666738"/>
              <a:ext cx="1809600" cy="1809600"/>
            </a:xfrm>
            <a:prstGeom prst="ellipse">
              <a:avLst/>
            </a:prstGeom>
            <a:solidFill>
              <a:srgbClr val="FFFFFF">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96" name="Google Shape;96;p6"/>
            <p:cNvGrpSpPr/>
            <p:nvPr/>
          </p:nvGrpSpPr>
          <p:grpSpPr>
            <a:xfrm>
              <a:off x="8751000" y="213150"/>
              <a:ext cx="115200" cy="4717200"/>
              <a:chOff x="288000" y="213150"/>
              <a:chExt cx="115200" cy="4717200"/>
            </a:xfrm>
          </p:grpSpPr>
          <p:sp>
            <p:nvSpPr>
              <p:cNvPr id="97" name="Google Shape;97;p6"/>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98" name="Google Shape;98;p6"/>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99" name="Google Shape;99;p6"/>
              <p:cNvCxnSpPr>
                <a:stCxn id="97" idx="4"/>
                <a:endCxn id="98" idx="0"/>
              </p:cNvCxnSpPr>
              <p:nvPr/>
            </p:nvCxnSpPr>
            <p:spPr>
              <a:xfrm>
                <a:off x="345600" y="328350"/>
                <a:ext cx="0" cy="4486800"/>
              </a:xfrm>
              <a:prstGeom prst="straightConnector1">
                <a:avLst/>
              </a:prstGeom>
              <a:noFill/>
              <a:ln cap="flat" cmpd="sng" w="9525">
                <a:solidFill>
                  <a:schemeClr val="dk1"/>
                </a:solidFill>
                <a:prstDash val="solid"/>
                <a:round/>
                <a:headEnd len="med" w="med" type="none"/>
                <a:tailEnd len="med" w="med" type="none"/>
              </a:ln>
            </p:spPr>
          </p:cxnSp>
        </p:grpSp>
        <p:grpSp>
          <p:nvGrpSpPr>
            <p:cNvPr id="100" name="Google Shape;100;p6"/>
            <p:cNvGrpSpPr/>
            <p:nvPr/>
          </p:nvGrpSpPr>
          <p:grpSpPr>
            <a:xfrm>
              <a:off x="8546173" y="2385709"/>
              <a:ext cx="524295" cy="371677"/>
              <a:chOff x="68773" y="2385709"/>
              <a:chExt cx="524295" cy="371677"/>
            </a:xfrm>
          </p:grpSpPr>
          <p:sp>
            <p:nvSpPr>
              <p:cNvPr id="101" name="Google Shape;101;p6"/>
              <p:cNvSpPr/>
              <p:nvPr/>
            </p:nvSpPr>
            <p:spPr>
              <a:xfrm rot="10800000">
                <a:off x="68773" y="2385709"/>
                <a:ext cx="524295" cy="371677"/>
              </a:xfrm>
              <a:custGeom>
                <a:rect b="b" l="l" r="r" t="t"/>
                <a:pathLst>
                  <a:path extrusionOk="0" h="385157" w="543311">
                    <a:moveTo>
                      <a:pt x="518690" y="0"/>
                    </a:moveTo>
                    <a:cubicBezTo>
                      <a:pt x="532288" y="0"/>
                      <a:pt x="543311" y="11023"/>
                      <a:pt x="543311" y="24621"/>
                    </a:cubicBezTo>
                    <a:lnTo>
                      <a:pt x="543311" y="360537"/>
                    </a:lnTo>
                    <a:cubicBezTo>
                      <a:pt x="543311" y="374134"/>
                      <a:pt x="532288" y="385158"/>
                      <a:pt x="518690" y="385158"/>
                    </a:cubicBezTo>
                    <a:lnTo>
                      <a:pt x="24621" y="385158"/>
                    </a:lnTo>
                    <a:cubicBezTo>
                      <a:pt x="11023" y="385158"/>
                      <a:pt x="0" y="374134"/>
                      <a:pt x="0" y="360537"/>
                    </a:cubicBezTo>
                    <a:lnTo>
                      <a:pt x="0" y="24621"/>
                    </a:lnTo>
                    <a:cubicBezTo>
                      <a:pt x="0" y="11023"/>
                      <a:pt x="11023" y="0"/>
                      <a:pt x="2462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2" name="Google Shape;102;p6"/>
              <p:cNvGrpSpPr/>
              <p:nvPr/>
            </p:nvGrpSpPr>
            <p:grpSpPr>
              <a:xfrm>
                <a:off x="137143" y="2462792"/>
                <a:ext cx="388115" cy="217925"/>
                <a:chOff x="1050837" y="1627096"/>
                <a:chExt cx="505951" cy="284127"/>
              </a:xfrm>
            </p:grpSpPr>
            <p:sp>
              <p:nvSpPr>
                <p:cNvPr id="103" name="Google Shape;103;p6"/>
                <p:cNvSpPr/>
                <p:nvPr/>
              </p:nvSpPr>
              <p:spPr>
                <a:xfrm>
                  <a:off x="1072933" y="1680401"/>
                  <a:ext cx="413572" cy="209379"/>
                </a:xfrm>
                <a:custGeom>
                  <a:rect b="b" l="l" r="r" t="t"/>
                  <a:pathLst>
                    <a:path extrusionOk="0" h="113948" w="225073">
                      <a:moveTo>
                        <a:pt x="0" y="84955"/>
                      </a:moveTo>
                      <a:cubicBezTo>
                        <a:pt x="0" y="84955"/>
                        <a:pt x="8976" y="100284"/>
                        <a:pt x="29612" y="94619"/>
                      </a:cubicBezTo>
                      <a:cubicBezTo>
                        <a:pt x="58355" y="86730"/>
                        <a:pt x="39027" y="0"/>
                        <a:pt x="64838" y="0"/>
                      </a:cubicBezTo>
                      <a:cubicBezTo>
                        <a:pt x="90650" y="0"/>
                        <a:pt x="80227" y="71730"/>
                        <a:pt x="103526" y="71730"/>
                      </a:cubicBezTo>
                      <a:cubicBezTo>
                        <a:pt x="129307" y="71730"/>
                        <a:pt x="111255" y="0"/>
                        <a:pt x="144956" y="0"/>
                      </a:cubicBezTo>
                      <a:cubicBezTo>
                        <a:pt x="178657" y="0"/>
                        <a:pt x="158311" y="89533"/>
                        <a:pt x="185778" y="89533"/>
                      </a:cubicBezTo>
                      <a:cubicBezTo>
                        <a:pt x="213245" y="89533"/>
                        <a:pt x="200788" y="5595"/>
                        <a:pt x="225074" y="5595"/>
                      </a:cubicBezTo>
                      <a:lnTo>
                        <a:pt x="225074" y="113948"/>
                      </a:lnTo>
                      <a:lnTo>
                        <a:pt x="0" y="113948"/>
                      </a:lnTo>
                      <a:lnTo>
                        <a:pt x="0" y="84955"/>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6"/>
                <p:cNvSpPr/>
                <p:nvPr/>
              </p:nvSpPr>
              <p:spPr>
                <a:xfrm>
                  <a:off x="11885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6"/>
                <p:cNvSpPr/>
                <p:nvPr/>
              </p:nvSpPr>
              <p:spPr>
                <a:xfrm>
                  <a:off x="13358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6"/>
                <p:cNvSpPr/>
                <p:nvPr/>
              </p:nvSpPr>
              <p:spPr>
                <a:xfrm>
                  <a:off x="1483166" y="1654455"/>
                  <a:ext cx="7183" cy="238903"/>
                </a:xfrm>
                <a:custGeom>
                  <a:rect b="b" l="l" r="r" t="t"/>
                  <a:pathLst>
                    <a:path extrusionOk="0" h="130015" w="3909">
                      <a:moveTo>
                        <a:pt x="1955" y="130016"/>
                      </a:moveTo>
                      <a:cubicBezTo>
                        <a:pt x="878" y="130016"/>
                        <a:pt x="0" y="129148"/>
                        <a:pt x="0" y="128061"/>
                      </a:cubicBezTo>
                      <a:lnTo>
                        <a:pt x="0" y="1955"/>
                      </a:lnTo>
                      <a:cubicBezTo>
                        <a:pt x="0" y="878"/>
                        <a:pt x="878" y="0"/>
                        <a:pt x="1955" y="0"/>
                      </a:cubicBezTo>
                      <a:cubicBezTo>
                        <a:pt x="303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6"/>
                <p:cNvSpPr/>
                <p:nvPr/>
              </p:nvSpPr>
              <p:spPr>
                <a:xfrm>
                  <a:off x="1069338" y="1649228"/>
                  <a:ext cx="7183" cy="261994"/>
                </a:xfrm>
                <a:custGeom>
                  <a:rect b="b" l="l" r="r" t="t"/>
                  <a:pathLst>
                    <a:path extrusionOk="0" h="142582" w="3909">
                      <a:moveTo>
                        <a:pt x="1955" y="142582"/>
                      </a:moveTo>
                      <a:cubicBezTo>
                        <a:pt x="878" y="142582"/>
                        <a:pt x="0" y="141715"/>
                        <a:pt x="0" y="140627"/>
                      </a:cubicBezTo>
                      <a:lnTo>
                        <a:pt x="0" y="1955"/>
                      </a:lnTo>
                      <a:cubicBezTo>
                        <a:pt x="0" y="878"/>
                        <a:pt x="868" y="0"/>
                        <a:pt x="1955" y="0"/>
                      </a:cubicBezTo>
                      <a:cubicBezTo>
                        <a:pt x="3042" y="0"/>
                        <a:pt x="3910" y="868"/>
                        <a:pt x="3910" y="1955"/>
                      </a:cubicBezTo>
                      <a:lnTo>
                        <a:pt x="3910" y="140627"/>
                      </a:lnTo>
                      <a:cubicBezTo>
                        <a:pt x="3910" y="141705"/>
                        <a:pt x="3042" y="142582"/>
                        <a:pt x="1955" y="14258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6"/>
                <p:cNvSpPr/>
                <p:nvPr/>
              </p:nvSpPr>
              <p:spPr>
                <a:xfrm>
                  <a:off x="1055073" y="1627096"/>
                  <a:ext cx="35717" cy="30934"/>
                </a:xfrm>
                <a:custGeom>
                  <a:rect b="b" l="l" r="r" t="t"/>
                  <a:pathLst>
                    <a:path extrusionOk="0" h="16835" w="19438">
                      <a:moveTo>
                        <a:pt x="0" y="16835"/>
                      </a:moveTo>
                      <a:lnTo>
                        <a:pt x="9714" y="0"/>
                      </a:lnTo>
                      <a:lnTo>
                        <a:pt x="19439" y="16835"/>
                      </a:lnTo>
                      <a:lnTo>
                        <a:pt x="0" y="1683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6"/>
                <p:cNvSpPr/>
                <p:nvPr/>
              </p:nvSpPr>
              <p:spPr>
                <a:xfrm>
                  <a:off x="1050837" y="1886307"/>
                  <a:ext cx="478338" cy="7183"/>
                </a:xfrm>
                <a:custGeom>
                  <a:rect b="b" l="l" r="r" t="t"/>
                  <a:pathLst>
                    <a:path extrusionOk="0" h="3909" w="260320">
                      <a:moveTo>
                        <a:pt x="258365" y="3910"/>
                      </a:moveTo>
                      <a:lnTo>
                        <a:pt x="1955" y="3910"/>
                      </a:lnTo>
                      <a:cubicBezTo>
                        <a:pt x="878" y="3910"/>
                        <a:pt x="0" y="3042"/>
                        <a:pt x="0" y="1955"/>
                      </a:cubicBezTo>
                      <a:cubicBezTo>
                        <a:pt x="0" y="868"/>
                        <a:pt x="868" y="0"/>
                        <a:pt x="1955" y="0"/>
                      </a:cubicBezTo>
                      <a:lnTo>
                        <a:pt x="258365" y="0"/>
                      </a:lnTo>
                      <a:cubicBezTo>
                        <a:pt x="259443" y="0"/>
                        <a:pt x="260320" y="878"/>
                        <a:pt x="260320" y="1955"/>
                      </a:cubicBezTo>
                      <a:cubicBezTo>
                        <a:pt x="260320" y="3032"/>
                        <a:pt x="259453" y="3910"/>
                        <a:pt x="258365" y="391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6"/>
                <p:cNvSpPr/>
                <p:nvPr/>
              </p:nvSpPr>
              <p:spPr>
                <a:xfrm>
                  <a:off x="1525854" y="1872022"/>
                  <a:ext cx="30934" cy="35736"/>
                </a:xfrm>
                <a:custGeom>
                  <a:rect b="b" l="l" r="r" t="t"/>
                  <a:pathLst>
                    <a:path extrusionOk="0" h="19448" w="16835">
                      <a:moveTo>
                        <a:pt x="0" y="0"/>
                      </a:moveTo>
                      <a:lnTo>
                        <a:pt x="16835" y="9724"/>
                      </a:lnTo>
                      <a:lnTo>
                        <a:pt x="0" y="19448"/>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6"/>
                <p:cNvSpPr/>
                <p:nvPr/>
              </p:nvSpPr>
              <p:spPr>
                <a:xfrm>
                  <a:off x="1180936"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6"/>
                <p:cNvSpPr/>
                <p:nvPr/>
              </p:nvSpPr>
              <p:spPr>
                <a:xfrm>
                  <a:off x="1328237"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6"/>
                <p:cNvSpPr/>
                <p:nvPr/>
              </p:nvSpPr>
              <p:spPr>
                <a:xfrm>
                  <a:off x="1475538" y="1680401"/>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14" name="Google Shape;114;p6"/>
            <p:cNvGrpSpPr/>
            <p:nvPr/>
          </p:nvGrpSpPr>
          <p:grpSpPr>
            <a:xfrm>
              <a:off x="8580258" y="4147326"/>
              <a:ext cx="456680" cy="456680"/>
              <a:chOff x="1641646" y="140813"/>
              <a:chExt cx="456680" cy="456680"/>
            </a:xfrm>
          </p:grpSpPr>
          <p:sp>
            <p:nvSpPr>
              <p:cNvPr id="115" name="Google Shape;115;p6"/>
              <p:cNvSpPr/>
              <p:nvPr/>
            </p:nvSpPr>
            <p:spPr>
              <a:xfrm rot="-2700000">
                <a:off x="1708525" y="20769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6"/>
              <p:cNvSpPr/>
              <p:nvPr/>
            </p:nvSpPr>
            <p:spPr>
              <a:xfrm>
                <a:off x="1767034" y="30117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7" name="Shape 117"/>
        <p:cNvGrpSpPr/>
        <p:nvPr/>
      </p:nvGrpSpPr>
      <p:grpSpPr>
        <a:xfrm>
          <a:off x="0" y="0"/>
          <a:ext cx="0" cy="0"/>
          <a:chOff x="0" y="0"/>
          <a:chExt cx="0" cy="0"/>
        </a:xfrm>
      </p:grpSpPr>
      <p:pic>
        <p:nvPicPr>
          <p:cNvPr id="118" name="Google Shape;118;p7"/>
          <p:cNvPicPr preferRelativeResize="0"/>
          <p:nvPr/>
        </p:nvPicPr>
        <p:blipFill>
          <a:blip r:embed="rId2">
            <a:alphaModFix/>
          </a:blip>
          <a:stretch>
            <a:fillRect/>
          </a:stretch>
        </p:blipFill>
        <p:spPr>
          <a:xfrm flipH="1" rot="10800000">
            <a:off x="0" y="1339"/>
            <a:ext cx="9143998" cy="5140822"/>
          </a:xfrm>
          <a:prstGeom prst="rect">
            <a:avLst/>
          </a:prstGeom>
          <a:noFill/>
          <a:ln>
            <a:noFill/>
          </a:ln>
        </p:spPr>
      </p:pic>
      <p:sp>
        <p:nvSpPr>
          <p:cNvPr id="119" name="Google Shape;119;p7"/>
          <p:cNvSpPr/>
          <p:nvPr/>
        </p:nvSpPr>
        <p:spPr>
          <a:xfrm>
            <a:off x="271450" y="334050"/>
            <a:ext cx="8540100" cy="44754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20" name="Google Shape;120;p7"/>
          <p:cNvSpPr txBox="1"/>
          <p:nvPr>
            <p:ph type="title"/>
          </p:nvPr>
        </p:nvSpPr>
        <p:spPr>
          <a:xfrm>
            <a:off x="713225" y="1431150"/>
            <a:ext cx="3493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1" name="Google Shape;121;p7"/>
          <p:cNvSpPr txBox="1"/>
          <p:nvPr>
            <p:ph idx="1" type="subTitle"/>
          </p:nvPr>
        </p:nvSpPr>
        <p:spPr>
          <a:xfrm>
            <a:off x="713225" y="2003850"/>
            <a:ext cx="3493500" cy="17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4"/>
              </a:buClr>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22" name="Google Shape;122;p7"/>
          <p:cNvSpPr/>
          <p:nvPr>
            <p:ph idx="2" type="pic"/>
          </p:nvPr>
        </p:nvSpPr>
        <p:spPr>
          <a:xfrm>
            <a:off x="4483300" y="539500"/>
            <a:ext cx="3657300" cy="4064400"/>
          </a:xfrm>
          <a:prstGeom prst="snip1Rect">
            <a:avLst>
              <a:gd fmla="val 16667" name="adj"/>
            </a:avLst>
          </a:prstGeom>
          <a:noFill/>
          <a:ln cap="flat" cmpd="sng" w="9525">
            <a:solidFill>
              <a:schemeClr val="dk1"/>
            </a:solidFill>
            <a:prstDash val="solid"/>
            <a:round/>
            <a:headEnd len="sm" w="sm" type="none"/>
            <a:tailEnd len="sm" w="sm" type="none"/>
          </a:ln>
        </p:spPr>
      </p:sp>
      <p:grpSp>
        <p:nvGrpSpPr>
          <p:cNvPr id="123" name="Google Shape;123;p7"/>
          <p:cNvGrpSpPr/>
          <p:nvPr/>
        </p:nvGrpSpPr>
        <p:grpSpPr>
          <a:xfrm>
            <a:off x="8430775" y="213150"/>
            <a:ext cx="1809600" cy="4717200"/>
            <a:chOff x="8430775" y="213150"/>
            <a:chExt cx="1809600" cy="4717200"/>
          </a:xfrm>
        </p:grpSpPr>
        <p:sp>
          <p:nvSpPr>
            <p:cNvPr id="124" name="Google Shape;124;p7"/>
            <p:cNvSpPr/>
            <p:nvPr/>
          </p:nvSpPr>
          <p:spPr>
            <a:xfrm>
              <a:off x="8430775" y="1666738"/>
              <a:ext cx="1809600" cy="1809600"/>
            </a:xfrm>
            <a:prstGeom prst="ellipse">
              <a:avLst/>
            </a:prstGeom>
            <a:solidFill>
              <a:srgbClr val="FFFFFF">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125" name="Google Shape;125;p7"/>
            <p:cNvGrpSpPr/>
            <p:nvPr/>
          </p:nvGrpSpPr>
          <p:grpSpPr>
            <a:xfrm>
              <a:off x="8751000" y="213150"/>
              <a:ext cx="115200" cy="4717200"/>
              <a:chOff x="288000" y="213150"/>
              <a:chExt cx="115200" cy="4717200"/>
            </a:xfrm>
          </p:grpSpPr>
          <p:sp>
            <p:nvSpPr>
              <p:cNvPr id="126" name="Google Shape;126;p7"/>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27" name="Google Shape;127;p7"/>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128" name="Google Shape;128;p7"/>
              <p:cNvCxnSpPr>
                <a:stCxn id="126" idx="4"/>
                <a:endCxn id="127" idx="0"/>
              </p:cNvCxnSpPr>
              <p:nvPr/>
            </p:nvCxnSpPr>
            <p:spPr>
              <a:xfrm>
                <a:off x="345600" y="328350"/>
                <a:ext cx="0" cy="4486800"/>
              </a:xfrm>
              <a:prstGeom prst="straightConnector1">
                <a:avLst/>
              </a:prstGeom>
              <a:noFill/>
              <a:ln cap="flat" cmpd="sng" w="9525">
                <a:solidFill>
                  <a:schemeClr val="dk1"/>
                </a:solidFill>
                <a:prstDash val="solid"/>
                <a:round/>
                <a:headEnd len="med" w="med" type="none"/>
                <a:tailEnd len="med" w="med" type="none"/>
              </a:ln>
            </p:spPr>
          </p:cxnSp>
        </p:grpSp>
        <p:grpSp>
          <p:nvGrpSpPr>
            <p:cNvPr id="129" name="Google Shape;129;p7"/>
            <p:cNvGrpSpPr/>
            <p:nvPr/>
          </p:nvGrpSpPr>
          <p:grpSpPr>
            <a:xfrm>
              <a:off x="8546735" y="2386107"/>
              <a:ext cx="523733" cy="371278"/>
              <a:chOff x="713223" y="3267502"/>
              <a:chExt cx="1885289" cy="1336495"/>
            </a:xfrm>
          </p:grpSpPr>
          <p:sp>
            <p:nvSpPr>
              <p:cNvPr id="130" name="Google Shape;130;p7"/>
              <p:cNvSpPr/>
              <p:nvPr/>
            </p:nvSpPr>
            <p:spPr>
              <a:xfrm rot="10800000">
                <a:off x="713223" y="3267502"/>
                <a:ext cx="1885289" cy="1336495"/>
              </a:xfrm>
              <a:custGeom>
                <a:rect b="b" l="l" r="r" t="t"/>
                <a:pathLst>
                  <a:path extrusionOk="0" h="385157" w="543311">
                    <a:moveTo>
                      <a:pt x="518690" y="0"/>
                    </a:moveTo>
                    <a:cubicBezTo>
                      <a:pt x="532288" y="0"/>
                      <a:pt x="543311" y="11023"/>
                      <a:pt x="543311" y="24621"/>
                    </a:cubicBezTo>
                    <a:lnTo>
                      <a:pt x="543311" y="360537"/>
                    </a:lnTo>
                    <a:cubicBezTo>
                      <a:pt x="543311" y="374134"/>
                      <a:pt x="532288" y="385158"/>
                      <a:pt x="518690" y="385158"/>
                    </a:cubicBezTo>
                    <a:lnTo>
                      <a:pt x="24621" y="385158"/>
                    </a:lnTo>
                    <a:cubicBezTo>
                      <a:pt x="11023" y="385158"/>
                      <a:pt x="0" y="374134"/>
                      <a:pt x="0" y="360537"/>
                    </a:cubicBezTo>
                    <a:lnTo>
                      <a:pt x="0" y="24621"/>
                    </a:lnTo>
                    <a:cubicBezTo>
                      <a:pt x="0" y="11023"/>
                      <a:pt x="11023" y="0"/>
                      <a:pt x="2462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7"/>
              <p:cNvSpPr/>
              <p:nvPr/>
            </p:nvSpPr>
            <p:spPr>
              <a:xfrm>
                <a:off x="1643495" y="3572455"/>
                <a:ext cx="24693" cy="90210"/>
              </a:xfrm>
              <a:custGeom>
                <a:rect b="b" l="l" r="r" t="t"/>
                <a:pathLst>
                  <a:path extrusionOk="0" h="25997" w="7116">
                    <a:moveTo>
                      <a:pt x="0" y="0"/>
                    </a:moveTo>
                    <a:lnTo>
                      <a:pt x="7116" y="0"/>
                    </a:lnTo>
                    <a:lnTo>
                      <a:pt x="7116" y="25997"/>
                    </a:lnTo>
                    <a:lnTo>
                      <a:pt x="0" y="2599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7"/>
              <p:cNvSpPr/>
              <p:nvPr/>
            </p:nvSpPr>
            <p:spPr>
              <a:xfrm>
                <a:off x="1594742" y="3462556"/>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29"/>
                    </a:moveTo>
                    <a:cubicBezTo>
                      <a:pt x="11817" y="7129"/>
                      <a:pt x="7116" y="11843"/>
                      <a:pt x="7116" y="17622"/>
                    </a:cubicBezTo>
                    <a:cubicBezTo>
                      <a:pt x="7116" y="23400"/>
                      <a:pt x="11830" y="28127"/>
                      <a:pt x="17609" y="28127"/>
                    </a:cubicBezTo>
                    <a:cubicBezTo>
                      <a:pt x="23387" y="28127"/>
                      <a:pt x="28101" y="23413"/>
                      <a:pt x="28101" y="17622"/>
                    </a:cubicBezTo>
                    <a:cubicBezTo>
                      <a:pt x="28101" y="11830"/>
                      <a:pt x="23387" y="7129"/>
                      <a:pt x="17609" y="71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7"/>
              <p:cNvSpPr/>
              <p:nvPr/>
            </p:nvSpPr>
            <p:spPr>
              <a:xfrm>
                <a:off x="1798458" y="3434665"/>
                <a:ext cx="122203" cy="122203"/>
              </a:xfrm>
              <a:custGeom>
                <a:rect b="b" l="l" r="r" t="t"/>
                <a:pathLst>
                  <a:path extrusionOk="0" h="35217" w="35217">
                    <a:moveTo>
                      <a:pt x="17609" y="35217"/>
                    </a:moveTo>
                    <a:cubicBezTo>
                      <a:pt x="7908"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17"/>
                      <a:pt x="7116" y="17609"/>
                    </a:cubicBezTo>
                    <a:cubicBezTo>
                      <a:pt x="7116" y="23400"/>
                      <a:pt x="11817" y="28114"/>
                      <a:pt x="17609" y="28114"/>
                    </a:cubicBezTo>
                    <a:cubicBezTo>
                      <a:pt x="23400" y="28114"/>
                      <a:pt x="28101" y="23400"/>
                      <a:pt x="28101" y="17609"/>
                    </a:cubicBezTo>
                    <a:cubicBezTo>
                      <a:pt x="28101" y="11817"/>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7"/>
              <p:cNvSpPr/>
              <p:nvPr/>
            </p:nvSpPr>
            <p:spPr>
              <a:xfrm>
                <a:off x="1742494" y="3514105"/>
                <a:ext cx="89849" cy="148565"/>
              </a:xfrm>
              <a:custGeom>
                <a:rect b="b" l="l" r="r" t="t"/>
                <a:pathLst>
                  <a:path extrusionOk="0" h="42814" w="25893">
                    <a:moveTo>
                      <a:pt x="7103" y="42814"/>
                    </a:moveTo>
                    <a:lnTo>
                      <a:pt x="0" y="42814"/>
                    </a:lnTo>
                    <a:lnTo>
                      <a:pt x="0" y="17401"/>
                    </a:lnTo>
                    <a:lnTo>
                      <a:pt x="21414" y="0"/>
                    </a:lnTo>
                    <a:lnTo>
                      <a:pt x="25894" y="5519"/>
                    </a:lnTo>
                    <a:lnTo>
                      <a:pt x="7103" y="20790"/>
                    </a:lnTo>
                    <a:lnTo>
                      <a:pt x="7103" y="428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7"/>
              <p:cNvSpPr/>
              <p:nvPr/>
            </p:nvSpPr>
            <p:spPr>
              <a:xfrm>
                <a:off x="1391066" y="3434665"/>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17"/>
                      <a:pt x="7116" y="17609"/>
                    </a:cubicBezTo>
                    <a:cubicBezTo>
                      <a:pt x="7116" y="23400"/>
                      <a:pt x="11830" y="28114"/>
                      <a:pt x="17609" y="28114"/>
                    </a:cubicBezTo>
                    <a:cubicBezTo>
                      <a:pt x="23387" y="28114"/>
                      <a:pt x="28101" y="23400"/>
                      <a:pt x="28101" y="17609"/>
                    </a:cubicBezTo>
                    <a:cubicBezTo>
                      <a:pt x="28101" y="11817"/>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7"/>
              <p:cNvSpPr/>
              <p:nvPr/>
            </p:nvSpPr>
            <p:spPr>
              <a:xfrm>
                <a:off x="1479340" y="3514105"/>
                <a:ext cx="89849" cy="148565"/>
              </a:xfrm>
              <a:custGeom>
                <a:rect b="b" l="l" r="r" t="t"/>
                <a:pathLst>
                  <a:path extrusionOk="0" h="42814" w="25893">
                    <a:moveTo>
                      <a:pt x="25894" y="42814"/>
                    </a:moveTo>
                    <a:lnTo>
                      <a:pt x="18790" y="42814"/>
                    </a:lnTo>
                    <a:lnTo>
                      <a:pt x="18790" y="20790"/>
                    </a:lnTo>
                    <a:lnTo>
                      <a:pt x="0" y="5519"/>
                    </a:lnTo>
                    <a:lnTo>
                      <a:pt x="4493" y="0"/>
                    </a:lnTo>
                    <a:lnTo>
                      <a:pt x="25894" y="17401"/>
                    </a:lnTo>
                    <a:lnTo>
                      <a:pt x="25894" y="428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7"/>
              <p:cNvSpPr/>
              <p:nvPr/>
            </p:nvSpPr>
            <p:spPr>
              <a:xfrm>
                <a:off x="1643495" y="4208783"/>
                <a:ext cx="24693" cy="90210"/>
              </a:xfrm>
              <a:custGeom>
                <a:rect b="b" l="l" r="r" t="t"/>
                <a:pathLst>
                  <a:path extrusionOk="0" h="25997" w="7116">
                    <a:moveTo>
                      <a:pt x="0" y="0"/>
                    </a:moveTo>
                    <a:lnTo>
                      <a:pt x="7116" y="0"/>
                    </a:lnTo>
                    <a:lnTo>
                      <a:pt x="7116" y="25998"/>
                    </a:lnTo>
                    <a:lnTo>
                      <a:pt x="0" y="2599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7"/>
              <p:cNvSpPr/>
              <p:nvPr/>
            </p:nvSpPr>
            <p:spPr>
              <a:xfrm>
                <a:off x="1594742" y="4286644"/>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30"/>
                      <a:pt x="7116" y="17622"/>
                    </a:cubicBezTo>
                    <a:cubicBezTo>
                      <a:pt x="7116" y="23413"/>
                      <a:pt x="11830" y="28127"/>
                      <a:pt x="17609" y="28127"/>
                    </a:cubicBezTo>
                    <a:cubicBezTo>
                      <a:pt x="23387" y="28127"/>
                      <a:pt x="28101" y="23413"/>
                      <a:pt x="28101" y="17622"/>
                    </a:cubicBezTo>
                    <a:cubicBezTo>
                      <a:pt x="28101" y="11830"/>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7"/>
              <p:cNvSpPr/>
              <p:nvPr/>
            </p:nvSpPr>
            <p:spPr>
              <a:xfrm>
                <a:off x="1391066" y="4314583"/>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03"/>
                    </a:moveTo>
                    <a:cubicBezTo>
                      <a:pt x="11817" y="7103"/>
                      <a:pt x="7116" y="11817"/>
                      <a:pt x="7116" y="17609"/>
                    </a:cubicBezTo>
                    <a:cubicBezTo>
                      <a:pt x="7116" y="23400"/>
                      <a:pt x="11830" y="28114"/>
                      <a:pt x="17609" y="28114"/>
                    </a:cubicBezTo>
                    <a:cubicBezTo>
                      <a:pt x="23387" y="28114"/>
                      <a:pt x="28101" y="23400"/>
                      <a:pt x="28101" y="17609"/>
                    </a:cubicBezTo>
                    <a:cubicBezTo>
                      <a:pt x="28101" y="11817"/>
                      <a:pt x="23387" y="7103"/>
                      <a:pt x="17609" y="71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7"/>
              <p:cNvSpPr/>
              <p:nvPr/>
            </p:nvSpPr>
            <p:spPr>
              <a:xfrm>
                <a:off x="1479340" y="4208783"/>
                <a:ext cx="89849" cy="148565"/>
              </a:xfrm>
              <a:custGeom>
                <a:rect b="b" l="l" r="r" t="t"/>
                <a:pathLst>
                  <a:path extrusionOk="0" h="42814" w="25893">
                    <a:moveTo>
                      <a:pt x="4493" y="42814"/>
                    </a:moveTo>
                    <a:lnTo>
                      <a:pt x="0" y="37295"/>
                    </a:lnTo>
                    <a:lnTo>
                      <a:pt x="18790" y="22037"/>
                    </a:lnTo>
                    <a:lnTo>
                      <a:pt x="18790" y="0"/>
                    </a:lnTo>
                    <a:lnTo>
                      <a:pt x="25894" y="0"/>
                    </a:lnTo>
                    <a:lnTo>
                      <a:pt x="25894" y="25426"/>
                    </a:lnTo>
                    <a:lnTo>
                      <a:pt x="4493" y="428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7"/>
              <p:cNvSpPr/>
              <p:nvPr/>
            </p:nvSpPr>
            <p:spPr>
              <a:xfrm>
                <a:off x="1798458" y="4314583"/>
                <a:ext cx="122203" cy="122203"/>
              </a:xfrm>
              <a:custGeom>
                <a:rect b="b" l="l" r="r" t="t"/>
                <a:pathLst>
                  <a:path extrusionOk="0" h="35217" w="35217">
                    <a:moveTo>
                      <a:pt x="17609" y="35217"/>
                    </a:moveTo>
                    <a:cubicBezTo>
                      <a:pt x="7908"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03"/>
                    </a:moveTo>
                    <a:cubicBezTo>
                      <a:pt x="11817" y="7103"/>
                      <a:pt x="7116" y="11817"/>
                      <a:pt x="7116" y="17609"/>
                    </a:cubicBezTo>
                    <a:cubicBezTo>
                      <a:pt x="7116" y="23400"/>
                      <a:pt x="11817" y="28114"/>
                      <a:pt x="17609" y="28114"/>
                    </a:cubicBezTo>
                    <a:cubicBezTo>
                      <a:pt x="23400" y="28114"/>
                      <a:pt x="28101" y="23400"/>
                      <a:pt x="28101" y="17609"/>
                    </a:cubicBezTo>
                    <a:cubicBezTo>
                      <a:pt x="28101" y="11817"/>
                      <a:pt x="23387" y="7103"/>
                      <a:pt x="17609" y="71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7"/>
              <p:cNvSpPr/>
              <p:nvPr/>
            </p:nvSpPr>
            <p:spPr>
              <a:xfrm>
                <a:off x="1742494" y="4208783"/>
                <a:ext cx="89849" cy="148565"/>
              </a:xfrm>
              <a:custGeom>
                <a:rect b="b" l="l" r="r" t="t"/>
                <a:pathLst>
                  <a:path extrusionOk="0" h="42814" w="25893">
                    <a:moveTo>
                      <a:pt x="21414" y="42814"/>
                    </a:moveTo>
                    <a:lnTo>
                      <a:pt x="0" y="25426"/>
                    </a:lnTo>
                    <a:lnTo>
                      <a:pt x="0" y="0"/>
                    </a:lnTo>
                    <a:lnTo>
                      <a:pt x="7103" y="0"/>
                    </a:lnTo>
                    <a:lnTo>
                      <a:pt x="7103" y="22037"/>
                    </a:lnTo>
                    <a:lnTo>
                      <a:pt x="25894" y="37295"/>
                    </a:lnTo>
                    <a:lnTo>
                      <a:pt x="21414" y="428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7"/>
              <p:cNvSpPr/>
              <p:nvPr/>
            </p:nvSpPr>
            <p:spPr>
              <a:xfrm>
                <a:off x="1289725" y="3926124"/>
                <a:ext cx="90255" cy="24647"/>
              </a:xfrm>
              <a:custGeom>
                <a:rect b="b" l="l" r="r" t="t"/>
                <a:pathLst>
                  <a:path extrusionOk="0" h="7103" w="26010">
                    <a:moveTo>
                      <a:pt x="0" y="0"/>
                    </a:moveTo>
                    <a:lnTo>
                      <a:pt x="26010" y="0"/>
                    </a:lnTo>
                    <a:lnTo>
                      <a:pt x="26010" y="7103"/>
                    </a:lnTo>
                    <a:lnTo>
                      <a:pt x="0" y="710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7"/>
              <p:cNvSpPr/>
              <p:nvPr/>
            </p:nvSpPr>
            <p:spPr>
              <a:xfrm>
                <a:off x="1179868" y="3877327"/>
                <a:ext cx="122203" cy="122203"/>
              </a:xfrm>
              <a:custGeom>
                <a:rect b="b" l="l" r="r" t="t"/>
                <a:pathLst>
                  <a:path extrusionOk="0" h="35217" w="35217">
                    <a:moveTo>
                      <a:pt x="17609" y="35217"/>
                    </a:moveTo>
                    <a:cubicBezTo>
                      <a:pt x="7908"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03"/>
                    </a:moveTo>
                    <a:cubicBezTo>
                      <a:pt x="11817" y="7103"/>
                      <a:pt x="7116" y="11817"/>
                      <a:pt x="7116" y="17609"/>
                    </a:cubicBezTo>
                    <a:cubicBezTo>
                      <a:pt x="7116" y="23400"/>
                      <a:pt x="11817" y="28114"/>
                      <a:pt x="17609" y="28114"/>
                    </a:cubicBezTo>
                    <a:cubicBezTo>
                      <a:pt x="23400" y="28114"/>
                      <a:pt x="28101" y="23400"/>
                      <a:pt x="28101" y="17609"/>
                    </a:cubicBezTo>
                    <a:cubicBezTo>
                      <a:pt x="28101" y="11817"/>
                      <a:pt x="23387" y="7103"/>
                      <a:pt x="17609" y="71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7"/>
              <p:cNvSpPr/>
              <p:nvPr/>
            </p:nvSpPr>
            <p:spPr>
              <a:xfrm>
                <a:off x="1117641" y="3700876"/>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30"/>
                      <a:pt x="7116" y="17622"/>
                    </a:cubicBezTo>
                    <a:cubicBezTo>
                      <a:pt x="7116" y="23413"/>
                      <a:pt x="11830" y="28127"/>
                      <a:pt x="17609" y="28127"/>
                    </a:cubicBezTo>
                    <a:cubicBezTo>
                      <a:pt x="23387" y="28127"/>
                      <a:pt x="28101" y="23413"/>
                      <a:pt x="28101" y="17622"/>
                    </a:cubicBezTo>
                    <a:cubicBezTo>
                      <a:pt x="28101" y="11830"/>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7"/>
              <p:cNvSpPr/>
              <p:nvPr/>
            </p:nvSpPr>
            <p:spPr>
              <a:xfrm>
                <a:off x="1227498" y="3749673"/>
                <a:ext cx="170509" cy="127699"/>
              </a:xfrm>
              <a:custGeom>
                <a:rect b="b" l="l" r="r" t="t"/>
                <a:pathLst>
                  <a:path extrusionOk="0" h="36801" w="49138">
                    <a:moveTo>
                      <a:pt x="43892" y="36802"/>
                    </a:moveTo>
                    <a:lnTo>
                      <a:pt x="16674" y="7103"/>
                    </a:lnTo>
                    <a:lnTo>
                      <a:pt x="0" y="7103"/>
                    </a:lnTo>
                    <a:lnTo>
                      <a:pt x="0" y="0"/>
                    </a:lnTo>
                    <a:lnTo>
                      <a:pt x="19790" y="0"/>
                    </a:lnTo>
                    <a:lnTo>
                      <a:pt x="49138" y="31997"/>
                    </a:lnTo>
                    <a:lnTo>
                      <a:pt x="43892" y="3680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7"/>
              <p:cNvSpPr/>
              <p:nvPr/>
            </p:nvSpPr>
            <p:spPr>
              <a:xfrm>
                <a:off x="1117641" y="4053734"/>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30"/>
                      <a:pt x="7116" y="17622"/>
                    </a:cubicBezTo>
                    <a:cubicBezTo>
                      <a:pt x="7116" y="23413"/>
                      <a:pt x="11830" y="28127"/>
                      <a:pt x="17609" y="28127"/>
                    </a:cubicBezTo>
                    <a:cubicBezTo>
                      <a:pt x="23387" y="28127"/>
                      <a:pt x="28101" y="23413"/>
                      <a:pt x="28101" y="17622"/>
                    </a:cubicBezTo>
                    <a:cubicBezTo>
                      <a:pt x="28101" y="11830"/>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7"/>
              <p:cNvSpPr/>
              <p:nvPr/>
            </p:nvSpPr>
            <p:spPr>
              <a:xfrm>
                <a:off x="1227498" y="3999482"/>
                <a:ext cx="170509" cy="127699"/>
              </a:xfrm>
              <a:custGeom>
                <a:rect b="b" l="l" r="r" t="t"/>
                <a:pathLst>
                  <a:path extrusionOk="0" h="36801" w="49138">
                    <a:moveTo>
                      <a:pt x="19790" y="36802"/>
                    </a:moveTo>
                    <a:lnTo>
                      <a:pt x="0" y="36802"/>
                    </a:lnTo>
                    <a:lnTo>
                      <a:pt x="0" y="29698"/>
                    </a:lnTo>
                    <a:lnTo>
                      <a:pt x="16674" y="29698"/>
                    </a:lnTo>
                    <a:lnTo>
                      <a:pt x="43892" y="0"/>
                    </a:lnTo>
                    <a:lnTo>
                      <a:pt x="49138" y="4805"/>
                    </a:lnTo>
                    <a:lnTo>
                      <a:pt x="19790" y="3680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7"/>
              <p:cNvSpPr/>
              <p:nvPr/>
            </p:nvSpPr>
            <p:spPr>
              <a:xfrm>
                <a:off x="1931567" y="3926170"/>
                <a:ext cx="90255" cy="24647"/>
              </a:xfrm>
              <a:custGeom>
                <a:rect b="b" l="l" r="r" t="t"/>
                <a:pathLst>
                  <a:path extrusionOk="0" h="7103" w="26010">
                    <a:moveTo>
                      <a:pt x="0" y="0"/>
                    </a:moveTo>
                    <a:lnTo>
                      <a:pt x="26010" y="0"/>
                    </a:lnTo>
                    <a:lnTo>
                      <a:pt x="26010" y="7103"/>
                    </a:lnTo>
                    <a:lnTo>
                      <a:pt x="0" y="710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7"/>
              <p:cNvSpPr/>
              <p:nvPr/>
            </p:nvSpPr>
            <p:spPr>
              <a:xfrm>
                <a:off x="2009479" y="3877372"/>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03"/>
                    </a:moveTo>
                    <a:cubicBezTo>
                      <a:pt x="11817" y="7103"/>
                      <a:pt x="7116" y="11817"/>
                      <a:pt x="7116" y="17609"/>
                    </a:cubicBezTo>
                    <a:cubicBezTo>
                      <a:pt x="7116" y="23400"/>
                      <a:pt x="11830" y="28114"/>
                      <a:pt x="17609" y="28114"/>
                    </a:cubicBezTo>
                    <a:cubicBezTo>
                      <a:pt x="23387" y="28114"/>
                      <a:pt x="28101" y="23400"/>
                      <a:pt x="28101" y="17609"/>
                    </a:cubicBezTo>
                    <a:cubicBezTo>
                      <a:pt x="28101" y="11817"/>
                      <a:pt x="23387" y="7103"/>
                      <a:pt x="17609" y="71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7"/>
              <p:cNvSpPr/>
              <p:nvPr/>
            </p:nvSpPr>
            <p:spPr>
              <a:xfrm>
                <a:off x="2071662" y="3700921"/>
                <a:ext cx="122203" cy="122158"/>
              </a:xfrm>
              <a:custGeom>
                <a:rect b="b" l="l" r="r" t="t"/>
                <a:pathLst>
                  <a:path extrusionOk="0" h="35204" w="35217">
                    <a:moveTo>
                      <a:pt x="17609" y="35204"/>
                    </a:moveTo>
                    <a:cubicBezTo>
                      <a:pt x="7895" y="35204"/>
                      <a:pt x="0" y="27309"/>
                      <a:pt x="0" y="17609"/>
                    </a:cubicBezTo>
                    <a:cubicBezTo>
                      <a:pt x="0" y="7908"/>
                      <a:pt x="7895" y="0"/>
                      <a:pt x="17609" y="0"/>
                    </a:cubicBezTo>
                    <a:cubicBezTo>
                      <a:pt x="27322" y="0"/>
                      <a:pt x="35217" y="7895"/>
                      <a:pt x="35217" y="17609"/>
                    </a:cubicBezTo>
                    <a:cubicBezTo>
                      <a:pt x="35217" y="27322"/>
                      <a:pt x="27322" y="35204"/>
                      <a:pt x="17609" y="35204"/>
                    </a:cubicBezTo>
                    <a:close/>
                    <a:moveTo>
                      <a:pt x="17609" y="7116"/>
                    </a:moveTo>
                    <a:cubicBezTo>
                      <a:pt x="11817" y="7116"/>
                      <a:pt x="7116" y="11830"/>
                      <a:pt x="7116" y="17622"/>
                    </a:cubicBezTo>
                    <a:cubicBezTo>
                      <a:pt x="7116" y="23413"/>
                      <a:pt x="11830" y="28114"/>
                      <a:pt x="17609" y="28114"/>
                    </a:cubicBezTo>
                    <a:cubicBezTo>
                      <a:pt x="23387" y="28114"/>
                      <a:pt x="28101" y="23400"/>
                      <a:pt x="28101" y="17622"/>
                    </a:cubicBezTo>
                    <a:cubicBezTo>
                      <a:pt x="28101" y="11843"/>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1913544" y="3749718"/>
                <a:ext cx="170464" cy="127654"/>
              </a:xfrm>
              <a:custGeom>
                <a:rect b="b" l="l" r="r" t="t"/>
                <a:pathLst>
                  <a:path extrusionOk="0" h="36788" w="49125">
                    <a:moveTo>
                      <a:pt x="5233" y="36789"/>
                    </a:moveTo>
                    <a:lnTo>
                      <a:pt x="0" y="31997"/>
                    </a:lnTo>
                    <a:lnTo>
                      <a:pt x="29335" y="0"/>
                    </a:lnTo>
                    <a:lnTo>
                      <a:pt x="49125" y="0"/>
                    </a:lnTo>
                    <a:lnTo>
                      <a:pt x="49125" y="7103"/>
                    </a:lnTo>
                    <a:lnTo>
                      <a:pt x="32464" y="7103"/>
                    </a:lnTo>
                    <a:lnTo>
                      <a:pt x="5233" y="3678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2071662" y="4053779"/>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30"/>
                      <a:pt x="7116" y="17622"/>
                    </a:cubicBezTo>
                    <a:cubicBezTo>
                      <a:pt x="7116" y="23413"/>
                      <a:pt x="11830" y="28127"/>
                      <a:pt x="17609" y="28127"/>
                    </a:cubicBezTo>
                    <a:cubicBezTo>
                      <a:pt x="23387" y="28127"/>
                      <a:pt x="28101" y="23413"/>
                      <a:pt x="28101" y="17622"/>
                    </a:cubicBezTo>
                    <a:cubicBezTo>
                      <a:pt x="28101" y="11830"/>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1913544" y="3999527"/>
                <a:ext cx="170464" cy="127699"/>
              </a:xfrm>
              <a:custGeom>
                <a:rect b="b" l="l" r="r" t="t"/>
                <a:pathLst>
                  <a:path extrusionOk="0" h="36801" w="49125">
                    <a:moveTo>
                      <a:pt x="49125" y="36802"/>
                    </a:moveTo>
                    <a:lnTo>
                      <a:pt x="29335" y="36802"/>
                    </a:lnTo>
                    <a:lnTo>
                      <a:pt x="0" y="4792"/>
                    </a:lnTo>
                    <a:lnTo>
                      <a:pt x="5233" y="0"/>
                    </a:lnTo>
                    <a:lnTo>
                      <a:pt x="32464" y="29698"/>
                    </a:lnTo>
                    <a:lnTo>
                      <a:pt x="49125" y="29698"/>
                    </a:lnTo>
                    <a:lnTo>
                      <a:pt x="49125" y="3680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1380073" y="3662710"/>
                <a:ext cx="551539" cy="551539"/>
              </a:xfrm>
              <a:custGeom>
                <a:rect b="b" l="l" r="r" t="t"/>
                <a:pathLst>
                  <a:path extrusionOk="0" h="158945" w="158945">
                    <a:moveTo>
                      <a:pt x="156491" y="0"/>
                    </a:moveTo>
                    <a:cubicBezTo>
                      <a:pt x="157847" y="0"/>
                      <a:pt x="158946" y="1099"/>
                      <a:pt x="158946" y="2454"/>
                    </a:cubicBezTo>
                    <a:lnTo>
                      <a:pt x="158946" y="156491"/>
                    </a:lnTo>
                    <a:cubicBezTo>
                      <a:pt x="158946" y="157847"/>
                      <a:pt x="157847" y="158946"/>
                      <a:pt x="156491" y="158946"/>
                    </a:cubicBezTo>
                    <a:lnTo>
                      <a:pt x="2454" y="158946"/>
                    </a:lnTo>
                    <a:cubicBezTo>
                      <a:pt x="1099" y="158946"/>
                      <a:pt x="0" y="157847"/>
                      <a:pt x="0" y="156491"/>
                    </a:cubicBezTo>
                    <a:lnTo>
                      <a:pt x="0" y="2454"/>
                    </a:lnTo>
                    <a:cubicBezTo>
                      <a:pt x="0" y="1099"/>
                      <a:pt x="1099" y="0"/>
                      <a:pt x="245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1456854" y="3794508"/>
                <a:ext cx="277121" cy="295505"/>
              </a:xfrm>
              <a:custGeom>
                <a:rect b="b" l="l" r="r" t="t"/>
                <a:pathLst>
                  <a:path extrusionOk="0" h="85160" w="79862">
                    <a:moveTo>
                      <a:pt x="55280" y="67617"/>
                    </a:moveTo>
                    <a:lnTo>
                      <a:pt x="24517" y="67617"/>
                    </a:lnTo>
                    <a:lnTo>
                      <a:pt x="18661" y="85161"/>
                    </a:lnTo>
                    <a:lnTo>
                      <a:pt x="0" y="85161"/>
                    </a:lnTo>
                    <a:lnTo>
                      <a:pt x="31711" y="0"/>
                    </a:lnTo>
                    <a:lnTo>
                      <a:pt x="47982" y="0"/>
                    </a:lnTo>
                    <a:lnTo>
                      <a:pt x="79862" y="85161"/>
                    </a:lnTo>
                    <a:lnTo>
                      <a:pt x="61202" y="85161"/>
                    </a:lnTo>
                    <a:lnTo>
                      <a:pt x="55293" y="67617"/>
                    </a:lnTo>
                    <a:close/>
                    <a:moveTo>
                      <a:pt x="29244" y="53397"/>
                    </a:moveTo>
                    <a:lnTo>
                      <a:pt x="50541" y="53397"/>
                    </a:lnTo>
                    <a:lnTo>
                      <a:pt x="39840" y="21517"/>
                    </a:lnTo>
                    <a:lnTo>
                      <a:pt x="29244" y="5339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1765386" y="3794508"/>
                <a:ext cx="60874" cy="295505"/>
              </a:xfrm>
              <a:custGeom>
                <a:rect b="b" l="l" r="r" t="t"/>
                <a:pathLst>
                  <a:path extrusionOk="0" h="85160" w="17543">
                    <a:moveTo>
                      <a:pt x="17544" y="85161"/>
                    </a:moveTo>
                    <a:lnTo>
                      <a:pt x="0" y="85161"/>
                    </a:lnTo>
                    <a:lnTo>
                      <a:pt x="0" y="0"/>
                    </a:lnTo>
                    <a:lnTo>
                      <a:pt x="17544" y="0"/>
                    </a:lnTo>
                    <a:lnTo>
                      <a:pt x="17544" y="8516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8" name="Google Shape;158;p7"/>
            <p:cNvGrpSpPr/>
            <p:nvPr/>
          </p:nvGrpSpPr>
          <p:grpSpPr>
            <a:xfrm>
              <a:off x="8580258" y="4136176"/>
              <a:ext cx="456680" cy="456680"/>
              <a:chOff x="1641646" y="129663"/>
              <a:chExt cx="456680" cy="456680"/>
            </a:xfrm>
          </p:grpSpPr>
          <p:sp>
            <p:nvSpPr>
              <p:cNvPr id="159" name="Google Shape;159;p7"/>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1" name="Shape 161"/>
        <p:cNvGrpSpPr/>
        <p:nvPr/>
      </p:nvGrpSpPr>
      <p:grpSpPr>
        <a:xfrm>
          <a:off x="0" y="0"/>
          <a:ext cx="0" cy="0"/>
          <a:chOff x="0" y="0"/>
          <a:chExt cx="0" cy="0"/>
        </a:xfrm>
      </p:grpSpPr>
      <p:pic>
        <p:nvPicPr>
          <p:cNvPr id="162" name="Google Shape;162;p8"/>
          <p:cNvPicPr preferRelativeResize="0"/>
          <p:nvPr/>
        </p:nvPicPr>
        <p:blipFill>
          <a:blip r:embed="rId2">
            <a:alphaModFix/>
          </a:blip>
          <a:stretch>
            <a:fillRect/>
          </a:stretch>
        </p:blipFill>
        <p:spPr>
          <a:xfrm>
            <a:off x="0" y="1339"/>
            <a:ext cx="9143998" cy="5140822"/>
          </a:xfrm>
          <a:prstGeom prst="rect">
            <a:avLst/>
          </a:prstGeom>
          <a:noFill/>
          <a:ln>
            <a:noFill/>
          </a:ln>
        </p:spPr>
      </p:pic>
      <p:sp>
        <p:nvSpPr>
          <p:cNvPr id="163" name="Google Shape;163;p8"/>
          <p:cNvSpPr/>
          <p:nvPr/>
        </p:nvSpPr>
        <p:spPr>
          <a:xfrm>
            <a:off x="271475" y="264475"/>
            <a:ext cx="8159400" cy="46215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64" name="Google Shape;164;p8"/>
          <p:cNvSpPr txBox="1"/>
          <p:nvPr>
            <p:ph type="title"/>
          </p:nvPr>
        </p:nvSpPr>
        <p:spPr>
          <a:xfrm>
            <a:off x="817775"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65" name="Google Shape;165;p8"/>
          <p:cNvGrpSpPr/>
          <p:nvPr/>
        </p:nvGrpSpPr>
        <p:grpSpPr>
          <a:xfrm rot="-5400000">
            <a:off x="3014225" y="-2098450"/>
            <a:ext cx="115200" cy="4717200"/>
            <a:chOff x="288000" y="213150"/>
            <a:chExt cx="115200" cy="4717200"/>
          </a:xfrm>
        </p:grpSpPr>
        <p:sp>
          <p:nvSpPr>
            <p:cNvPr id="166" name="Google Shape;166;p8"/>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67" name="Google Shape;167;p8"/>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168" name="Google Shape;168;p8"/>
            <p:cNvCxnSpPr>
              <a:stCxn id="166" idx="4"/>
              <a:endCxn id="167"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grpSp>
        <p:nvGrpSpPr>
          <p:cNvPr id="169" name="Google Shape;169;p8"/>
          <p:cNvGrpSpPr/>
          <p:nvPr/>
        </p:nvGrpSpPr>
        <p:grpSpPr>
          <a:xfrm rot="-5400000">
            <a:off x="3014225" y="2524750"/>
            <a:ext cx="115200" cy="4717200"/>
            <a:chOff x="288000" y="213150"/>
            <a:chExt cx="115200" cy="4717200"/>
          </a:xfrm>
        </p:grpSpPr>
        <p:sp>
          <p:nvSpPr>
            <p:cNvPr id="170" name="Google Shape;170;p8"/>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71" name="Google Shape;171;p8"/>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172" name="Google Shape;172;p8"/>
            <p:cNvCxnSpPr>
              <a:stCxn id="170" idx="4"/>
              <a:endCxn id="171"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3" name="Shape 173"/>
        <p:cNvGrpSpPr/>
        <p:nvPr/>
      </p:nvGrpSpPr>
      <p:grpSpPr>
        <a:xfrm>
          <a:off x="0" y="0"/>
          <a:ext cx="0" cy="0"/>
          <a:chOff x="0" y="0"/>
          <a:chExt cx="0" cy="0"/>
        </a:xfrm>
      </p:grpSpPr>
      <p:pic>
        <p:nvPicPr>
          <p:cNvPr id="174" name="Google Shape;174;p9"/>
          <p:cNvPicPr preferRelativeResize="0"/>
          <p:nvPr/>
        </p:nvPicPr>
        <p:blipFill>
          <a:blip r:embed="rId2">
            <a:alphaModFix/>
          </a:blip>
          <a:stretch>
            <a:fillRect/>
          </a:stretch>
        </p:blipFill>
        <p:spPr>
          <a:xfrm flipH="1" rot="10800000">
            <a:off x="0" y="1339"/>
            <a:ext cx="9143998" cy="5140822"/>
          </a:xfrm>
          <a:prstGeom prst="rect">
            <a:avLst/>
          </a:prstGeom>
          <a:noFill/>
          <a:ln>
            <a:noFill/>
          </a:ln>
        </p:spPr>
      </p:pic>
      <p:sp>
        <p:nvSpPr>
          <p:cNvPr id="175" name="Google Shape;175;p9"/>
          <p:cNvSpPr/>
          <p:nvPr/>
        </p:nvSpPr>
        <p:spPr>
          <a:xfrm>
            <a:off x="271475" y="264475"/>
            <a:ext cx="8159400" cy="46215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76" name="Google Shape;176;p9"/>
          <p:cNvSpPr txBox="1"/>
          <p:nvPr>
            <p:ph type="title"/>
          </p:nvPr>
        </p:nvSpPr>
        <p:spPr>
          <a:xfrm>
            <a:off x="889175" y="1254000"/>
            <a:ext cx="4365300" cy="196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77" name="Google Shape;177;p9"/>
          <p:cNvSpPr txBox="1"/>
          <p:nvPr>
            <p:ph idx="1" type="subTitle"/>
          </p:nvPr>
        </p:nvSpPr>
        <p:spPr>
          <a:xfrm>
            <a:off x="889175" y="3218400"/>
            <a:ext cx="43653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78" name="Google Shape;178;p9"/>
          <p:cNvGrpSpPr/>
          <p:nvPr/>
        </p:nvGrpSpPr>
        <p:grpSpPr>
          <a:xfrm rot="-5400000">
            <a:off x="3014225" y="-2098450"/>
            <a:ext cx="115200" cy="4717200"/>
            <a:chOff x="288000" y="213150"/>
            <a:chExt cx="115200" cy="4717200"/>
          </a:xfrm>
        </p:grpSpPr>
        <p:sp>
          <p:nvSpPr>
            <p:cNvPr id="179" name="Google Shape;179;p9"/>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80" name="Google Shape;180;p9"/>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181" name="Google Shape;181;p9"/>
            <p:cNvCxnSpPr>
              <a:stCxn id="179" idx="4"/>
              <a:endCxn id="180"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grpSp>
        <p:nvGrpSpPr>
          <p:cNvPr id="182" name="Google Shape;182;p9"/>
          <p:cNvGrpSpPr/>
          <p:nvPr/>
        </p:nvGrpSpPr>
        <p:grpSpPr>
          <a:xfrm rot="-5400000">
            <a:off x="3014225" y="2524750"/>
            <a:ext cx="115200" cy="4717200"/>
            <a:chOff x="288000" y="213150"/>
            <a:chExt cx="115200" cy="4717200"/>
          </a:xfrm>
        </p:grpSpPr>
        <p:sp>
          <p:nvSpPr>
            <p:cNvPr id="183" name="Google Shape;183;p9"/>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84" name="Google Shape;184;p9"/>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185" name="Google Shape;185;p9"/>
            <p:cNvCxnSpPr>
              <a:stCxn id="183" idx="4"/>
              <a:endCxn id="184"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6" name="Shape 186"/>
        <p:cNvGrpSpPr/>
        <p:nvPr/>
      </p:nvGrpSpPr>
      <p:grpSpPr>
        <a:xfrm>
          <a:off x="0" y="0"/>
          <a:ext cx="0" cy="0"/>
          <a:chOff x="0" y="0"/>
          <a:chExt cx="0" cy="0"/>
        </a:xfrm>
      </p:grpSpPr>
      <p:sp>
        <p:nvSpPr>
          <p:cNvPr id="187" name="Google Shape;187;p10"/>
          <p:cNvSpPr/>
          <p:nvPr>
            <p:ph idx="2" type="pic"/>
          </p:nvPr>
        </p:nvSpPr>
        <p:spPr>
          <a:xfrm>
            <a:off x="0" y="0"/>
            <a:ext cx="9144000" cy="5143500"/>
          </a:xfrm>
          <a:prstGeom prst="rect">
            <a:avLst/>
          </a:prstGeom>
          <a:noFill/>
          <a:ln>
            <a:noFill/>
          </a:ln>
        </p:spPr>
      </p:sp>
      <p:sp>
        <p:nvSpPr>
          <p:cNvPr id="188" name="Google Shape;188;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1pPr>
            <a:lvl2pPr lvl="1"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2pPr>
            <a:lvl3pPr lvl="2"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3pPr>
            <a:lvl4pPr lvl="3"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4pPr>
            <a:lvl5pPr lvl="4"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5pPr>
            <a:lvl6pPr lvl="5"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6pPr>
            <a:lvl7pPr lvl="6"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7pPr>
            <a:lvl8pPr lvl="7"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8pPr>
            <a:lvl9pPr lvl="8"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1pPr>
            <a:lvl2pPr indent="-304800" lvl="1" marL="9144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2pPr>
            <a:lvl3pPr indent="-304800" lvl="2" marL="13716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3pPr>
            <a:lvl4pPr indent="-304800" lvl="3" marL="1828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4pPr>
            <a:lvl5pPr indent="-304800" lvl="4" marL="22860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5pPr>
            <a:lvl6pPr indent="-304800" lvl="5" marL="27432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6pPr>
            <a:lvl7pPr indent="-304800" lvl="6" marL="32004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7pPr>
            <a:lvl8pPr indent="-304800" lvl="7" marL="36576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8pPr>
            <a:lvl9pPr indent="-304800" lvl="8" marL="411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26"/>
          <p:cNvSpPr txBox="1"/>
          <p:nvPr>
            <p:ph type="ctrTitle"/>
          </p:nvPr>
        </p:nvSpPr>
        <p:spPr>
          <a:xfrm>
            <a:off x="713225" y="807613"/>
            <a:ext cx="6162600" cy="243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 in Predicting Future Stock Prices</a:t>
            </a:r>
            <a:endParaRPr/>
          </a:p>
        </p:txBody>
      </p:sp>
      <p:sp>
        <p:nvSpPr>
          <p:cNvPr id="550" name="Google Shape;550;p26"/>
          <p:cNvSpPr txBox="1"/>
          <p:nvPr>
            <p:ph idx="1" type="subTitle"/>
          </p:nvPr>
        </p:nvSpPr>
        <p:spPr>
          <a:xfrm>
            <a:off x="713225" y="3237625"/>
            <a:ext cx="4311900" cy="1477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t>Presented by:</a:t>
            </a:r>
            <a:endParaRPr sz="1200"/>
          </a:p>
          <a:p>
            <a:pPr indent="0" lvl="0" marL="0" rtl="0" algn="l">
              <a:spcBef>
                <a:spcPts val="0"/>
              </a:spcBef>
              <a:spcAft>
                <a:spcPts val="0"/>
              </a:spcAft>
              <a:buNone/>
            </a:pPr>
            <a:r>
              <a:rPr lang="en" sz="1200"/>
              <a:t>A0239184X   Chen Fei       </a:t>
            </a:r>
            <a:endParaRPr sz="1200"/>
          </a:p>
          <a:p>
            <a:pPr indent="0" lvl="0" marL="0" rtl="0" algn="l">
              <a:spcBef>
                <a:spcPts val="0"/>
              </a:spcBef>
              <a:spcAft>
                <a:spcPts val="0"/>
              </a:spcAft>
              <a:buNone/>
            </a:pPr>
            <a:r>
              <a:rPr lang="en" sz="1200"/>
              <a:t>A0234591A   Leo Zhen Yu, Melvin   </a:t>
            </a:r>
            <a:endParaRPr sz="1200"/>
          </a:p>
          <a:p>
            <a:pPr indent="0" lvl="0" marL="0" rtl="0" algn="l">
              <a:spcBef>
                <a:spcPts val="0"/>
              </a:spcBef>
              <a:spcAft>
                <a:spcPts val="0"/>
              </a:spcAft>
              <a:buNone/>
            </a:pPr>
            <a:r>
              <a:rPr lang="en" sz="1200"/>
              <a:t>A0244853Y   Jirawan Tritham        </a:t>
            </a:r>
            <a:endParaRPr sz="1200"/>
          </a:p>
          <a:p>
            <a:pPr indent="0" lvl="0" marL="0" rtl="0" algn="l">
              <a:spcBef>
                <a:spcPts val="0"/>
              </a:spcBef>
              <a:spcAft>
                <a:spcPts val="0"/>
              </a:spcAft>
              <a:buNone/>
            </a:pPr>
            <a:r>
              <a:rPr lang="en" sz="1200"/>
              <a:t>A0258995B  Ryan Toh                   </a:t>
            </a:r>
            <a:endParaRPr sz="1200"/>
          </a:p>
          <a:p>
            <a:pPr indent="0" lvl="0" marL="0" rtl="0" algn="l">
              <a:spcBef>
                <a:spcPts val="0"/>
              </a:spcBef>
              <a:spcAft>
                <a:spcPts val="0"/>
              </a:spcAft>
              <a:buNone/>
            </a:pPr>
            <a:r>
              <a:rPr lang="en" sz="1200"/>
              <a:t>A0252335L   Kealan Kuar              </a:t>
            </a:r>
            <a:endParaRPr sz="1200"/>
          </a:p>
          <a:p>
            <a:pPr indent="0" lvl="0" marL="0" rtl="0" algn="l">
              <a:spcBef>
                <a:spcPts val="0"/>
              </a:spcBef>
              <a:spcAft>
                <a:spcPts val="0"/>
              </a:spcAft>
              <a:buNone/>
            </a:pPr>
            <a:r>
              <a:rPr lang="en" sz="1200"/>
              <a:t>A0252515L   Teo Jing Kiat </a:t>
            </a:r>
            <a:endParaRPr sz="1200"/>
          </a:p>
        </p:txBody>
      </p:sp>
      <p:grpSp>
        <p:nvGrpSpPr>
          <p:cNvPr id="551" name="Google Shape;551;p26"/>
          <p:cNvGrpSpPr/>
          <p:nvPr/>
        </p:nvGrpSpPr>
        <p:grpSpPr>
          <a:xfrm>
            <a:off x="5415050" y="539493"/>
            <a:ext cx="3529079" cy="4510207"/>
            <a:chOff x="5415050" y="539493"/>
            <a:chExt cx="3529079" cy="4510207"/>
          </a:xfrm>
        </p:grpSpPr>
        <p:sp>
          <p:nvSpPr>
            <p:cNvPr id="552" name="Google Shape;552;p26"/>
            <p:cNvSpPr/>
            <p:nvPr/>
          </p:nvSpPr>
          <p:spPr>
            <a:xfrm>
              <a:off x="6866775" y="4896700"/>
              <a:ext cx="1712100" cy="153000"/>
            </a:xfrm>
            <a:prstGeom prst="ellipse">
              <a:avLst/>
            </a:prstGeom>
            <a:solidFill>
              <a:srgbClr val="2E2E88">
                <a:alpha val="7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553" name="Google Shape;553;p26"/>
            <p:cNvGrpSpPr/>
            <p:nvPr/>
          </p:nvGrpSpPr>
          <p:grpSpPr>
            <a:xfrm>
              <a:off x="5944265" y="2643291"/>
              <a:ext cx="2130247" cy="1332633"/>
              <a:chOff x="3508423" y="2039439"/>
              <a:chExt cx="4844774" cy="3030779"/>
            </a:xfrm>
          </p:grpSpPr>
          <p:sp>
            <p:nvSpPr>
              <p:cNvPr id="554" name="Google Shape;554;p26"/>
              <p:cNvSpPr/>
              <p:nvPr/>
            </p:nvSpPr>
            <p:spPr>
              <a:xfrm>
                <a:off x="3513628" y="2039439"/>
                <a:ext cx="4837635" cy="3029519"/>
              </a:xfrm>
              <a:custGeom>
                <a:rect b="b" l="l" r="r" t="t"/>
                <a:pathLst>
                  <a:path extrusionOk="0" h="1330195" w="2124099">
                    <a:moveTo>
                      <a:pt x="2116897" y="0"/>
                    </a:moveTo>
                    <a:cubicBezTo>
                      <a:pt x="2120875" y="0"/>
                      <a:pt x="2124099" y="3224"/>
                      <a:pt x="2124099" y="7202"/>
                    </a:cubicBezTo>
                    <a:lnTo>
                      <a:pt x="2124099" y="1322994"/>
                    </a:lnTo>
                    <a:cubicBezTo>
                      <a:pt x="2124099" y="1326971"/>
                      <a:pt x="2120875" y="1330196"/>
                      <a:pt x="2116897" y="1330196"/>
                    </a:cubicBezTo>
                    <a:lnTo>
                      <a:pt x="7202" y="1330196"/>
                    </a:lnTo>
                    <a:cubicBezTo>
                      <a:pt x="3225" y="1330196"/>
                      <a:pt x="0" y="1326971"/>
                      <a:pt x="0" y="1322994"/>
                    </a:cubicBezTo>
                    <a:lnTo>
                      <a:pt x="0" y="7202"/>
                    </a:lnTo>
                    <a:cubicBezTo>
                      <a:pt x="0" y="3224"/>
                      <a:pt x="3225" y="0"/>
                      <a:pt x="7202" y="0"/>
                    </a:cubicBez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26"/>
              <p:cNvSpPr/>
              <p:nvPr/>
            </p:nvSpPr>
            <p:spPr>
              <a:xfrm>
                <a:off x="3513628" y="4485341"/>
                <a:ext cx="4837635" cy="584823"/>
              </a:xfrm>
              <a:custGeom>
                <a:rect b="b" l="l" r="r" t="t"/>
                <a:pathLst>
                  <a:path extrusionOk="0" h="256783" w="2124099">
                    <a:moveTo>
                      <a:pt x="0" y="0"/>
                    </a:moveTo>
                    <a:lnTo>
                      <a:pt x="2124099" y="0"/>
                    </a:lnTo>
                    <a:lnTo>
                      <a:pt x="2124099" y="249581"/>
                    </a:lnTo>
                    <a:cubicBezTo>
                      <a:pt x="2124099" y="253552"/>
                      <a:pt x="2120868" y="256783"/>
                      <a:pt x="2116897" y="256783"/>
                    </a:cubicBezTo>
                    <a:lnTo>
                      <a:pt x="7202" y="256783"/>
                    </a:lnTo>
                    <a:cubicBezTo>
                      <a:pt x="3231" y="256783"/>
                      <a:pt x="0" y="253552"/>
                      <a:pt x="0" y="249581"/>
                    </a:cubicBezTo>
                    <a:lnTo>
                      <a:pt x="0" y="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26"/>
              <p:cNvSpPr/>
              <p:nvPr/>
            </p:nvSpPr>
            <p:spPr>
              <a:xfrm>
                <a:off x="7927349" y="2039439"/>
                <a:ext cx="425849" cy="3029519"/>
              </a:xfrm>
              <a:custGeom>
                <a:rect b="b" l="l" r="r" t="t"/>
                <a:pathLst>
                  <a:path extrusionOk="0" h="1330195" w="186981">
                    <a:moveTo>
                      <a:pt x="0" y="0"/>
                    </a:moveTo>
                    <a:lnTo>
                      <a:pt x="179780" y="0"/>
                    </a:lnTo>
                    <a:cubicBezTo>
                      <a:pt x="183761" y="0"/>
                      <a:pt x="186982" y="3231"/>
                      <a:pt x="186982" y="7202"/>
                    </a:cubicBezTo>
                    <a:lnTo>
                      <a:pt x="186982" y="1322994"/>
                    </a:lnTo>
                    <a:cubicBezTo>
                      <a:pt x="186982" y="1326965"/>
                      <a:pt x="183751" y="1330196"/>
                      <a:pt x="179780" y="1330196"/>
                    </a:cubicBezTo>
                    <a:lnTo>
                      <a:pt x="0" y="1330196"/>
                    </a:lnTo>
                    <a:lnTo>
                      <a:pt x="0" y="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26"/>
              <p:cNvSpPr/>
              <p:nvPr/>
            </p:nvSpPr>
            <p:spPr>
              <a:xfrm>
                <a:off x="3513628" y="2039439"/>
                <a:ext cx="4837635" cy="277730"/>
              </a:xfrm>
              <a:custGeom>
                <a:rect b="b" l="l" r="r" t="t"/>
                <a:pathLst>
                  <a:path extrusionOk="0" h="121945" w="2124099">
                    <a:moveTo>
                      <a:pt x="7202" y="0"/>
                    </a:moveTo>
                    <a:lnTo>
                      <a:pt x="2116897" y="0"/>
                    </a:lnTo>
                    <a:cubicBezTo>
                      <a:pt x="2120879" y="0"/>
                      <a:pt x="2124099" y="3231"/>
                      <a:pt x="2124099" y="7202"/>
                    </a:cubicBezTo>
                    <a:lnTo>
                      <a:pt x="2124099" y="121946"/>
                    </a:lnTo>
                    <a:lnTo>
                      <a:pt x="0" y="121946"/>
                    </a:lnTo>
                    <a:lnTo>
                      <a:pt x="0" y="7202"/>
                    </a:lnTo>
                    <a:cubicBezTo>
                      <a:pt x="0" y="3231"/>
                      <a:pt x="3231" y="0"/>
                      <a:pt x="720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26"/>
              <p:cNvSpPr/>
              <p:nvPr/>
            </p:nvSpPr>
            <p:spPr>
              <a:xfrm>
                <a:off x="3739971" y="4787747"/>
                <a:ext cx="887157" cy="96878"/>
              </a:xfrm>
              <a:custGeom>
                <a:rect b="b" l="l" r="r" t="t"/>
                <a:pathLst>
                  <a:path extrusionOk="0" h="42537" w="389531">
                    <a:moveTo>
                      <a:pt x="0" y="0"/>
                    </a:moveTo>
                    <a:lnTo>
                      <a:pt x="389532" y="0"/>
                    </a:lnTo>
                    <a:lnTo>
                      <a:pt x="389532" y="42538"/>
                    </a:lnTo>
                    <a:lnTo>
                      <a:pt x="0" y="4253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26"/>
              <p:cNvSpPr/>
              <p:nvPr/>
            </p:nvSpPr>
            <p:spPr>
              <a:xfrm>
                <a:off x="4943423" y="4787747"/>
                <a:ext cx="443566" cy="96878"/>
              </a:xfrm>
              <a:custGeom>
                <a:rect b="b" l="l" r="r" t="t"/>
                <a:pathLst>
                  <a:path extrusionOk="0" h="42537" w="194760">
                    <a:moveTo>
                      <a:pt x="0" y="0"/>
                    </a:moveTo>
                    <a:lnTo>
                      <a:pt x="194761" y="0"/>
                    </a:lnTo>
                    <a:lnTo>
                      <a:pt x="194761" y="42538"/>
                    </a:lnTo>
                    <a:lnTo>
                      <a:pt x="0" y="4253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26"/>
              <p:cNvSpPr/>
              <p:nvPr/>
            </p:nvSpPr>
            <p:spPr>
              <a:xfrm>
                <a:off x="6486649" y="4787747"/>
                <a:ext cx="887157" cy="96878"/>
              </a:xfrm>
              <a:custGeom>
                <a:rect b="b" l="l" r="r" t="t"/>
                <a:pathLst>
                  <a:path extrusionOk="0" h="42537" w="389531">
                    <a:moveTo>
                      <a:pt x="0" y="0"/>
                    </a:moveTo>
                    <a:lnTo>
                      <a:pt x="389532" y="0"/>
                    </a:lnTo>
                    <a:lnTo>
                      <a:pt x="389532" y="42538"/>
                    </a:lnTo>
                    <a:lnTo>
                      <a:pt x="0" y="4253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26"/>
              <p:cNvSpPr/>
              <p:nvPr/>
            </p:nvSpPr>
            <p:spPr>
              <a:xfrm>
                <a:off x="3513628" y="4638663"/>
                <a:ext cx="4837635" cy="19375"/>
              </a:xfrm>
              <a:custGeom>
                <a:rect b="b" l="l" r="r" t="t"/>
                <a:pathLst>
                  <a:path extrusionOk="0" h="8507" w="2124099">
                    <a:moveTo>
                      <a:pt x="0" y="0"/>
                    </a:moveTo>
                    <a:lnTo>
                      <a:pt x="2124099" y="0"/>
                    </a:lnTo>
                    <a:lnTo>
                      <a:pt x="2124099" y="8508"/>
                    </a:lnTo>
                    <a:lnTo>
                      <a:pt x="0" y="850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26"/>
              <p:cNvSpPr/>
              <p:nvPr/>
            </p:nvSpPr>
            <p:spPr>
              <a:xfrm>
                <a:off x="5923827" y="4648356"/>
                <a:ext cx="19375" cy="421861"/>
              </a:xfrm>
              <a:custGeom>
                <a:rect b="b" l="l" r="r" t="t"/>
                <a:pathLst>
                  <a:path extrusionOk="0" h="185230" w="8507">
                    <a:moveTo>
                      <a:pt x="0" y="0"/>
                    </a:moveTo>
                    <a:lnTo>
                      <a:pt x="8508" y="0"/>
                    </a:lnTo>
                    <a:lnTo>
                      <a:pt x="8508" y="185230"/>
                    </a:lnTo>
                    <a:lnTo>
                      <a:pt x="0" y="18523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26"/>
              <p:cNvSpPr/>
              <p:nvPr/>
            </p:nvSpPr>
            <p:spPr>
              <a:xfrm>
                <a:off x="3694782" y="2112764"/>
                <a:ext cx="131123" cy="131123"/>
              </a:xfrm>
              <a:custGeom>
                <a:rect b="b" l="l" r="r" t="t"/>
                <a:pathLst>
                  <a:path extrusionOk="0" h="57573" w="57573">
                    <a:moveTo>
                      <a:pt x="57573" y="28787"/>
                    </a:moveTo>
                    <a:cubicBezTo>
                      <a:pt x="57573" y="12892"/>
                      <a:pt x="44681" y="0"/>
                      <a:pt x="28787" y="0"/>
                    </a:cubicBezTo>
                    <a:cubicBezTo>
                      <a:pt x="12892" y="0"/>
                      <a:pt x="0" y="12892"/>
                      <a:pt x="0" y="28787"/>
                    </a:cubicBezTo>
                    <a:cubicBezTo>
                      <a:pt x="0" y="44681"/>
                      <a:pt x="12892" y="57573"/>
                      <a:pt x="28787" y="57573"/>
                    </a:cubicBezTo>
                    <a:cubicBezTo>
                      <a:pt x="44681" y="57573"/>
                      <a:pt x="57573" y="44681"/>
                      <a:pt x="57573" y="287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26"/>
              <p:cNvSpPr/>
              <p:nvPr/>
            </p:nvSpPr>
            <p:spPr>
              <a:xfrm>
                <a:off x="3946930" y="2112764"/>
                <a:ext cx="131123" cy="131123"/>
              </a:xfrm>
              <a:custGeom>
                <a:rect b="b" l="l" r="r" t="t"/>
                <a:pathLst>
                  <a:path extrusionOk="0" h="57573" w="57573">
                    <a:moveTo>
                      <a:pt x="57573" y="28787"/>
                    </a:moveTo>
                    <a:cubicBezTo>
                      <a:pt x="57573" y="12892"/>
                      <a:pt x="44681" y="0"/>
                      <a:pt x="28787" y="0"/>
                    </a:cubicBezTo>
                    <a:cubicBezTo>
                      <a:pt x="12892" y="0"/>
                      <a:pt x="0" y="12892"/>
                      <a:pt x="0" y="28787"/>
                    </a:cubicBezTo>
                    <a:cubicBezTo>
                      <a:pt x="0" y="44681"/>
                      <a:pt x="12892" y="57573"/>
                      <a:pt x="28787" y="57573"/>
                    </a:cubicBezTo>
                    <a:cubicBezTo>
                      <a:pt x="44681" y="57573"/>
                      <a:pt x="57573" y="44681"/>
                      <a:pt x="57573" y="287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26"/>
              <p:cNvSpPr/>
              <p:nvPr/>
            </p:nvSpPr>
            <p:spPr>
              <a:xfrm>
                <a:off x="4199076" y="2112764"/>
                <a:ext cx="131123" cy="131123"/>
              </a:xfrm>
              <a:custGeom>
                <a:rect b="b" l="l" r="r" t="t"/>
                <a:pathLst>
                  <a:path extrusionOk="0" h="57573" w="57573">
                    <a:moveTo>
                      <a:pt x="57573" y="28787"/>
                    </a:moveTo>
                    <a:cubicBezTo>
                      <a:pt x="57573" y="12892"/>
                      <a:pt x="44681" y="0"/>
                      <a:pt x="28787" y="0"/>
                    </a:cubicBezTo>
                    <a:cubicBezTo>
                      <a:pt x="12892" y="0"/>
                      <a:pt x="0" y="12892"/>
                      <a:pt x="0" y="28787"/>
                    </a:cubicBezTo>
                    <a:cubicBezTo>
                      <a:pt x="0" y="44681"/>
                      <a:pt x="12892" y="57573"/>
                      <a:pt x="28787" y="57573"/>
                    </a:cubicBezTo>
                    <a:cubicBezTo>
                      <a:pt x="44681" y="57573"/>
                      <a:pt x="57573" y="44681"/>
                      <a:pt x="57573" y="287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26"/>
              <p:cNvSpPr/>
              <p:nvPr/>
            </p:nvSpPr>
            <p:spPr>
              <a:xfrm>
                <a:off x="8018992" y="2494995"/>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26"/>
              <p:cNvSpPr/>
              <p:nvPr/>
            </p:nvSpPr>
            <p:spPr>
              <a:xfrm>
                <a:off x="8018992" y="2692096"/>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26"/>
              <p:cNvSpPr/>
              <p:nvPr/>
            </p:nvSpPr>
            <p:spPr>
              <a:xfrm>
                <a:off x="8018992" y="2889197"/>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26"/>
              <p:cNvSpPr/>
              <p:nvPr/>
            </p:nvSpPr>
            <p:spPr>
              <a:xfrm>
                <a:off x="8018992" y="3086296"/>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26"/>
              <p:cNvSpPr/>
              <p:nvPr/>
            </p:nvSpPr>
            <p:spPr>
              <a:xfrm>
                <a:off x="8018992" y="3283375"/>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26"/>
              <p:cNvSpPr/>
              <p:nvPr/>
            </p:nvSpPr>
            <p:spPr>
              <a:xfrm>
                <a:off x="8018992" y="3480476"/>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26"/>
              <p:cNvSpPr/>
              <p:nvPr/>
            </p:nvSpPr>
            <p:spPr>
              <a:xfrm>
                <a:off x="8018992" y="3677575"/>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26"/>
              <p:cNvSpPr/>
              <p:nvPr/>
            </p:nvSpPr>
            <p:spPr>
              <a:xfrm>
                <a:off x="8018992" y="3874653"/>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26"/>
              <p:cNvSpPr/>
              <p:nvPr/>
            </p:nvSpPr>
            <p:spPr>
              <a:xfrm>
                <a:off x="8018992" y="4071754"/>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26"/>
              <p:cNvSpPr/>
              <p:nvPr/>
            </p:nvSpPr>
            <p:spPr>
              <a:xfrm>
                <a:off x="8018992" y="4268856"/>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26"/>
              <p:cNvSpPr/>
              <p:nvPr/>
            </p:nvSpPr>
            <p:spPr>
              <a:xfrm rot="-2700000">
                <a:off x="8120938" y="2074127"/>
                <a:ext cx="38801" cy="211151"/>
              </a:xfrm>
              <a:custGeom>
                <a:rect b="b" l="l" r="r" t="t"/>
                <a:pathLst>
                  <a:path extrusionOk="0" h="92593" w="17015">
                    <a:moveTo>
                      <a:pt x="0" y="0"/>
                    </a:moveTo>
                    <a:lnTo>
                      <a:pt x="17015" y="0"/>
                    </a:lnTo>
                    <a:lnTo>
                      <a:pt x="17015" y="92593"/>
                    </a:lnTo>
                    <a:lnTo>
                      <a:pt x="0" y="9259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26"/>
              <p:cNvSpPr/>
              <p:nvPr/>
            </p:nvSpPr>
            <p:spPr>
              <a:xfrm rot="-2700000">
                <a:off x="8034763" y="2160223"/>
                <a:ext cx="211151" cy="38801"/>
              </a:xfrm>
              <a:custGeom>
                <a:rect b="b" l="l" r="r" t="t"/>
                <a:pathLst>
                  <a:path extrusionOk="0" h="17015" w="92593">
                    <a:moveTo>
                      <a:pt x="0" y="0"/>
                    </a:moveTo>
                    <a:lnTo>
                      <a:pt x="92593" y="0"/>
                    </a:lnTo>
                    <a:lnTo>
                      <a:pt x="92593"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26"/>
              <p:cNvSpPr/>
              <p:nvPr/>
            </p:nvSpPr>
            <p:spPr>
              <a:xfrm>
                <a:off x="3513628" y="2507117"/>
                <a:ext cx="4411784" cy="14544"/>
              </a:xfrm>
              <a:custGeom>
                <a:rect b="b" l="l" r="r" t="t"/>
                <a:pathLst>
                  <a:path extrusionOk="0" h="6386" w="1937117">
                    <a:moveTo>
                      <a:pt x="0" y="0"/>
                    </a:moveTo>
                    <a:lnTo>
                      <a:pt x="1937117" y="0"/>
                    </a:lnTo>
                    <a:lnTo>
                      <a:pt x="1937117" y="6386"/>
                    </a:lnTo>
                    <a:lnTo>
                      <a:pt x="0" y="638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26"/>
              <p:cNvSpPr/>
              <p:nvPr/>
            </p:nvSpPr>
            <p:spPr>
              <a:xfrm>
                <a:off x="3513628" y="2704218"/>
                <a:ext cx="4411784" cy="14544"/>
              </a:xfrm>
              <a:custGeom>
                <a:rect b="b" l="l" r="r" t="t"/>
                <a:pathLst>
                  <a:path extrusionOk="0" h="6386" w="1937117">
                    <a:moveTo>
                      <a:pt x="0" y="0"/>
                    </a:moveTo>
                    <a:lnTo>
                      <a:pt x="1937117" y="0"/>
                    </a:lnTo>
                    <a:lnTo>
                      <a:pt x="1937117" y="6386"/>
                    </a:lnTo>
                    <a:lnTo>
                      <a:pt x="0" y="6386"/>
                    </a:lnTo>
                    <a:close/>
                  </a:path>
                </a:pathLst>
              </a:custGeom>
              <a:solidFill>
                <a:srgbClr val="FFC402">
                  <a:alpha val="335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26"/>
              <p:cNvSpPr/>
              <p:nvPr/>
            </p:nvSpPr>
            <p:spPr>
              <a:xfrm>
                <a:off x="3513628" y="2901317"/>
                <a:ext cx="4411784" cy="14544"/>
              </a:xfrm>
              <a:custGeom>
                <a:rect b="b" l="l" r="r" t="t"/>
                <a:pathLst>
                  <a:path extrusionOk="0" h="6386" w="1937117">
                    <a:moveTo>
                      <a:pt x="0" y="0"/>
                    </a:moveTo>
                    <a:lnTo>
                      <a:pt x="1937117" y="0"/>
                    </a:lnTo>
                    <a:lnTo>
                      <a:pt x="1937117" y="6386"/>
                    </a:lnTo>
                    <a:lnTo>
                      <a:pt x="0" y="6386"/>
                    </a:lnTo>
                    <a:close/>
                  </a:path>
                </a:pathLst>
              </a:custGeom>
              <a:solidFill>
                <a:srgbClr val="FFC402">
                  <a:alpha val="335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26"/>
              <p:cNvSpPr/>
              <p:nvPr/>
            </p:nvSpPr>
            <p:spPr>
              <a:xfrm>
                <a:off x="3513628" y="3098396"/>
                <a:ext cx="4411784" cy="14544"/>
              </a:xfrm>
              <a:custGeom>
                <a:rect b="b" l="l" r="r" t="t"/>
                <a:pathLst>
                  <a:path extrusionOk="0" h="6386" w="1937117">
                    <a:moveTo>
                      <a:pt x="0" y="0"/>
                    </a:moveTo>
                    <a:lnTo>
                      <a:pt x="1937117" y="0"/>
                    </a:lnTo>
                    <a:lnTo>
                      <a:pt x="1937117" y="6386"/>
                    </a:lnTo>
                    <a:lnTo>
                      <a:pt x="0" y="6386"/>
                    </a:lnTo>
                    <a:close/>
                  </a:path>
                </a:pathLst>
              </a:custGeom>
              <a:solidFill>
                <a:srgbClr val="FFC402">
                  <a:alpha val="335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26"/>
              <p:cNvSpPr/>
              <p:nvPr/>
            </p:nvSpPr>
            <p:spPr>
              <a:xfrm>
                <a:off x="3513628" y="3295497"/>
                <a:ext cx="4411784" cy="14544"/>
              </a:xfrm>
              <a:custGeom>
                <a:rect b="b" l="l" r="r" t="t"/>
                <a:pathLst>
                  <a:path extrusionOk="0" h="6386" w="1937117">
                    <a:moveTo>
                      <a:pt x="0" y="0"/>
                    </a:moveTo>
                    <a:lnTo>
                      <a:pt x="1937117" y="0"/>
                    </a:lnTo>
                    <a:lnTo>
                      <a:pt x="1937117" y="6386"/>
                    </a:lnTo>
                    <a:lnTo>
                      <a:pt x="0" y="6386"/>
                    </a:lnTo>
                    <a:close/>
                  </a:path>
                </a:pathLst>
              </a:custGeom>
              <a:solidFill>
                <a:srgbClr val="FFC402">
                  <a:alpha val="335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26"/>
              <p:cNvSpPr/>
              <p:nvPr/>
            </p:nvSpPr>
            <p:spPr>
              <a:xfrm>
                <a:off x="3513628" y="3492596"/>
                <a:ext cx="4411784" cy="14544"/>
              </a:xfrm>
              <a:custGeom>
                <a:rect b="b" l="l" r="r" t="t"/>
                <a:pathLst>
                  <a:path extrusionOk="0" h="6386" w="1937117">
                    <a:moveTo>
                      <a:pt x="0" y="0"/>
                    </a:moveTo>
                    <a:lnTo>
                      <a:pt x="1937117" y="0"/>
                    </a:lnTo>
                    <a:lnTo>
                      <a:pt x="1937117" y="6386"/>
                    </a:lnTo>
                    <a:lnTo>
                      <a:pt x="0" y="6386"/>
                    </a:lnTo>
                    <a:close/>
                  </a:path>
                </a:pathLst>
              </a:custGeom>
              <a:solidFill>
                <a:srgbClr val="FFC402">
                  <a:alpha val="335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26"/>
              <p:cNvSpPr/>
              <p:nvPr/>
            </p:nvSpPr>
            <p:spPr>
              <a:xfrm>
                <a:off x="3513628" y="3689674"/>
                <a:ext cx="4411784" cy="14544"/>
              </a:xfrm>
              <a:custGeom>
                <a:rect b="b" l="l" r="r" t="t"/>
                <a:pathLst>
                  <a:path extrusionOk="0" h="6386" w="1937117">
                    <a:moveTo>
                      <a:pt x="0" y="0"/>
                    </a:moveTo>
                    <a:lnTo>
                      <a:pt x="1937117" y="0"/>
                    </a:lnTo>
                    <a:lnTo>
                      <a:pt x="1937117" y="6386"/>
                    </a:lnTo>
                    <a:lnTo>
                      <a:pt x="0" y="6386"/>
                    </a:lnTo>
                    <a:close/>
                  </a:path>
                </a:pathLst>
              </a:custGeom>
              <a:solidFill>
                <a:srgbClr val="FFC402">
                  <a:alpha val="335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26"/>
              <p:cNvSpPr/>
              <p:nvPr/>
            </p:nvSpPr>
            <p:spPr>
              <a:xfrm>
                <a:off x="3513628" y="3886775"/>
                <a:ext cx="4411784" cy="14544"/>
              </a:xfrm>
              <a:custGeom>
                <a:rect b="b" l="l" r="r" t="t"/>
                <a:pathLst>
                  <a:path extrusionOk="0" h="6386" w="1937117">
                    <a:moveTo>
                      <a:pt x="0" y="0"/>
                    </a:moveTo>
                    <a:lnTo>
                      <a:pt x="1937117" y="0"/>
                    </a:lnTo>
                    <a:lnTo>
                      <a:pt x="1937117" y="6386"/>
                    </a:lnTo>
                    <a:lnTo>
                      <a:pt x="0" y="6386"/>
                    </a:lnTo>
                    <a:close/>
                  </a:path>
                </a:pathLst>
              </a:custGeom>
              <a:solidFill>
                <a:srgbClr val="FFC402">
                  <a:alpha val="335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26"/>
              <p:cNvSpPr/>
              <p:nvPr/>
            </p:nvSpPr>
            <p:spPr>
              <a:xfrm>
                <a:off x="3513628" y="4083874"/>
                <a:ext cx="4411784" cy="14544"/>
              </a:xfrm>
              <a:custGeom>
                <a:rect b="b" l="l" r="r" t="t"/>
                <a:pathLst>
                  <a:path extrusionOk="0" h="6386" w="1937117">
                    <a:moveTo>
                      <a:pt x="0" y="0"/>
                    </a:moveTo>
                    <a:lnTo>
                      <a:pt x="1937117" y="0"/>
                    </a:lnTo>
                    <a:lnTo>
                      <a:pt x="1937117" y="6386"/>
                    </a:lnTo>
                    <a:lnTo>
                      <a:pt x="0" y="6386"/>
                    </a:lnTo>
                    <a:close/>
                  </a:path>
                </a:pathLst>
              </a:custGeom>
              <a:solidFill>
                <a:srgbClr val="FFC402">
                  <a:alpha val="335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26"/>
              <p:cNvSpPr/>
              <p:nvPr/>
            </p:nvSpPr>
            <p:spPr>
              <a:xfrm>
                <a:off x="3513628" y="4280975"/>
                <a:ext cx="4411784" cy="14544"/>
              </a:xfrm>
              <a:custGeom>
                <a:rect b="b" l="l" r="r" t="t"/>
                <a:pathLst>
                  <a:path extrusionOk="0" h="6386" w="1937117">
                    <a:moveTo>
                      <a:pt x="0" y="0"/>
                    </a:moveTo>
                    <a:lnTo>
                      <a:pt x="1937117" y="0"/>
                    </a:lnTo>
                    <a:lnTo>
                      <a:pt x="1937117" y="6386"/>
                    </a:lnTo>
                    <a:lnTo>
                      <a:pt x="0" y="6386"/>
                    </a:lnTo>
                    <a:close/>
                  </a:path>
                </a:pathLst>
              </a:custGeom>
              <a:solidFill>
                <a:srgbClr val="FFC402">
                  <a:alpha val="335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26"/>
              <p:cNvSpPr/>
              <p:nvPr/>
            </p:nvSpPr>
            <p:spPr>
              <a:xfrm>
                <a:off x="3508423" y="2496408"/>
                <a:ext cx="4424073" cy="1993027"/>
              </a:xfrm>
              <a:custGeom>
                <a:rect b="b" l="l" r="r" t="t"/>
                <a:pathLst>
                  <a:path extrusionOk="0" h="875094" w="1942513">
                    <a:moveTo>
                      <a:pt x="4569" y="875095"/>
                    </a:moveTo>
                    <a:lnTo>
                      <a:pt x="0" y="870645"/>
                    </a:lnTo>
                    <a:lnTo>
                      <a:pt x="197372" y="668019"/>
                    </a:lnTo>
                    <a:lnTo>
                      <a:pt x="260275" y="795948"/>
                    </a:lnTo>
                    <a:lnTo>
                      <a:pt x="448454" y="534509"/>
                    </a:lnTo>
                    <a:lnTo>
                      <a:pt x="484965" y="612502"/>
                    </a:lnTo>
                    <a:lnTo>
                      <a:pt x="617463" y="411236"/>
                    </a:lnTo>
                    <a:lnTo>
                      <a:pt x="643987" y="528928"/>
                    </a:lnTo>
                    <a:lnTo>
                      <a:pt x="849583" y="182391"/>
                    </a:lnTo>
                    <a:lnTo>
                      <a:pt x="922441" y="361224"/>
                    </a:lnTo>
                    <a:lnTo>
                      <a:pt x="1035597" y="109957"/>
                    </a:lnTo>
                    <a:lnTo>
                      <a:pt x="1240322" y="597641"/>
                    </a:lnTo>
                    <a:lnTo>
                      <a:pt x="1401575" y="233578"/>
                    </a:lnTo>
                    <a:lnTo>
                      <a:pt x="1438271" y="308645"/>
                    </a:lnTo>
                    <a:lnTo>
                      <a:pt x="1582214" y="0"/>
                    </a:lnTo>
                    <a:lnTo>
                      <a:pt x="1666191" y="200755"/>
                    </a:lnTo>
                    <a:lnTo>
                      <a:pt x="1724885" y="39785"/>
                    </a:lnTo>
                    <a:lnTo>
                      <a:pt x="1781761" y="220457"/>
                    </a:lnTo>
                    <a:lnTo>
                      <a:pt x="1812963" y="149851"/>
                    </a:lnTo>
                    <a:lnTo>
                      <a:pt x="1873517" y="293881"/>
                    </a:lnTo>
                    <a:lnTo>
                      <a:pt x="1936291" y="7213"/>
                    </a:lnTo>
                    <a:lnTo>
                      <a:pt x="1942513" y="8573"/>
                    </a:lnTo>
                    <a:lnTo>
                      <a:pt x="1875443" y="314922"/>
                    </a:lnTo>
                    <a:lnTo>
                      <a:pt x="1812811" y="165974"/>
                    </a:lnTo>
                    <a:lnTo>
                      <a:pt x="1780761" y="238517"/>
                    </a:lnTo>
                    <a:lnTo>
                      <a:pt x="1724439" y="59629"/>
                    </a:lnTo>
                    <a:lnTo>
                      <a:pt x="1666605" y="218260"/>
                    </a:lnTo>
                    <a:lnTo>
                      <a:pt x="1581899" y="15786"/>
                    </a:lnTo>
                    <a:lnTo>
                      <a:pt x="1438401" y="323451"/>
                    </a:lnTo>
                    <a:lnTo>
                      <a:pt x="1401858" y="248700"/>
                    </a:lnTo>
                    <a:lnTo>
                      <a:pt x="1240170" y="613753"/>
                    </a:lnTo>
                    <a:lnTo>
                      <a:pt x="1035390" y="125949"/>
                    </a:lnTo>
                    <a:lnTo>
                      <a:pt x="922148" y="377412"/>
                    </a:lnTo>
                    <a:lnTo>
                      <a:pt x="848517" y="196686"/>
                    </a:lnTo>
                    <a:lnTo>
                      <a:pt x="641289" y="545975"/>
                    </a:lnTo>
                    <a:lnTo>
                      <a:pt x="614537" y="427283"/>
                    </a:lnTo>
                    <a:lnTo>
                      <a:pt x="484018" y="625536"/>
                    </a:lnTo>
                    <a:lnTo>
                      <a:pt x="447279" y="547053"/>
                    </a:lnTo>
                    <a:lnTo>
                      <a:pt x="259253" y="808307"/>
                    </a:lnTo>
                    <a:lnTo>
                      <a:pt x="195631" y="678953"/>
                    </a:lnTo>
                    <a:lnTo>
                      <a:pt x="4569" y="87509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26"/>
              <p:cNvSpPr/>
              <p:nvPr/>
            </p:nvSpPr>
            <p:spPr>
              <a:xfrm>
                <a:off x="5828914" y="2726305"/>
                <a:ext cx="77701" cy="77701"/>
              </a:xfrm>
              <a:custGeom>
                <a:rect b="b" l="l" r="r" t="t"/>
                <a:pathLst>
                  <a:path extrusionOk="0" h="34117" w="34117">
                    <a:moveTo>
                      <a:pt x="34117" y="17059"/>
                    </a:moveTo>
                    <a:cubicBezTo>
                      <a:pt x="34117" y="26480"/>
                      <a:pt x="26480" y="34117"/>
                      <a:pt x="17059" y="34117"/>
                    </a:cubicBezTo>
                    <a:cubicBezTo>
                      <a:pt x="7637" y="34117"/>
                      <a:pt x="0" y="26480"/>
                      <a:pt x="0" y="17059"/>
                    </a:cubicBezTo>
                    <a:cubicBezTo>
                      <a:pt x="0" y="7637"/>
                      <a:pt x="7637" y="0"/>
                      <a:pt x="17059" y="0"/>
                    </a:cubicBezTo>
                    <a:cubicBezTo>
                      <a:pt x="26480" y="0"/>
                      <a:pt x="34117" y="7637"/>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26"/>
              <p:cNvSpPr/>
              <p:nvPr/>
            </p:nvSpPr>
            <p:spPr>
              <a:xfrm>
                <a:off x="6658778" y="3004244"/>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26"/>
              <p:cNvSpPr/>
              <p:nvPr/>
            </p:nvSpPr>
            <p:spPr>
              <a:xfrm>
                <a:off x="7069225" y="2475534"/>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26"/>
              <p:cNvSpPr/>
              <p:nvPr/>
            </p:nvSpPr>
            <p:spPr>
              <a:xfrm>
                <a:off x="7393332" y="2580914"/>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26"/>
              <p:cNvSpPr/>
              <p:nvPr/>
            </p:nvSpPr>
            <p:spPr>
              <a:xfrm>
                <a:off x="7595159" y="2824941"/>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26"/>
              <p:cNvSpPr/>
              <p:nvPr/>
            </p:nvSpPr>
            <p:spPr>
              <a:xfrm>
                <a:off x="5402750" y="2881833"/>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26"/>
              <p:cNvSpPr/>
              <p:nvPr/>
            </p:nvSpPr>
            <p:spPr>
              <a:xfrm>
                <a:off x="4867966" y="3410965"/>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26"/>
              <p:cNvSpPr/>
              <p:nvPr/>
            </p:nvSpPr>
            <p:spPr>
              <a:xfrm>
                <a:off x="4490017" y="3686922"/>
                <a:ext cx="77701" cy="77701"/>
              </a:xfrm>
              <a:custGeom>
                <a:rect b="b" l="l" r="r" t="t"/>
                <a:pathLst>
                  <a:path extrusionOk="0" h="34117" w="34117">
                    <a:moveTo>
                      <a:pt x="34117" y="17059"/>
                    </a:moveTo>
                    <a:cubicBezTo>
                      <a:pt x="34117" y="26480"/>
                      <a:pt x="26480" y="34117"/>
                      <a:pt x="17059" y="34117"/>
                    </a:cubicBezTo>
                    <a:cubicBezTo>
                      <a:pt x="7637" y="34117"/>
                      <a:pt x="0" y="26480"/>
                      <a:pt x="0" y="17059"/>
                    </a:cubicBezTo>
                    <a:cubicBezTo>
                      <a:pt x="0" y="7637"/>
                      <a:pt x="7637" y="0"/>
                      <a:pt x="17059" y="0"/>
                    </a:cubicBezTo>
                    <a:cubicBezTo>
                      <a:pt x="26480" y="0"/>
                      <a:pt x="34117" y="7637"/>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26"/>
              <p:cNvSpPr/>
              <p:nvPr/>
            </p:nvSpPr>
            <p:spPr>
              <a:xfrm>
                <a:off x="3917307" y="3986553"/>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26"/>
              <p:cNvSpPr/>
              <p:nvPr/>
            </p:nvSpPr>
            <p:spPr>
              <a:xfrm>
                <a:off x="4181527"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26"/>
              <p:cNvSpPr/>
              <p:nvPr/>
            </p:nvSpPr>
            <p:spPr>
              <a:xfrm>
                <a:off x="4124637" y="4405692"/>
                <a:ext cx="56840" cy="79610"/>
              </a:xfrm>
              <a:custGeom>
                <a:rect b="b" l="l" r="r" t="t"/>
                <a:pathLst>
                  <a:path extrusionOk="0" h="34955" w="24957">
                    <a:moveTo>
                      <a:pt x="0" y="0"/>
                    </a:moveTo>
                    <a:lnTo>
                      <a:pt x="24957" y="0"/>
                    </a:lnTo>
                    <a:lnTo>
                      <a:pt x="24957"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26"/>
              <p:cNvSpPr/>
              <p:nvPr/>
            </p:nvSpPr>
            <p:spPr>
              <a:xfrm>
                <a:off x="3897129"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26"/>
              <p:cNvSpPr/>
              <p:nvPr/>
            </p:nvSpPr>
            <p:spPr>
              <a:xfrm>
                <a:off x="3783375" y="4405692"/>
                <a:ext cx="56840" cy="79610"/>
              </a:xfrm>
              <a:custGeom>
                <a:rect b="b" l="l" r="r" t="t"/>
                <a:pathLst>
                  <a:path extrusionOk="0" h="34955" w="24957">
                    <a:moveTo>
                      <a:pt x="0" y="0"/>
                    </a:moveTo>
                    <a:lnTo>
                      <a:pt x="24957" y="0"/>
                    </a:lnTo>
                    <a:lnTo>
                      <a:pt x="24957"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26"/>
              <p:cNvSpPr/>
              <p:nvPr/>
            </p:nvSpPr>
            <p:spPr>
              <a:xfrm>
                <a:off x="3669621" y="4428449"/>
                <a:ext cx="56840" cy="56862"/>
              </a:xfrm>
              <a:custGeom>
                <a:rect b="b" l="l" r="r" t="t"/>
                <a:pathLst>
                  <a:path extrusionOk="0" h="24967" w="24957">
                    <a:moveTo>
                      <a:pt x="0" y="0"/>
                    </a:moveTo>
                    <a:lnTo>
                      <a:pt x="24957" y="0"/>
                    </a:lnTo>
                    <a:lnTo>
                      <a:pt x="24957" y="24968"/>
                    </a:lnTo>
                    <a:lnTo>
                      <a:pt x="0" y="2496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26"/>
              <p:cNvSpPr/>
              <p:nvPr/>
            </p:nvSpPr>
            <p:spPr>
              <a:xfrm>
                <a:off x="3612731" y="4428449"/>
                <a:ext cx="56862" cy="56862"/>
              </a:xfrm>
              <a:custGeom>
                <a:rect b="b" l="l" r="r" t="t"/>
                <a:pathLst>
                  <a:path extrusionOk="0" h="24967" w="24967">
                    <a:moveTo>
                      <a:pt x="0" y="0"/>
                    </a:moveTo>
                    <a:lnTo>
                      <a:pt x="24968" y="0"/>
                    </a:lnTo>
                    <a:lnTo>
                      <a:pt x="24968" y="24968"/>
                    </a:lnTo>
                    <a:lnTo>
                      <a:pt x="0" y="2496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26"/>
              <p:cNvSpPr/>
              <p:nvPr/>
            </p:nvSpPr>
            <p:spPr>
              <a:xfrm>
                <a:off x="4238391" y="4361665"/>
                <a:ext cx="56840" cy="123614"/>
              </a:xfrm>
              <a:custGeom>
                <a:rect b="b" l="l" r="r" t="t"/>
                <a:pathLst>
                  <a:path extrusionOk="0" h="54276" w="24957">
                    <a:moveTo>
                      <a:pt x="0" y="0"/>
                    </a:moveTo>
                    <a:lnTo>
                      <a:pt x="24957" y="0"/>
                    </a:lnTo>
                    <a:lnTo>
                      <a:pt x="24957" y="54277"/>
                    </a:lnTo>
                    <a:lnTo>
                      <a:pt x="0" y="5427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26"/>
              <p:cNvSpPr/>
              <p:nvPr/>
            </p:nvSpPr>
            <p:spPr>
              <a:xfrm>
                <a:off x="3726485" y="4321607"/>
                <a:ext cx="56862" cy="163654"/>
              </a:xfrm>
              <a:custGeom>
                <a:rect b="b" l="l" r="r" t="t"/>
                <a:pathLst>
                  <a:path extrusionOk="0" h="71857" w="24967">
                    <a:moveTo>
                      <a:pt x="0" y="0"/>
                    </a:moveTo>
                    <a:lnTo>
                      <a:pt x="24968" y="0"/>
                    </a:lnTo>
                    <a:lnTo>
                      <a:pt x="24968" y="71857"/>
                    </a:lnTo>
                    <a:lnTo>
                      <a:pt x="0" y="7185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26"/>
              <p:cNvSpPr/>
              <p:nvPr/>
            </p:nvSpPr>
            <p:spPr>
              <a:xfrm>
                <a:off x="3840239" y="4361665"/>
                <a:ext cx="56862" cy="123614"/>
              </a:xfrm>
              <a:custGeom>
                <a:rect b="b" l="l" r="r" t="t"/>
                <a:pathLst>
                  <a:path extrusionOk="0" h="54276" w="24967">
                    <a:moveTo>
                      <a:pt x="0" y="0"/>
                    </a:moveTo>
                    <a:lnTo>
                      <a:pt x="24968" y="0"/>
                    </a:lnTo>
                    <a:lnTo>
                      <a:pt x="24968" y="54277"/>
                    </a:lnTo>
                    <a:lnTo>
                      <a:pt x="0" y="5427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26"/>
              <p:cNvSpPr/>
              <p:nvPr/>
            </p:nvSpPr>
            <p:spPr>
              <a:xfrm>
                <a:off x="4409035" y="4361665"/>
                <a:ext cx="56840" cy="123614"/>
              </a:xfrm>
              <a:custGeom>
                <a:rect b="b" l="l" r="r" t="t"/>
                <a:pathLst>
                  <a:path extrusionOk="0" h="54276" w="24957">
                    <a:moveTo>
                      <a:pt x="0" y="0"/>
                    </a:moveTo>
                    <a:lnTo>
                      <a:pt x="24957" y="0"/>
                    </a:lnTo>
                    <a:lnTo>
                      <a:pt x="24957" y="54277"/>
                    </a:lnTo>
                    <a:lnTo>
                      <a:pt x="0" y="5427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26"/>
              <p:cNvSpPr/>
              <p:nvPr/>
            </p:nvSpPr>
            <p:spPr>
              <a:xfrm>
                <a:off x="4010883" y="4361665"/>
                <a:ext cx="56862" cy="123614"/>
              </a:xfrm>
              <a:custGeom>
                <a:rect b="b" l="l" r="r" t="t"/>
                <a:pathLst>
                  <a:path extrusionOk="0" h="54276" w="24967">
                    <a:moveTo>
                      <a:pt x="0" y="0"/>
                    </a:moveTo>
                    <a:lnTo>
                      <a:pt x="24968" y="0"/>
                    </a:lnTo>
                    <a:lnTo>
                      <a:pt x="24968" y="54277"/>
                    </a:lnTo>
                    <a:lnTo>
                      <a:pt x="0" y="5427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26"/>
              <p:cNvSpPr/>
              <p:nvPr/>
            </p:nvSpPr>
            <p:spPr>
              <a:xfrm>
                <a:off x="4067772" y="4361665"/>
                <a:ext cx="56862" cy="123614"/>
              </a:xfrm>
              <a:custGeom>
                <a:rect b="b" l="l" r="r" t="t"/>
                <a:pathLst>
                  <a:path extrusionOk="0" h="54276" w="24967">
                    <a:moveTo>
                      <a:pt x="0" y="0"/>
                    </a:moveTo>
                    <a:lnTo>
                      <a:pt x="24968" y="0"/>
                    </a:lnTo>
                    <a:lnTo>
                      <a:pt x="24968" y="54277"/>
                    </a:lnTo>
                    <a:lnTo>
                      <a:pt x="0" y="5427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26"/>
              <p:cNvSpPr/>
              <p:nvPr/>
            </p:nvSpPr>
            <p:spPr>
              <a:xfrm>
                <a:off x="4465899" y="4261047"/>
                <a:ext cx="56862" cy="224186"/>
              </a:xfrm>
              <a:custGeom>
                <a:rect b="b" l="l" r="r" t="t"/>
                <a:pathLst>
                  <a:path extrusionOk="0" h="98435" w="24967">
                    <a:moveTo>
                      <a:pt x="0" y="0"/>
                    </a:moveTo>
                    <a:lnTo>
                      <a:pt x="24968" y="0"/>
                    </a:lnTo>
                    <a:lnTo>
                      <a:pt x="24968" y="98435"/>
                    </a:lnTo>
                    <a:lnTo>
                      <a:pt x="0" y="9843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26"/>
              <p:cNvSpPr/>
              <p:nvPr/>
            </p:nvSpPr>
            <p:spPr>
              <a:xfrm>
                <a:off x="3954018" y="4261047"/>
                <a:ext cx="56840" cy="224186"/>
              </a:xfrm>
              <a:custGeom>
                <a:rect b="b" l="l" r="r" t="t"/>
                <a:pathLst>
                  <a:path extrusionOk="0" h="98435" w="24957">
                    <a:moveTo>
                      <a:pt x="0" y="0"/>
                    </a:moveTo>
                    <a:lnTo>
                      <a:pt x="24957" y="0"/>
                    </a:lnTo>
                    <a:lnTo>
                      <a:pt x="24957" y="98435"/>
                    </a:lnTo>
                    <a:lnTo>
                      <a:pt x="0" y="984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26"/>
              <p:cNvSpPr/>
              <p:nvPr/>
            </p:nvSpPr>
            <p:spPr>
              <a:xfrm>
                <a:off x="4522789"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26"/>
              <p:cNvSpPr/>
              <p:nvPr/>
            </p:nvSpPr>
            <p:spPr>
              <a:xfrm>
                <a:off x="4579678" y="4445504"/>
                <a:ext cx="56840" cy="39815"/>
              </a:xfrm>
              <a:custGeom>
                <a:rect b="b" l="l" r="r" t="t"/>
                <a:pathLst>
                  <a:path extrusionOk="0" h="17482" w="24957">
                    <a:moveTo>
                      <a:pt x="0" y="0"/>
                    </a:moveTo>
                    <a:lnTo>
                      <a:pt x="24957" y="0"/>
                    </a:lnTo>
                    <a:lnTo>
                      <a:pt x="24957" y="17483"/>
                    </a:lnTo>
                    <a:lnTo>
                      <a:pt x="0" y="1748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26"/>
              <p:cNvSpPr/>
              <p:nvPr/>
            </p:nvSpPr>
            <p:spPr>
              <a:xfrm>
                <a:off x="4636543" y="4445504"/>
                <a:ext cx="56862" cy="39815"/>
              </a:xfrm>
              <a:custGeom>
                <a:rect b="b" l="l" r="r" t="t"/>
                <a:pathLst>
                  <a:path extrusionOk="0" h="17482" w="24967">
                    <a:moveTo>
                      <a:pt x="0" y="0"/>
                    </a:moveTo>
                    <a:lnTo>
                      <a:pt x="24968" y="0"/>
                    </a:lnTo>
                    <a:lnTo>
                      <a:pt x="24968" y="17483"/>
                    </a:lnTo>
                    <a:lnTo>
                      <a:pt x="0" y="1748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26"/>
              <p:cNvSpPr/>
              <p:nvPr/>
            </p:nvSpPr>
            <p:spPr>
              <a:xfrm>
                <a:off x="5034693" y="4445504"/>
                <a:ext cx="56862" cy="39815"/>
              </a:xfrm>
              <a:custGeom>
                <a:rect b="b" l="l" r="r" t="t"/>
                <a:pathLst>
                  <a:path extrusionOk="0" h="17482" w="24967">
                    <a:moveTo>
                      <a:pt x="0" y="0"/>
                    </a:moveTo>
                    <a:lnTo>
                      <a:pt x="24968" y="0"/>
                    </a:lnTo>
                    <a:lnTo>
                      <a:pt x="24968" y="17483"/>
                    </a:lnTo>
                    <a:lnTo>
                      <a:pt x="0" y="1748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26"/>
              <p:cNvSpPr/>
              <p:nvPr/>
            </p:nvSpPr>
            <p:spPr>
              <a:xfrm>
                <a:off x="5091557" y="4445504"/>
                <a:ext cx="56862" cy="39815"/>
              </a:xfrm>
              <a:custGeom>
                <a:rect b="b" l="l" r="r" t="t"/>
                <a:pathLst>
                  <a:path extrusionOk="0" h="17482" w="24967">
                    <a:moveTo>
                      <a:pt x="0" y="0"/>
                    </a:moveTo>
                    <a:lnTo>
                      <a:pt x="24968" y="0"/>
                    </a:lnTo>
                    <a:lnTo>
                      <a:pt x="24968" y="17483"/>
                    </a:lnTo>
                    <a:lnTo>
                      <a:pt x="0" y="1748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26"/>
              <p:cNvSpPr/>
              <p:nvPr/>
            </p:nvSpPr>
            <p:spPr>
              <a:xfrm>
                <a:off x="5148447" y="4445504"/>
                <a:ext cx="56840" cy="39815"/>
              </a:xfrm>
              <a:custGeom>
                <a:rect b="b" l="l" r="r" t="t"/>
                <a:pathLst>
                  <a:path extrusionOk="0" h="17482" w="24957">
                    <a:moveTo>
                      <a:pt x="0" y="0"/>
                    </a:moveTo>
                    <a:lnTo>
                      <a:pt x="24957" y="0"/>
                    </a:lnTo>
                    <a:lnTo>
                      <a:pt x="24957" y="17483"/>
                    </a:lnTo>
                    <a:lnTo>
                      <a:pt x="0" y="1748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26"/>
              <p:cNvSpPr/>
              <p:nvPr/>
            </p:nvSpPr>
            <p:spPr>
              <a:xfrm>
                <a:off x="5205311" y="4246370"/>
                <a:ext cx="56862" cy="238830"/>
              </a:xfrm>
              <a:custGeom>
                <a:rect b="b" l="l" r="r" t="t"/>
                <a:pathLst>
                  <a:path extrusionOk="0" h="104865" w="24967">
                    <a:moveTo>
                      <a:pt x="0" y="0"/>
                    </a:moveTo>
                    <a:lnTo>
                      <a:pt x="24968" y="0"/>
                    </a:lnTo>
                    <a:lnTo>
                      <a:pt x="24968" y="104865"/>
                    </a:lnTo>
                    <a:lnTo>
                      <a:pt x="0" y="10486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26"/>
              <p:cNvSpPr/>
              <p:nvPr/>
            </p:nvSpPr>
            <p:spPr>
              <a:xfrm>
                <a:off x="5262201" y="4310971"/>
                <a:ext cx="56862" cy="174283"/>
              </a:xfrm>
              <a:custGeom>
                <a:rect b="b" l="l" r="r" t="t"/>
                <a:pathLst>
                  <a:path extrusionOk="0" h="76524" w="24967">
                    <a:moveTo>
                      <a:pt x="0" y="0"/>
                    </a:moveTo>
                    <a:lnTo>
                      <a:pt x="24968" y="0"/>
                    </a:lnTo>
                    <a:lnTo>
                      <a:pt x="24968" y="76525"/>
                    </a:lnTo>
                    <a:lnTo>
                      <a:pt x="0" y="7652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26"/>
              <p:cNvSpPr/>
              <p:nvPr/>
            </p:nvSpPr>
            <p:spPr>
              <a:xfrm>
                <a:off x="5319065" y="4187694"/>
                <a:ext cx="56840" cy="297503"/>
              </a:xfrm>
              <a:custGeom>
                <a:rect b="b" l="l" r="r" t="t"/>
                <a:pathLst>
                  <a:path extrusionOk="0" h="130627" w="24957">
                    <a:moveTo>
                      <a:pt x="0" y="0"/>
                    </a:moveTo>
                    <a:lnTo>
                      <a:pt x="24957" y="0"/>
                    </a:lnTo>
                    <a:lnTo>
                      <a:pt x="24957" y="130627"/>
                    </a:lnTo>
                    <a:lnTo>
                      <a:pt x="0" y="1306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26"/>
              <p:cNvSpPr/>
              <p:nvPr/>
            </p:nvSpPr>
            <p:spPr>
              <a:xfrm>
                <a:off x="5375955" y="4112755"/>
                <a:ext cx="56862" cy="372405"/>
              </a:xfrm>
              <a:custGeom>
                <a:rect b="b" l="l" r="r" t="t"/>
                <a:pathLst>
                  <a:path extrusionOk="0" h="163515" w="24967">
                    <a:moveTo>
                      <a:pt x="0" y="0"/>
                    </a:moveTo>
                    <a:lnTo>
                      <a:pt x="24968" y="0"/>
                    </a:lnTo>
                    <a:lnTo>
                      <a:pt x="24968" y="163515"/>
                    </a:lnTo>
                    <a:lnTo>
                      <a:pt x="0" y="16351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26"/>
              <p:cNvSpPr/>
              <p:nvPr/>
            </p:nvSpPr>
            <p:spPr>
              <a:xfrm>
                <a:off x="5432845" y="3990643"/>
                <a:ext cx="56840" cy="494434"/>
              </a:xfrm>
              <a:custGeom>
                <a:rect b="b" l="l" r="r" t="t"/>
                <a:pathLst>
                  <a:path extrusionOk="0" h="217095" w="24957">
                    <a:moveTo>
                      <a:pt x="0" y="0"/>
                    </a:moveTo>
                    <a:lnTo>
                      <a:pt x="24957" y="0"/>
                    </a:lnTo>
                    <a:lnTo>
                      <a:pt x="24957" y="217096"/>
                    </a:lnTo>
                    <a:lnTo>
                      <a:pt x="0" y="21709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26"/>
              <p:cNvSpPr/>
              <p:nvPr/>
            </p:nvSpPr>
            <p:spPr>
              <a:xfrm>
                <a:off x="5489709" y="3871181"/>
                <a:ext cx="56862" cy="613861"/>
              </a:xfrm>
              <a:custGeom>
                <a:rect b="b" l="l" r="r" t="t"/>
                <a:pathLst>
                  <a:path extrusionOk="0" h="269533" w="24967">
                    <a:moveTo>
                      <a:pt x="0" y="0"/>
                    </a:moveTo>
                    <a:lnTo>
                      <a:pt x="24968" y="0"/>
                    </a:lnTo>
                    <a:lnTo>
                      <a:pt x="24968" y="269534"/>
                    </a:lnTo>
                    <a:lnTo>
                      <a:pt x="0" y="26953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26"/>
              <p:cNvSpPr/>
              <p:nvPr/>
            </p:nvSpPr>
            <p:spPr>
              <a:xfrm>
                <a:off x="5546599" y="3990643"/>
                <a:ext cx="56862" cy="494434"/>
              </a:xfrm>
              <a:custGeom>
                <a:rect b="b" l="l" r="r" t="t"/>
                <a:pathLst>
                  <a:path extrusionOk="0" h="217095" w="24967">
                    <a:moveTo>
                      <a:pt x="0" y="0"/>
                    </a:moveTo>
                    <a:lnTo>
                      <a:pt x="24968" y="0"/>
                    </a:lnTo>
                    <a:lnTo>
                      <a:pt x="24968" y="217096"/>
                    </a:lnTo>
                    <a:lnTo>
                      <a:pt x="0" y="21709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26"/>
              <p:cNvSpPr/>
              <p:nvPr/>
            </p:nvSpPr>
            <p:spPr>
              <a:xfrm>
                <a:off x="5603463" y="4072397"/>
                <a:ext cx="56840" cy="412742"/>
              </a:xfrm>
              <a:custGeom>
                <a:rect b="b" l="l" r="r" t="t"/>
                <a:pathLst>
                  <a:path extrusionOk="0" h="181226" w="24957">
                    <a:moveTo>
                      <a:pt x="0" y="0"/>
                    </a:moveTo>
                    <a:lnTo>
                      <a:pt x="24957" y="0"/>
                    </a:lnTo>
                    <a:lnTo>
                      <a:pt x="24957" y="181227"/>
                    </a:lnTo>
                    <a:lnTo>
                      <a:pt x="0" y="18122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26"/>
              <p:cNvSpPr/>
              <p:nvPr/>
            </p:nvSpPr>
            <p:spPr>
              <a:xfrm>
                <a:off x="5660353" y="4168830"/>
                <a:ext cx="56862" cy="316358"/>
              </a:xfrm>
              <a:custGeom>
                <a:rect b="b" l="l" r="r" t="t"/>
                <a:pathLst>
                  <a:path extrusionOk="0" h="138906" w="24967">
                    <a:moveTo>
                      <a:pt x="0" y="0"/>
                    </a:moveTo>
                    <a:lnTo>
                      <a:pt x="24968" y="0"/>
                    </a:lnTo>
                    <a:lnTo>
                      <a:pt x="24968" y="138906"/>
                    </a:lnTo>
                    <a:lnTo>
                      <a:pt x="0" y="13890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26"/>
              <p:cNvSpPr/>
              <p:nvPr/>
            </p:nvSpPr>
            <p:spPr>
              <a:xfrm>
                <a:off x="5717217" y="3944533"/>
                <a:ext cx="56862" cy="540519"/>
              </a:xfrm>
              <a:custGeom>
                <a:rect b="b" l="l" r="r" t="t"/>
                <a:pathLst>
                  <a:path extrusionOk="0" h="237330" w="24967">
                    <a:moveTo>
                      <a:pt x="0" y="0"/>
                    </a:moveTo>
                    <a:lnTo>
                      <a:pt x="24968" y="0"/>
                    </a:lnTo>
                    <a:lnTo>
                      <a:pt x="24968" y="237331"/>
                    </a:lnTo>
                    <a:lnTo>
                      <a:pt x="0" y="2373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26"/>
              <p:cNvSpPr/>
              <p:nvPr/>
            </p:nvSpPr>
            <p:spPr>
              <a:xfrm>
                <a:off x="5774107" y="4178249"/>
                <a:ext cx="56840" cy="306918"/>
              </a:xfrm>
              <a:custGeom>
                <a:rect b="b" l="l" r="r" t="t"/>
                <a:pathLst>
                  <a:path extrusionOk="0" h="134761" w="24957">
                    <a:moveTo>
                      <a:pt x="0" y="0"/>
                    </a:moveTo>
                    <a:lnTo>
                      <a:pt x="24957" y="0"/>
                    </a:lnTo>
                    <a:lnTo>
                      <a:pt x="24957" y="134761"/>
                    </a:lnTo>
                    <a:lnTo>
                      <a:pt x="0" y="13476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26"/>
              <p:cNvSpPr/>
              <p:nvPr/>
            </p:nvSpPr>
            <p:spPr>
              <a:xfrm>
                <a:off x="4693430" y="4361665"/>
                <a:ext cx="56840" cy="123614"/>
              </a:xfrm>
              <a:custGeom>
                <a:rect b="b" l="l" r="r" t="t"/>
                <a:pathLst>
                  <a:path extrusionOk="0" h="54276" w="24957">
                    <a:moveTo>
                      <a:pt x="0" y="0"/>
                    </a:moveTo>
                    <a:lnTo>
                      <a:pt x="24957" y="0"/>
                    </a:lnTo>
                    <a:lnTo>
                      <a:pt x="24957" y="54277"/>
                    </a:lnTo>
                    <a:lnTo>
                      <a:pt x="0" y="5427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26"/>
              <p:cNvSpPr/>
              <p:nvPr/>
            </p:nvSpPr>
            <p:spPr>
              <a:xfrm>
                <a:off x="4750295" y="4112755"/>
                <a:ext cx="56862" cy="372405"/>
              </a:xfrm>
              <a:custGeom>
                <a:rect b="b" l="l" r="r" t="t"/>
                <a:pathLst>
                  <a:path extrusionOk="0" h="163515" w="24967">
                    <a:moveTo>
                      <a:pt x="0" y="0"/>
                    </a:moveTo>
                    <a:lnTo>
                      <a:pt x="24968" y="0"/>
                    </a:lnTo>
                    <a:lnTo>
                      <a:pt x="24968" y="163515"/>
                    </a:lnTo>
                    <a:lnTo>
                      <a:pt x="0" y="16351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26"/>
              <p:cNvSpPr/>
              <p:nvPr/>
            </p:nvSpPr>
            <p:spPr>
              <a:xfrm>
                <a:off x="4807184" y="4187694"/>
                <a:ext cx="56862" cy="297503"/>
              </a:xfrm>
              <a:custGeom>
                <a:rect b="b" l="l" r="r" t="t"/>
                <a:pathLst>
                  <a:path extrusionOk="0" h="130627" w="24967">
                    <a:moveTo>
                      <a:pt x="0" y="0"/>
                    </a:moveTo>
                    <a:lnTo>
                      <a:pt x="24968" y="0"/>
                    </a:lnTo>
                    <a:lnTo>
                      <a:pt x="24968" y="130627"/>
                    </a:lnTo>
                    <a:lnTo>
                      <a:pt x="0" y="1306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26"/>
              <p:cNvSpPr/>
              <p:nvPr/>
            </p:nvSpPr>
            <p:spPr>
              <a:xfrm>
                <a:off x="4864049" y="4310971"/>
                <a:ext cx="56840" cy="174283"/>
              </a:xfrm>
              <a:custGeom>
                <a:rect b="b" l="l" r="r" t="t"/>
                <a:pathLst>
                  <a:path extrusionOk="0" h="76524" w="24957">
                    <a:moveTo>
                      <a:pt x="0" y="0"/>
                    </a:moveTo>
                    <a:lnTo>
                      <a:pt x="24957" y="0"/>
                    </a:lnTo>
                    <a:lnTo>
                      <a:pt x="24957" y="76525"/>
                    </a:lnTo>
                    <a:lnTo>
                      <a:pt x="0" y="7652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26"/>
              <p:cNvSpPr/>
              <p:nvPr/>
            </p:nvSpPr>
            <p:spPr>
              <a:xfrm>
                <a:off x="4920939"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26"/>
              <p:cNvSpPr/>
              <p:nvPr/>
            </p:nvSpPr>
            <p:spPr>
              <a:xfrm>
                <a:off x="4977803" y="4405692"/>
                <a:ext cx="56840" cy="79610"/>
              </a:xfrm>
              <a:custGeom>
                <a:rect b="b" l="l" r="r" t="t"/>
                <a:pathLst>
                  <a:path extrusionOk="0" h="34955" w="24957">
                    <a:moveTo>
                      <a:pt x="0" y="0"/>
                    </a:moveTo>
                    <a:lnTo>
                      <a:pt x="24957" y="0"/>
                    </a:lnTo>
                    <a:lnTo>
                      <a:pt x="24957"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26"/>
              <p:cNvSpPr/>
              <p:nvPr/>
            </p:nvSpPr>
            <p:spPr>
              <a:xfrm>
                <a:off x="4295281" y="4187694"/>
                <a:ext cx="56862" cy="297503"/>
              </a:xfrm>
              <a:custGeom>
                <a:rect b="b" l="l" r="r" t="t"/>
                <a:pathLst>
                  <a:path extrusionOk="0" h="130627" w="24967">
                    <a:moveTo>
                      <a:pt x="0" y="0"/>
                    </a:moveTo>
                    <a:lnTo>
                      <a:pt x="24968" y="0"/>
                    </a:lnTo>
                    <a:lnTo>
                      <a:pt x="24968" y="130627"/>
                    </a:lnTo>
                    <a:lnTo>
                      <a:pt x="0" y="1306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26"/>
              <p:cNvSpPr/>
              <p:nvPr/>
            </p:nvSpPr>
            <p:spPr>
              <a:xfrm>
                <a:off x="4352145" y="4310971"/>
                <a:ext cx="56862" cy="174283"/>
              </a:xfrm>
              <a:custGeom>
                <a:rect b="b" l="l" r="r" t="t"/>
                <a:pathLst>
                  <a:path extrusionOk="0" h="76524" w="24967">
                    <a:moveTo>
                      <a:pt x="0" y="0"/>
                    </a:moveTo>
                    <a:lnTo>
                      <a:pt x="24968" y="0"/>
                    </a:lnTo>
                    <a:lnTo>
                      <a:pt x="24968" y="76525"/>
                    </a:lnTo>
                    <a:lnTo>
                      <a:pt x="0" y="765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26"/>
              <p:cNvSpPr/>
              <p:nvPr/>
            </p:nvSpPr>
            <p:spPr>
              <a:xfrm>
                <a:off x="5887861" y="4405692"/>
                <a:ext cx="56840" cy="79610"/>
              </a:xfrm>
              <a:custGeom>
                <a:rect b="b" l="l" r="r" t="t"/>
                <a:pathLst>
                  <a:path extrusionOk="0" h="34955" w="24957">
                    <a:moveTo>
                      <a:pt x="0" y="0"/>
                    </a:moveTo>
                    <a:lnTo>
                      <a:pt x="24957" y="0"/>
                    </a:lnTo>
                    <a:lnTo>
                      <a:pt x="24957"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26"/>
              <p:cNvSpPr/>
              <p:nvPr/>
            </p:nvSpPr>
            <p:spPr>
              <a:xfrm>
                <a:off x="5830971"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26"/>
              <p:cNvSpPr/>
              <p:nvPr/>
            </p:nvSpPr>
            <p:spPr>
              <a:xfrm>
                <a:off x="5944726" y="4361665"/>
                <a:ext cx="56862" cy="123614"/>
              </a:xfrm>
              <a:custGeom>
                <a:rect b="b" l="l" r="r" t="t"/>
                <a:pathLst>
                  <a:path extrusionOk="0" h="54276" w="24967">
                    <a:moveTo>
                      <a:pt x="0" y="0"/>
                    </a:moveTo>
                    <a:lnTo>
                      <a:pt x="24968" y="0"/>
                    </a:lnTo>
                    <a:lnTo>
                      <a:pt x="24968" y="54277"/>
                    </a:lnTo>
                    <a:lnTo>
                      <a:pt x="0" y="5427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26"/>
              <p:cNvSpPr/>
              <p:nvPr/>
            </p:nvSpPr>
            <p:spPr>
              <a:xfrm>
                <a:off x="6115367" y="4361665"/>
                <a:ext cx="56862" cy="123614"/>
              </a:xfrm>
              <a:custGeom>
                <a:rect b="b" l="l" r="r" t="t"/>
                <a:pathLst>
                  <a:path extrusionOk="0" h="54276" w="24967">
                    <a:moveTo>
                      <a:pt x="0" y="0"/>
                    </a:moveTo>
                    <a:lnTo>
                      <a:pt x="24968" y="0"/>
                    </a:lnTo>
                    <a:lnTo>
                      <a:pt x="24968" y="54277"/>
                    </a:lnTo>
                    <a:lnTo>
                      <a:pt x="0" y="5427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26"/>
              <p:cNvSpPr/>
              <p:nvPr/>
            </p:nvSpPr>
            <p:spPr>
              <a:xfrm>
                <a:off x="6172257" y="4261047"/>
                <a:ext cx="56840" cy="224186"/>
              </a:xfrm>
              <a:custGeom>
                <a:rect b="b" l="l" r="r" t="t"/>
                <a:pathLst>
                  <a:path extrusionOk="0" h="98435" w="24957">
                    <a:moveTo>
                      <a:pt x="0" y="0"/>
                    </a:moveTo>
                    <a:lnTo>
                      <a:pt x="24957" y="0"/>
                    </a:lnTo>
                    <a:lnTo>
                      <a:pt x="24957" y="98435"/>
                    </a:lnTo>
                    <a:lnTo>
                      <a:pt x="0" y="9843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26"/>
              <p:cNvSpPr/>
              <p:nvPr/>
            </p:nvSpPr>
            <p:spPr>
              <a:xfrm>
                <a:off x="6229121"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26"/>
              <p:cNvSpPr/>
              <p:nvPr/>
            </p:nvSpPr>
            <p:spPr>
              <a:xfrm>
                <a:off x="6286011" y="4445504"/>
                <a:ext cx="56862" cy="39815"/>
              </a:xfrm>
              <a:custGeom>
                <a:rect b="b" l="l" r="r" t="t"/>
                <a:pathLst>
                  <a:path extrusionOk="0" h="17482" w="24967">
                    <a:moveTo>
                      <a:pt x="0" y="0"/>
                    </a:moveTo>
                    <a:lnTo>
                      <a:pt x="24968" y="0"/>
                    </a:lnTo>
                    <a:lnTo>
                      <a:pt x="24968" y="17483"/>
                    </a:lnTo>
                    <a:lnTo>
                      <a:pt x="0" y="1748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26"/>
              <p:cNvSpPr/>
              <p:nvPr/>
            </p:nvSpPr>
            <p:spPr>
              <a:xfrm>
                <a:off x="6342875" y="4445504"/>
                <a:ext cx="56840" cy="39815"/>
              </a:xfrm>
              <a:custGeom>
                <a:rect b="b" l="l" r="r" t="t"/>
                <a:pathLst>
                  <a:path extrusionOk="0" h="17482" w="24957">
                    <a:moveTo>
                      <a:pt x="0" y="0"/>
                    </a:moveTo>
                    <a:lnTo>
                      <a:pt x="24957" y="0"/>
                    </a:lnTo>
                    <a:lnTo>
                      <a:pt x="24957" y="17483"/>
                    </a:lnTo>
                    <a:lnTo>
                      <a:pt x="0" y="1748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26"/>
              <p:cNvSpPr/>
              <p:nvPr/>
            </p:nvSpPr>
            <p:spPr>
              <a:xfrm>
                <a:off x="6741027" y="4445504"/>
                <a:ext cx="56862" cy="39815"/>
              </a:xfrm>
              <a:custGeom>
                <a:rect b="b" l="l" r="r" t="t"/>
                <a:pathLst>
                  <a:path extrusionOk="0" h="17482" w="24967">
                    <a:moveTo>
                      <a:pt x="0" y="0"/>
                    </a:moveTo>
                    <a:lnTo>
                      <a:pt x="24968" y="0"/>
                    </a:lnTo>
                    <a:lnTo>
                      <a:pt x="24968" y="17483"/>
                    </a:lnTo>
                    <a:lnTo>
                      <a:pt x="0" y="1748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6"/>
              <p:cNvSpPr/>
              <p:nvPr/>
            </p:nvSpPr>
            <p:spPr>
              <a:xfrm>
                <a:off x="6797892" y="4445504"/>
                <a:ext cx="56840" cy="39815"/>
              </a:xfrm>
              <a:custGeom>
                <a:rect b="b" l="l" r="r" t="t"/>
                <a:pathLst>
                  <a:path extrusionOk="0" h="17482" w="24957">
                    <a:moveTo>
                      <a:pt x="0" y="0"/>
                    </a:moveTo>
                    <a:lnTo>
                      <a:pt x="24957" y="0"/>
                    </a:lnTo>
                    <a:lnTo>
                      <a:pt x="24957" y="17483"/>
                    </a:lnTo>
                    <a:lnTo>
                      <a:pt x="0" y="1748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6"/>
              <p:cNvSpPr/>
              <p:nvPr/>
            </p:nvSpPr>
            <p:spPr>
              <a:xfrm>
                <a:off x="6854781" y="4445504"/>
                <a:ext cx="56862" cy="39815"/>
              </a:xfrm>
              <a:custGeom>
                <a:rect b="b" l="l" r="r" t="t"/>
                <a:pathLst>
                  <a:path extrusionOk="0" h="17482" w="24967">
                    <a:moveTo>
                      <a:pt x="0" y="0"/>
                    </a:moveTo>
                    <a:lnTo>
                      <a:pt x="24968" y="0"/>
                    </a:lnTo>
                    <a:lnTo>
                      <a:pt x="24968" y="17483"/>
                    </a:lnTo>
                    <a:lnTo>
                      <a:pt x="0" y="1748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6"/>
              <p:cNvSpPr/>
              <p:nvPr/>
            </p:nvSpPr>
            <p:spPr>
              <a:xfrm>
                <a:off x="6911671" y="4246370"/>
                <a:ext cx="56862" cy="238830"/>
              </a:xfrm>
              <a:custGeom>
                <a:rect b="b" l="l" r="r" t="t"/>
                <a:pathLst>
                  <a:path extrusionOk="0" h="104865" w="24967">
                    <a:moveTo>
                      <a:pt x="0" y="0"/>
                    </a:moveTo>
                    <a:lnTo>
                      <a:pt x="24968" y="0"/>
                    </a:lnTo>
                    <a:lnTo>
                      <a:pt x="24968" y="104865"/>
                    </a:lnTo>
                    <a:lnTo>
                      <a:pt x="0" y="10486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26"/>
              <p:cNvSpPr/>
              <p:nvPr/>
            </p:nvSpPr>
            <p:spPr>
              <a:xfrm>
                <a:off x="6968535" y="4310971"/>
                <a:ext cx="56840" cy="174283"/>
              </a:xfrm>
              <a:custGeom>
                <a:rect b="b" l="l" r="r" t="t"/>
                <a:pathLst>
                  <a:path extrusionOk="0" h="76524" w="24957">
                    <a:moveTo>
                      <a:pt x="0" y="0"/>
                    </a:moveTo>
                    <a:lnTo>
                      <a:pt x="24957" y="0"/>
                    </a:lnTo>
                    <a:lnTo>
                      <a:pt x="24957" y="76525"/>
                    </a:lnTo>
                    <a:lnTo>
                      <a:pt x="0" y="7652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26"/>
              <p:cNvSpPr/>
              <p:nvPr/>
            </p:nvSpPr>
            <p:spPr>
              <a:xfrm>
                <a:off x="7025425" y="4187694"/>
                <a:ext cx="56862" cy="297503"/>
              </a:xfrm>
              <a:custGeom>
                <a:rect b="b" l="l" r="r" t="t"/>
                <a:pathLst>
                  <a:path extrusionOk="0" h="130627" w="24967">
                    <a:moveTo>
                      <a:pt x="0" y="0"/>
                    </a:moveTo>
                    <a:lnTo>
                      <a:pt x="24968" y="0"/>
                    </a:lnTo>
                    <a:lnTo>
                      <a:pt x="24968" y="130627"/>
                    </a:lnTo>
                    <a:lnTo>
                      <a:pt x="0" y="1306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26"/>
              <p:cNvSpPr/>
              <p:nvPr/>
            </p:nvSpPr>
            <p:spPr>
              <a:xfrm>
                <a:off x="7082289" y="4112755"/>
                <a:ext cx="56840" cy="372405"/>
              </a:xfrm>
              <a:custGeom>
                <a:rect b="b" l="l" r="r" t="t"/>
                <a:pathLst>
                  <a:path extrusionOk="0" h="163515" w="24957">
                    <a:moveTo>
                      <a:pt x="0" y="0"/>
                    </a:moveTo>
                    <a:lnTo>
                      <a:pt x="24957" y="0"/>
                    </a:lnTo>
                    <a:lnTo>
                      <a:pt x="24957" y="163515"/>
                    </a:lnTo>
                    <a:lnTo>
                      <a:pt x="0" y="16351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26"/>
              <p:cNvSpPr/>
              <p:nvPr/>
            </p:nvSpPr>
            <p:spPr>
              <a:xfrm>
                <a:off x="7139177" y="3990643"/>
                <a:ext cx="56862" cy="494434"/>
              </a:xfrm>
              <a:custGeom>
                <a:rect b="b" l="l" r="r" t="t"/>
                <a:pathLst>
                  <a:path extrusionOk="0" h="217095" w="24967">
                    <a:moveTo>
                      <a:pt x="0" y="0"/>
                    </a:moveTo>
                    <a:lnTo>
                      <a:pt x="24968" y="0"/>
                    </a:lnTo>
                    <a:lnTo>
                      <a:pt x="24968" y="217096"/>
                    </a:lnTo>
                    <a:lnTo>
                      <a:pt x="0" y="21709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26"/>
              <p:cNvSpPr/>
              <p:nvPr/>
            </p:nvSpPr>
            <p:spPr>
              <a:xfrm>
                <a:off x="7196041" y="3871181"/>
                <a:ext cx="56862" cy="613861"/>
              </a:xfrm>
              <a:custGeom>
                <a:rect b="b" l="l" r="r" t="t"/>
                <a:pathLst>
                  <a:path extrusionOk="0" h="269533" w="24967">
                    <a:moveTo>
                      <a:pt x="0" y="0"/>
                    </a:moveTo>
                    <a:lnTo>
                      <a:pt x="24968" y="0"/>
                    </a:lnTo>
                    <a:lnTo>
                      <a:pt x="24968" y="269534"/>
                    </a:lnTo>
                    <a:lnTo>
                      <a:pt x="0" y="26953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26"/>
              <p:cNvSpPr/>
              <p:nvPr/>
            </p:nvSpPr>
            <p:spPr>
              <a:xfrm>
                <a:off x="7252931" y="3990643"/>
                <a:ext cx="56840" cy="494434"/>
              </a:xfrm>
              <a:custGeom>
                <a:rect b="b" l="l" r="r" t="t"/>
                <a:pathLst>
                  <a:path extrusionOk="0" h="217095" w="24957">
                    <a:moveTo>
                      <a:pt x="0" y="0"/>
                    </a:moveTo>
                    <a:lnTo>
                      <a:pt x="24957" y="0"/>
                    </a:lnTo>
                    <a:lnTo>
                      <a:pt x="24957" y="217096"/>
                    </a:lnTo>
                    <a:lnTo>
                      <a:pt x="0" y="21709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26"/>
              <p:cNvSpPr/>
              <p:nvPr/>
            </p:nvSpPr>
            <p:spPr>
              <a:xfrm>
                <a:off x="7309795" y="4072397"/>
                <a:ext cx="56862" cy="412742"/>
              </a:xfrm>
              <a:custGeom>
                <a:rect b="b" l="l" r="r" t="t"/>
                <a:pathLst>
                  <a:path extrusionOk="0" h="181226" w="24967">
                    <a:moveTo>
                      <a:pt x="0" y="0"/>
                    </a:moveTo>
                    <a:lnTo>
                      <a:pt x="24968" y="0"/>
                    </a:lnTo>
                    <a:lnTo>
                      <a:pt x="24968" y="181227"/>
                    </a:lnTo>
                    <a:lnTo>
                      <a:pt x="0" y="18122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26"/>
              <p:cNvSpPr/>
              <p:nvPr/>
            </p:nvSpPr>
            <p:spPr>
              <a:xfrm>
                <a:off x="7366685" y="4168830"/>
                <a:ext cx="56840" cy="316358"/>
              </a:xfrm>
              <a:custGeom>
                <a:rect b="b" l="l" r="r" t="t"/>
                <a:pathLst>
                  <a:path extrusionOk="0" h="138906" w="24957">
                    <a:moveTo>
                      <a:pt x="0" y="0"/>
                    </a:moveTo>
                    <a:lnTo>
                      <a:pt x="24957" y="0"/>
                    </a:lnTo>
                    <a:lnTo>
                      <a:pt x="24957" y="138906"/>
                    </a:lnTo>
                    <a:lnTo>
                      <a:pt x="0" y="13890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26"/>
              <p:cNvSpPr/>
              <p:nvPr/>
            </p:nvSpPr>
            <p:spPr>
              <a:xfrm>
                <a:off x="7423550" y="3944533"/>
                <a:ext cx="56862" cy="540519"/>
              </a:xfrm>
              <a:custGeom>
                <a:rect b="b" l="l" r="r" t="t"/>
                <a:pathLst>
                  <a:path extrusionOk="0" h="237330" w="24967">
                    <a:moveTo>
                      <a:pt x="0" y="0"/>
                    </a:moveTo>
                    <a:lnTo>
                      <a:pt x="24968" y="0"/>
                    </a:lnTo>
                    <a:lnTo>
                      <a:pt x="24968" y="237331"/>
                    </a:lnTo>
                    <a:lnTo>
                      <a:pt x="0" y="2373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26"/>
              <p:cNvSpPr/>
              <p:nvPr/>
            </p:nvSpPr>
            <p:spPr>
              <a:xfrm>
                <a:off x="7480439" y="4178249"/>
                <a:ext cx="56862" cy="306918"/>
              </a:xfrm>
              <a:custGeom>
                <a:rect b="b" l="l" r="r" t="t"/>
                <a:pathLst>
                  <a:path extrusionOk="0" h="134761" w="24967">
                    <a:moveTo>
                      <a:pt x="0" y="0"/>
                    </a:moveTo>
                    <a:lnTo>
                      <a:pt x="24968" y="0"/>
                    </a:lnTo>
                    <a:lnTo>
                      <a:pt x="24968" y="134761"/>
                    </a:lnTo>
                    <a:lnTo>
                      <a:pt x="0" y="13476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26"/>
              <p:cNvSpPr/>
              <p:nvPr/>
            </p:nvSpPr>
            <p:spPr>
              <a:xfrm>
                <a:off x="7537304" y="3776040"/>
                <a:ext cx="56840" cy="708958"/>
              </a:xfrm>
              <a:custGeom>
                <a:rect b="b" l="l" r="r" t="t"/>
                <a:pathLst>
                  <a:path extrusionOk="0" h="311288" w="24957">
                    <a:moveTo>
                      <a:pt x="0" y="0"/>
                    </a:moveTo>
                    <a:lnTo>
                      <a:pt x="24957" y="0"/>
                    </a:lnTo>
                    <a:lnTo>
                      <a:pt x="24957" y="311288"/>
                    </a:lnTo>
                    <a:lnTo>
                      <a:pt x="0" y="31128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26"/>
              <p:cNvSpPr/>
              <p:nvPr/>
            </p:nvSpPr>
            <p:spPr>
              <a:xfrm>
                <a:off x="7594193" y="3574997"/>
                <a:ext cx="56862" cy="909879"/>
              </a:xfrm>
              <a:custGeom>
                <a:rect b="b" l="l" r="r" t="t"/>
                <a:pathLst>
                  <a:path extrusionOk="0" h="399508" w="24967">
                    <a:moveTo>
                      <a:pt x="0" y="0"/>
                    </a:moveTo>
                    <a:lnTo>
                      <a:pt x="24968" y="0"/>
                    </a:lnTo>
                    <a:lnTo>
                      <a:pt x="24968" y="399508"/>
                    </a:lnTo>
                    <a:lnTo>
                      <a:pt x="0" y="39950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26"/>
              <p:cNvSpPr/>
              <p:nvPr/>
            </p:nvSpPr>
            <p:spPr>
              <a:xfrm>
                <a:off x="7707947" y="3483971"/>
                <a:ext cx="56840" cy="1000886"/>
              </a:xfrm>
              <a:custGeom>
                <a:rect b="b" l="l" r="r" t="t"/>
                <a:pathLst>
                  <a:path extrusionOk="0" h="439467" w="24957">
                    <a:moveTo>
                      <a:pt x="0" y="0"/>
                    </a:moveTo>
                    <a:lnTo>
                      <a:pt x="24957" y="0"/>
                    </a:lnTo>
                    <a:lnTo>
                      <a:pt x="24957" y="439468"/>
                    </a:lnTo>
                    <a:lnTo>
                      <a:pt x="0" y="43946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26"/>
              <p:cNvSpPr/>
              <p:nvPr/>
            </p:nvSpPr>
            <p:spPr>
              <a:xfrm>
                <a:off x="7821701" y="3334142"/>
                <a:ext cx="56840" cy="1150641"/>
              </a:xfrm>
              <a:custGeom>
                <a:rect b="b" l="l" r="r" t="t"/>
                <a:pathLst>
                  <a:path extrusionOk="0" h="505221" w="24957">
                    <a:moveTo>
                      <a:pt x="0" y="0"/>
                    </a:moveTo>
                    <a:lnTo>
                      <a:pt x="24957" y="0"/>
                    </a:lnTo>
                    <a:lnTo>
                      <a:pt x="24957" y="505222"/>
                    </a:lnTo>
                    <a:lnTo>
                      <a:pt x="0" y="50522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26"/>
              <p:cNvSpPr/>
              <p:nvPr/>
            </p:nvSpPr>
            <p:spPr>
              <a:xfrm>
                <a:off x="7651058" y="3681221"/>
                <a:ext cx="56862" cy="803732"/>
              </a:xfrm>
              <a:custGeom>
                <a:rect b="b" l="l" r="r" t="t"/>
                <a:pathLst>
                  <a:path extrusionOk="0" h="352901" w="24967">
                    <a:moveTo>
                      <a:pt x="0" y="0"/>
                    </a:moveTo>
                    <a:lnTo>
                      <a:pt x="24968" y="0"/>
                    </a:lnTo>
                    <a:lnTo>
                      <a:pt x="24968" y="352901"/>
                    </a:lnTo>
                    <a:lnTo>
                      <a:pt x="0" y="35290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26"/>
              <p:cNvSpPr/>
              <p:nvPr/>
            </p:nvSpPr>
            <p:spPr>
              <a:xfrm>
                <a:off x="7764837" y="3606776"/>
                <a:ext cx="56862" cy="878138"/>
              </a:xfrm>
              <a:custGeom>
                <a:rect b="b" l="l" r="r" t="t"/>
                <a:pathLst>
                  <a:path extrusionOk="0" h="385571" w="24967">
                    <a:moveTo>
                      <a:pt x="0" y="0"/>
                    </a:moveTo>
                    <a:lnTo>
                      <a:pt x="24968" y="0"/>
                    </a:lnTo>
                    <a:lnTo>
                      <a:pt x="24968" y="385572"/>
                    </a:lnTo>
                    <a:lnTo>
                      <a:pt x="0" y="38557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26"/>
              <p:cNvSpPr/>
              <p:nvPr/>
            </p:nvSpPr>
            <p:spPr>
              <a:xfrm>
                <a:off x="6399765" y="4361665"/>
                <a:ext cx="56862" cy="123614"/>
              </a:xfrm>
              <a:custGeom>
                <a:rect b="b" l="l" r="r" t="t"/>
                <a:pathLst>
                  <a:path extrusionOk="0" h="54276" w="24967">
                    <a:moveTo>
                      <a:pt x="0" y="0"/>
                    </a:moveTo>
                    <a:lnTo>
                      <a:pt x="24968" y="0"/>
                    </a:lnTo>
                    <a:lnTo>
                      <a:pt x="24968" y="54277"/>
                    </a:lnTo>
                    <a:lnTo>
                      <a:pt x="0" y="5427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26"/>
              <p:cNvSpPr/>
              <p:nvPr/>
            </p:nvSpPr>
            <p:spPr>
              <a:xfrm>
                <a:off x="6456629" y="4112755"/>
                <a:ext cx="56862" cy="372405"/>
              </a:xfrm>
              <a:custGeom>
                <a:rect b="b" l="l" r="r" t="t"/>
                <a:pathLst>
                  <a:path extrusionOk="0" h="163515" w="24967">
                    <a:moveTo>
                      <a:pt x="0" y="0"/>
                    </a:moveTo>
                    <a:lnTo>
                      <a:pt x="24968" y="0"/>
                    </a:lnTo>
                    <a:lnTo>
                      <a:pt x="24968" y="163515"/>
                    </a:lnTo>
                    <a:lnTo>
                      <a:pt x="0" y="16351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26"/>
              <p:cNvSpPr/>
              <p:nvPr/>
            </p:nvSpPr>
            <p:spPr>
              <a:xfrm>
                <a:off x="6513519" y="4187694"/>
                <a:ext cx="56840" cy="297503"/>
              </a:xfrm>
              <a:custGeom>
                <a:rect b="b" l="l" r="r" t="t"/>
                <a:pathLst>
                  <a:path extrusionOk="0" h="130627" w="24957">
                    <a:moveTo>
                      <a:pt x="0" y="0"/>
                    </a:moveTo>
                    <a:lnTo>
                      <a:pt x="24957" y="0"/>
                    </a:lnTo>
                    <a:lnTo>
                      <a:pt x="24957" y="130627"/>
                    </a:lnTo>
                    <a:lnTo>
                      <a:pt x="0" y="1306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26"/>
              <p:cNvSpPr/>
              <p:nvPr/>
            </p:nvSpPr>
            <p:spPr>
              <a:xfrm>
                <a:off x="6570383" y="4310971"/>
                <a:ext cx="56862" cy="174283"/>
              </a:xfrm>
              <a:custGeom>
                <a:rect b="b" l="l" r="r" t="t"/>
                <a:pathLst>
                  <a:path extrusionOk="0" h="76524" w="24967">
                    <a:moveTo>
                      <a:pt x="0" y="0"/>
                    </a:moveTo>
                    <a:lnTo>
                      <a:pt x="24968" y="0"/>
                    </a:lnTo>
                    <a:lnTo>
                      <a:pt x="24968" y="76525"/>
                    </a:lnTo>
                    <a:lnTo>
                      <a:pt x="0" y="7652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26"/>
              <p:cNvSpPr/>
              <p:nvPr/>
            </p:nvSpPr>
            <p:spPr>
              <a:xfrm>
                <a:off x="6627273" y="4405692"/>
                <a:ext cx="56840" cy="79610"/>
              </a:xfrm>
              <a:custGeom>
                <a:rect b="b" l="l" r="r" t="t"/>
                <a:pathLst>
                  <a:path extrusionOk="0" h="34955" w="24957">
                    <a:moveTo>
                      <a:pt x="0" y="0"/>
                    </a:moveTo>
                    <a:lnTo>
                      <a:pt x="24957" y="0"/>
                    </a:lnTo>
                    <a:lnTo>
                      <a:pt x="24957"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26"/>
              <p:cNvSpPr/>
              <p:nvPr/>
            </p:nvSpPr>
            <p:spPr>
              <a:xfrm>
                <a:off x="6684138"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26"/>
              <p:cNvSpPr/>
              <p:nvPr/>
            </p:nvSpPr>
            <p:spPr>
              <a:xfrm>
                <a:off x="6001613" y="4187694"/>
                <a:ext cx="56862" cy="297503"/>
              </a:xfrm>
              <a:custGeom>
                <a:rect b="b" l="l" r="r" t="t"/>
                <a:pathLst>
                  <a:path extrusionOk="0" h="130627" w="24967">
                    <a:moveTo>
                      <a:pt x="0" y="0"/>
                    </a:moveTo>
                    <a:lnTo>
                      <a:pt x="24968" y="0"/>
                    </a:lnTo>
                    <a:lnTo>
                      <a:pt x="24968" y="130627"/>
                    </a:lnTo>
                    <a:lnTo>
                      <a:pt x="0" y="1306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26"/>
              <p:cNvSpPr/>
              <p:nvPr/>
            </p:nvSpPr>
            <p:spPr>
              <a:xfrm>
                <a:off x="6058477" y="4310971"/>
                <a:ext cx="56840" cy="174283"/>
              </a:xfrm>
              <a:custGeom>
                <a:rect b="b" l="l" r="r" t="t"/>
                <a:pathLst>
                  <a:path extrusionOk="0" h="76524" w="24957">
                    <a:moveTo>
                      <a:pt x="0" y="0"/>
                    </a:moveTo>
                    <a:lnTo>
                      <a:pt x="24957" y="0"/>
                    </a:lnTo>
                    <a:lnTo>
                      <a:pt x="24957" y="76525"/>
                    </a:lnTo>
                    <a:lnTo>
                      <a:pt x="0" y="765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3" name="Google Shape;673;p26"/>
            <p:cNvGrpSpPr/>
            <p:nvPr/>
          </p:nvGrpSpPr>
          <p:grpSpPr>
            <a:xfrm>
              <a:off x="7379189" y="1527496"/>
              <a:ext cx="449413" cy="497055"/>
              <a:chOff x="1272591" y="872616"/>
              <a:chExt cx="262385" cy="290200"/>
            </a:xfrm>
          </p:grpSpPr>
          <p:sp>
            <p:nvSpPr>
              <p:cNvPr id="674" name="Google Shape;674;p26"/>
              <p:cNvSpPr/>
              <p:nvPr/>
            </p:nvSpPr>
            <p:spPr>
              <a:xfrm>
                <a:off x="1340980" y="872616"/>
                <a:ext cx="193996" cy="180154"/>
              </a:xfrm>
              <a:custGeom>
                <a:rect b="b" l="l" r="r" t="t"/>
                <a:pathLst>
                  <a:path extrusionOk="0" h="180154" w="193996">
                    <a:moveTo>
                      <a:pt x="27497" y="0"/>
                    </a:moveTo>
                    <a:lnTo>
                      <a:pt x="0" y="73206"/>
                    </a:lnTo>
                    <a:lnTo>
                      <a:pt x="87259" y="154451"/>
                    </a:lnTo>
                    <a:lnTo>
                      <a:pt x="101970" y="115285"/>
                    </a:lnTo>
                    <a:lnTo>
                      <a:pt x="189428" y="179574"/>
                    </a:lnTo>
                    <a:cubicBezTo>
                      <a:pt x="191971" y="181449"/>
                      <a:pt x="195223" y="178407"/>
                      <a:pt x="193527" y="175734"/>
                    </a:cubicBezTo>
                    <a:lnTo>
                      <a:pt x="100773" y="30509"/>
                    </a:lnTo>
                    <a:lnTo>
                      <a:pt x="87738" y="65207"/>
                    </a:lnTo>
                    <a:lnTo>
                      <a:pt x="27497"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26"/>
              <p:cNvSpPr/>
              <p:nvPr/>
            </p:nvSpPr>
            <p:spPr>
              <a:xfrm>
                <a:off x="1272591" y="1067928"/>
                <a:ext cx="183165" cy="94888"/>
              </a:xfrm>
              <a:custGeom>
                <a:rect b="b" l="l" r="r" t="t"/>
                <a:pathLst>
                  <a:path extrusionOk="0" h="94888" w="183165">
                    <a:moveTo>
                      <a:pt x="10" y="4428"/>
                    </a:moveTo>
                    <a:lnTo>
                      <a:pt x="6583" y="67541"/>
                    </a:lnTo>
                    <a:lnTo>
                      <a:pt x="99377" y="94889"/>
                    </a:lnTo>
                    <a:lnTo>
                      <a:pt x="95856" y="61118"/>
                    </a:lnTo>
                    <a:lnTo>
                      <a:pt x="179814" y="75590"/>
                    </a:lnTo>
                    <a:cubicBezTo>
                      <a:pt x="182925" y="76128"/>
                      <a:pt x="184481" y="71949"/>
                      <a:pt x="181768" y="70324"/>
                    </a:cubicBezTo>
                    <a:lnTo>
                      <a:pt x="64260" y="0"/>
                    </a:lnTo>
                    <a:lnTo>
                      <a:pt x="67372" y="29911"/>
                    </a:lnTo>
                    <a:lnTo>
                      <a:pt x="0" y="440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76" name="Google Shape;676;p26"/>
            <p:cNvSpPr/>
            <p:nvPr/>
          </p:nvSpPr>
          <p:spPr>
            <a:xfrm>
              <a:off x="5568050" y="2916325"/>
              <a:ext cx="215700" cy="2157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677" name="Google Shape;677;p26"/>
            <p:cNvSpPr/>
            <p:nvPr/>
          </p:nvSpPr>
          <p:spPr>
            <a:xfrm>
              <a:off x="5415050" y="2816500"/>
              <a:ext cx="153000" cy="1530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678" name="Google Shape;678;p26"/>
            <p:cNvGrpSpPr/>
            <p:nvPr/>
          </p:nvGrpSpPr>
          <p:grpSpPr>
            <a:xfrm>
              <a:off x="8319322" y="2969494"/>
              <a:ext cx="600149" cy="927988"/>
              <a:chOff x="3738665" y="1200367"/>
              <a:chExt cx="1441627" cy="2229132"/>
            </a:xfrm>
          </p:grpSpPr>
          <p:sp>
            <p:nvSpPr>
              <p:cNvPr id="679" name="Google Shape;679;p26"/>
              <p:cNvSpPr/>
              <p:nvPr/>
            </p:nvSpPr>
            <p:spPr>
              <a:xfrm>
                <a:off x="3738665" y="1200367"/>
                <a:ext cx="1441627" cy="2229132"/>
              </a:xfrm>
              <a:custGeom>
                <a:rect b="b" l="l" r="r" t="t"/>
                <a:pathLst>
                  <a:path extrusionOk="0" h="717917" w="464292">
                    <a:moveTo>
                      <a:pt x="459592" y="0"/>
                    </a:moveTo>
                    <a:cubicBezTo>
                      <a:pt x="462188" y="0"/>
                      <a:pt x="464293" y="2105"/>
                      <a:pt x="464293" y="4701"/>
                    </a:cubicBezTo>
                    <a:lnTo>
                      <a:pt x="464293" y="713217"/>
                    </a:lnTo>
                    <a:cubicBezTo>
                      <a:pt x="464293" y="715813"/>
                      <a:pt x="462188" y="717918"/>
                      <a:pt x="459592" y="717918"/>
                    </a:cubicBezTo>
                    <a:lnTo>
                      <a:pt x="4701" y="717918"/>
                    </a:lnTo>
                    <a:cubicBezTo>
                      <a:pt x="2104" y="717918"/>
                      <a:pt x="0" y="715813"/>
                      <a:pt x="0" y="713217"/>
                    </a:cubicBezTo>
                    <a:lnTo>
                      <a:pt x="0" y="4701"/>
                    </a:lnTo>
                    <a:cubicBezTo>
                      <a:pt x="0" y="2105"/>
                      <a:pt x="2104" y="0"/>
                      <a:pt x="4701" y="0"/>
                    </a:cubicBez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26"/>
              <p:cNvSpPr/>
              <p:nvPr/>
            </p:nvSpPr>
            <p:spPr>
              <a:xfrm>
                <a:off x="3738665" y="1200367"/>
                <a:ext cx="1441627" cy="315549"/>
              </a:xfrm>
              <a:custGeom>
                <a:rect b="b" l="l" r="r" t="t"/>
                <a:pathLst>
                  <a:path extrusionOk="0" h="101626" w="464292">
                    <a:moveTo>
                      <a:pt x="4714" y="0"/>
                    </a:moveTo>
                    <a:lnTo>
                      <a:pt x="459579" y="0"/>
                    </a:lnTo>
                    <a:cubicBezTo>
                      <a:pt x="462176" y="0"/>
                      <a:pt x="464293" y="2117"/>
                      <a:pt x="464293" y="4714"/>
                    </a:cubicBezTo>
                    <a:lnTo>
                      <a:pt x="464293" y="101627"/>
                    </a:lnTo>
                    <a:lnTo>
                      <a:pt x="0" y="101627"/>
                    </a:lnTo>
                    <a:lnTo>
                      <a:pt x="0" y="4714"/>
                    </a:lnTo>
                    <a:cubicBezTo>
                      <a:pt x="0" y="2117"/>
                      <a:pt x="2117" y="0"/>
                      <a:pt x="471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26"/>
              <p:cNvSpPr/>
              <p:nvPr/>
            </p:nvSpPr>
            <p:spPr>
              <a:xfrm>
                <a:off x="3859468" y="1278346"/>
                <a:ext cx="159588" cy="159588"/>
              </a:xfrm>
              <a:custGeom>
                <a:rect b="b" l="l" r="r" t="t"/>
                <a:pathLst>
                  <a:path extrusionOk="0" h="51397" w="51397">
                    <a:moveTo>
                      <a:pt x="51398" y="25699"/>
                    </a:moveTo>
                    <a:cubicBezTo>
                      <a:pt x="51398" y="39892"/>
                      <a:pt x="39892" y="51398"/>
                      <a:pt x="25699" y="51398"/>
                    </a:cubicBezTo>
                    <a:cubicBezTo>
                      <a:pt x="11506" y="51398"/>
                      <a:pt x="0" y="39892"/>
                      <a:pt x="0" y="25699"/>
                    </a:cubicBezTo>
                    <a:cubicBezTo>
                      <a:pt x="0" y="11506"/>
                      <a:pt x="11506" y="0"/>
                      <a:pt x="25699" y="0"/>
                    </a:cubicBezTo>
                    <a:cubicBezTo>
                      <a:pt x="39892" y="0"/>
                      <a:pt x="51398" y="11506"/>
                      <a:pt x="51398" y="2569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26"/>
              <p:cNvSpPr/>
              <p:nvPr/>
            </p:nvSpPr>
            <p:spPr>
              <a:xfrm>
                <a:off x="4113165" y="1278346"/>
                <a:ext cx="159588" cy="159588"/>
              </a:xfrm>
              <a:custGeom>
                <a:rect b="b" l="l" r="r" t="t"/>
                <a:pathLst>
                  <a:path extrusionOk="0" h="51397" w="51397">
                    <a:moveTo>
                      <a:pt x="0" y="25699"/>
                    </a:moveTo>
                    <a:cubicBezTo>
                      <a:pt x="0" y="11505"/>
                      <a:pt x="11506" y="0"/>
                      <a:pt x="25699" y="0"/>
                    </a:cubicBezTo>
                    <a:cubicBezTo>
                      <a:pt x="39893" y="0"/>
                      <a:pt x="51398" y="11505"/>
                      <a:pt x="51398" y="25699"/>
                    </a:cubicBezTo>
                    <a:cubicBezTo>
                      <a:pt x="51398" y="39892"/>
                      <a:pt x="39893" y="51398"/>
                      <a:pt x="25699" y="51398"/>
                    </a:cubicBezTo>
                    <a:cubicBezTo>
                      <a:pt x="11506" y="51398"/>
                      <a:pt x="0" y="39892"/>
                      <a:pt x="0" y="2569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26"/>
              <p:cNvSpPr/>
              <p:nvPr/>
            </p:nvSpPr>
            <p:spPr>
              <a:xfrm>
                <a:off x="3859468" y="1694294"/>
                <a:ext cx="222166" cy="222166"/>
              </a:xfrm>
              <a:custGeom>
                <a:rect b="b" l="l" r="r" t="t"/>
                <a:pathLst>
                  <a:path extrusionOk="0" h="71551" w="71551">
                    <a:moveTo>
                      <a:pt x="0" y="35776"/>
                    </a:moveTo>
                    <a:cubicBezTo>
                      <a:pt x="0" y="16011"/>
                      <a:pt x="16025" y="0"/>
                      <a:pt x="35776" y="0"/>
                    </a:cubicBezTo>
                    <a:cubicBezTo>
                      <a:pt x="55527" y="0"/>
                      <a:pt x="71552" y="16011"/>
                      <a:pt x="71552" y="35776"/>
                    </a:cubicBezTo>
                    <a:cubicBezTo>
                      <a:pt x="71552" y="55540"/>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26"/>
              <p:cNvSpPr/>
              <p:nvPr/>
            </p:nvSpPr>
            <p:spPr>
              <a:xfrm>
                <a:off x="3881765" y="1690305"/>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26"/>
              <p:cNvSpPr/>
              <p:nvPr/>
            </p:nvSpPr>
            <p:spPr>
              <a:xfrm>
                <a:off x="4208523" y="1789615"/>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26"/>
              <p:cNvSpPr/>
              <p:nvPr/>
            </p:nvSpPr>
            <p:spPr>
              <a:xfrm>
                <a:off x="3859468" y="2073592"/>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26"/>
              <p:cNvSpPr/>
              <p:nvPr/>
            </p:nvSpPr>
            <p:spPr>
              <a:xfrm>
                <a:off x="3881765" y="2069602"/>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26"/>
              <p:cNvSpPr/>
              <p:nvPr/>
            </p:nvSpPr>
            <p:spPr>
              <a:xfrm>
                <a:off x="4208523" y="2168912"/>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26"/>
              <p:cNvSpPr/>
              <p:nvPr/>
            </p:nvSpPr>
            <p:spPr>
              <a:xfrm>
                <a:off x="3859468" y="24529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26"/>
              <p:cNvSpPr/>
              <p:nvPr/>
            </p:nvSpPr>
            <p:spPr>
              <a:xfrm>
                <a:off x="3881765" y="2448940"/>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26"/>
              <p:cNvSpPr/>
              <p:nvPr/>
            </p:nvSpPr>
            <p:spPr>
              <a:xfrm>
                <a:off x="4208523" y="2548210"/>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26"/>
              <p:cNvSpPr/>
              <p:nvPr/>
            </p:nvSpPr>
            <p:spPr>
              <a:xfrm>
                <a:off x="3859468" y="28322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40"/>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26"/>
              <p:cNvSpPr/>
              <p:nvPr/>
            </p:nvSpPr>
            <p:spPr>
              <a:xfrm>
                <a:off x="3881765" y="2828278"/>
                <a:ext cx="253899" cy="170837"/>
              </a:xfrm>
              <a:custGeom>
                <a:rect b="b" l="l" r="r" t="t"/>
                <a:pathLst>
                  <a:path extrusionOk="0" h="55020" w="81771">
                    <a:moveTo>
                      <a:pt x="28413" y="55021"/>
                    </a:moveTo>
                    <a:cubicBezTo>
                      <a:pt x="26751" y="55021"/>
                      <a:pt x="25076" y="54371"/>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26"/>
              <p:cNvSpPr/>
              <p:nvPr/>
            </p:nvSpPr>
            <p:spPr>
              <a:xfrm>
                <a:off x="4208523" y="2927548"/>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95" name="Google Shape;695;p26"/>
            <p:cNvGrpSpPr/>
            <p:nvPr/>
          </p:nvGrpSpPr>
          <p:grpSpPr>
            <a:xfrm>
              <a:off x="5944265" y="4781387"/>
              <a:ext cx="1385165" cy="191726"/>
              <a:chOff x="4928923" y="4250091"/>
              <a:chExt cx="2556599" cy="353869"/>
            </a:xfrm>
          </p:grpSpPr>
          <p:sp>
            <p:nvSpPr>
              <p:cNvPr id="696" name="Google Shape;696;p26"/>
              <p:cNvSpPr/>
              <p:nvPr/>
            </p:nvSpPr>
            <p:spPr>
              <a:xfrm>
                <a:off x="4928923" y="4427066"/>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26"/>
              <p:cNvSpPr/>
              <p:nvPr/>
            </p:nvSpPr>
            <p:spPr>
              <a:xfrm>
                <a:off x="5229049"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26"/>
              <p:cNvSpPr/>
              <p:nvPr/>
            </p:nvSpPr>
            <p:spPr>
              <a:xfrm>
                <a:off x="5539800"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26"/>
              <p:cNvSpPr/>
              <p:nvPr/>
            </p:nvSpPr>
            <p:spPr>
              <a:xfrm>
                <a:off x="5850521"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26"/>
              <p:cNvSpPr/>
              <p:nvPr/>
            </p:nvSpPr>
            <p:spPr>
              <a:xfrm>
                <a:off x="4992423" y="4427066"/>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26"/>
              <p:cNvSpPr/>
              <p:nvPr/>
            </p:nvSpPr>
            <p:spPr>
              <a:xfrm>
                <a:off x="5087361" y="4427066"/>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26"/>
              <p:cNvSpPr/>
              <p:nvPr/>
            </p:nvSpPr>
            <p:spPr>
              <a:xfrm>
                <a:off x="6243173" y="4427066"/>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26"/>
              <p:cNvSpPr/>
              <p:nvPr/>
            </p:nvSpPr>
            <p:spPr>
              <a:xfrm>
                <a:off x="6543299"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26"/>
              <p:cNvSpPr/>
              <p:nvPr/>
            </p:nvSpPr>
            <p:spPr>
              <a:xfrm>
                <a:off x="6854022"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26"/>
              <p:cNvSpPr/>
              <p:nvPr/>
            </p:nvSpPr>
            <p:spPr>
              <a:xfrm>
                <a:off x="7164745"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26"/>
              <p:cNvSpPr/>
              <p:nvPr/>
            </p:nvSpPr>
            <p:spPr>
              <a:xfrm>
                <a:off x="6306673" y="4427066"/>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26"/>
              <p:cNvSpPr/>
              <p:nvPr/>
            </p:nvSpPr>
            <p:spPr>
              <a:xfrm>
                <a:off x="6401611" y="4427066"/>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26"/>
              <p:cNvSpPr/>
              <p:nvPr/>
            </p:nvSpPr>
            <p:spPr>
              <a:xfrm>
                <a:off x="5175468" y="4250091"/>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26"/>
              <p:cNvSpPr/>
              <p:nvPr/>
            </p:nvSpPr>
            <p:spPr>
              <a:xfrm>
                <a:off x="5475594"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26"/>
              <p:cNvSpPr/>
              <p:nvPr/>
            </p:nvSpPr>
            <p:spPr>
              <a:xfrm>
                <a:off x="5786317"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26"/>
              <p:cNvSpPr/>
              <p:nvPr/>
            </p:nvSpPr>
            <p:spPr>
              <a:xfrm>
                <a:off x="6097068"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26"/>
              <p:cNvSpPr/>
              <p:nvPr/>
            </p:nvSpPr>
            <p:spPr>
              <a:xfrm>
                <a:off x="5238968" y="4250091"/>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26"/>
              <p:cNvSpPr/>
              <p:nvPr/>
            </p:nvSpPr>
            <p:spPr>
              <a:xfrm>
                <a:off x="5333907" y="4250091"/>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26"/>
              <p:cNvSpPr/>
              <p:nvPr/>
            </p:nvSpPr>
            <p:spPr>
              <a:xfrm>
                <a:off x="5224171" y="4416469"/>
                <a:ext cx="908878" cy="21183"/>
              </a:xfrm>
              <a:custGeom>
                <a:rect b="b" l="l" r="r" t="t"/>
                <a:pathLst>
                  <a:path extrusionOk="0" h="13845" w="594038">
                    <a:moveTo>
                      <a:pt x="0" y="0"/>
                    </a:moveTo>
                    <a:lnTo>
                      <a:pt x="594038" y="0"/>
                    </a:lnTo>
                    <a:lnTo>
                      <a:pt x="594038" y="13846"/>
                    </a:lnTo>
                    <a:lnTo>
                      <a:pt x="0" y="138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5" name="Google Shape;715;p26"/>
            <p:cNvGrpSpPr/>
            <p:nvPr/>
          </p:nvGrpSpPr>
          <p:grpSpPr>
            <a:xfrm>
              <a:off x="5944275" y="4234869"/>
              <a:ext cx="769555" cy="738269"/>
              <a:chOff x="4851169" y="2730840"/>
              <a:chExt cx="1420368" cy="1362622"/>
            </a:xfrm>
          </p:grpSpPr>
          <p:sp>
            <p:nvSpPr>
              <p:cNvPr id="716" name="Google Shape;716;p26"/>
              <p:cNvSpPr/>
              <p:nvPr/>
            </p:nvSpPr>
            <p:spPr>
              <a:xfrm>
                <a:off x="4968927" y="2989430"/>
                <a:ext cx="1073235" cy="991269"/>
              </a:xfrm>
              <a:custGeom>
                <a:rect b="b" l="l" r="r" t="t"/>
                <a:pathLst>
                  <a:path extrusionOk="0" h="647888" w="701461">
                    <a:moveTo>
                      <a:pt x="505208" y="128395"/>
                    </a:moveTo>
                    <a:cubicBezTo>
                      <a:pt x="354942" y="8652"/>
                      <a:pt x="192122" y="-42180"/>
                      <a:pt x="91253" y="40753"/>
                    </a:cubicBezTo>
                    <a:lnTo>
                      <a:pt x="87995" y="38168"/>
                    </a:lnTo>
                    <a:lnTo>
                      <a:pt x="41094" y="97021"/>
                    </a:lnTo>
                    <a:cubicBezTo>
                      <a:pt x="-50001" y="211345"/>
                      <a:pt x="16270" y="403008"/>
                      <a:pt x="181498" y="534666"/>
                    </a:cubicBezTo>
                    <a:cubicBezTo>
                      <a:pt x="345505" y="665350"/>
                      <a:pt x="545205" y="687836"/>
                      <a:pt x="637327" y="576238"/>
                    </a:cubicBezTo>
                    <a:lnTo>
                      <a:pt x="637416" y="576309"/>
                    </a:lnTo>
                    <a:lnTo>
                      <a:pt x="686318" y="514942"/>
                    </a:lnTo>
                    <a:lnTo>
                      <a:pt x="683061" y="512357"/>
                    </a:lnTo>
                    <a:cubicBezTo>
                      <a:pt x="741365" y="395518"/>
                      <a:pt x="655458" y="248155"/>
                      <a:pt x="505191" y="12841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26"/>
              <p:cNvSpPr/>
              <p:nvPr/>
            </p:nvSpPr>
            <p:spPr>
              <a:xfrm rot="-3090061">
                <a:off x="5156362" y="2826838"/>
                <a:ext cx="809982" cy="1170625"/>
              </a:xfrm>
              <a:custGeom>
                <a:rect b="b" l="l" r="r" t="t"/>
                <a:pathLst>
                  <a:path extrusionOk="0" h="765055" w="529359">
                    <a:moveTo>
                      <a:pt x="529360" y="382528"/>
                    </a:moveTo>
                    <a:cubicBezTo>
                      <a:pt x="529360" y="593792"/>
                      <a:pt x="410859" y="765056"/>
                      <a:pt x="264680" y="765056"/>
                    </a:cubicBezTo>
                    <a:cubicBezTo>
                      <a:pt x="118501" y="765056"/>
                      <a:pt x="0" y="593792"/>
                      <a:pt x="0" y="382528"/>
                    </a:cubicBezTo>
                    <a:cubicBezTo>
                      <a:pt x="0" y="171264"/>
                      <a:pt x="118501" y="0"/>
                      <a:pt x="264680" y="0"/>
                    </a:cubicBezTo>
                    <a:cubicBezTo>
                      <a:pt x="410859" y="0"/>
                      <a:pt x="529360" y="171264"/>
                      <a:pt x="529360" y="38252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26"/>
              <p:cNvSpPr/>
              <p:nvPr/>
            </p:nvSpPr>
            <p:spPr>
              <a:xfrm>
                <a:off x="5260338" y="3168531"/>
                <a:ext cx="586143" cy="475305"/>
              </a:xfrm>
              <a:custGeom>
                <a:rect b="b" l="l" r="r" t="t"/>
                <a:pathLst>
                  <a:path extrusionOk="0" h="310657" w="383100">
                    <a:moveTo>
                      <a:pt x="351074" y="261090"/>
                    </a:moveTo>
                    <a:cubicBezTo>
                      <a:pt x="358351" y="266880"/>
                      <a:pt x="365096" y="272121"/>
                      <a:pt x="371683" y="277539"/>
                    </a:cubicBezTo>
                    <a:cubicBezTo>
                      <a:pt x="382537" y="286462"/>
                      <a:pt x="386201" y="298785"/>
                      <a:pt x="380288" y="305956"/>
                    </a:cubicBezTo>
                    <a:cubicBezTo>
                      <a:pt x="374516" y="312967"/>
                      <a:pt x="361856" y="312064"/>
                      <a:pt x="351056" y="303725"/>
                    </a:cubicBezTo>
                    <a:cubicBezTo>
                      <a:pt x="344098" y="298360"/>
                      <a:pt x="337299" y="292801"/>
                      <a:pt x="331934" y="288534"/>
                    </a:cubicBezTo>
                    <a:cubicBezTo>
                      <a:pt x="320425" y="291579"/>
                      <a:pt x="310546" y="295722"/>
                      <a:pt x="299267" y="296909"/>
                    </a:cubicBezTo>
                    <a:cubicBezTo>
                      <a:pt x="270655" y="299883"/>
                      <a:pt x="241547" y="289915"/>
                      <a:pt x="213041" y="268473"/>
                    </a:cubicBezTo>
                    <a:cubicBezTo>
                      <a:pt x="200736" y="259231"/>
                      <a:pt x="196327" y="246908"/>
                      <a:pt x="202046" y="239100"/>
                    </a:cubicBezTo>
                    <a:cubicBezTo>
                      <a:pt x="207783" y="231292"/>
                      <a:pt x="220425" y="232283"/>
                      <a:pt x="232730" y="241526"/>
                    </a:cubicBezTo>
                    <a:cubicBezTo>
                      <a:pt x="260333" y="262259"/>
                      <a:pt x="292628" y="263286"/>
                      <a:pt x="306155" y="243863"/>
                    </a:cubicBezTo>
                    <a:cubicBezTo>
                      <a:pt x="319115" y="225254"/>
                      <a:pt x="308120" y="193827"/>
                      <a:pt x="281597" y="173731"/>
                    </a:cubicBezTo>
                    <a:cubicBezTo>
                      <a:pt x="256438" y="154662"/>
                      <a:pt x="225471" y="153016"/>
                      <a:pt x="210846" y="169907"/>
                    </a:cubicBezTo>
                    <a:cubicBezTo>
                      <a:pt x="190166" y="193809"/>
                      <a:pt x="159376" y="199245"/>
                      <a:pt x="118689" y="184284"/>
                    </a:cubicBezTo>
                    <a:cubicBezTo>
                      <a:pt x="59322" y="162470"/>
                      <a:pt x="17484" y="99527"/>
                      <a:pt x="31099" y="53670"/>
                    </a:cubicBezTo>
                    <a:cubicBezTo>
                      <a:pt x="31454" y="52466"/>
                      <a:pt x="31648" y="51174"/>
                      <a:pt x="31985" y="49527"/>
                    </a:cubicBezTo>
                    <a:cubicBezTo>
                      <a:pt x="25381" y="44268"/>
                      <a:pt x="18670" y="38992"/>
                      <a:pt x="12048" y="33627"/>
                    </a:cubicBezTo>
                    <a:cubicBezTo>
                      <a:pt x="664" y="24385"/>
                      <a:pt x="-3214" y="12115"/>
                      <a:pt x="2841" y="4732"/>
                    </a:cubicBezTo>
                    <a:cubicBezTo>
                      <a:pt x="8720" y="-2439"/>
                      <a:pt x="21450" y="-1376"/>
                      <a:pt x="32658" y="7352"/>
                    </a:cubicBezTo>
                    <a:cubicBezTo>
                      <a:pt x="39386" y="12593"/>
                      <a:pt x="46007" y="17976"/>
                      <a:pt x="52913" y="23482"/>
                    </a:cubicBezTo>
                    <a:cubicBezTo>
                      <a:pt x="65997" y="15603"/>
                      <a:pt x="81259" y="11885"/>
                      <a:pt x="99460" y="13390"/>
                    </a:cubicBezTo>
                    <a:cubicBezTo>
                      <a:pt x="123912" y="15408"/>
                      <a:pt x="147496" y="25005"/>
                      <a:pt x="170070" y="42161"/>
                    </a:cubicBezTo>
                    <a:cubicBezTo>
                      <a:pt x="182269" y="51439"/>
                      <a:pt x="186784" y="63798"/>
                      <a:pt x="181083" y="71570"/>
                    </a:cubicBezTo>
                    <a:cubicBezTo>
                      <a:pt x="175364" y="79378"/>
                      <a:pt x="162687" y="78387"/>
                      <a:pt x="150399" y="69145"/>
                    </a:cubicBezTo>
                    <a:cubicBezTo>
                      <a:pt x="122761" y="48394"/>
                      <a:pt x="90590" y="47367"/>
                      <a:pt x="76975" y="66790"/>
                    </a:cubicBezTo>
                    <a:cubicBezTo>
                      <a:pt x="63872" y="85505"/>
                      <a:pt x="75204" y="117304"/>
                      <a:pt x="102116" y="137364"/>
                    </a:cubicBezTo>
                    <a:cubicBezTo>
                      <a:pt x="127117" y="156008"/>
                      <a:pt x="157924" y="157584"/>
                      <a:pt x="172248" y="140728"/>
                    </a:cubicBezTo>
                    <a:cubicBezTo>
                      <a:pt x="190449" y="119322"/>
                      <a:pt x="217521" y="112789"/>
                      <a:pt x="253676" y="122739"/>
                    </a:cubicBezTo>
                    <a:cubicBezTo>
                      <a:pt x="316583" y="140055"/>
                      <a:pt x="365522" y="206008"/>
                      <a:pt x="352650" y="255478"/>
                    </a:cubicBezTo>
                    <a:cubicBezTo>
                      <a:pt x="352189" y="257230"/>
                      <a:pt x="351676" y="258948"/>
                      <a:pt x="351074" y="2610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26"/>
              <p:cNvSpPr/>
              <p:nvPr/>
            </p:nvSpPr>
            <p:spPr>
              <a:xfrm>
                <a:off x="5175441" y="3018842"/>
                <a:ext cx="811982" cy="707533"/>
              </a:xfrm>
              <a:custGeom>
                <a:rect b="b" l="l" r="r" t="t"/>
                <a:pathLst>
                  <a:path extrusionOk="0" h="462440" w="530707">
                    <a:moveTo>
                      <a:pt x="8428" y="63039"/>
                    </a:moveTo>
                    <a:cubicBezTo>
                      <a:pt x="5383" y="66846"/>
                      <a:pt x="2638" y="70812"/>
                      <a:pt x="0" y="74849"/>
                    </a:cubicBezTo>
                    <a:cubicBezTo>
                      <a:pt x="78453" y="-6313"/>
                      <a:pt x="239467" y="8365"/>
                      <a:pt x="368611" y="111269"/>
                    </a:cubicBezTo>
                    <a:cubicBezTo>
                      <a:pt x="497756" y="214174"/>
                      <a:pt x="548022" y="367840"/>
                      <a:pt x="486424" y="462441"/>
                    </a:cubicBezTo>
                    <a:cubicBezTo>
                      <a:pt x="489770" y="458970"/>
                      <a:pt x="493028" y="455412"/>
                      <a:pt x="496056" y="451587"/>
                    </a:cubicBezTo>
                    <a:cubicBezTo>
                      <a:pt x="570295" y="358421"/>
                      <a:pt x="521321" y="195902"/>
                      <a:pt x="386653" y="88606"/>
                    </a:cubicBezTo>
                    <a:cubicBezTo>
                      <a:pt x="252003" y="-18689"/>
                      <a:pt x="82649" y="-30145"/>
                      <a:pt x="8410" y="630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26"/>
              <p:cNvSpPr/>
              <p:nvPr/>
            </p:nvSpPr>
            <p:spPr>
              <a:xfrm>
                <a:off x="5123996" y="3007633"/>
                <a:ext cx="874732" cy="809812"/>
              </a:xfrm>
              <a:custGeom>
                <a:rect b="b" l="l" r="r" t="t"/>
                <a:pathLst>
                  <a:path extrusionOk="0" h="529289" w="571720">
                    <a:moveTo>
                      <a:pt x="359958" y="528440"/>
                    </a:moveTo>
                    <a:cubicBezTo>
                      <a:pt x="290605" y="523146"/>
                      <a:pt x="214241" y="493100"/>
                      <a:pt x="146695" y="439275"/>
                    </a:cubicBezTo>
                    <a:lnTo>
                      <a:pt x="146695" y="439275"/>
                    </a:lnTo>
                    <a:cubicBezTo>
                      <a:pt x="8981" y="329536"/>
                      <a:pt x="-40630" y="161918"/>
                      <a:pt x="36106" y="65635"/>
                    </a:cubicBezTo>
                    <a:cubicBezTo>
                      <a:pt x="112824" y="-30665"/>
                      <a:pt x="287294" y="-19705"/>
                      <a:pt x="425026" y="90016"/>
                    </a:cubicBezTo>
                    <a:cubicBezTo>
                      <a:pt x="562739" y="199737"/>
                      <a:pt x="612350" y="367373"/>
                      <a:pt x="535614" y="463656"/>
                    </a:cubicBezTo>
                    <a:cubicBezTo>
                      <a:pt x="496521" y="512718"/>
                      <a:pt x="432019" y="533947"/>
                      <a:pt x="359958" y="528440"/>
                    </a:cubicBezTo>
                    <a:close/>
                    <a:moveTo>
                      <a:pt x="156167" y="427430"/>
                    </a:moveTo>
                    <a:cubicBezTo>
                      <a:pt x="287330" y="531964"/>
                      <a:pt x="452274" y="543950"/>
                      <a:pt x="523752" y="454219"/>
                    </a:cubicBezTo>
                    <a:cubicBezTo>
                      <a:pt x="595282" y="364469"/>
                      <a:pt x="546751" y="206412"/>
                      <a:pt x="415571" y="101896"/>
                    </a:cubicBezTo>
                    <a:cubicBezTo>
                      <a:pt x="284408" y="-2619"/>
                      <a:pt x="119464" y="-14624"/>
                      <a:pt x="47987" y="75108"/>
                    </a:cubicBezTo>
                    <a:cubicBezTo>
                      <a:pt x="-23544" y="164857"/>
                      <a:pt x="24987" y="322914"/>
                      <a:pt x="156167" y="427430"/>
                    </a:cubicBezTo>
                    <a:lnTo>
                      <a:pt x="156167" y="4274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1" name="Google Shape;721;p26"/>
            <p:cNvGrpSpPr/>
            <p:nvPr/>
          </p:nvGrpSpPr>
          <p:grpSpPr>
            <a:xfrm>
              <a:off x="7917424" y="1527486"/>
              <a:ext cx="1026705" cy="990278"/>
              <a:chOff x="3633794" y="1052512"/>
              <a:chExt cx="4926607" cy="4751814"/>
            </a:xfrm>
          </p:grpSpPr>
          <p:sp>
            <p:nvSpPr>
              <p:cNvPr id="722" name="Google Shape;722;p26"/>
              <p:cNvSpPr/>
              <p:nvPr/>
            </p:nvSpPr>
            <p:spPr>
              <a:xfrm>
                <a:off x="3749746" y="1203364"/>
                <a:ext cx="1105961" cy="2363473"/>
              </a:xfrm>
              <a:custGeom>
                <a:rect b="b" l="l" r="r" t="t"/>
                <a:pathLst>
                  <a:path extrusionOk="0" h="2363473" w="1105961">
                    <a:moveTo>
                      <a:pt x="11009" y="2203537"/>
                    </a:moveTo>
                    <a:lnTo>
                      <a:pt x="1056949" y="14692"/>
                    </a:lnTo>
                    <a:cubicBezTo>
                      <a:pt x="1063140" y="1833"/>
                      <a:pt x="1078475" y="-3596"/>
                      <a:pt x="1091334" y="2500"/>
                    </a:cubicBezTo>
                    <a:cubicBezTo>
                      <a:pt x="1103621" y="8405"/>
                      <a:pt x="1109051" y="22788"/>
                      <a:pt x="1104193" y="35266"/>
                    </a:cubicBezTo>
                    <a:lnTo>
                      <a:pt x="215891" y="2292596"/>
                    </a:lnTo>
                    <a:cubicBezTo>
                      <a:pt x="193317" y="2350032"/>
                      <a:pt x="128357" y="2378321"/>
                      <a:pt x="70921" y="2355651"/>
                    </a:cubicBezTo>
                    <a:cubicBezTo>
                      <a:pt x="13485" y="2333077"/>
                      <a:pt x="-14804" y="2268117"/>
                      <a:pt x="7770" y="2210681"/>
                    </a:cubicBezTo>
                    <a:cubicBezTo>
                      <a:pt x="8723" y="2208299"/>
                      <a:pt x="9866" y="2205728"/>
                      <a:pt x="10913" y="2203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26"/>
              <p:cNvSpPr/>
              <p:nvPr/>
            </p:nvSpPr>
            <p:spPr>
              <a:xfrm>
                <a:off x="4654486" y="1052512"/>
                <a:ext cx="351662" cy="351662"/>
              </a:xfrm>
              <a:custGeom>
                <a:rect b="b" l="l" r="r" t="t"/>
                <a:pathLst>
                  <a:path extrusionOk="0" h="351662" w="351662">
                    <a:moveTo>
                      <a:pt x="0" y="175831"/>
                    </a:moveTo>
                    <a:cubicBezTo>
                      <a:pt x="0" y="78677"/>
                      <a:pt x="78772" y="0"/>
                      <a:pt x="175831" y="0"/>
                    </a:cubicBezTo>
                    <a:cubicBezTo>
                      <a:pt x="272891" y="0"/>
                      <a:pt x="351663" y="78772"/>
                      <a:pt x="351663" y="175831"/>
                    </a:cubicBezTo>
                    <a:cubicBezTo>
                      <a:pt x="351663" y="272891"/>
                      <a:pt x="272891" y="351663"/>
                      <a:pt x="175831" y="351663"/>
                    </a:cubicBezTo>
                    <a:cubicBezTo>
                      <a:pt x="78772" y="351663"/>
                      <a:pt x="0" y="272891"/>
                      <a:pt x="0" y="17583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26"/>
              <p:cNvSpPr/>
              <p:nvPr/>
            </p:nvSpPr>
            <p:spPr>
              <a:xfrm>
                <a:off x="3633794" y="1622771"/>
                <a:ext cx="4179462" cy="4181555"/>
              </a:xfrm>
              <a:custGeom>
                <a:rect b="b" l="l" r="r" t="t"/>
                <a:pathLst>
                  <a:path extrusionOk="0" h="4181555" w="4179462">
                    <a:moveTo>
                      <a:pt x="17423" y="2055402"/>
                    </a:moveTo>
                    <a:cubicBezTo>
                      <a:pt x="167442" y="911259"/>
                      <a:pt x="1248244" y="-135633"/>
                      <a:pt x="2392482" y="14385"/>
                    </a:cubicBezTo>
                    <a:cubicBezTo>
                      <a:pt x="3536625" y="164499"/>
                      <a:pt x="4310913" y="1454661"/>
                      <a:pt x="4160894" y="2598804"/>
                    </a:cubicBezTo>
                    <a:cubicBezTo>
                      <a:pt x="4010780" y="3742947"/>
                      <a:pt x="2993224" y="4307875"/>
                      <a:pt x="1849081" y="4157761"/>
                    </a:cubicBezTo>
                    <a:cubicBezTo>
                      <a:pt x="704843" y="4007837"/>
                      <a:pt x="-132691" y="3199545"/>
                      <a:pt x="17423" y="205540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26"/>
              <p:cNvSpPr/>
              <p:nvPr/>
            </p:nvSpPr>
            <p:spPr>
              <a:xfrm>
                <a:off x="5279072" y="1601808"/>
                <a:ext cx="2186647" cy="4176817"/>
              </a:xfrm>
              <a:custGeom>
                <a:rect b="b" l="l" r="r" t="t"/>
                <a:pathLst>
                  <a:path extrusionOk="0" h="4176817" w="2186647">
                    <a:moveTo>
                      <a:pt x="240569" y="4176818"/>
                    </a:moveTo>
                    <a:cubicBezTo>
                      <a:pt x="166084" y="4176818"/>
                      <a:pt x="91122" y="4171960"/>
                      <a:pt x="16256" y="4162150"/>
                    </a:cubicBezTo>
                    <a:cubicBezTo>
                      <a:pt x="6064" y="4160816"/>
                      <a:pt x="-1175" y="4151481"/>
                      <a:pt x="158" y="4141195"/>
                    </a:cubicBezTo>
                    <a:cubicBezTo>
                      <a:pt x="1492" y="4131003"/>
                      <a:pt x="10826" y="4123764"/>
                      <a:pt x="21018" y="4125193"/>
                    </a:cubicBezTo>
                    <a:cubicBezTo>
                      <a:pt x="520604" y="4190820"/>
                      <a:pt x="1016285" y="4030990"/>
                      <a:pt x="1418050" y="3675803"/>
                    </a:cubicBezTo>
                    <a:cubicBezTo>
                      <a:pt x="1802669" y="3335665"/>
                      <a:pt x="2062321" y="2843032"/>
                      <a:pt x="2130330" y="2324110"/>
                    </a:cubicBezTo>
                    <a:cubicBezTo>
                      <a:pt x="2199386" y="1798044"/>
                      <a:pt x="2080133" y="1254834"/>
                      <a:pt x="1803336" y="833829"/>
                    </a:cubicBezTo>
                    <a:cubicBezTo>
                      <a:pt x="1510347" y="388154"/>
                      <a:pt x="1063148" y="105166"/>
                      <a:pt x="544322" y="37158"/>
                    </a:cubicBezTo>
                    <a:cubicBezTo>
                      <a:pt x="534130" y="35824"/>
                      <a:pt x="526891" y="26490"/>
                      <a:pt x="528224" y="16203"/>
                    </a:cubicBezTo>
                    <a:cubicBezTo>
                      <a:pt x="529558" y="6011"/>
                      <a:pt x="539178" y="-1323"/>
                      <a:pt x="549084" y="201"/>
                    </a:cubicBezTo>
                    <a:cubicBezTo>
                      <a:pt x="1078865" y="69733"/>
                      <a:pt x="1535398" y="358436"/>
                      <a:pt x="1834388" y="813350"/>
                    </a:cubicBezTo>
                    <a:cubicBezTo>
                      <a:pt x="2116042" y="1241784"/>
                      <a:pt x="2237295" y="1794234"/>
                      <a:pt x="2167191" y="2328968"/>
                    </a:cubicBezTo>
                    <a:cubicBezTo>
                      <a:pt x="2098040" y="2856558"/>
                      <a:pt x="1833911" y="3357668"/>
                      <a:pt x="1442624" y="3703711"/>
                    </a:cubicBezTo>
                    <a:cubicBezTo>
                      <a:pt x="1092962" y="4012893"/>
                      <a:pt x="672909" y="4176818"/>
                      <a:pt x="240474" y="417681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26"/>
              <p:cNvSpPr/>
              <p:nvPr/>
            </p:nvSpPr>
            <p:spPr>
              <a:xfrm>
                <a:off x="6484564" y="3061184"/>
                <a:ext cx="1418192" cy="1654221"/>
              </a:xfrm>
              <a:custGeom>
                <a:rect b="b" l="l" r="r" t="t"/>
                <a:pathLst>
                  <a:path extrusionOk="0" h="1654221" w="1418192">
                    <a:moveTo>
                      <a:pt x="8342" y="735195"/>
                    </a:moveTo>
                    <a:cubicBezTo>
                      <a:pt x="-51189" y="1189156"/>
                      <a:pt x="214272" y="1598255"/>
                      <a:pt x="601273" y="1649023"/>
                    </a:cubicBezTo>
                    <a:cubicBezTo>
                      <a:pt x="988274" y="1699791"/>
                      <a:pt x="1350319" y="1372989"/>
                      <a:pt x="1409850" y="919027"/>
                    </a:cubicBezTo>
                    <a:cubicBezTo>
                      <a:pt x="1469382" y="465065"/>
                      <a:pt x="1203920" y="55967"/>
                      <a:pt x="816919" y="5198"/>
                    </a:cubicBezTo>
                    <a:cubicBezTo>
                      <a:pt x="429918" y="-45570"/>
                      <a:pt x="67873" y="281233"/>
                      <a:pt x="8342" y="73519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26"/>
              <p:cNvSpPr/>
              <p:nvPr/>
            </p:nvSpPr>
            <p:spPr>
              <a:xfrm>
                <a:off x="6934782" y="3279398"/>
                <a:ext cx="965526" cy="1276467"/>
              </a:xfrm>
              <a:custGeom>
                <a:rect b="b" l="l" r="r" t="t"/>
                <a:pathLst>
                  <a:path extrusionOk="0" h="1276467" w="965526">
                    <a:moveTo>
                      <a:pt x="7323" y="575845"/>
                    </a:moveTo>
                    <a:cubicBezTo>
                      <a:pt x="-38683" y="926650"/>
                      <a:pt x="136863" y="1238880"/>
                      <a:pt x="399467" y="1273361"/>
                    </a:cubicBezTo>
                    <a:cubicBezTo>
                      <a:pt x="662072" y="1307841"/>
                      <a:pt x="912198" y="1051333"/>
                      <a:pt x="958204" y="700622"/>
                    </a:cubicBezTo>
                    <a:cubicBezTo>
                      <a:pt x="1004210" y="349816"/>
                      <a:pt x="828664" y="37587"/>
                      <a:pt x="566060" y="3106"/>
                    </a:cubicBezTo>
                    <a:cubicBezTo>
                      <a:pt x="303456" y="-31374"/>
                      <a:pt x="53329" y="225134"/>
                      <a:pt x="7323" y="57594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26"/>
              <p:cNvSpPr/>
              <p:nvPr/>
            </p:nvSpPr>
            <p:spPr>
              <a:xfrm>
                <a:off x="6456581" y="3033209"/>
                <a:ext cx="1474088" cy="1710144"/>
              </a:xfrm>
              <a:custGeom>
                <a:rect b="b" l="l" r="r" t="t"/>
                <a:pathLst>
                  <a:path extrusionOk="0" h="1710144" w="1474088">
                    <a:moveTo>
                      <a:pt x="708314" y="1710145"/>
                    </a:moveTo>
                    <a:cubicBezTo>
                      <a:pt x="680882" y="1710145"/>
                      <a:pt x="653355" y="1708335"/>
                      <a:pt x="625637" y="1704716"/>
                    </a:cubicBezTo>
                    <a:cubicBezTo>
                      <a:pt x="223968" y="1652043"/>
                      <a:pt x="-52829" y="1227989"/>
                      <a:pt x="8512" y="759550"/>
                    </a:cubicBezTo>
                    <a:lnTo>
                      <a:pt x="8512" y="759550"/>
                    </a:lnTo>
                    <a:cubicBezTo>
                      <a:pt x="69949" y="291110"/>
                      <a:pt x="446091" y="-47503"/>
                      <a:pt x="848522" y="5456"/>
                    </a:cubicBezTo>
                    <a:cubicBezTo>
                      <a:pt x="1250191" y="58129"/>
                      <a:pt x="1526988" y="482087"/>
                      <a:pt x="1465552" y="950621"/>
                    </a:cubicBezTo>
                    <a:cubicBezTo>
                      <a:pt x="1408306" y="1386771"/>
                      <a:pt x="1077694" y="1710145"/>
                      <a:pt x="708314" y="1710145"/>
                    </a:cubicBezTo>
                    <a:close/>
                    <a:moveTo>
                      <a:pt x="63948" y="766789"/>
                    </a:moveTo>
                    <a:cubicBezTo>
                      <a:pt x="6512" y="1204748"/>
                      <a:pt x="261782" y="1600607"/>
                      <a:pt x="632876" y="1649375"/>
                    </a:cubicBezTo>
                    <a:cubicBezTo>
                      <a:pt x="1004161" y="1698334"/>
                      <a:pt x="1352585" y="1381247"/>
                      <a:pt x="1410116" y="943382"/>
                    </a:cubicBezTo>
                    <a:cubicBezTo>
                      <a:pt x="1467552" y="505423"/>
                      <a:pt x="1212282" y="109469"/>
                      <a:pt x="841283" y="60796"/>
                    </a:cubicBezTo>
                    <a:cubicBezTo>
                      <a:pt x="471142" y="11837"/>
                      <a:pt x="121479" y="328734"/>
                      <a:pt x="64043" y="766789"/>
                    </a:cubicBezTo>
                    <a:lnTo>
                      <a:pt x="64043" y="76678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26"/>
              <p:cNvSpPr/>
              <p:nvPr/>
            </p:nvSpPr>
            <p:spPr>
              <a:xfrm>
                <a:off x="7304000" y="1669613"/>
                <a:ext cx="1105961" cy="2363473"/>
              </a:xfrm>
              <a:custGeom>
                <a:rect b="b" l="l" r="r" t="t"/>
                <a:pathLst>
                  <a:path extrusionOk="0" h="2363473" w="1105961">
                    <a:moveTo>
                      <a:pt x="11009" y="2203442"/>
                    </a:moveTo>
                    <a:lnTo>
                      <a:pt x="1056949" y="14692"/>
                    </a:lnTo>
                    <a:cubicBezTo>
                      <a:pt x="1063140" y="1833"/>
                      <a:pt x="1078475" y="-3596"/>
                      <a:pt x="1091334" y="2500"/>
                    </a:cubicBezTo>
                    <a:cubicBezTo>
                      <a:pt x="1103621" y="8405"/>
                      <a:pt x="1109051" y="22788"/>
                      <a:pt x="1104193" y="35266"/>
                    </a:cubicBezTo>
                    <a:lnTo>
                      <a:pt x="215891" y="2292596"/>
                    </a:lnTo>
                    <a:cubicBezTo>
                      <a:pt x="193222" y="2350032"/>
                      <a:pt x="128357" y="2378321"/>
                      <a:pt x="70921" y="2355651"/>
                    </a:cubicBezTo>
                    <a:cubicBezTo>
                      <a:pt x="13485" y="2333077"/>
                      <a:pt x="-14804" y="2268117"/>
                      <a:pt x="7770" y="2210681"/>
                    </a:cubicBezTo>
                    <a:cubicBezTo>
                      <a:pt x="8723" y="2208300"/>
                      <a:pt x="9866" y="2205728"/>
                      <a:pt x="10913" y="2203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26"/>
              <p:cNvSpPr/>
              <p:nvPr/>
            </p:nvSpPr>
            <p:spPr>
              <a:xfrm>
                <a:off x="8208739" y="1518665"/>
                <a:ext cx="351662" cy="351663"/>
              </a:xfrm>
              <a:custGeom>
                <a:rect b="b" l="l" r="r" t="t"/>
                <a:pathLst>
                  <a:path extrusionOk="0" h="351663" w="351662">
                    <a:moveTo>
                      <a:pt x="0" y="175832"/>
                    </a:moveTo>
                    <a:cubicBezTo>
                      <a:pt x="0" y="78677"/>
                      <a:pt x="78772" y="0"/>
                      <a:pt x="175831" y="0"/>
                    </a:cubicBezTo>
                    <a:cubicBezTo>
                      <a:pt x="272891" y="0"/>
                      <a:pt x="351663" y="78772"/>
                      <a:pt x="351663" y="175832"/>
                    </a:cubicBezTo>
                    <a:cubicBezTo>
                      <a:pt x="351663" y="272891"/>
                      <a:pt x="272891" y="351663"/>
                      <a:pt x="175831" y="351663"/>
                    </a:cubicBezTo>
                    <a:cubicBezTo>
                      <a:pt x="78772" y="351663"/>
                      <a:pt x="0" y="272891"/>
                      <a:pt x="0" y="17583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26"/>
              <p:cNvSpPr/>
              <p:nvPr/>
            </p:nvSpPr>
            <p:spPr>
              <a:xfrm rot="-4952265">
                <a:off x="3686650" y="2364438"/>
                <a:ext cx="2854000" cy="2525829"/>
              </a:xfrm>
              <a:custGeom>
                <a:rect b="b" l="l" r="r" t="t"/>
                <a:pathLst>
                  <a:path extrusionOk="0" h="2523362" w="2851213">
                    <a:moveTo>
                      <a:pt x="2851213" y="1261681"/>
                    </a:moveTo>
                    <a:cubicBezTo>
                      <a:pt x="2851213" y="1958489"/>
                      <a:pt x="2212948" y="2523363"/>
                      <a:pt x="1425607" y="2523363"/>
                    </a:cubicBezTo>
                    <a:cubicBezTo>
                      <a:pt x="638266" y="2523363"/>
                      <a:pt x="0" y="1958489"/>
                      <a:pt x="0" y="1261681"/>
                    </a:cubicBezTo>
                    <a:cubicBezTo>
                      <a:pt x="0" y="564874"/>
                      <a:pt x="638266" y="0"/>
                      <a:pt x="1425607" y="0"/>
                    </a:cubicBezTo>
                    <a:cubicBezTo>
                      <a:pt x="2212948" y="0"/>
                      <a:pt x="2851213" y="564874"/>
                      <a:pt x="2851213" y="12616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26"/>
              <p:cNvSpPr/>
              <p:nvPr/>
            </p:nvSpPr>
            <p:spPr>
              <a:xfrm>
                <a:off x="3847601" y="2208561"/>
                <a:ext cx="1432771" cy="2840164"/>
              </a:xfrm>
              <a:custGeom>
                <a:rect b="b" l="l" r="r" t="t"/>
                <a:pathLst>
                  <a:path extrusionOk="0" h="2840164" w="1432771">
                    <a:moveTo>
                      <a:pt x="136038" y="1272350"/>
                    </a:moveTo>
                    <a:cubicBezTo>
                      <a:pt x="36693" y="2029873"/>
                      <a:pt x="482939" y="2717292"/>
                      <a:pt x="1140735" y="2840164"/>
                    </a:cubicBezTo>
                    <a:cubicBezTo>
                      <a:pt x="1120352" y="2838641"/>
                      <a:pt x="1099873" y="2836545"/>
                      <a:pt x="1079394" y="2833878"/>
                    </a:cubicBezTo>
                    <a:cubicBezTo>
                      <a:pt x="388546" y="2743295"/>
                      <a:pt x="-88561" y="2036921"/>
                      <a:pt x="13833" y="1256252"/>
                    </a:cubicBezTo>
                    <a:cubicBezTo>
                      <a:pt x="105273" y="559118"/>
                      <a:pt x="627909" y="38862"/>
                      <a:pt x="1230747" y="0"/>
                    </a:cubicBezTo>
                    <a:lnTo>
                      <a:pt x="1432772" y="13525"/>
                    </a:lnTo>
                    <a:cubicBezTo>
                      <a:pt x="796883" y="9334"/>
                      <a:pt x="231479" y="544544"/>
                      <a:pt x="136038" y="127235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26"/>
              <p:cNvSpPr/>
              <p:nvPr/>
            </p:nvSpPr>
            <p:spPr>
              <a:xfrm>
                <a:off x="5280373" y="2222086"/>
                <a:ext cx="93726" cy="6286"/>
              </a:xfrm>
              <a:custGeom>
                <a:rect b="b" l="l" r="r" t="t"/>
                <a:pathLst>
                  <a:path extrusionOk="0" h="6286" w="93726">
                    <a:moveTo>
                      <a:pt x="93726" y="6286"/>
                    </a:moveTo>
                    <a:lnTo>
                      <a:pt x="0" y="0"/>
                    </a:lnTo>
                    <a:cubicBezTo>
                      <a:pt x="26003" y="190"/>
                      <a:pt x="52102" y="1048"/>
                      <a:pt x="78296" y="3048"/>
                    </a:cubicBezTo>
                    <a:cubicBezTo>
                      <a:pt x="83439" y="4000"/>
                      <a:pt x="88583" y="5239"/>
                      <a:pt x="93726" y="6286"/>
                    </a:cubicBezTo>
                    <a:close/>
                  </a:path>
                </a:pathLst>
              </a:custGeom>
              <a:solidFill>
                <a:srgbClr val="2E2E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26"/>
              <p:cNvSpPr/>
              <p:nvPr/>
            </p:nvSpPr>
            <p:spPr>
              <a:xfrm>
                <a:off x="3828876" y="2187073"/>
                <a:ext cx="2566889" cy="2883559"/>
              </a:xfrm>
              <a:custGeom>
                <a:rect b="b" l="l" r="r" t="t"/>
                <a:pathLst>
                  <a:path extrusionOk="0" h="2883559" w="2566889">
                    <a:moveTo>
                      <a:pt x="1244519" y="2883560"/>
                    </a:moveTo>
                    <a:cubicBezTo>
                      <a:pt x="1195274" y="2883560"/>
                      <a:pt x="1145649" y="2880417"/>
                      <a:pt x="1095738" y="2873844"/>
                    </a:cubicBezTo>
                    <a:cubicBezTo>
                      <a:pt x="756172" y="2829267"/>
                      <a:pt x="456706" y="2638196"/>
                      <a:pt x="252395" y="2335777"/>
                    </a:cubicBezTo>
                    <a:cubicBezTo>
                      <a:pt x="48560" y="2034025"/>
                      <a:pt x="-36022" y="1657502"/>
                      <a:pt x="14079" y="1275359"/>
                    </a:cubicBezTo>
                    <a:lnTo>
                      <a:pt x="14079" y="1275359"/>
                    </a:lnTo>
                    <a:cubicBezTo>
                      <a:pt x="64181" y="893311"/>
                      <a:pt x="243060" y="551268"/>
                      <a:pt x="517856" y="312286"/>
                    </a:cubicBezTo>
                    <a:cubicBezTo>
                      <a:pt x="793224" y="72732"/>
                      <a:pt x="1132409" y="-34710"/>
                      <a:pt x="1471309" y="9867"/>
                    </a:cubicBezTo>
                    <a:cubicBezTo>
                      <a:pt x="2171301" y="101688"/>
                      <a:pt x="2656505" y="818730"/>
                      <a:pt x="2552968" y="1608353"/>
                    </a:cubicBezTo>
                    <a:cubicBezTo>
                      <a:pt x="2456765" y="2341587"/>
                      <a:pt x="1886027" y="2883560"/>
                      <a:pt x="1244519" y="2883560"/>
                    </a:cubicBezTo>
                    <a:close/>
                    <a:moveTo>
                      <a:pt x="1321100" y="37299"/>
                    </a:moveTo>
                    <a:cubicBezTo>
                      <a:pt x="1042112" y="37299"/>
                      <a:pt x="770078" y="142265"/>
                      <a:pt x="542336" y="340385"/>
                    </a:cubicBezTo>
                    <a:cubicBezTo>
                      <a:pt x="274397" y="573366"/>
                      <a:pt x="99995" y="907122"/>
                      <a:pt x="51131" y="1280217"/>
                    </a:cubicBezTo>
                    <a:lnTo>
                      <a:pt x="51131" y="1280217"/>
                    </a:lnTo>
                    <a:cubicBezTo>
                      <a:pt x="2173" y="1653215"/>
                      <a:pt x="84659" y="2020690"/>
                      <a:pt x="283351" y="2314917"/>
                    </a:cubicBezTo>
                    <a:cubicBezTo>
                      <a:pt x="481566" y="2608383"/>
                      <a:pt x="771793" y="2793739"/>
                      <a:pt x="1100596" y="2836887"/>
                    </a:cubicBezTo>
                    <a:cubicBezTo>
                      <a:pt x="1779633" y="2926137"/>
                      <a:pt x="2415141" y="2372734"/>
                      <a:pt x="2516106" y="1603495"/>
                    </a:cubicBezTo>
                    <a:cubicBezTo>
                      <a:pt x="2616976" y="834256"/>
                      <a:pt x="2146155" y="135883"/>
                      <a:pt x="1466642" y="46824"/>
                    </a:cubicBezTo>
                    <a:cubicBezTo>
                      <a:pt x="1418064" y="40442"/>
                      <a:pt x="1369487" y="37299"/>
                      <a:pt x="1321195" y="37299"/>
                    </a:cubicBezTo>
                    <a:close/>
                    <a:moveTo>
                      <a:pt x="32653" y="1277740"/>
                    </a:moveTo>
                    <a:lnTo>
                      <a:pt x="33129" y="1277740"/>
                    </a:lnTo>
                    <a:lnTo>
                      <a:pt x="32653" y="127774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26"/>
              <p:cNvSpPr/>
              <p:nvPr/>
            </p:nvSpPr>
            <p:spPr>
              <a:xfrm>
                <a:off x="4067705" y="2627515"/>
                <a:ext cx="1469693" cy="1604015"/>
              </a:xfrm>
              <a:custGeom>
                <a:rect b="b" l="l" r="r" t="t"/>
                <a:pathLst>
                  <a:path extrusionOk="0" h="1604015" w="1469693">
                    <a:moveTo>
                      <a:pt x="67001" y="531069"/>
                    </a:moveTo>
                    <a:cubicBezTo>
                      <a:pt x="-102068" y="947883"/>
                      <a:pt x="59857" y="1406989"/>
                      <a:pt x="428665" y="1556626"/>
                    </a:cubicBezTo>
                    <a:cubicBezTo>
                      <a:pt x="797473" y="1706264"/>
                      <a:pt x="1233623" y="1489761"/>
                      <a:pt x="1402692" y="1072947"/>
                    </a:cubicBezTo>
                    <a:cubicBezTo>
                      <a:pt x="1571761" y="656133"/>
                      <a:pt x="1409836" y="197028"/>
                      <a:pt x="1041028" y="47390"/>
                    </a:cubicBezTo>
                    <a:cubicBezTo>
                      <a:pt x="672220" y="-102248"/>
                      <a:pt x="236070" y="114255"/>
                      <a:pt x="67001" y="5310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26"/>
              <p:cNvSpPr/>
              <p:nvPr/>
            </p:nvSpPr>
            <p:spPr>
              <a:xfrm>
                <a:off x="4160040" y="2850448"/>
                <a:ext cx="898021" cy="980127"/>
              </a:xfrm>
              <a:custGeom>
                <a:rect b="b" l="l" r="r" t="t"/>
                <a:pathLst>
                  <a:path extrusionOk="0" h="980127" w="898021">
                    <a:moveTo>
                      <a:pt x="40960" y="324519"/>
                    </a:moveTo>
                    <a:cubicBezTo>
                      <a:pt x="-62386" y="579123"/>
                      <a:pt x="36578" y="859729"/>
                      <a:pt x="261940" y="951169"/>
                    </a:cubicBezTo>
                    <a:cubicBezTo>
                      <a:pt x="487301" y="1042609"/>
                      <a:pt x="753716" y="910307"/>
                      <a:pt x="857062" y="655608"/>
                    </a:cubicBezTo>
                    <a:cubicBezTo>
                      <a:pt x="960408" y="401005"/>
                      <a:pt x="861443" y="120399"/>
                      <a:pt x="636082" y="28959"/>
                    </a:cubicBezTo>
                    <a:cubicBezTo>
                      <a:pt x="410720" y="-62481"/>
                      <a:pt x="144306" y="69821"/>
                      <a:pt x="40960" y="3245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7" name="Google Shape;737;p26"/>
            <p:cNvGrpSpPr/>
            <p:nvPr/>
          </p:nvGrpSpPr>
          <p:grpSpPr>
            <a:xfrm>
              <a:off x="7329414" y="2822752"/>
              <a:ext cx="862971" cy="2150361"/>
              <a:chOff x="4719329" y="11"/>
              <a:chExt cx="2752699" cy="6859205"/>
            </a:xfrm>
          </p:grpSpPr>
          <p:sp>
            <p:nvSpPr>
              <p:cNvPr id="738" name="Google Shape;738;p26"/>
              <p:cNvSpPr/>
              <p:nvPr/>
            </p:nvSpPr>
            <p:spPr>
              <a:xfrm>
                <a:off x="4819879" y="2037726"/>
                <a:ext cx="742742" cy="430165"/>
              </a:xfrm>
              <a:custGeom>
                <a:rect b="b" l="l" r="r" t="t"/>
                <a:pathLst>
                  <a:path extrusionOk="0" h="430165" w="742742">
                    <a:moveTo>
                      <a:pt x="450270" y="127653"/>
                    </a:moveTo>
                    <a:lnTo>
                      <a:pt x="225667" y="0"/>
                    </a:lnTo>
                    <a:lnTo>
                      <a:pt x="0" y="179069"/>
                    </a:lnTo>
                    <a:lnTo>
                      <a:pt x="176330" y="367163"/>
                    </a:lnTo>
                    <a:cubicBezTo>
                      <a:pt x="176330" y="367163"/>
                      <a:pt x="292067" y="391679"/>
                      <a:pt x="403849" y="343534"/>
                    </a:cubicBezTo>
                    <a:lnTo>
                      <a:pt x="697462" y="430165"/>
                    </a:lnTo>
                    <a:lnTo>
                      <a:pt x="742743" y="151561"/>
                    </a:lnTo>
                    <a:lnTo>
                      <a:pt x="450245" y="127602"/>
                    </a:ln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26"/>
              <p:cNvSpPr/>
              <p:nvPr/>
            </p:nvSpPr>
            <p:spPr>
              <a:xfrm>
                <a:off x="4927847" y="2011852"/>
                <a:ext cx="368770" cy="315658"/>
              </a:xfrm>
              <a:custGeom>
                <a:rect b="b" l="l" r="r" t="t"/>
                <a:pathLst>
                  <a:path extrusionOk="0" h="315658" w="368770">
                    <a:moveTo>
                      <a:pt x="152838" y="8836"/>
                    </a:moveTo>
                    <a:lnTo>
                      <a:pt x="9315" y="96887"/>
                    </a:lnTo>
                    <a:cubicBezTo>
                      <a:pt x="-243" y="102744"/>
                      <a:pt x="-2905" y="115446"/>
                      <a:pt x="3484" y="124649"/>
                    </a:cubicBezTo>
                    <a:lnTo>
                      <a:pt x="3484" y="124649"/>
                    </a:lnTo>
                    <a:cubicBezTo>
                      <a:pt x="24045" y="154337"/>
                      <a:pt x="63951" y="163338"/>
                      <a:pt x="95262" y="145337"/>
                    </a:cubicBezTo>
                    <a:lnTo>
                      <a:pt x="162346" y="106800"/>
                    </a:lnTo>
                    <a:lnTo>
                      <a:pt x="167239" y="117677"/>
                    </a:lnTo>
                    <a:cubicBezTo>
                      <a:pt x="167239" y="117677"/>
                      <a:pt x="126268" y="243910"/>
                      <a:pt x="311777" y="315659"/>
                    </a:cubicBezTo>
                    <a:lnTo>
                      <a:pt x="368770" y="165214"/>
                    </a:lnTo>
                    <a:lnTo>
                      <a:pt x="318064" y="68821"/>
                    </a:lnTo>
                    <a:cubicBezTo>
                      <a:pt x="310534" y="55967"/>
                      <a:pt x="299176" y="45776"/>
                      <a:pt x="285562" y="39691"/>
                    </a:cubicBezTo>
                    <a:lnTo>
                      <a:pt x="208641" y="5236"/>
                    </a:lnTo>
                    <a:cubicBezTo>
                      <a:pt x="190589" y="-2852"/>
                      <a:pt x="169698" y="-1508"/>
                      <a:pt x="152838" y="8836"/>
                    </a:cubicBez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26"/>
              <p:cNvSpPr/>
              <p:nvPr/>
            </p:nvSpPr>
            <p:spPr>
              <a:xfrm>
                <a:off x="4920382" y="2028930"/>
                <a:ext cx="276048" cy="282177"/>
              </a:xfrm>
              <a:custGeom>
                <a:rect b="b" l="l" r="r" t="t"/>
                <a:pathLst>
                  <a:path extrusionOk="0" h="282177" w="276048">
                    <a:moveTo>
                      <a:pt x="268663" y="282177"/>
                    </a:moveTo>
                    <a:cubicBezTo>
                      <a:pt x="267395" y="282177"/>
                      <a:pt x="266127" y="281848"/>
                      <a:pt x="264961" y="281188"/>
                    </a:cubicBezTo>
                    <a:cubicBezTo>
                      <a:pt x="146512" y="213344"/>
                      <a:pt x="162560" y="119030"/>
                      <a:pt x="166845" y="101232"/>
                    </a:cubicBezTo>
                    <a:lnTo>
                      <a:pt x="166388" y="100244"/>
                    </a:lnTo>
                    <a:lnTo>
                      <a:pt x="106403" y="134698"/>
                    </a:lnTo>
                    <a:cubicBezTo>
                      <a:pt x="72024" y="154448"/>
                      <a:pt x="27403" y="144409"/>
                      <a:pt x="4813" y="111779"/>
                    </a:cubicBezTo>
                    <a:cubicBezTo>
                      <a:pt x="554" y="105644"/>
                      <a:pt x="-942" y="98215"/>
                      <a:pt x="579" y="90888"/>
                    </a:cubicBezTo>
                    <a:cubicBezTo>
                      <a:pt x="2101" y="83663"/>
                      <a:pt x="6563" y="77324"/>
                      <a:pt x="12850" y="73445"/>
                    </a:cubicBezTo>
                    <a:lnTo>
                      <a:pt x="130818" y="1088"/>
                    </a:lnTo>
                    <a:cubicBezTo>
                      <a:pt x="134317" y="-1042"/>
                      <a:pt x="138906" y="48"/>
                      <a:pt x="141035" y="3547"/>
                    </a:cubicBezTo>
                    <a:cubicBezTo>
                      <a:pt x="143190" y="7046"/>
                      <a:pt x="142100" y="11635"/>
                      <a:pt x="138601" y="13790"/>
                    </a:cubicBezTo>
                    <a:lnTo>
                      <a:pt x="20634" y="86147"/>
                    </a:lnTo>
                    <a:cubicBezTo>
                      <a:pt x="17769" y="87897"/>
                      <a:pt x="15817" y="90685"/>
                      <a:pt x="15132" y="93981"/>
                    </a:cubicBezTo>
                    <a:cubicBezTo>
                      <a:pt x="14422" y="97277"/>
                      <a:pt x="15132" y="100599"/>
                      <a:pt x="17033" y="103337"/>
                    </a:cubicBezTo>
                    <a:cubicBezTo>
                      <a:pt x="35237" y="129628"/>
                      <a:pt x="71213" y="137766"/>
                      <a:pt x="99000" y="121819"/>
                    </a:cubicBezTo>
                    <a:lnTo>
                      <a:pt x="166084" y="83282"/>
                    </a:lnTo>
                    <a:cubicBezTo>
                      <a:pt x="167935" y="82218"/>
                      <a:pt x="170115" y="82015"/>
                      <a:pt x="172067" y="82649"/>
                    </a:cubicBezTo>
                    <a:cubicBezTo>
                      <a:pt x="174070" y="83308"/>
                      <a:pt x="175718" y="84753"/>
                      <a:pt x="176555" y="86680"/>
                    </a:cubicBezTo>
                    <a:lnTo>
                      <a:pt x="181448" y="97556"/>
                    </a:lnTo>
                    <a:cubicBezTo>
                      <a:pt x="182209" y="99229"/>
                      <a:pt x="182310" y="101156"/>
                      <a:pt x="181752" y="102880"/>
                    </a:cubicBezTo>
                    <a:cubicBezTo>
                      <a:pt x="180485" y="106810"/>
                      <a:pt x="152520" y="199704"/>
                      <a:pt x="272313" y="268309"/>
                    </a:cubicBezTo>
                    <a:cubicBezTo>
                      <a:pt x="275888" y="270337"/>
                      <a:pt x="277105" y="274901"/>
                      <a:pt x="275051" y="278450"/>
                    </a:cubicBezTo>
                    <a:cubicBezTo>
                      <a:pt x="273682" y="280833"/>
                      <a:pt x="271172" y="282177"/>
                      <a:pt x="268612" y="282177"/>
                    </a:cubicBezTo>
                    <a:close/>
                  </a:path>
                </a:pathLst>
              </a:custGeom>
              <a:solidFill>
                <a:srgbClr val="F3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26"/>
              <p:cNvSpPr/>
              <p:nvPr/>
            </p:nvSpPr>
            <p:spPr>
              <a:xfrm>
                <a:off x="5296643" y="1202571"/>
                <a:ext cx="891758" cy="1563606"/>
              </a:xfrm>
              <a:custGeom>
                <a:rect b="b" l="l" r="r" t="t"/>
                <a:pathLst>
                  <a:path extrusionOk="0" h="1563606" w="891758">
                    <a:moveTo>
                      <a:pt x="421621" y="49616"/>
                    </a:moveTo>
                    <a:lnTo>
                      <a:pt x="798165" y="0"/>
                    </a:lnTo>
                    <a:cubicBezTo>
                      <a:pt x="798165" y="0"/>
                      <a:pt x="941460" y="1242604"/>
                      <a:pt x="873438" y="1478767"/>
                    </a:cubicBezTo>
                    <a:cubicBezTo>
                      <a:pt x="844586" y="1578861"/>
                      <a:pt x="623305" y="1595138"/>
                      <a:pt x="0" y="1502042"/>
                    </a:cubicBezTo>
                    <a:lnTo>
                      <a:pt x="31869" y="956140"/>
                    </a:lnTo>
                    <a:lnTo>
                      <a:pt x="288087" y="976878"/>
                    </a:lnTo>
                    <a:lnTo>
                      <a:pt x="250159" y="255888"/>
                    </a:lnTo>
                    <a:cubicBezTo>
                      <a:pt x="244733" y="152904"/>
                      <a:pt x="319423" y="63078"/>
                      <a:pt x="421647" y="4961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26"/>
              <p:cNvSpPr/>
              <p:nvPr/>
            </p:nvSpPr>
            <p:spPr>
              <a:xfrm>
                <a:off x="5577251" y="2172031"/>
                <a:ext cx="422734" cy="47602"/>
              </a:xfrm>
              <a:custGeom>
                <a:rect b="b" l="l" r="r" t="t"/>
                <a:pathLst>
                  <a:path extrusionOk="0" h="47602" w="422734">
                    <a:moveTo>
                      <a:pt x="415307" y="47577"/>
                    </a:moveTo>
                    <a:cubicBezTo>
                      <a:pt x="415104" y="47577"/>
                      <a:pt x="414927" y="47577"/>
                      <a:pt x="414699" y="47577"/>
                    </a:cubicBezTo>
                    <a:lnTo>
                      <a:pt x="6844" y="14847"/>
                    </a:lnTo>
                    <a:cubicBezTo>
                      <a:pt x="2762" y="14517"/>
                      <a:pt x="-305" y="10917"/>
                      <a:pt x="24" y="6835"/>
                    </a:cubicBezTo>
                    <a:cubicBezTo>
                      <a:pt x="354" y="2753"/>
                      <a:pt x="3700" y="-238"/>
                      <a:pt x="8036" y="15"/>
                    </a:cubicBezTo>
                    <a:lnTo>
                      <a:pt x="415890" y="32746"/>
                    </a:lnTo>
                    <a:cubicBezTo>
                      <a:pt x="419972" y="33075"/>
                      <a:pt x="423040" y="36676"/>
                      <a:pt x="422710" y="40757"/>
                    </a:cubicBezTo>
                    <a:cubicBezTo>
                      <a:pt x="422406" y="44662"/>
                      <a:pt x="419136" y="47603"/>
                      <a:pt x="415307" y="47603"/>
                    </a:cubicBezTo>
                    <a:close/>
                  </a:path>
                </a:pathLst>
              </a:custGeom>
              <a:solidFill>
                <a:srgbClr val="88C4E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26"/>
              <p:cNvSpPr/>
              <p:nvPr/>
            </p:nvSpPr>
            <p:spPr>
              <a:xfrm>
                <a:off x="5185571" y="2975611"/>
                <a:ext cx="2203889" cy="1660903"/>
              </a:xfrm>
              <a:custGeom>
                <a:rect b="b" l="l" r="r" t="t"/>
                <a:pathLst>
                  <a:path extrusionOk="0" h="1660903" w="2203889">
                    <a:moveTo>
                      <a:pt x="0" y="1660904"/>
                    </a:moveTo>
                    <a:cubicBezTo>
                      <a:pt x="0" y="1660904"/>
                      <a:pt x="807647" y="1484320"/>
                      <a:pt x="2203890" y="1641255"/>
                    </a:cubicBezTo>
                    <a:lnTo>
                      <a:pt x="1845398" y="0"/>
                    </a:lnTo>
                    <a:lnTo>
                      <a:pt x="424714" y="0"/>
                    </a:lnTo>
                    <a:lnTo>
                      <a:pt x="0" y="166090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26"/>
              <p:cNvSpPr/>
              <p:nvPr/>
            </p:nvSpPr>
            <p:spPr>
              <a:xfrm>
                <a:off x="5523850" y="1214512"/>
                <a:ext cx="1486069" cy="1842152"/>
              </a:xfrm>
              <a:custGeom>
                <a:rect b="b" l="l" r="r" t="t"/>
                <a:pathLst>
                  <a:path extrusionOk="0" h="1842152" w="1486069">
                    <a:moveTo>
                      <a:pt x="918295" y="0"/>
                    </a:moveTo>
                    <a:lnTo>
                      <a:pt x="576383" y="0"/>
                    </a:lnTo>
                    <a:cubicBezTo>
                      <a:pt x="310354" y="25708"/>
                      <a:pt x="213987" y="58058"/>
                      <a:pt x="213987" y="58058"/>
                    </a:cubicBezTo>
                    <a:lnTo>
                      <a:pt x="123071" y="1487970"/>
                    </a:lnTo>
                    <a:cubicBezTo>
                      <a:pt x="123071" y="1487970"/>
                      <a:pt x="9870" y="1533327"/>
                      <a:pt x="717" y="1573486"/>
                    </a:cubicBezTo>
                    <a:cubicBezTo>
                      <a:pt x="-10438" y="1622392"/>
                      <a:pt x="112245" y="1717340"/>
                      <a:pt x="112245" y="1717340"/>
                    </a:cubicBezTo>
                    <a:lnTo>
                      <a:pt x="90163" y="1842153"/>
                    </a:lnTo>
                    <a:lnTo>
                      <a:pt x="1332842" y="1829907"/>
                    </a:lnTo>
                    <a:lnTo>
                      <a:pt x="1351350" y="1717340"/>
                    </a:lnTo>
                    <a:cubicBezTo>
                      <a:pt x="1351350" y="1717340"/>
                      <a:pt x="1463208" y="1682099"/>
                      <a:pt x="1484834" y="1624066"/>
                    </a:cubicBezTo>
                    <a:cubicBezTo>
                      <a:pt x="1499260" y="1585326"/>
                      <a:pt x="1382585" y="1486196"/>
                      <a:pt x="1382585" y="1486196"/>
                    </a:cubicBezTo>
                    <a:lnTo>
                      <a:pt x="1356522" y="997414"/>
                    </a:lnTo>
                    <a:lnTo>
                      <a:pt x="1470535" y="284360"/>
                    </a:lnTo>
                    <a:cubicBezTo>
                      <a:pt x="1490361" y="160434"/>
                      <a:pt x="1403375" y="45002"/>
                      <a:pt x="1278815" y="29790"/>
                    </a:cubicBezTo>
                    <a:cubicBezTo>
                      <a:pt x="1188736" y="18787"/>
                      <a:pt x="1069729" y="7682"/>
                      <a:pt x="91829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26"/>
              <p:cNvSpPr/>
              <p:nvPr/>
            </p:nvSpPr>
            <p:spPr>
              <a:xfrm>
                <a:off x="5854434" y="1214537"/>
                <a:ext cx="821439" cy="553228"/>
              </a:xfrm>
              <a:custGeom>
                <a:rect b="b" l="l" r="r" t="t"/>
                <a:pathLst>
                  <a:path extrusionOk="0" h="553228" w="821439">
                    <a:moveTo>
                      <a:pt x="2638" y="31184"/>
                    </a:moveTo>
                    <a:cubicBezTo>
                      <a:pt x="2638" y="31184"/>
                      <a:pt x="-52809" y="553229"/>
                      <a:pt x="344726" y="553229"/>
                    </a:cubicBezTo>
                    <a:cubicBezTo>
                      <a:pt x="814163" y="553229"/>
                      <a:pt x="821440" y="16353"/>
                      <a:pt x="821440" y="16353"/>
                    </a:cubicBezTo>
                    <a:lnTo>
                      <a:pt x="603556" y="1014"/>
                    </a:lnTo>
                    <a:lnTo>
                      <a:pt x="236494" y="0"/>
                    </a:lnTo>
                    <a:lnTo>
                      <a:pt x="2638" y="31184"/>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26"/>
              <p:cNvSpPr/>
              <p:nvPr/>
            </p:nvSpPr>
            <p:spPr>
              <a:xfrm>
                <a:off x="5917836" y="1214512"/>
                <a:ext cx="706520" cy="454782"/>
              </a:xfrm>
              <a:custGeom>
                <a:rect b="b" l="l" r="r" t="t"/>
                <a:pathLst>
                  <a:path extrusionOk="0" h="454782" w="706520">
                    <a:moveTo>
                      <a:pt x="1934" y="21601"/>
                    </a:moveTo>
                    <a:cubicBezTo>
                      <a:pt x="1934" y="21601"/>
                      <a:pt x="-42713" y="454783"/>
                      <a:pt x="297069" y="454783"/>
                    </a:cubicBezTo>
                    <a:cubicBezTo>
                      <a:pt x="636850" y="454783"/>
                      <a:pt x="706520" y="11891"/>
                      <a:pt x="706520" y="11891"/>
                    </a:cubicBezTo>
                    <a:lnTo>
                      <a:pt x="526514" y="101"/>
                    </a:lnTo>
                    <a:lnTo>
                      <a:pt x="182397" y="0"/>
                    </a:lnTo>
                    <a:lnTo>
                      <a:pt x="1934" y="21601"/>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26"/>
              <p:cNvSpPr/>
              <p:nvPr/>
            </p:nvSpPr>
            <p:spPr>
              <a:xfrm>
                <a:off x="6869444" y="6302971"/>
                <a:ext cx="480566" cy="378318"/>
              </a:xfrm>
              <a:custGeom>
                <a:rect b="b" l="l" r="r" t="t"/>
                <a:pathLst>
                  <a:path extrusionOk="0" h="378318" w="480566">
                    <a:moveTo>
                      <a:pt x="378318" y="0"/>
                    </a:moveTo>
                    <a:lnTo>
                      <a:pt x="480567" y="378318"/>
                    </a:lnTo>
                    <a:lnTo>
                      <a:pt x="104277" y="378318"/>
                    </a:lnTo>
                    <a:lnTo>
                      <a:pt x="0" y="0"/>
                    </a:lnTo>
                    <a:lnTo>
                      <a:pt x="378318" y="0"/>
                    </a:ln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26"/>
              <p:cNvSpPr/>
              <p:nvPr/>
            </p:nvSpPr>
            <p:spPr>
              <a:xfrm>
                <a:off x="6548348" y="6519714"/>
                <a:ext cx="923680" cy="339477"/>
              </a:xfrm>
              <a:custGeom>
                <a:rect b="b" l="l" r="r" t="t"/>
                <a:pathLst>
                  <a:path extrusionOk="0" h="339477" w="923680">
                    <a:moveTo>
                      <a:pt x="370180" y="25"/>
                    </a:moveTo>
                    <a:lnTo>
                      <a:pt x="510484" y="25"/>
                    </a:lnTo>
                    <a:cubicBezTo>
                      <a:pt x="510484" y="25"/>
                      <a:pt x="578759" y="118627"/>
                      <a:pt x="668737" y="118627"/>
                    </a:cubicBezTo>
                    <a:cubicBezTo>
                      <a:pt x="758715" y="118627"/>
                      <a:pt x="758715" y="25"/>
                      <a:pt x="758715" y="25"/>
                    </a:cubicBezTo>
                    <a:lnTo>
                      <a:pt x="815963" y="25"/>
                    </a:lnTo>
                    <a:lnTo>
                      <a:pt x="922167" y="304008"/>
                    </a:lnTo>
                    <a:cubicBezTo>
                      <a:pt x="928226" y="321350"/>
                      <a:pt x="915346" y="339477"/>
                      <a:pt x="896991" y="339477"/>
                    </a:cubicBezTo>
                    <a:lnTo>
                      <a:pt x="0" y="339477"/>
                    </a:lnTo>
                    <a:lnTo>
                      <a:pt x="0" y="292955"/>
                    </a:lnTo>
                    <a:cubicBezTo>
                      <a:pt x="0" y="207413"/>
                      <a:pt x="63763" y="135284"/>
                      <a:pt x="148670" y="124788"/>
                    </a:cubicBezTo>
                    <a:lnTo>
                      <a:pt x="148670" y="124788"/>
                    </a:lnTo>
                    <a:cubicBezTo>
                      <a:pt x="198692" y="118602"/>
                      <a:pt x="246051" y="98725"/>
                      <a:pt x="285501" y="67337"/>
                    </a:cubicBezTo>
                    <a:lnTo>
                      <a:pt x="370155"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26"/>
              <p:cNvSpPr/>
              <p:nvPr/>
            </p:nvSpPr>
            <p:spPr>
              <a:xfrm>
                <a:off x="6551188" y="6805265"/>
                <a:ext cx="906447" cy="14857"/>
              </a:xfrm>
              <a:custGeom>
                <a:rect b="b" l="l" r="r" t="t"/>
                <a:pathLst>
                  <a:path extrusionOk="0" h="14857" w="906447">
                    <a:moveTo>
                      <a:pt x="899019" y="14857"/>
                    </a:moveTo>
                    <a:lnTo>
                      <a:pt x="7428" y="14857"/>
                    </a:lnTo>
                    <a:cubicBezTo>
                      <a:pt x="3321" y="14857"/>
                      <a:pt x="0" y="11536"/>
                      <a:pt x="0" y="7428"/>
                    </a:cubicBezTo>
                    <a:cubicBezTo>
                      <a:pt x="0" y="3321"/>
                      <a:pt x="3321" y="0"/>
                      <a:pt x="7428" y="0"/>
                    </a:cubicBezTo>
                    <a:lnTo>
                      <a:pt x="899019" y="0"/>
                    </a:lnTo>
                    <a:cubicBezTo>
                      <a:pt x="903126" y="0"/>
                      <a:pt x="906447" y="3321"/>
                      <a:pt x="906447" y="7428"/>
                    </a:cubicBezTo>
                    <a:cubicBezTo>
                      <a:pt x="906447" y="11536"/>
                      <a:pt x="903126" y="14857"/>
                      <a:pt x="899019" y="148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26"/>
              <p:cNvSpPr/>
              <p:nvPr/>
            </p:nvSpPr>
            <p:spPr>
              <a:xfrm>
                <a:off x="6744581" y="6632966"/>
                <a:ext cx="283624" cy="14857"/>
              </a:xfrm>
              <a:custGeom>
                <a:rect b="b" l="l" r="r" t="t"/>
                <a:pathLst>
                  <a:path extrusionOk="0" h="14857" w="283624">
                    <a:moveTo>
                      <a:pt x="276196" y="14857"/>
                    </a:moveTo>
                    <a:lnTo>
                      <a:pt x="7428" y="14857"/>
                    </a:lnTo>
                    <a:cubicBezTo>
                      <a:pt x="3321" y="14857"/>
                      <a:pt x="0" y="11536"/>
                      <a:pt x="0" y="7428"/>
                    </a:cubicBezTo>
                    <a:cubicBezTo>
                      <a:pt x="0" y="3321"/>
                      <a:pt x="3321" y="0"/>
                      <a:pt x="7428" y="0"/>
                    </a:cubicBezTo>
                    <a:lnTo>
                      <a:pt x="276196" y="0"/>
                    </a:lnTo>
                    <a:cubicBezTo>
                      <a:pt x="280303" y="0"/>
                      <a:pt x="283625" y="3321"/>
                      <a:pt x="283625" y="7428"/>
                    </a:cubicBezTo>
                    <a:cubicBezTo>
                      <a:pt x="283625" y="11536"/>
                      <a:pt x="280303" y="14857"/>
                      <a:pt x="276196" y="148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26"/>
              <p:cNvSpPr/>
              <p:nvPr/>
            </p:nvSpPr>
            <p:spPr>
              <a:xfrm>
                <a:off x="5144677" y="6302971"/>
                <a:ext cx="419212" cy="378318"/>
              </a:xfrm>
              <a:custGeom>
                <a:rect b="b" l="l" r="r" t="t"/>
                <a:pathLst>
                  <a:path extrusionOk="0" h="378318" w="419212">
                    <a:moveTo>
                      <a:pt x="419213" y="0"/>
                    </a:moveTo>
                    <a:lnTo>
                      <a:pt x="376290" y="378318"/>
                    </a:lnTo>
                    <a:lnTo>
                      <a:pt x="0" y="378318"/>
                    </a:lnTo>
                    <a:lnTo>
                      <a:pt x="40894" y="0"/>
                    </a:lnTo>
                    <a:lnTo>
                      <a:pt x="419213" y="0"/>
                    </a:ln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2" name="Google Shape;752;p26"/>
              <p:cNvSpPr/>
              <p:nvPr/>
            </p:nvSpPr>
            <p:spPr>
              <a:xfrm>
                <a:off x="4719329" y="6519739"/>
                <a:ext cx="881168" cy="339477"/>
              </a:xfrm>
              <a:custGeom>
                <a:rect b="b" l="l" r="r" t="t"/>
                <a:pathLst>
                  <a:path extrusionOk="0" h="339477" w="881168">
                    <a:moveTo>
                      <a:pt x="414396" y="0"/>
                    </a:moveTo>
                    <a:lnTo>
                      <a:pt x="592551" y="0"/>
                    </a:lnTo>
                    <a:cubicBezTo>
                      <a:pt x="592551" y="0"/>
                      <a:pt x="615040" y="118602"/>
                      <a:pt x="705018" y="118602"/>
                    </a:cubicBezTo>
                    <a:cubicBezTo>
                      <a:pt x="794996" y="118602"/>
                      <a:pt x="819968" y="0"/>
                      <a:pt x="819968" y="0"/>
                    </a:cubicBezTo>
                    <a:lnTo>
                      <a:pt x="858885" y="0"/>
                    </a:lnTo>
                    <a:lnTo>
                      <a:pt x="881069" y="300434"/>
                    </a:lnTo>
                    <a:cubicBezTo>
                      <a:pt x="882616" y="321502"/>
                      <a:pt x="865933" y="339477"/>
                      <a:pt x="844814" y="339477"/>
                    </a:cubicBezTo>
                    <a:lnTo>
                      <a:pt x="0" y="339477"/>
                    </a:lnTo>
                    <a:lnTo>
                      <a:pt x="0" y="256598"/>
                    </a:lnTo>
                    <a:cubicBezTo>
                      <a:pt x="0" y="191821"/>
                      <a:pt x="48272" y="137210"/>
                      <a:pt x="112568" y="129250"/>
                    </a:cubicBezTo>
                    <a:lnTo>
                      <a:pt x="112568" y="129250"/>
                    </a:lnTo>
                    <a:cubicBezTo>
                      <a:pt x="186573" y="120097"/>
                      <a:pt x="414370" y="25"/>
                      <a:pt x="414370" y="2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26"/>
              <p:cNvSpPr/>
              <p:nvPr/>
            </p:nvSpPr>
            <p:spPr>
              <a:xfrm>
                <a:off x="4724374" y="6805265"/>
                <a:ext cx="873032" cy="14857"/>
              </a:xfrm>
              <a:custGeom>
                <a:rect b="b" l="l" r="r" t="t"/>
                <a:pathLst>
                  <a:path extrusionOk="0" h="14857" w="873032">
                    <a:moveTo>
                      <a:pt x="865604" y="14857"/>
                    </a:moveTo>
                    <a:lnTo>
                      <a:pt x="7428" y="14857"/>
                    </a:lnTo>
                    <a:cubicBezTo>
                      <a:pt x="3321" y="14857"/>
                      <a:pt x="0" y="11536"/>
                      <a:pt x="0" y="7428"/>
                    </a:cubicBezTo>
                    <a:cubicBezTo>
                      <a:pt x="0" y="3321"/>
                      <a:pt x="3321" y="0"/>
                      <a:pt x="7428" y="0"/>
                    </a:cubicBezTo>
                    <a:lnTo>
                      <a:pt x="865604" y="0"/>
                    </a:lnTo>
                    <a:cubicBezTo>
                      <a:pt x="869711" y="0"/>
                      <a:pt x="873032" y="3321"/>
                      <a:pt x="873032" y="7428"/>
                    </a:cubicBezTo>
                    <a:cubicBezTo>
                      <a:pt x="873032" y="11536"/>
                      <a:pt x="869711" y="14857"/>
                      <a:pt x="865604" y="148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26"/>
              <p:cNvSpPr/>
              <p:nvPr/>
            </p:nvSpPr>
            <p:spPr>
              <a:xfrm>
                <a:off x="4909400" y="6632966"/>
                <a:ext cx="283599" cy="14857"/>
              </a:xfrm>
              <a:custGeom>
                <a:rect b="b" l="l" r="r" t="t"/>
                <a:pathLst>
                  <a:path extrusionOk="0" h="14857" w="283599">
                    <a:moveTo>
                      <a:pt x="276171" y="14857"/>
                    </a:moveTo>
                    <a:lnTo>
                      <a:pt x="7428" y="14857"/>
                    </a:lnTo>
                    <a:cubicBezTo>
                      <a:pt x="3321" y="14857"/>
                      <a:pt x="0" y="11536"/>
                      <a:pt x="0" y="7428"/>
                    </a:cubicBezTo>
                    <a:cubicBezTo>
                      <a:pt x="0" y="3321"/>
                      <a:pt x="3321" y="0"/>
                      <a:pt x="7428" y="0"/>
                    </a:cubicBezTo>
                    <a:lnTo>
                      <a:pt x="276171" y="0"/>
                    </a:lnTo>
                    <a:cubicBezTo>
                      <a:pt x="280278" y="0"/>
                      <a:pt x="283599" y="3321"/>
                      <a:pt x="283599" y="7428"/>
                    </a:cubicBezTo>
                    <a:cubicBezTo>
                      <a:pt x="283599" y="11536"/>
                      <a:pt x="280278" y="14857"/>
                      <a:pt x="276171" y="148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26"/>
              <p:cNvSpPr/>
              <p:nvPr/>
            </p:nvSpPr>
            <p:spPr>
              <a:xfrm>
                <a:off x="5085932" y="2931852"/>
                <a:ext cx="2245226" cy="3491089"/>
              </a:xfrm>
              <a:custGeom>
                <a:rect b="b" l="l" r="r" t="t"/>
                <a:pathLst>
                  <a:path extrusionOk="0" h="3491089" w="2245226">
                    <a:moveTo>
                      <a:pt x="1808029" y="170347"/>
                    </a:moveTo>
                    <a:lnTo>
                      <a:pt x="1807978" y="0"/>
                    </a:lnTo>
                    <a:lnTo>
                      <a:pt x="535940" y="0"/>
                    </a:lnTo>
                    <a:lnTo>
                      <a:pt x="458" y="3447330"/>
                    </a:lnTo>
                    <a:cubicBezTo>
                      <a:pt x="-3117" y="3470325"/>
                      <a:pt x="14681" y="3491089"/>
                      <a:pt x="37955" y="3491089"/>
                    </a:cubicBezTo>
                    <a:lnTo>
                      <a:pt x="640268" y="3491089"/>
                    </a:lnTo>
                    <a:cubicBezTo>
                      <a:pt x="659232" y="3491089"/>
                      <a:pt x="675306" y="3477070"/>
                      <a:pt x="677866" y="3458283"/>
                    </a:cubicBezTo>
                    <a:lnTo>
                      <a:pt x="917123" y="1704638"/>
                    </a:lnTo>
                    <a:lnTo>
                      <a:pt x="1101592" y="1055143"/>
                    </a:lnTo>
                    <a:lnTo>
                      <a:pt x="1014377" y="633649"/>
                    </a:lnTo>
                    <a:lnTo>
                      <a:pt x="1239563" y="1721853"/>
                    </a:lnTo>
                    <a:lnTo>
                      <a:pt x="1585353" y="3460539"/>
                    </a:lnTo>
                    <a:cubicBezTo>
                      <a:pt x="1588877" y="3478287"/>
                      <a:pt x="1604470" y="3491089"/>
                      <a:pt x="1622572" y="3491089"/>
                    </a:cubicBezTo>
                    <a:lnTo>
                      <a:pt x="2207264" y="3491089"/>
                    </a:lnTo>
                    <a:cubicBezTo>
                      <a:pt x="2231248" y="3491089"/>
                      <a:pt x="2249223" y="3469109"/>
                      <a:pt x="2244457" y="3445606"/>
                    </a:cubicBezTo>
                    <a:lnTo>
                      <a:pt x="1888145" y="1687397"/>
                    </a:lnTo>
                    <a:lnTo>
                      <a:pt x="1808055" y="17032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26"/>
              <p:cNvSpPr/>
              <p:nvPr/>
            </p:nvSpPr>
            <p:spPr>
              <a:xfrm>
                <a:off x="5955209" y="3557369"/>
                <a:ext cx="239696" cy="437105"/>
              </a:xfrm>
              <a:custGeom>
                <a:rect b="b" l="l" r="r" t="t"/>
                <a:pathLst>
                  <a:path extrusionOk="0" h="437105" w="239696">
                    <a:moveTo>
                      <a:pt x="232264" y="437080"/>
                    </a:moveTo>
                    <a:cubicBezTo>
                      <a:pt x="228791" y="437080"/>
                      <a:pt x="225723" y="434671"/>
                      <a:pt x="224988" y="431147"/>
                    </a:cubicBezTo>
                    <a:lnTo>
                      <a:pt x="138990" y="15510"/>
                    </a:lnTo>
                    <a:cubicBezTo>
                      <a:pt x="89602" y="14926"/>
                      <a:pt x="15242" y="14445"/>
                      <a:pt x="8726" y="15433"/>
                    </a:cubicBezTo>
                    <a:cubicBezTo>
                      <a:pt x="4670" y="16042"/>
                      <a:pt x="917" y="13456"/>
                      <a:pt x="157" y="9577"/>
                    </a:cubicBezTo>
                    <a:cubicBezTo>
                      <a:pt x="-629" y="5673"/>
                      <a:pt x="1602" y="1920"/>
                      <a:pt x="5456" y="931"/>
                    </a:cubicBezTo>
                    <a:cubicBezTo>
                      <a:pt x="12123" y="-717"/>
                      <a:pt x="105321" y="222"/>
                      <a:pt x="145151" y="729"/>
                    </a:cubicBezTo>
                    <a:cubicBezTo>
                      <a:pt x="148624" y="779"/>
                      <a:pt x="151616" y="3239"/>
                      <a:pt x="152326" y="6661"/>
                    </a:cubicBezTo>
                    <a:lnTo>
                      <a:pt x="239540" y="428156"/>
                    </a:lnTo>
                    <a:cubicBezTo>
                      <a:pt x="240377" y="432187"/>
                      <a:pt x="237766" y="436117"/>
                      <a:pt x="233760" y="436953"/>
                    </a:cubicBezTo>
                    <a:cubicBezTo>
                      <a:pt x="233253" y="437055"/>
                      <a:pt x="232720" y="437105"/>
                      <a:pt x="232239" y="43710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26"/>
              <p:cNvSpPr/>
              <p:nvPr/>
            </p:nvSpPr>
            <p:spPr>
              <a:xfrm>
                <a:off x="6033504" y="3094796"/>
                <a:ext cx="14857" cy="477625"/>
              </a:xfrm>
              <a:custGeom>
                <a:rect b="b" l="l" r="r" t="t"/>
                <a:pathLst>
                  <a:path extrusionOk="0" h="477625" w="14857">
                    <a:moveTo>
                      <a:pt x="7429" y="477626"/>
                    </a:moveTo>
                    <a:cubicBezTo>
                      <a:pt x="3321" y="477626"/>
                      <a:pt x="0" y="474305"/>
                      <a:pt x="0" y="470198"/>
                    </a:cubicBezTo>
                    <a:lnTo>
                      <a:pt x="0" y="7428"/>
                    </a:lnTo>
                    <a:cubicBezTo>
                      <a:pt x="0" y="3321"/>
                      <a:pt x="3321" y="0"/>
                      <a:pt x="7429" y="0"/>
                    </a:cubicBezTo>
                    <a:cubicBezTo>
                      <a:pt x="11536" y="0"/>
                      <a:pt x="14857" y="3321"/>
                      <a:pt x="14857" y="7428"/>
                    </a:cubicBezTo>
                    <a:lnTo>
                      <a:pt x="14857" y="470198"/>
                    </a:lnTo>
                    <a:cubicBezTo>
                      <a:pt x="14857" y="474305"/>
                      <a:pt x="11536" y="477626"/>
                      <a:pt x="7429" y="47762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26"/>
              <p:cNvSpPr/>
              <p:nvPr/>
            </p:nvSpPr>
            <p:spPr>
              <a:xfrm>
                <a:off x="5936731" y="3094770"/>
                <a:ext cx="111071" cy="230940"/>
              </a:xfrm>
              <a:custGeom>
                <a:rect b="b" l="l" r="r" t="t"/>
                <a:pathLst>
                  <a:path extrusionOk="0" h="230940" w="111071">
                    <a:moveTo>
                      <a:pt x="104201" y="230941"/>
                    </a:moveTo>
                    <a:lnTo>
                      <a:pt x="103111" y="230941"/>
                    </a:lnTo>
                    <a:cubicBezTo>
                      <a:pt x="46269" y="230941"/>
                      <a:pt x="0" y="184672"/>
                      <a:pt x="0" y="127830"/>
                    </a:cubicBezTo>
                    <a:lnTo>
                      <a:pt x="0" y="7428"/>
                    </a:lnTo>
                    <a:cubicBezTo>
                      <a:pt x="0" y="3321"/>
                      <a:pt x="3321" y="0"/>
                      <a:pt x="7428" y="0"/>
                    </a:cubicBezTo>
                    <a:cubicBezTo>
                      <a:pt x="11536" y="0"/>
                      <a:pt x="14857" y="3321"/>
                      <a:pt x="14857" y="7428"/>
                    </a:cubicBezTo>
                    <a:lnTo>
                      <a:pt x="14857" y="127830"/>
                    </a:lnTo>
                    <a:cubicBezTo>
                      <a:pt x="14857" y="176483"/>
                      <a:pt x="54433" y="216059"/>
                      <a:pt x="103086" y="216059"/>
                    </a:cubicBezTo>
                    <a:cubicBezTo>
                      <a:pt x="107193" y="216059"/>
                      <a:pt x="111072" y="219380"/>
                      <a:pt x="111072" y="223487"/>
                    </a:cubicBezTo>
                    <a:cubicBezTo>
                      <a:pt x="111072" y="227594"/>
                      <a:pt x="108283" y="230915"/>
                      <a:pt x="104176" y="2309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26"/>
              <p:cNvSpPr/>
              <p:nvPr/>
            </p:nvSpPr>
            <p:spPr>
              <a:xfrm>
                <a:off x="5577276" y="3094796"/>
                <a:ext cx="1336587" cy="14856"/>
              </a:xfrm>
              <a:custGeom>
                <a:rect b="b" l="l" r="r" t="t"/>
                <a:pathLst>
                  <a:path extrusionOk="0" h="14856" w="1336587">
                    <a:moveTo>
                      <a:pt x="1329159" y="14857"/>
                    </a:moveTo>
                    <a:lnTo>
                      <a:pt x="7428" y="14857"/>
                    </a:lnTo>
                    <a:cubicBezTo>
                      <a:pt x="3321" y="14857"/>
                      <a:pt x="0" y="11535"/>
                      <a:pt x="0" y="7428"/>
                    </a:cubicBezTo>
                    <a:cubicBezTo>
                      <a:pt x="0" y="3321"/>
                      <a:pt x="3321" y="0"/>
                      <a:pt x="7428" y="0"/>
                    </a:cubicBezTo>
                    <a:lnTo>
                      <a:pt x="1329159" y="0"/>
                    </a:lnTo>
                    <a:cubicBezTo>
                      <a:pt x="1333266" y="0"/>
                      <a:pt x="1336587" y="3321"/>
                      <a:pt x="1336587" y="7428"/>
                    </a:cubicBezTo>
                    <a:cubicBezTo>
                      <a:pt x="1336587" y="11535"/>
                      <a:pt x="1333266" y="14857"/>
                      <a:pt x="1329159" y="148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26"/>
              <p:cNvSpPr/>
              <p:nvPr/>
            </p:nvSpPr>
            <p:spPr>
              <a:xfrm>
                <a:off x="5113492" y="6149356"/>
                <a:ext cx="674188" cy="14857"/>
              </a:xfrm>
              <a:custGeom>
                <a:rect b="b" l="l" r="r" t="t"/>
                <a:pathLst>
                  <a:path extrusionOk="0" h="14857" w="674188">
                    <a:moveTo>
                      <a:pt x="666760" y="14857"/>
                    </a:moveTo>
                    <a:lnTo>
                      <a:pt x="7428" y="14857"/>
                    </a:lnTo>
                    <a:cubicBezTo>
                      <a:pt x="3321" y="14857"/>
                      <a:pt x="0" y="11536"/>
                      <a:pt x="0" y="7428"/>
                    </a:cubicBezTo>
                    <a:cubicBezTo>
                      <a:pt x="0" y="3321"/>
                      <a:pt x="3321" y="0"/>
                      <a:pt x="7428" y="0"/>
                    </a:cubicBezTo>
                    <a:lnTo>
                      <a:pt x="666760" y="0"/>
                    </a:lnTo>
                    <a:cubicBezTo>
                      <a:pt x="670867" y="0"/>
                      <a:pt x="674188" y="3321"/>
                      <a:pt x="674188" y="7428"/>
                    </a:cubicBezTo>
                    <a:cubicBezTo>
                      <a:pt x="674188" y="11536"/>
                      <a:pt x="670867" y="14857"/>
                      <a:pt x="666760" y="148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26"/>
              <p:cNvSpPr/>
              <p:nvPr/>
            </p:nvSpPr>
            <p:spPr>
              <a:xfrm>
                <a:off x="6616142" y="6149356"/>
                <a:ext cx="696144" cy="14857"/>
              </a:xfrm>
              <a:custGeom>
                <a:rect b="b" l="l" r="r" t="t"/>
                <a:pathLst>
                  <a:path extrusionOk="0" h="14857" w="696144">
                    <a:moveTo>
                      <a:pt x="688716" y="14857"/>
                    </a:moveTo>
                    <a:lnTo>
                      <a:pt x="7429" y="14857"/>
                    </a:lnTo>
                    <a:cubicBezTo>
                      <a:pt x="3321" y="14857"/>
                      <a:pt x="0" y="11536"/>
                      <a:pt x="0" y="7428"/>
                    </a:cubicBezTo>
                    <a:cubicBezTo>
                      <a:pt x="0" y="3321"/>
                      <a:pt x="3321" y="0"/>
                      <a:pt x="7429" y="0"/>
                    </a:cubicBezTo>
                    <a:lnTo>
                      <a:pt x="688716" y="0"/>
                    </a:lnTo>
                    <a:cubicBezTo>
                      <a:pt x="692823" y="0"/>
                      <a:pt x="696144" y="3321"/>
                      <a:pt x="696144" y="7428"/>
                    </a:cubicBezTo>
                    <a:cubicBezTo>
                      <a:pt x="696144" y="11536"/>
                      <a:pt x="692823" y="14857"/>
                      <a:pt x="688716" y="148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26"/>
              <p:cNvSpPr/>
              <p:nvPr/>
            </p:nvSpPr>
            <p:spPr>
              <a:xfrm>
                <a:off x="6457965" y="1163806"/>
                <a:ext cx="931496" cy="3626374"/>
              </a:xfrm>
              <a:custGeom>
                <a:rect b="b" l="l" r="r" t="t"/>
                <a:pathLst>
                  <a:path extrusionOk="0" h="3626374" w="931496">
                    <a:moveTo>
                      <a:pt x="148087" y="54002"/>
                    </a:moveTo>
                    <a:cubicBezTo>
                      <a:pt x="232817" y="60366"/>
                      <a:pt x="302994" y="67059"/>
                      <a:pt x="361002" y="73600"/>
                    </a:cubicBezTo>
                    <a:cubicBezTo>
                      <a:pt x="510230" y="90485"/>
                      <a:pt x="622012" y="218011"/>
                      <a:pt x="619147" y="368177"/>
                    </a:cubicBezTo>
                    <a:lnTo>
                      <a:pt x="595492" y="1608043"/>
                    </a:lnTo>
                    <a:lnTo>
                      <a:pt x="931496" y="3473622"/>
                    </a:lnTo>
                    <a:cubicBezTo>
                      <a:pt x="455442" y="3628427"/>
                      <a:pt x="1724" y="3626374"/>
                      <a:pt x="1724" y="3626374"/>
                    </a:cubicBezTo>
                    <a:cubicBezTo>
                      <a:pt x="1724" y="3626374"/>
                      <a:pt x="68808" y="428492"/>
                      <a:pt x="40920" y="53824"/>
                    </a:cubicBezTo>
                    <a:lnTo>
                      <a:pt x="0" y="0"/>
                    </a:lnTo>
                    <a:lnTo>
                      <a:pt x="0" y="0"/>
                    </a:lnTo>
                    <a:cubicBezTo>
                      <a:pt x="42618" y="101"/>
                      <a:pt x="84299" y="12499"/>
                      <a:pt x="120047" y="35748"/>
                    </a:cubicBezTo>
                    <a:lnTo>
                      <a:pt x="148087" y="5397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26"/>
              <p:cNvSpPr/>
              <p:nvPr/>
            </p:nvSpPr>
            <p:spPr>
              <a:xfrm>
                <a:off x="6573522" y="3325914"/>
                <a:ext cx="542276" cy="526988"/>
              </a:xfrm>
              <a:custGeom>
                <a:rect b="b" l="l" r="r" t="t"/>
                <a:pathLst>
                  <a:path extrusionOk="0" h="526988" w="542276">
                    <a:moveTo>
                      <a:pt x="315495" y="526988"/>
                    </a:moveTo>
                    <a:cubicBezTo>
                      <a:pt x="161526" y="526988"/>
                      <a:pt x="35166" y="409756"/>
                      <a:pt x="21526" y="254164"/>
                    </a:cubicBezTo>
                    <a:lnTo>
                      <a:pt x="27" y="8595"/>
                    </a:lnTo>
                    <a:cubicBezTo>
                      <a:pt x="-151" y="6516"/>
                      <a:pt x="559" y="4462"/>
                      <a:pt x="1954" y="2916"/>
                    </a:cubicBezTo>
                    <a:cubicBezTo>
                      <a:pt x="3348" y="1369"/>
                      <a:pt x="5351" y="507"/>
                      <a:pt x="7430" y="507"/>
                    </a:cubicBezTo>
                    <a:lnTo>
                      <a:pt x="510333" y="0"/>
                    </a:lnTo>
                    <a:lnTo>
                      <a:pt x="510333" y="0"/>
                    </a:lnTo>
                    <a:cubicBezTo>
                      <a:pt x="514187" y="0"/>
                      <a:pt x="517407" y="2941"/>
                      <a:pt x="517761" y="6769"/>
                    </a:cubicBezTo>
                    <a:lnTo>
                      <a:pt x="541416" y="276627"/>
                    </a:lnTo>
                    <a:cubicBezTo>
                      <a:pt x="547019" y="340745"/>
                      <a:pt x="525063" y="405040"/>
                      <a:pt x="481152" y="453008"/>
                    </a:cubicBezTo>
                    <a:cubicBezTo>
                      <a:pt x="438178" y="499937"/>
                      <a:pt x="377914" y="526913"/>
                      <a:pt x="315748" y="526963"/>
                    </a:cubicBezTo>
                    <a:lnTo>
                      <a:pt x="315470" y="526963"/>
                    </a:lnTo>
                    <a:close/>
                    <a:moveTo>
                      <a:pt x="315774" y="519560"/>
                    </a:moveTo>
                    <a:lnTo>
                      <a:pt x="315977" y="519560"/>
                    </a:lnTo>
                    <a:lnTo>
                      <a:pt x="315774" y="519560"/>
                    </a:lnTo>
                    <a:close/>
                    <a:moveTo>
                      <a:pt x="15543" y="15389"/>
                    </a:moveTo>
                    <a:lnTo>
                      <a:pt x="36358" y="252846"/>
                    </a:lnTo>
                    <a:cubicBezTo>
                      <a:pt x="49313" y="400705"/>
                      <a:pt x="169309" y="512106"/>
                      <a:pt x="315495" y="512106"/>
                    </a:cubicBezTo>
                    <a:lnTo>
                      <a:pt x="315774" y="512106"/>
                    </a:lnTo>
                    <a:cubicBezTo>
                      <a:pt x="373756" y="512056"/>
                      <a:pt x="430040" y="486829"/>
                      <a:pt x="470199" y="442969"/>
                    </a:cubicBezTo>
                    <a:cubicBezTo>
                      <a:pt x="511296" y="398094"/>
                      <a:pt x="531858" y="337931"/>
                      <a:pt x="526584" y="277946"/>
                    </a:cubicBezTo>
                    <a:lnTo>
                      <a:pt x="503513" y="14882"/>
                    </a:lnTo>
                    <a:lnTo>
                      <a:pt x="15518" y="1538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26"/>
              <p:cNvSpPr/>
              <p:nvPr/>
            </p:nvSpPr>
            <p:spPr>
              <a:xfrm>
                <a:off x="6578417" y="3381564"/>
                <a:ext cx="517759" cy="15338"/>
              </a:xfrm>
              <a:custGeom>
                <a:rect b="b" l="l" r="r" t="t"/>
                <a:pathLst>
                  <a:path extrusionOk="0" h="15338" w="517759">
                    <a:moveTo>
                      <a:pt x="7428" y="15338"/>
                    </a:moveTo>
                    <a:cubicBezTo>
                      <a:pt x="3321" y="15338"/>
                      <a:pt x="0" y="12017"/>
                      <a:pt x="0" y="7910"/>
                    </a:cubicBezTo>
                    <a:cubicBezTo>
                      <a:pt x="0" y="3803"/>
                      <a:pt x="3321" y="482"/>
                      <a:pt x="7428" y="482"/>
                    </a:cubicBezTo>
                    <a:lnTo>
                      <a:pt x="510331" y="0"/>
                    </a:lnTo>
                    <a:lnTo>
                      <a:pt x="510331" y="0"/>
                    </a:lnTo>
                    <a:cubicBezTo>
                      <a:pt x="514439" y="0"/>
                      <a:pt x="517760" y="3321"/>
                      <a:pt x="517760" y="7428"/>
                    </a:cubicBezTo>
                    <a:cubicBezTo>
                      <a:pt x="517760" y="11535"/>
                      <a:pt x="514439" y="14857"/>
                      <a:pt x="510331" y="14857"/>
                    </a:cubicBezTo>
                    <a:lnTo>
                      <a:pt x="7428" y="15338"/>
                    </a:lnTo>
                    <a:lnTo>
                      <a:pt x="7428" y="1533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26"/>
              <p:cNvSpPr/>
              <p:nvPr/>
            </p:nvSpPr>
            <p:spPr>
              <a:xfrm>
                <a:off x="6457990" y="1163806"/>
                <a:ext cx="297619" cy="1142535"/>
              </a:xfrm>
              <a:custGeom>
                <a:rect b="b" l="l" r="r" t="t"/>
                <a:pathLst>
                  <a:path extrusionOk="0" h="1142535" w="297619">
                    <a:moveTo>
                      <a:pt x="120047" y="35773"/>
                    </a:moveTo>
                    <a:lnTo>
                      <a:pt x="291433" y="147301"/>
                    </a:lnTo>
                    <a:lnTo>
                      <a:pt x="127576" y="219253"/>
                    </a:lnTo>
                    <a:lnTo>
                      <a:pt x="297619" y="294324"/>
                    </a:lnTo>
                    <a:cubicBezTo>
                      <a:pt x="297619" y="294324"/>
                      <a:pt x="210608" y="531425"/>
                      <a:pt x="43202" y="1142535"/>
                    </a:cubicBezTo>
                    <a:lnTo>
                      <a:pt x="40920" y="53824"/>
                    </a:lnTo>
                    <a:lnTo>
                      <a:pt x="0" y="0"/>
                    </a:lnTo>
                    <a:lnTo>
                      <a:pt x="0" y="0"/>
                    </a:lnTo>
                    <a:cubicBezTo>
                      <a:pt x="42618" y="101"/>
                      <a:pt x="84299" y="12499"/>
                      <a:pt x="120047" y="3574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26"/>
              <p:cNvSpPr/>
              <p:nvPr/>
            </p:nvSpPr>
            <p:spPr>
              <a:xfrm>
                <a:off x="5185571" y="1163933"/>
                <a:ext cx="844763" cy="3625131"/>
              </a:xfrm>
              <a:custGeom>
                <a:rect b="b" l="l" r="r" t="t"/>
                <a:pathLst>
                  <a:path extrusionOk="0" h="3625131" w="844763">
                    <a:moveTo>
                      <a:pt x="563877" y="85643"/>
                    </a:moveTo>
                    <a:cubicBezTo>
                      <a:pt x="512309" y="93122"/>
                      <a:pt x="471947" y="133839"/>
                      <a:pt x="464899" y="185458"/>
                    </a:cubicBezTo>
                    <a:lnTo>
                      <a:pt x="292169" y="1451437"/>
                    </a:lnTo>
                    <a:lnTo>
                      <a:pt x="0" y="3472557"/>
                    </a:lnTo>
                    <a:cubicBezTo>
                      <a:pt x="144233" y="3580840"/>
                      <a:pt x="606470" y="3625131"/>
                      <a:pt x="606470" y="3625131"/>
                    </a:cubicBezTo>
                    <a:lnTo>
                      <a:pt x="805340" y="62546"/>
                    </a:lnTo>
                    <a:lnTo>
                      <a:pt x="844764" y="0"/>
                    </a:lnTo>
                    <a:lnTo>
                      <a:pt x="844764" y="0"/>
                    </a:lnTo>
                    <a:cubicBezTo>
                      <a:pt x="816343" y="0"/>
                      <a:pt x="788505" y="8037"/>
                      <a:pt x="764445" y="23198"/>
                    </a:cubicBezTo>
                    <a:lnTo>
                      <a:pt x="695688" y="66526"/>
                    </a:lnTo>
                    <a:lnTo>
                      <a:pt x="563877" y="8564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26"/>
              <p:cNvSpPr/>
              <p:nvPr/>
            </p:nvSpPr>
            <p:spPr>
              <a:xfrm>
                <a:off x="5743313" y="1163983"/>
                <a:ext cx="287021" cy="1126714"/>
              </a:xfrm>
              <a:custGeom>
                <a:rect b="b" l="l" r="r" t="t"/>
                <a:pathLst>
                  <a:path extrusionOk="0" h="1126714" w="287021">
                    <a:moveTo>
                      <a:pt x="206703" y="23173"/>
                    </a:moveTo>
                    <a:lnTo>
                      <a:pt x="14223" y="144436"/>
                    </a:lnTo>
                    <a:lnTo>
                      <a:pt x="181452" y="199934"/>
                    </a:lnTo>
                    <a:lnTo>
                      <a:pt x="0" y="281520"/>
                    </a:lnTo>
                    <a:lnTo>
                      <a:pt x="188196" y="1126715"/>
                    </a:lnTo>
                    <a:lnTo>
                      <a:pt x="247598" y="62546"/>
                    </a:lnTo>
                    <a:lnTo>
                      <a:pt x="287022" y="0"/>
                    </a:lnTo>
                    <a:lnTo>
                      <a:pt x="287022" y="0"/>
                    </a:lnTo>
                    <a:cubicBezTo>
                      <a:pt x="258601" y="0"/>
                      <a:pt x="230763" y="8037"/>
                      <a:pt x="206703" y="2319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26"/>
              <p:cNvSpPr/>
              <p:nvPr/>
            </p:nvSpPr>
            <p:spPr>
              <a:xfrm>
                <a:off x="5564023" y="1470747"/>
                <a:ext cx="76280" cy="465059"/>
              </a:xfrm>
              <a:custGeom>
                <a:rect b="b" l="l" r="r" t="t"/>
                <a:pathLst>
                  <a:path extrusionOk="0" h="465059" w="76280">
                    <a:moveTo>
                      <a:pt x="7447" y="465059"/>
                    </a:moveTo>
                    <a:cubicBezTo>
                      <a:pt x="7118" y="465059"/>
                      <a:pt x="6788" y="465059"/>
                      <a:pt x="6433" y="464983"/>
                    </a:cubicBezTo>
                    <a:cubicBezTo>
                      <a:pt x="2376" y="464425"/>
                      <a:pt x="-488" y="460673"/>
                      <a:pt x="69" y="456617"/>
                    </a:cubicBezTo>
                    <a:lnTo>
                      <a:pt x="61500" y="6423"/>
                    </a:lnTo>
                    <a:cubicBezTo>
                      <a:pt x="62032" y="2366"/>
                      <a:pt x="65734" y="-448"/>
                      <a:pt x="69866" y="59"/>
                    </a:cubicBezTo>
                    <a:cubicBezTo>
                      <a:pt x="73923" y="617"/>
                      <a:pt x="76788" y="4369"/>
                      <a:pt x="76205" y="8426"/>
                    </a:cubicBezTo>
                    <a:lnTo>
                      <a:pt x="14774" y="458620"/>
                    </a:lnTo>
                    <a:cubicBezTo>
                      <a:pt x="14267" y="462346"/>
                      <a:pt x="11073" y="465059"/>
                      <a:pt x="7422" y="4650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26"/>
              <p:cNvSpPr/>
              <p:nvPr/>
            </p:nvSpPr>
            <p:spPr>
              <a:xfrm>
                <a:off x="5455961" y="2168218"/>
                <a:ext cx="89217" cy="553912"/>
              </a:xfrm>
              <a:custGeom>
                <a:rect b="b" l="l" r="r" t="t"/>
                <a:pathLst>
                  <a:path extrusionOk="0" h="553912" w="89217">
                    <a:moveTo>
                      <a:pt x="7428" y="553913"/>
                    </a:moveTo>
                    <a:cubicBezTo>
                      <a:pt x="7099" y="553913"/>
                      <a:pt x="6744" y="553913"/>
                      <a:pt x="6414" y="553837"/>
                    </a:cubicBezTo>
                    <a:cubicBezTo>
                      <a:pt x="2332" y="553279"/>
                      <a:pt x="-507" y="549527"/>
                      <a:pt x="76" y="545445"/>
                    </a:cubicBezTo>
                    <a:lnTo>
                      <a:pt x="74436" y="6414"/>
                    </a:lnTo>
                    <a:cubicBezTo>
                      <a:pt x="74969" y="2357"/>
                      <a:pt x="78823" y="-508"/>
                      <a:pt x="82803" y="75"/>
                    </a:cubicBezTo>
                    <a:cubicBezTo>
                      <a:pt x="86885" y="633"/>
                      <a:pt x="89724" y="4385"/>
                      <a:pt x="89141" y="8467"/>
                    </a:cubicBezTo>
                    <a:lnTo>
                      <a:pt x="14781" y="547499"/>
                    </a:lnTo>
                    <a:cubicBezTo>
                      <a:pt x="14274" y="551225"/>
                      <a:pt x="11079" y="553913"/>
                      <a:pt x="7428" y="5539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26"/>
              <p:cNvSpPr/>
              <p:nvPr/>
            </p:nvSpPr>
            <p:spPr>
              <a:xfrm>
                <a:off x="5917843" y="2054924"/>
                <a:ext cx="419618" cy="124525"/>
              </a:xfrm>
              <a:custGeom>
                <a:rect b="b" l="l" r="r" t="t"/>
                <a:pathLst>
                  <a:path extrusionOk="0" h="124525" w="419618">
                    <a:moveTo>
                      <a:pt x="419618" y="103786"/>
                    </a:moveTo>
                    <a:lnTo>
                      <a:pt x="274523" y="23544"/>
                    </a:lnTo>
                    <a:cubicBezTo>
                      <a:pt x="232918" y="523"/>
                      <a:pt x="184165" y="-5891"/>
                      <a:pt x="138022" y="5518"/>
                    </a:cubicBezTo>
                    <a:lnTo>
                      <a:pt x="0" y="39694"/>
                    </a:lnTo>
                    <a:lnTo>
                      <a:pt x="19877" y="124525"/>
                    </a:lnTo>
                    <a:lnTo>
                      <a:pt x="227391" y="80690"/>
                    </a:lnTo>
                    <a:lnTo>
                      <a:pt x="419618" y="103786"/>
                    </a:ln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26"/>
              <p:cNvSpPr/>
              <p:nvPr/>
            </p:nvSpPr>
            <p:spPr>
              <a:xfrm>
                <a:off x="4875760" y="1784778"/>
                <a:ext cx="1252057" cy="805542"/>
              </a:xfrm>
              <a:custGeom>
                <a:rect b="b" l="l" r="r" t="t"/>
                <a:pathLst>
                  <a:path extrusionOk="0" h="805542" w="1252057">
                    <a:moveTo>
                      <a:pt x="123" y="32148"/>
                    </a:moveTo>
                    <a:lnTo>
                      <a:pt x="64977" y="778440"/>
                    </a:lnTo>
                    <a:cubicBezTo>
                      <a:pt x="66396" y="793753"/>
                      <a:pt x="79250" y="805543"/>
                      <a:pt x="94538" y="805543"/>
                    </a:cubicBezTo>
                    <a:lnTo>
                      <a:pt x="1222394" y="805543"/>
                    </a:lnTo>
                    <a:cubicBezTo>
                      <a:pt x="1223941" y="805543"/>
                      <a:pt x="1225512" y="805416"/>
                      <a:pt x="1227059" y="805162"/>
                    </a:cubicBezTo>
                    <a:cubicBezTo>
                      <a:pt x="1242119" y="802830"/>
                      <a:pt x="1253249" y="789088"/>
                      <a:pt x="1251956" y="773268"/>
                    </a:cubicBezTo>
                    <a:lnTo>
                      <a:pt x="1186976" y="26976"/>
                    </a:lnTo>
                    <a:cubicBezTo>
                      <a:pt x="1185809" y="13234"/>
                      <a:pt x="1175440" y="2459"/>
                      <a:pt x="1162206" y="380"/>
                    </a:cubicBezTo>
                    <a:cubicBezTo>
                      <a:pt x="1160659" y="127"/>
                      <a:pt x="1159087" y="0"/>
                      <a:pt x="1157414" y="0"/>
                    </a:cubicBezTo>
                    <a:lnTo>
                      <a:pt x="29558" y="0"/>
                    </a:lnTo>
                    <a:cubicBezTo>
                      <a:pt x="12192" y="0"/>
                      <a:pt x="-1448" y="14781"/>
                      <a:pt x="123" y="3217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26"/>
              <p:cNvSpPr/>
              <p:nvPr/>
            </p:nvSpPr>
            <p:spPr>
              <a:xfrm>
                <a:off x="6012794" y="1787769"/>
                <a:ext cx="115028" cy="798710"/>
              </a:xfrm>
              <a:custGeom>
                <a:rect b="b" l="l" r="r" t="t"/>
                <a:pathLst>
                  <a:path extrusionOk="0" h="798710" w="115028">
                    <a:moveTo>
                      <a:pt x="148" y="29156"/>
                    </a:moveTo>
                    <a:lnTo>
                      <a:pt x="65128" y="775449"/>
                    </a:lnTo>
                    <a:cubicBezTo>
                      <a:pt x="65382" y="778516"/>
                      <a:pt x="66092" y="781407"/>
                      <a:pt x="67207" y="784120"/>
                    </a:cubicBezTo>
                    <a:cubicBezTo>
                      <a:pt x="75168" y="803717"/>
                      <a:pt x="105034" y="803515"/>
                      <a:pt x="112893" y="783866"/>
                    </a:cubicBezTo>
                    <a:cubicBezTo>
                      <a:pt x="114567" y="779708"/>
                      <a:pt x="115327" y="775069"/>
                      <a:pt x="114922" y="770252"/>
                    </a:cubicBezTo>
                    <a:lnTo>
                      <a:pt x="49942" y="23959"/>
                    </a:lnTo>
                    <a:cubicBezTo>
                      <a:pt x="49561" y="19370"/>
                      <a:pt x="48142" y="15111"/>
                      <a:pt x="45910" y="11384"/>
                    </a:cubicBezTo>
                    <a:cubicBezTo>
                      <a:pt x="36809" y="-3904"/>
                      <a:pt x="13078" y="-3752"/>
                      <a:pt x="4053" y="11587"/>
                    </a:cubicBezTo>
                    <a:cubicBezTo>
                      <a:pt x="1061" y="16683"/>
                      <a:pt x="-460" y="22742"/>
                      <a:pt x="123" y="291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26"/>
              <p:cNvSpPr/>
              <p:nvPr/>
            </p:nvSpPr>
            <p:spPr>
              <a:xfrm>
                <a:off x="4915882" y="1825850"/>
                <a:ext cx="56352" cy="55827"/>
              </a:xfrm>
              <a:custGeom>
                <a:rect b="b" l="l" r="r" t="t"/>
                <a:pathLst>
                  <a:path extrusionOk="0" h="55827" w="56352">
                    <a:moveTo>
                      <a:pt x="263" y="27914"/>
                    </a:moveTo>
                    <a:cubicBezTo>
                      <a:pt x="-1842" y="12499"/>
                      <a:pt x="8933" y="0"/>
                      <a:pt x="24348" y="0"/>
                    </a:cubicBezTo>
                    <a:cubicBezTo>
                      <a:pt x="39763" y="0"/>
                      <a:pt x="53960" y="12499"/>
                      <a:pt x="56090" y="27914"/>
                    </a:cubicBezTo>
                    <a:cubicBezTo>
                      <a:pt x="58194" y="43328"/>
                      <a:pt x="47419" y="55827"/>
                      <a:pt x="32005" y="55827"/>
                    </a:cubicBezTo>
                    <a:cubicBezTo>
                      <a:pt x="16590" y="55827"/>
                      <a:pt x="2392" y="43328"/>
                      <a:pt x="263" y="2791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26"/>
              <p:cNvSpPr/>
              <p:nvPr/>
            </p:nvSpPr>
            <p:spPr>
              <a:xfrm>
                <a:off x="5367594" y="2092108"/>
                <a:ext cx="193948" cy="190756"/>
              </a:xfrm>
              <a:custGeom>
                <a:rect b="b" l="l" r="r" t="t"/>
                <a:pathLst>
                  <a:path extrusionOk="0" h="190756" w="193948">
                    <a:moveTo>
                      <a:pt x="96962" y="95378"/>
                    </a:moveTo>
                    <a:lnTo>
                      <a:pt x="1583" y="95378"/>
                    </a:lnTo>
                    <a:cubicBezTo>
                      <a:pt x="-8025" y="43049"/>
                      <a:pt x="27114" y="0"/>
                      <a:pt x="79443" y="0"/>
                    </a:cubicBezTo>
                    <a:cubicBezTo>
                      <a:pt x="131771" y="0"/>
                      <a:pt x="182756" y="43049"/>
                      <a:pt x="192365" y="95378"/>
                    </a:cubicBezTo>
                    <a:cubicBezTo>
                      <a:pt x="201974" y="147707"/>
                      <a:pt x="166835" y="190756"/>
                      <a:pt x="114506" y="190756"/>
                    </a:cubicBezTo>
                    <a:cubicBezTo>
                      <a:pt x="113796" y="190756"/>
                      <a:pt x="113086" y="190756"/>
                      <a:pt x="112376" y="190756"/>
                    </a:cubicBezTo>
                    <a:lnTo>
                      <a:pt x="96962" y="954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26"/>
              <p:cNvSpPr/>
              <p:nvPr/>
            </p:nvSpPr>
            <p:spPr>
              <a:xfrm>
                <a:off x="6330684" y="2158710"/>
                <a:ext cx="73370" cy="538143"/>
              </a:xfrm>
              <a:custGeom>
                <a:rect b="b" l="l" r="r" t="t"/>
                <a:pathLst>
                  <a:path extrusionOk="0" h="538143" w="73370">
                    <a:moveTo>
                      <a:pt x="15271" y="0"/>
                    </a:moveTo>
                    <a:cubicBezTo>
                      <a:pt x="15271" y="0"/>
                      <a:pt x="-35765" y="362270"/>
                      <a:pt x="48762" y="538144"/>
                    </a:cubicBezTo>
                    <a:cubicBezTo>
                      <a:pt x="48762" y="538144"/>
                      <a:pt x="122235" y="253252"/>
                      <a:pt x="15271"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26"/>
              <p:cNvSpPr/>
              <p:nvPr/>
            </p:nvSpPr>
            <p:spPr>
              <a:xfrm rot="-1801764">
                <a:off x="5786781" y="2318465"/>
                <a:ext cx="44682" cy="38553"/>
              </a:xfrm>
              <a:custGeom>
                <a:rect b="b" l="l" r="r" t="t"/>
                <a:pathLst>
                  <a:path extrusionOk="0" h="38587" w="44722">
                    <a:moveTo>
                      <a:pt x="0" y="0"/>
                    </a:moveTo>
                    <a:lnTo>
                      <a:pt x="44723" y="0"/>
                    </a:lnTo>
                    <a:lnTo>
                      <a:pt x="44723" y="38587"/>
                    </a:lnTo>
                    <a:lnTo>
                      <a:pt x="0" y="38587"/>
                    </a:lnTo>
                    <a:close/>
                  </a:path>
                </a:pathLst>
              </a:custGeom>
              <a:solidFill>
                <a:srgbClr val="F2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26"/>
              <p:cNvSpPr/>
              <p:nvPr/>
            </p:nvSpPr>
            <p:spPr>
              <a:xfrm>
                <a:off x="5677053" y="2094627"/>
                <a:ext cx="990479" cy="430764"/>
              </a:xfrm>
              <a:custGeom>
                <a:rect b="b" l="l" r="r" t="t"/>
                <a:pathLst>
                  <a:path extrusionOk="0" h="430764" w="990479">
                    <a:moveTo>
                      <a:pt x="9697" y="261406"/>
                    </a:moveTo>
                    <a:lnTo>
                      <a:pt x="333253" y="96409"/>
                    </a:lnTo>
                    <a:cubicBezTo>
                      <a:pt x="336675" y="96713"/>
                      <a:pt x="337360" y="91668"/>
                      <a:pt x="333962" y="91059"/>
                    </a:cubicBezTo>
                    <a:lnTo>
                      <a:pt x="86035" y="202030"/>
                    </a:lnTo>
                    <a:cubicBezTo>
                      <a:pt x="60580" y="206695"/>
                      <a:pt x="33123" y="192370"/>
                      <a:pt x="25086" y="168285"/>
                    </a:cubicBezTo>
                    <a:cubicBezTo>
                      <a:pt x="21511" y="157535"/>
                      <a:pt x="27698" y="145873"/>
                      <a:pt x="38092" y="141360"/>
                    </a:cubicBezTo>
                    <a:lnTo>
                      <a:pt x="349605" y="3110"/>
                    </a:lnTo>
                    <a:cubicBezTo>
                      <a:pt x="370395" y="-4370"/>
                      <a:pt x="397092" y="3287"/>
                      <a:pt x="413698" y="8865"/>
                    </a:cubicBezTo>
                    <a:lnTo>
                      <a:pt x="886076" y="114638"/>
                    </a:lnTo>
                    <a:lnTo>
                      <a:pt x="990480" y="430765"/>
                    </a:lnTo>
                    <a:lnTo>
                      <a:pt x="685229" y="332471"/>
                    </a:lnTo>
                    <a:cubicBezTo>
                      <a:pt x="685229" y="332471"/>
                      <a:pt x="563230" y="381200"/>
                      <a:pt x="455099" y="338683"/>
                    </a:cubicBezTo>
                    <a:lnTo>
                      <a:pt x="270250" y="399936"/>
                    </a:lnTo>
                    <a:cubicBezTo>
                      <a:pt x="243528" y="408784"/>
                      <a:pt x="214119" y="399555"/>
                      <a:pt x="197259" y="376991"/>
                    </a:cubicBezTo>
                    <a:cubicBezTo>
                      <a:pt x="192239" y="370247"/>
                      <a:pt x="194977" y="361703"/>
                      <a:pt x="202735" y="358483"/>
                    </a:cubicBezTo>
                    <a:lnTo>
                      <a:pt x="405407" y="274210"/>
                    </a:lnTo>
                    <a:cubicBezTo>
                      <a:pt x="409895" y="274007"/>
                      <a:pt x="410123" y="267466"/>
                      <a:pt x="405661" y="266959"/>
                    </a:cubicBezTo>
                    <a:lnTo>
                      <a:pt x="172413" y="362869"/>
                    </a:lnTo>
                    <a:cubicBezTo>
                      <a:pt x="142851" y="375039"/>
                      <a:pt x="108853" y="367332"/>
                      <a:pt x="87404" y="343677"/>
                    </a:cubicBezTo>
                    <a:cubicBezTo>
                      <a:pt x="79773" y="335260"/>
                      <a:pt x="81928" y="321950"/>
                      <a:pt x="92170" y="317056"/>
                    </a:cubicBezTo>
                    <a:lnTo>
                      <a:pt x="371967" y="182787"/>
                    </a:lnTo>
                    <a:cubicBezTo>
                      <a:pt x="376353" y="182989"/>
                      <a:pt x="377012" y="176524"/>
                      <a:pt x="372651" y="175865"/>
                    </a:cubicBezTo>
                    <a:lnTo>
                      <a:pt x="78049" y="307574"/>
                    </a:lnTo>
                    <a:cubicBezTo>
                      <a:pt x="50820" y="319744"/>
                      <a:pt x="18723" y="310313"/>
                      <a:pt x="2446" y="285137"/>
                    </a:cubicBezTo>
                    <a:cubicBezTo>
                      <a:pt x="-2878" y="276897"/>
                      <a:pt x="925" y="265894"/>
                      <a:pt x="9646" y="261457"/>
                    </a:cubicBez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26"/>
              <p:cNvSpPr/>
              <p:nvPr/>
            </p:nvSpPr>
            <p:spPr>
              <a:xfrm>
                <a:off x="5884062" y="2178265"/>
                <a:ext cx="209179" cy="273526"/>
              </a:xfrm>
              <a:custGeom>
                <a:rect b="b" l="l" r="r" t="t"/>
                <a:pathLst>
                  <a:path extrusionOk="0" h="273526" w="209179">
                    <a:moveTo>
                      <a:pt x="7439" y="273527"/>
                    </a:moveTo>
                    <a:cubicBezTo>
                      <a:pt x="4523" y="273527"/>
                      <a:pt x="1734" y="271803"/>
                      <a:pt x="568" y="268938"/>
                    </a:cubicBezTo>
                    <a:cubicBezTo>
                      <a:pt x="-1004" y="265135"/>
                      <a:pt x="796" y="260800"/>
                      <a:pt x="4599" y="259228"/>
                    </a:cubicBezTo>
                    <a:lnTo>
                      <a:pt x="192009" y="181825"/>
                    </a:lnTo>
                    <a:lnTo>
                      <a:pt x="120108" y="10312"/>
                    </a:lnTo>
                    <a:cubicBezTo>
                      <a:pt x="118511" y="6534"/>
                      <a:pt x="120311" y="2173"/>
                      <a:pt x="124088" y="576"/>
                    </a:cubicBezTo>
                    <a:cubicBezTo>
                      <a:pt x="127815" y="-996"/>
                      <a:pt x="132227" y="753"/>
                      <a:pt x="133799" y="4556"/>
                    </a:cubicBezTo>
                    <a:lnTo>
                      <a:pt x="208590" y="182966"/>
                    </a:lnTo>
                    <a:cubicBezTo>
                      <a:pt x="209376" y="184791"/>
                      <a:pt x="209376" y="186845"/>
                      <a:pt x="208590" y="188670"/>
                    </a:cubicBezTo>
                    <a:cubicBezTo>
                      <a:pt x="207829" y="190496"/>
                      <a:pt x="206384" y="191966"/>
                      <a:pt x="204559" y="192701"/>
                    </a:cubicBezTo>
                    <a:lnTo>
                      <a:pt x="10253" y="272969"/>
                    </a:lnTo>
                    <a:cubicBezTo>
                      <a:pt x="9315" y="273349"/>
                      <a:pt x="8352" y="273527"/>
                      <a:pt x="7414" y="273527"/>
                    </a:cubicBezTo>
                    <a:close/>
                  </a:path>
                </a:pathLst>
              </a:custGeom>
              <a:solidFill>
                <a:srgbClr val="F2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26"/>
              <p:cNvSpPr/>
              <p:nvPr/>
            </p:nvSpPr>
            <p:spPr>
              <a:xfrm>
                <a:off x="5799897" y="2268434"/>
                <a:ext cx="255515" cy="126059"/>
              </a:xfrm>
              <a:custGeom>
                <a:rect b="b" l="l" r="r" t="t"/>
                <a:pathLst>
                  <a:path extrusionOk="0" h="126059" w="255515">
                    <a:moveTo>
                      <a:pt x="7458" y="126060"/>
                    </a:moveTo>
                    <a:cubicBezTo>
                      <a:pt x="4644" y="126060"/>
                      <a:pt x="1956" y="124463"/>
                      <a:pt x="689" y="121750"/>
                    </a:cubicBezTo>
                    <a:cubicBezTo>
                      <a:pt x="-1036" y="118023"/>
                      <a:pt x="587" y="113611"/>
                      <a:pt x="4339" y="111887"/>
                    </a:cubicBezTo>
                    <a:lnTo>
                      <a:pt x="244940" y="689"/>
                    </a:lnTo>
                    <a:cubicBezTo>
                      <a:pt x="248641" y="-1035"/>
                      <a:pt x="253103" y="588"/>
                      <a:pt x="254827" y="4314"/>
                    </a:cubicBezTo>
                    <a:cubicBezTo>
                      <a:pt x="256552" y="8041"/>
                      <a:pt x="254929" y="12453"/>
                      <a:pt x="251177" y="14177"/>
                    </a:cubicBezTo>
                    <a:lnTo>
                      <a:pt x="10576" y="125375"/>
                    </a:lnTo>
                    <a:cubicBezTo>
                      <a:pt x="9562" y="125832"/>
                      <a:pt x="8497" y="126060"/>
                      <a:pt x="7458" y="126060"/>
                    </a:cubicBezTo>
                    <a:close/>
                  </a:path>
                </a:pathLst>
              </a:custGeom>
              <a:solidFill>
                <a:srgbClr val="F2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26"/>
              <p:cNvSpPr/>
              <p:nvPr/>
            </p:nvSpPr>
            <p:spPr>
              <a:xfrm>
                <a:off x="4911944" y="2332406"/>
                <a:ext cx="126833" cy="122602"/>
              </a:xfrm>
              <a:custGeom>
                <a:rect b="b" l="l" r="r" t="t"/>
                <a:pathLst>
                  <a:path extrusionOk="0" h="122602" w="126833">
                    <a:moveTo>
                      <a:pt x="91414" y="3167"/>
                    </a:moveTo>
                    <a:lnTo>
                      <a:pt x="372" y="62518"/>
                    </a:lnTo>
                    <a:lnTo>
                      <a:pt x="169" y="65764"/>
                    </a:lnTo>
                    <a:cubicBezTo>
                      <a:pt x="-414" y="74992"/>
                      <a:pt x="524" y="84119"/>
                      <a:pt x="2831" y="92841"/>
                    </a:cubicBezTo>
                    <a:cubicBezTo>
                      <a:pt x="9752" y="119056"/>
                      <a:pt x="40429" y="130769"/>
                      <a:pt x="63425" y="116394"/>
                    </a:cubicBezTo>
                    <a:lnTo>
                      <a:pt x="95927" y="96060"/>
                    </a:lnTo>
                    <a:cubicBezTo>
                      <a:pt x="124627" y="78085"/>
                      <a:pt x="135022" y="41273"/>
                      <a:pt x="119937" y="10976"/>
                    </a:cubicBezTo>
                    <a:lnTo>
                      <a:pt x="119937" y="10976"/>
                    </a:lnTo>
                    <a:cubicBezTo>
                      <a:pt x="114663" y="378"/>
                      <a:pt x="101353" y="-3247"/>
                      <a:pt x="91440" y="3218"/>
                    </a:cubicBez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26"/>
              <p:cNvSpPr/>
              <p:nvPr/>
            </p:nvSpPr>
            <p:spPr>
              <a:xfrm>
                <a:off x="4865792" y="2238617"/>
                <a:ext cx="162071" cy="156307"/>
              </a:xfrm>
              <a:custGeom>
                <a:rect b="b" l="l" r="r" t="t"/>
                <a:pathLst>
                  <a:path extrusionOk="0" h="156307" w="162071">
                    <a:moveTo>
                      <a:pt x="46498" y="156308"/>
                    </a:moveTo>
                    <a:lnTo>
                      <a:pt x="131684" y="100785"/>
                    </a:lnTo>
                    <a:cubicBezTo>
                      <a:pt x="160536" y="81973"/>
                      <a:pt x="170398" y="44349"/>
                      <a:pt x="154502" y="13798"/>
                    </a:cubicBezTo>
                    <a:lnTo>
                      <a:pt x="154502" y="13798"/>
                    </a:lnTo>
                    <a:cubicBezTo>
                      <a:pt x="147505" y="361"/>
                      <a:pt x="130467" y="-4101"/>
                      <a:pt x="117791" y="4164"/>
                    </a:cubicBezTo>
                    <a:lnTo>
                      <a:pt x="3905" y="78347"/>
                    </a:lnTo>
                    <a:cubicBezTo>
                      <a:pt x="3905" y="78347"/>
                      <a:pt x="-7073" y="99973"/>
                      <a:pt x="7784" y="128749"/>
                    </a:cubicBezTo>
                    <a:cubicBezTo>
                      <a:pt x="20156" y="152682"/>
                      <a:pt x="46498" y="156283"/>
                      <a:pt x="46498" y="156283"/>
                    </a:cubicBez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26"/>
              <p:cNvSpPr/>
              <p:nvPr/>
            </p:nvSpPr>
            <p:spPr>
              <a:xfrm>
                <a:off x="4828008" y="2148204"/>
                <a:ext cx="172744" cy="168811"/>
              </a:xfrm>
              <a:custGeom>
                <a:rect b="b" l="l" r="r" t="t"/>
                <a:pathLst>
                  <a:path extrusionOk="0" h="168811" w="172744">
                    <a:moveTo>
                      <a:pt x="41664" y="168786"/>
                    </a:moveTo>
                    <a:lnTo>
                      <a:pt x="141023" y="104059"/>
                    </a:lnTo>
                    <a:cubicBezTo>
                      <a:pt x="170559" y="84816"/>
                      <a:pt x="181131" y="46559"/>
                      <a:pt x="165641" y="14893"/>
                    </a:cubicBezTo>
                    <a:lnTo>
                      <a:pt x="165641" y="14893"/>
                    </a:lnTo>
                    <a:cubicBezTo>
                      <a:pt x="158592" y="467"/>
                      <a:pt x="140440" y="-4452"/>
                      <a:pt x="127079" y="4473"/>
                    </a:cubicBezTo>
                    <a:lnTo>
                      <a:pt x="24171" y="73078"/>
                    </a:lnTo>
                    <a:cubicBezTo>
                      <a:pt x="3026" y="87174"/>
                      <a:pt x="-6076" y="114555"/>
                      <a:pt x="4294" y="137779"/>
                    </a:cubicBezTo>
                    <a:cubicBezTo>
                      <a:pt x="4395" y="138032"/>
                      <a:pt x="4522" y="138286"/>
                      <a:pt x="4649" y="138539"/>
                    </a:cubicBezTo>
                    <a:cubicBezTo>
                      <a:pt x="16438" y="164197"/>
                      <a:pt x="41639" y="168811"/>
                      <a:pt x="41639" y="168811"/>
                    </a:cubicBez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3" name="Google Shape;783;p26"/>
              <p:cNvSpPr/>
              <p:nvPr/>
            </p:nvSpPr>
            <p:spPr>
              <a:xfrm>
                <a:off x="4802084" y="2074078"/>
                <a:ext cx="159317" cy="156051"/>
              </a:xfrm>
              <a:custGeom>
                <a:rect b="b" l="l" r="r" t="t"/>
                <a:pathLst>
                  <a:path extrusionOk="0" h="156051" w="159317">
                    <a:moveTo>
                      <a:pt x="37672" y="156052"/>
                    </a:moveTo>
                    <a:lnTo>
                      <a:pt x="129500" y="95990"/>
                    </a:lnTo>
                    <a:cubicBezTo>
                      <a:pt x="157541" y="77660"/>
                      <a:pt x="167327" y="41203"/>
                      <a:pt x="152293" y="11261"/>
                    </a:cubicBezTo>
                    <a:lnTo>
                      <a:pt x="152293" y="11261"/>
                    </a:lnTo>
                    <a:cubicBezTo>
                      <a:pt x="146740" y="257"/>
                      <a:pt x="132796" y="-3394"/>
                      <a:pt x="122604" y="3503"/>
                    </a:cubicBezTo>
                    <a:lnTo>
                      <a:pt x="21649" y="71626"/>
                    </a:lnTo>
                    <a:cubicBezTo>
                      <a:pt x="2558" y="84505"/>
                      <a:pt x="-5428" y="109250"/>
                      <a:pt x="3901" y="130293"/>
                    </a:cubicBezTo>
                    <a:cubicBezTo>
                      <a:pt x="4003" y="130547"/>
                      <a:pt x="4130" y="130775"/>
                      <a:pt x="4231" y="131028"/>
                    </a:cubicBezTo>
                    <a:cubicBezTo>
                      <a:pt x="14499" y="153567"/>
                      <a:pt x="37697" y="156026"/>
                      <a:pt x="37697" y="156026"/>
                    </a:cubicBez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26"/>
              <p:cNvSpPr/>
              <p:nvPr/>
            </p:nvSpPr>
            <p:spPr>
              <a:xfrm>
                <a:off x="4904867" y="2328150"/>
                <a:ext cx="105941" cy="74228"/>
              </a:xfrm>
              <a:custGeom>
                <a:rect b="b" l="l" r="r" t="t"/>
                <a:pathLst>
                  <a:path extrusionOk="0" h="74228" w="105941">
                    <a:moveTo>
                      <a:pt x="7449" y="74203"/>
                    </a:moveTo>
                    <a:cubicBezTo>
                      <a:pt x="5040" y="74203"/>
                      <a:pt x="2657" y="73012"/>
                      <a:pt x="1212" y="70831"/>
                    </a:cubicBezTo>
                    <a:cubicBezTo>
                      <a:pt x="-1044" y="67383"/>
                      <a:pt x="-56" y="62795"/>
                      <a:pt x="3392" y="60538"/>
                    </a:cubicBezTo>
                    <a:lnTo>
                      <a:pt x="94435" y="1212"/>
                    </a:lnTo>
                    <a:cubicBezTo>
                      <a:pt x="97858" y="-1044"/>
                      <a:pt x="102472" y="-56"/>
                      <a:pt x="104728" y="3392"/>
                    </a:cubicBezTo>
                    <a:cubicBezTo>
                      <a:pt x="106985" y="6840"/>
                      <a:pt x="105996" y="11429"/>
                      <a:pt x="102573" y="13686"/>
                    </a:cubicBezTo>
                    <a:lnTo>
                      <a:pt x="11531" y="73012"/>
                    </a:lnTo>
                    <a:cubicBezTo>
                      <a:pt x="10263" y="73823"/>
                      <a:pt x="8869" y="74229"/>
                      <a:pt x="7474" y="74229"/>
                    </a:cubicBezTo>
                    <a:close/>
                  </a:path>
                </a:pathLst>
              </a:custGeom>
              <a:solidFill>
                <a:srgbClr val="F3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26"/>
              <p:cNvSpPr/>
              <p:nvPr/>
            </p:nvSpPr>
            <p:spPr>
              <a:xfrm>
                <a:off x="4862249" y="2235337"/>
                <a:ext cx="128783" cy="89106"/>
              </a:xfrm>
              <a:custGeom>
                <a:rect b="b" l="l" r="r" t="t"/>
                <a:pathLst>
                  <a:path extrusionOk="0" h="89106" w="128783">
                    <a:moveTo>
                      <a:pt x="7449" y="89081"/>
                    </a:moveTo>
                    <a:cubicBezTo>
                      <a:pt x="5040" y="89081"/>
                      <a:pt x="2657" y="87889"/>
                      <a:pt x="1212" y="85709"/>
                    </a:cubicBezTo>
                    <a:cubicBezTo>
                      <a:pt x="-1044" y="82261"/>
                      <a:pt x="-56" y="77672"/>
                      <a:pt x="3392" y="75416"/>
                    </a:cubicBezTo>
                    <a:lnTo>
                      <a:pt x="117278" y="1207"/>
                    </a:lnTo>
                    <a:cubicBezTo>
                      <a:pt x="120701" y="-1024"/>
                      <a:pt x="125341" y="-86"/>
                      <a:pt x="127572" y="3388"/>
                    </a:cubicBezTo>
                    <a:cubicBezTo>
                      <a:pt x="129828" y="6836"/>
                      <a:pt x="128839" y="11424"/>
                      <a:pt x="125391" y="13681"/>
                    </a:cubicBezTo>
                    <a:lnTo>
                      <a:pt x="11505" y="87889"/>
                    </a:lnTo>
                    <a:cubicBezTo>
                      <a:pt x="10238" y="88701"/>
                      <a:pt x="8843" y="89106"/>
                      <a:pt x="7449" y="89106"/>
                    </a:cubicBezTo>
                    <a:close/>
                  </a:path>
                </a:pathLst>
              </a:custGeom>
              <a:solidFill>
                <a:srgbClr val="F3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26"/>
              <p:cNvSpPr/>
              <p:nvPr/>
            </p:nvSpPr>
            <p:spPr>
              <a:xfrm>
                <a:off x="4833740" y="2152623"/>
                <a:ext cx="117651" cy="83438"/>
              </a:xfrm>
              <a:custGeom>
                <a:rect b="b" l="l" r="r" t="t"/>
                <a:pathLst>
                  <a:path extrusionOk="0" h="83438" w="117651">
                    <a:moveTo>
                      <a:pt x="7435" y="83439"/>
                    </a:moveTo>
                    <a:cubicBezTo>
                      <a:pt x="5027" y="83439"/>
                      <a:pt x="2694" y="82273"/>
                      <a:pt x="1249" y="80118"/>
                    </a:cubicBezTo>
                    <a:cubicBezTo>
                      <a:pt x="-1033" y="76695"/>
                      <a:pt x="-95" y="72081"/>
                      <a:pt x="3303" y="69799"/>
                    </a:cubicBezTo>
                    <a:lnTo>
                      <a:pt x="106109" y="1244"/>
                    </a:lnTo>
                    <a:cubicBezTo>
                      <a:pt x="109506" y="-1012"/>
                      <a:pt x="114121" y="-125"/>
                      <a:pt x="116402" y="3298"/>
                    </a:cubicBezTo>
                    <a:cubicBezTo>
                      <a:pt x="118684" y="6721"/>
                      <a:pt x="117746" y="11335"/>
                      <a:pt x="114349" y="13617"/>
                    </a:cubicBezTo>
                    <a:lnTo>
                      <a:pt x="11542" y="82171"/>
                    </a:lnTo>
                    <a:cubicBezTo>
                      <a:pt x="10275" y="83008"/>
                      <a:pt x="8855" y="83414"/>
                      <a:pt x="7410" y="83414"/>
                    </a:cubicBezTo>
                    <a:close/>
                  </a:path>
                </a:pathLst>
              </a:custGeom>
              <a:solidFill>
                <a:srgbClr val="F3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26"/>
              <p:cNvSpPr/>
              <p:nvPr/>
            </p:nvSpPr>
            <p:spPr>
              <a:xfrm>
                <a:off x="6345929" y="1229876"/>
                <a:ext cx="1052092" cy="1540884"/>
              </a:xfrm>
              <a:custGeom>
                <a:rect b="b" l="l" r="r" t="t"/>
                <a:pathLst>
                  <a:path extrusionOk="0" h="1540884" w="1052092">
                    <a:moveTo>
                      <a:pt x="401110" y="0"/>
                    </a:moveTo>
                    <a:lnTo>
                      <a:pt x="492813" y="10674"/>
                    </a:lnTo>
                    <a:cubicBezTo>
                      <a:pt x="653475" y="29359"/>
                      <a:pt x="786857" y="143321"/>
                      <a:pt x="830186" y="299166"/>
                    </a:cubicBezTo>
                    <a:cubicBezTo>
                      <a:pt x="930229" y="659103"/>
                      <a:pt x="1091043" y="1283929"/>
                      <a:pt x="1043506" y="1424309"/>
                    </a:cubicBezTo>
                    <a:cubicBezTo>
                      <a:pt x="1010091" y="1522983"/>
                      <a:pt x="794336" y="1606648"/>
                      <a:pt x="33491" y="1466978"/>
                    </a:cubicBezTo>
                    <a:cubicBezTo>
                      <a:pt x="33491" y="1466978"/>
                      <a:pt x="66400" y="1137008"/>
                      <a:pt x="0" y="928834"/>
                    </a:cubicBezTo>
                    <a:lnTo>
                      <a:pt x="483660" y="964481"/>
                    </a:lnTo>
                    <a:lnTo>
                      <a:pt x="401085"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26"/>
              <p:cNvSpPr/>
              <p:nvPr/>
            </p:nvSpPr>
            <p:spPr>
              <a:xfrm>
                <a:off x="6822195" y="2140776"/>
                <a:ext cx="250585" cy="61059"/>
              </a:xfrm>
              <a:custGeom>
                <a:rect b="b" l="l" r="r" t="t"/>
                <a:pathLst>
                  <a:path extrusionOk="0" h="61059" w="250585">
                    <a:moveTo>
                      <a:pt x="7420" y="61035"/>
                    </a:moveTo>
                    <a:cubicBezTo>
                      <a:pt x="4099" y="61035"/>
                      <a:pt x="1107" y="58829"/>
                      <a:pt x="245" y="55482"/>
                    </a:cubicBezTo>
                    <a:cubicBezTo>
                      <a:pt x="-794" y="51502"/>
                      <a:pt x="1564" y="47445"/>
                      <a:pt x="5519" y="46406"/>
                    </a:cubicBezTo>
                    <a:cubicBezTo>
                      <a:pt x="6178" y="46228"/>
                      <a:pt x="72831" y="28912"/>
                      <a:pt x="241885" y="111"/>
                    </a:cubicBezTo>
                    <a:cubicBezTo>
                      <a:pt x="246043" y="-599"/>
                      <a:pt x="249795" y="2165"/>
                      <a:pt x="250480" y="6196"/>
                    </a:cubicBezTo>
                    <a:cubicBezTo>
                      <a:pt x="251164" y="10252"/>
                      <a:pt x="248452" y="14081"/>
                      <a:pt x="244395" y="14765"/>
                    </a:cubicBezTo>
                    <a:cubicBezTo>
                      <a:pt x="76152" y="43440"/>
                      <a:pt x="9956" y="60629"/>
                      <a:pt x="9296" y="60806"/>
                    </a:cubicBezTo>
                    <a:cubicBezTo>
                      <a:pt x="8688" y="60959"/>
                      <a:pt x="8029" y="61060"/>
                      <a:pt x="7420" y="610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26"/>
              <p:cNvSpPr/>
              <p:nvPr/>
            </p:nvSpPr>
            <p:spPr>
              <a:xfrm>
                <a:off x="6495162" y="2162837"/>
                <a:ext cx="782545" cy="275720"/>
              </a:xfrm>
              <a:custGeom>
                <a:rect b="b" l="l" r="r" t="t"/>
                <a:pathLst>
                  <a:path extrusionOk="0" h="275720" w="782545">
                    <a:moveTo>
                      <a:pt x="775089" y="275720"/>
                    </a:moveTo>
                    <a:cubicBezTo>
                      <a:pt x="772503" y="275720"/>
                      <a:pt x="770018" y="274376"/>
                      <a:pt x="768649" y="271993"/>
                    </a:cubicBezTo>
                    <a:cubicBezTo>
                      <a:pt x="682119" y="121497"/>
                      <a:pt x="519961" y="55174"/>
                      <a:pt x="432087" y="47289"/>
                    </a:cubicBezTo>
                    <a:cubicBezTo>
                      <a:pt x="346546" y="39632"/>
                      <a:pt x="10289" y="15091"/>
                      <a:pt x="6891" y="14837"/>
                    </a:cubicBezTo>
                    <a:cubicBezTo>
                      <a:pt x="2809" y="14533"/>
                      <a:pt x="-284" y="10983"/>
                      <a:pt x="21" y="6876"/>
                    </a:cubicBezTo>
                    <a:cubicBezTo>
                      <a:pt x="325" y="2794"/>
                      <a:pt x="3418" y="-146"/>
                      <a:pt x="7982" y="6"/>
                    </a:cubicBezTo>
                    <a:cubicBezTo>
                      <a:pt x="11379" y="259"/>
                      <a:pt x="347738" y="24801"/>
                      <a:pt x="433406" y="32483"/>
                    </a:cubicBezTo>
                    <a:cubicBezTo>
                      <a:pt x="524398" y="40621"/>
                      <a:pt x="692184" y="109150"/>
                      <a:pt x="781554" y="264565"/>
                    </a:cubicBezTo>
                    <a:cubicBezTo>
                      <a:pt x="783607" y="268139"/>
                      <a:pt x="782365" y="272678"/>
                      <a:pt x="778816" y="274731"/>
                    </a:cubicBezTo>
                    <a:cubicBezTo>
                      <a:pt x="777649" y="275390"/>
                      <a:pt x="776382" y="275720"/>
                      <a:pt x="775114" y="2757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26"/>
              <p:cNvSpPr/>
              <p:nvPr/>
            </p:nvSpPr>
            <p:spPr>
              <a:xfrm>
                <a:off x="6778880" y="1681218"/>
                <a:ext cx="58190" cy="520618"/>
              </a:xfrm>
              <a:custGeom>
                <a:rect b="b" l="l" r="r" t="t"/>
                <a:pathLst>
                  <a:path extrusionOk="0" h="520618" w="58190">
                    <a:moveTo>
                      <a:pt x="50734" y="520593"/>
                    </a:moveTo>
                    <a:cubicBezTo>
                      <a:pt x="46906" y="520593"/>
                      <a:pt x="43661" y="517677"/>
                      <a:pt x="43331" y="513798"/>
                    </a:cubicBezTo>
                    <a:lnTo>
                      <a:pt x="28" y="8081"/>
                    </a:lnTo>
                    <a:cubicBezTo>
                      <a:pt x="-327" y="3999"/>
                      <a:pt x="2716" y="374"/>
                      <a:pt x="6798" y="44"/>
                    </a:cubicBezTo>
                    <a:cubicBezTo>
                      <a:pt x="10753" y="-412"/>
                      <a:pt x="14479" y="2732"/>
                      <a:pt x="14860" y="6813"/>
                    </a:cubicBezTo>
                    <a:lnTo>
                      <a:pt x="58163" y="512556"/>
                    </a:lnTo>
                    <a:cubicBezTo>
                      <a:pt x="58518" y="516638"/>
                      <a:pt x="55475" y="520263"/>
                      <a:pt x="51393" y="520593"/>
                    </a:cubicBezTo>
                    <a:cubicBezTo>
                      <a:pt x="51191" y="520593"/>
                      <a:pt x="50963" y="520618"/>
                      <a:pt x="50760" y="52061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26"/>
              <p:cNvSpPr/>
              <p:nvPr/>
            </p:nvSpPr>
            <p:spPr>
              <a:xfrm>
                <a:off x="6488619" y="2709776"/>
                <a:ext cx="572317" cy="68385"/>
              </a:xfrm>
              <a:custGeom>
                <a:rect b="b" l="l" r="r" t="t"/>
                <a:pathLst>
                  <a:path extrusionOk="0" h="68385" w="572317">
                    <a:moveTo>
                      <a:pt x="542223" y="68386"/>
                    </a:moveTo>
                    <a:cubicBezTo>
                      <a:pt x="401412" y="68386"/>
                      <a:pt x="221253" y="50385"/>
                      <a:pt x="6209" y="14789"/>
                    </a:cubicBezTo>
                    <a:cubicBezTo>
                      <a:pt x="2152" y="14105"/>
                      <a:pt x="-561" y="10276"/>
                      <a:pt x="99" y="6245"/>
                    </a:cubicBezTo>
                    <a:cubicBezTo>
                      <a:pt x="758" y="2214"/>
                      <a:pt x="4231" y="-600"/>
                      <a:pt x="8668" y="110"/>
                    </a:cubicBezTo>
                    <a:cubicBezTo>
                      <a:pt x="234614" y="37506"/>
                      <a:pt x="421923" y="55582"/>
                      <a:pt x="564762" y="53351"/>
                    </a:cubicBezTo>
                    <a:cubicBezTo>
                      <a:pt x="569452" y="53883"/>
                      <a:pt x="572266" y="56571"/>
                      <a:pt x="572317" y="60678"/>
                    </a:cubicBezTo>
                    <a:cubicBezTo>
                      <a:pt x="572368" y="64811"/>
                      <a:pt x="569097" y="68183"/>
                      <a:pt x="564990" y="68233"/>
                    </a:cubicBezTo>
                    <a:cubicBezTo>
                      <a:pt x="557511" y="68360"/>
                      <a:pt x="549930" y="68386"/>
                      <a:pt x="542248" y="683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26"/>
              <p:cNvSpPr/>
              <p:nvPr/>
            </p:nvSpPr>
            <p:spPr>
              <a:xfrm>
                <a:off x="6547054" y="2166659"/>
                <a:ext cx="64399" cy="572813"/>
              </a:xfrm>
              <a:custGeom>
                <a:rect b="b" l="l" r="r" t="t"/>
                <a:pathLst>
                  <a:path extrusionOk="0" h="572813" w="64399">
                    <a:moveTo>
                      <a:pt x="43152" y="572814"/>
                    </a:moveTo>
                    <a:cubicBezTo>
                      <a:pt x="42848" y="572814"/>
                      <a:pt x="42518" y="572814"/>
                      <a:pt x="42189" y="572737"/>
                    </a:cubicBezTo>
                    <a:cubicBezTo>
                      <a:pt x="38107" y="572205"/>
                      <a:pt x="35242" y="568453"/>
                      <a:pt x="35775" y="564396"/>
                    </a:cubicBezTo>
                    <a:cubicBezTo>
                      <a:pt x="80725" y="225553"/>
                      <a:pt x="1320" y="12207"/>
                      <a:pt x="483" y="10077"/>
                    </a:cubicBezTo>
                    <a:cubicBezTo>
                      <a:pt x="-962" y="6249"/>
                      <a:pt x="940" y="1939"/>
                      <a:pt x="4793" y="494"/>
                    </a:cubicBezTo>
                    <a:cubicBezTo>
                      <a:pt x="8621" y="-977"/>
                      <a:pt x="12931" y="950"/>
                      <a:pt x="14402" y="4778"/>
                    </a:cubicBezTo>
                    <a:cubicBezTo>
                      <a:pt x="15213" y="6908"/>
                      <a:pt x="95988" y="223474"/>
                      <a:pt x="50530" y="566348"/>
                    </a:cubicBezTo>
                    <a:cubicBezTo>
                      <a:pt x="50023" y="570075"/>
                      <a:pt x="46828" y="572814"/>
                      <a:pt x="43152" y="57281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26"/>
              <p:cNvSpPr/>
              <p:nvPr/>
            </p:nvSpPr>
            <p:spPr>
              <a:xfrm>
                <a:off x="6075083" y="1010268"/>
                <a:ext cx="355601" cy="384573"/>
              </a:xfrm>
              <a:custGeom>
                <a:rect b="b" l="l" r="r" t="t"/>
                <a:pathLst>
                  <a:path extrusionOk="0" h="384573" w="355601">
                    <a:moveTo>
                      <a:pt x="321578" y="0"/>
                    </a:moveTo>
                    <a:lnTo>
                      <a:pt x="355602" y="278427"/>
                    </a:lnTo>
                    <a:cubicBezTo>
                      <a:pt x="355602" y="278427"/>
                      <a:pt x="269934" y="392820"/>
                      <a:pt x="112821" y="384099"/>
                    </a:cubicBezTo>
                    <a:cubicBezTo>
                      <a:pt x="25531" y="379256"/>
                      <a:pt x="0" y="310321"/>
                      <a:pt x="0" y="310321"/>
                    </a:cubicBezTo>
                    <a:lnTo>
                      <a:pt x="0" y="40692"/>
                    </a:lnTo>
                    <a:lnTo>
                      <a:pt x="321578" y="0"/>
                    </a:ln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26"/>
              <p:cNvSpPr/>
              <p:nvPr/>
            </p:nvSpPr>
            <p:spPr>
              <a:xfrm>
                <a:off x="6075108" y="1004158"/>
                <a:ext cx="328575" cy="264330"/>
              </a:xfrm>
              <a:custGeom>
                <a:rect b="b" l="l" r="r" t="t"/>
                <a:pathLst>
                  <a:path extrusionOk="0" h="264330" w="328575">
                    <a:moveTo>
                      <a:pt x="328575" y="0"/>
                    </a:moveTo>
                    <a:cubicBezTo>
                      <a:pt x="328575" y="0"/>
                      <a:pt x="288213" y="225946"/>
                      <a:pt x="0" y="264331"/>
                    </a:cubicBezTo>
                    <a:lnTo>
                      <a:pt x="0" y="46802"/>
                    </a:lnTo>
                    <a:cubicBezTo>
                      <a:pt x="0" y="46802"/>
                      <a:pt x="328575" y="0"/>
                      <a:pt x="328575" y="0"/>
                    </a:cubicBezTo>
                    <a:close/>
                  </a:path>
                </a:pathLst>
              </a:custGeom>
              <a:solidFill>
                <a:srgbClr val="F2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26"/>
              <p:cNvSpPr/>
              <p:nvPr/>
            </p:nvSpPr>
            <p:spPr>
              <a:xfrm>
                <a:off x="5981672" y="1135487"/>
                <a:ext cx="524000" cy="456805"/>
              </a:xfrm>
              <a:custGeom>
                <a:rect b="b" l="l" r="r" t="t"/>
                <a:pathLst>
                  <a:path extrusionOk="0" h="456805" w="524000">
                    <a:moveTo>
                      <a:pt x="93310" y="81561"/>
                    </a:moveTo>
                    <a:cubicBezTo>
                      <a:pt x="93310" y="81561"/>
                      <a:pt x="88898" y="166265"/>
                      <a:pt x="181107" y="197500"/>
                    </a:cubicBezTo>
                    <a:lnTo>
                      <a:pt x="216449" y="255990"/>
                    </a:lnTo>
                    <a:lnTo>
                      <a:pt x="247482" y="199731"/>
                    </a:lnTo>
                    <a:cubicBezTo>
                      <a:pt x="437579" y="152701"/>
                      <a:pt x="439987" y="79051"/>
                      <a:pt x="439987" y="79051"/>
                    </a:cubicBezTo>
                    <a:lnTo>
                      <a:pt x="430328" y="51"/>
                    </a:lnTo>
                    <a:lnTo>
                      <a:pt x="430328" y="51"/>
                    </a:lnTo>
                    <a:cubicBezTo>
                      <a:pt x="445768" y="51"/>
                      <a:pt x="460320" y="7276"/>
                      <a:pt x="469676" y="19573"/>
                    </a:cubicBezTo>
                    <a:lnTo>
                      <a:pt x="517238" y="82144"/>
                    </a:lnTo>
                    <a:cubicBezTo>
                      <a:pt x="517238" y="82144"/>
                      <a:pt x="572837" y="317496"/>
                      <a:pt x="365196" y="454200"/>
                    </a:cubicBezTo>
                    <a:cubicBezTo>
                      <a:pt x="356728" y="459778"/>
                      <a:pt x="345192" y="456000"/>
                      <a:pt x="341237" y="446670"/>
                    </a:cubicBezTo>
                    <a:lnTo>
                      <a:pt x="260893" y="257131"/>
                    </a:lnTo>
                    <a:lnTo>
                      <a:pt x="212089" y="294729"/>
                    </a:lnTo>
                    <a:lnTo>
                      <a:pt x="169521" y="254164"/>
                    </a:lnTo>
                    <a:lnTo>
                      <a:pt x="99699" y="440560"/>
                    </a:lnTo>
                    <a:cubicBezTo>
                      <a:pt x="95541" y="451665"/>
                      <a:pt x="81216" y="455037"/>
                      <a:pt x="72875" y="446619"/>
                    </a:cubicBezTo>
                    <a:cubicBezTo>
                      <a:pt x="39485" y="413001"/>
                      <a:pt x="-23771" y="317167"/>
                      <a:pt x="9290" y="90992"/>
                    </a:cubicBezTo>
                    <a:lnTo>
                      <a:pt x="52339" y="22716"/>
                    </a:lnTo>
                    <a:cubicBezTo>
                      <a:pt x="61238" y="8595"/>
                      <a:pt x="76779" y="0"/>
                      <a:pt x="93487" y="0"/>
                    </a:cubicBezTo>
                    <a:lnTo>
                      <a:pt x="93487" y="0"/>
                    </a:lnTo>
                    <a:lnTo>
                      <a:pt x="93360" y="8151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26"/>
              <p:cNvSpPr/>
              <p:nvPr/>
            </p:nvSpPr>
            <p:spPr>
              <a:xfrm>
                <a:off x="5641894" y="11"/>
                <a:ext cx="997049" cy="1183983"/>
              </a:xfrm>
              <a:custGeom>
                <a:rect b="b" l="l" r="r" t="t"/>
                <a:pathLst>
                  <a:path extrusionOk="0" h="1183983" w="997049">
                    <a:moveTo>
                      <a:pt x="995976" y="469223"/>
                    </a:moveTo>
                    <a:cubicBezTo>
                      <a:pt x="1013571" y="189123"/>
                      <a:pt x="813434" y="-9747"/>
                      <a:pt x="495127" y="369"/>
                    </a:cubicBezTo>
                    <a:cubicBezTo>
                      <a:pt x="231049" y="8761"/>
                      <a:pt x="39837" y="191886"/>
                      <a:pt x="46175" y="441563"/>
                    </a:cubicBezTo>
                    <a:lnTo>
                      <a:pt x="62528" y="642663"/>
                    </a:lnTo>
                    <a:cubicBezTo>
                      <a:pt x="62528" y="642663"/>
                      <a:pt x="-2199" y="737002"/>
                      <a:pt x="58" y="870739"/>
                    </a:cubicBezTo>
                    <a:cubicBezTo>
                      <a:pt x="4241" y="1117982"/>
                      <a:pt x="235562" y="1224009"/>
                      <a:pt x="501744" y="1170387"/>
                    </a:cubicBezTo>
                    <a:cubicBezTo>
                      <a:pt x="776140" y="1115117"/>
                      <a:pt x="968722" y="914194"/>
                      <a:pt x="975922" y="760301"/>
                    </a:cubicBezTo>
                    <a:lnTo>
                      <a:pt x="995951" y="469248"/>
                    </a:ln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26"/>
              <p:cNvSpPr/>
              <p:nvPr/>
            </p:nvSpPr>
            <p:spPr>
              <a:xfrm>
                <a:off x="6334461" y="657066"/>
                <a:ext cx="30694" cy="30694"/>
              </a:xfrm>
              <a:custGeom>
                <a:rect b="b" l="l" r="r" t="t"/>
                <a:pathLst>
                  <a:path extrusionOk="0" h="30694" w="30694">
                    <a:moveTo>
                      <a:pt x="845" y="20367"/>
                    </a:moveTo>
                    <a:cubicBezTo>
                      <a:pt x="-1918" y="12355"/>
                      <a:pt x="2316" y="3609"/>
                      <a:pt x="10327" y="845"/>
                    </a:cubicBezTo>
                    <a:cubicBezTo>
                      <a:pt x="18339" y="-1918"/>
                      <a:pt x="27086" y="2316"/>
                      <a:pt x="29849" y="10327"/>
                    </a:cubicBezTo>
                    <a:cubicBezTo>
                      <a:pt x="32613" y="18339"/>
                      <a:pt x="28379" y="27086"/>
                      <a:pt x="20367" y="29849"/>
                    </a:cubicBezTo>
                    <a:cubicBezTo>
                      <a:pt x="12355" y="32613"/>
                      <a:pt x="3609" y="28379"/>
                      <a:pt x="845" y="20367"/>
                    </a:cubicBezTo>
                    <a:close/>
                  </a:path>
                </a:pathLst>
              </a:custGeom>
              <a:solidFill>
                <a:srgbClr val="EF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8" name="Google Shape;798;p26"/>
              <p:cNvSpPr/>
              <p:nvPr/>
            </p:nvSpPr>
            <p:spPr>
              <a:xfrm>
                <a:off x="6241263" y="674255"/>
                <a:ext cx="30694" cy="30694"/>
              </a:xfrm>
              <a:custGeom>
                <a:rect b="b" l="l" r="r" t="t"/>
                <a:pathLst>
                  <a:path extrusionOk="0" h="30694" w="30694">
                    <a:moveTo>
                      <a:pt x="845" y="20367"/>
                    </a:moveTo>
                    <a:cubicBezTo>
                      <a:pt x="-1918" y="12355"/>
                      <a:pt x="2316" y="3609"/>
                      <a:pt x="10327" y="845"/>
                    </a:cubicBezTo>
                    <a:cubicBezTo>
                      <a:pt x="18339" y="-1918"/>
                      <a:pt x="27086" y="2316"/>
                      <a:pt x="29849" y="10327"/>
                    </a:cubicBezTo>
                    <a:cubicBezTo>
                      <a:pt x="32612" y="18339"/>
                      <a:pt x="28379" y="27086"/>
                      <a:pt x="20367" y="29849"/>
                    </a:cubicBezTo>
                    <a:cubicBezTo>
                      <a:pt x="12355" y="32613"/>
                      <a:pt x="3609" y="28379"/>
                      <a:pt x="845" y="20367"/>
                    </a:cubicBezTo>
                    <a:close/>
                  </a:path>
                </a:pathLst>
              </a:custGeom>
              <a:solidFill>
                <a:srgbClr val="EF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26"/>
              <p:cNvSpPr/>
              <p:nvPr/>
            </p:nvSpPr>
            <p:spPr>
              <a:xfrm>
                <a:off x="6296457" y="712260"/>
                <a:ext cx="30694" cy="30694"/>
              </a:xfrm>
              <a:custGeom>
                <a:rect b="b" l="l" r="r" t="t"/>
                <a:pathLst>
                  <a:path extrusionOk="0" h="30694" w="30694">
                    <a:moveTo>
                      <a:pt x="10327" y="845"/>
                    </a:moveTo>
                    <a:cubicBezTo>
                      <a:pt x="18339" y="-1918"/>
                      <a:pt x="27086" y="2316"/>
                      <a:pt x="29849" y="10327"/>
                    </a:cubicBezTo>
                    <a:cubicBezTo>
                      <a:pt x="32613" y="18339"/>
                      <a:pt x="28379" y="27086"/>
                      <a:pt x="20367" y="29849"/>
                    </a:cubicBezTo>
                    <a:cubicBezTo>
                      <a:pt x="12355" y="32613"/>
                      <a:pt x="3609" y="28379"/>
                      <a:pt x="845" y="20367"/>
                    </a:cubicBezTo>
                    <a:cubicBezTo>
                      <a:pt x="-1918" y="12355"/>
                      <a:pt x="2316" y="3609"/>
                      <a:pt x="10327" y="845"/>
                    </a:cubicBezTo>
                    <a:close/>
                  </a:path>
                </a:pathLst>
              </a:custGeom>
              <a:solidFill>
                <a:srgbClr val="EF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26"/>
              <p:cNvSpPr/>
              <p:nvPr/>
            </p:nvSpPr>
            <p:spPr>
              <a:xfrm>
                <a:off x="6279268" y="619036"/>
                <a:ext cx="30694" cy="30694"/>
              </a:xfrm>
              <a:custGeom>
                <a:rect b="b" l="l" r="r" t="t"/>
                <a:pathLst>
                  <a:path extrusionOk="0" h="30694" w="30694">
                    <a:moveTo>
                      <a:pt x="10327" y="845"/>
                    </a:moveTo>
                    <a:cubicBezTo>
                      <a:pt x="18339" y="-1918"/>
                      <a:pt x="27085" y="2316"/>
                      <a:pt x="29849" y="10327"/>
                    </a:cubicBezTo>
                    <a:cubicBezTo>
                      <a:pt x="32613" y="18339"/>
                      <a:pt x="28379" y="27086"/>
                      <a:pt x="20367" y="29849"/>
                    </a:cubicBezTo>
                    <a:cubicBezTo>
                      <a:pt x="12355" y="32613"/>
                      <a:pt x="3609" y="28379"/>
                      <a:pt x="845" y="20367"/>
                    </a:cubicBezTo>
                    <a:cubicBezTo>
                      <a:pt x="-1918" y="12355"/>
                      <a:pt x="2316" y="3609"/>
                      <a:pt x="10327" y="845"/>
                    </a:cubicBezTo>
                    <a:close/>
                  </a:path>
                </a:pathLst>
              </a:custGeom>
              <a:solidFill>
                <a:srgbClr val="EF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26"/>
              <p:cNvSpPr/>
              <p:nvPr/>
            </p:nvSpPr>
            <p:spPr>
              <a:xfrm>
                <a:off x="5728650" y="746943"/>
                <a:ext cx="30694" cy="30694"/>
              </a:xfrm>
              <a:custGeom>
                <a:rect b="b" l="l" r="r" t="t"/>
                <a:pathLst>
                  <a:path extrusionOk="0" h="30694" w="30694">
                    <a:moveTo>
                      <a:pt x="845" y="20367"/>
                    </a:moveTo>
                    <a:cubicBezTo>
                      <a:pt x="-1918" y="12355"/>
                      <a:pt x="2316" y="3609"/>
                      <a:pt x="10327" y="845"/>
                    </a:cubicBezTo>
                    <a:cubicBezTo>
                      <a:pt x="18339" y="-1918"/>
                      <a:pt x="27086" y="2316"/>
                      <a:pt x="29849" y="10327"/>
                    </a:cubicBezTo>
                    <a:cubicBezTo>
                      <a:pt x="32613" y="18339"/>
                      <a:pt x="28379" y="27086"/>
                      <a:pt x="20367" y="29849"/>
                    </a:cubicBezTo>
                    <a:cubicBezTo>
                      <a:pt x="12355" y="32613"/>
                      <a:pt x="3609" y="28379"/>
                      <a:pt x="845" y="20367"/>
                    </a:cubicBezTo>
                    <a:close/>
                  </a:path>
                </a:pathLst>
              </a:custGeom>
              <a:solidFill>
                <a:srgbClr val="EF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26"/>
              <p:cNvSpPr/>
              <p:nvPr/>
            </p:nvSpPr>
            <p:spPr>
              <a:xfrm>
                <a:off x="5690621" y="802111"/>
                <a:ext cx="30694" cy="30694"/>
              </a:xfrm>
              <a:custGeom>
                <a:rect b="b" l="l" r="r" t="t"/>
                <a:pathLst>
                  <a:path extrusionOk="0" h="30694" w="30694">
                    <a:moveTo>
                      <a:pt x="10327" y="845"/>
                    </a:moveTo>
                    <a:cubicBezTo>
                      <a:pt x="18339" y="-1918"/>
                      <a:pt x="27086" y="2316"/>
                      <a:pt x="29849" y="10327"/>
                    </a:cubicBezTo>
                    <a:cubicBezTo>
                      <a:pt x="32613" y="18339"/>
                      <a:pt x="28379" y="27086"/>
                      <a:pt x="20367" y="29849"/>
                    </a:cubicBezTo>
                    <a:cubicBezTo>
                      <a:pt x="12355" y="32613"/>
                      <a:pt x="3609" y="28379"/>
                      <a:pt x="845" y="20367"/>
                    </a:cubicBezTo>
                    <a:cubicBezTo>
                      <a:pt x="-1918" y="12355"/>
                      <a:pt x="2316" y="3609"/>
                      <a:pt x="10327" y="845"/>
                    </a:cubicBezTo>
                    <a:close/>
                  </a:path>
                </a:pathLst>
              </a:custGeom>
              <a:solidFill>
                <a:srgbClr val="EF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26"/>
              <p:cNvSpPr/>
              <p:nvPr/>
            </p:nvSpPr>
            <p:spPr>
              <a:xfrm>
                <a:off x="5673457" y="708913"/>
                <a:ext cx="30694" cy="30694"/>
              </a:xfrm>
              <a:custGeom>
                <a:rect b="b" l="l" r="r" t="t"/>
                <a:pathLst>
                  <a:path extrusionOk="0" h="30694" w="30694">
                    <a:moveTo>
                      <a:pt x="10327" y="845"/>
                    </a:moveTo>
                    <a:cubicBezTo>
                      <a:pt x="18339" y="-1918"/>
                      <a:pt x="27086" y="2316"/>
                      <a:pt x="29849" y="10327"/>
                    </a:cubicBezTo>
                    <a:cubicBezTo>
                      <a:pt x="32613" y="18339"/>
                      <a:pt x="28379" y="27086"/>
                      <a:pt x="20367" y="29849"/>
                    </a:cubicBezTo>
                    <a:cubicBezTo>
                      <a:pt x="12355" y="32613"/>
                      <a:pt x="3609" y="28379"/>
                      <a:pt x="845" y="20367"/>
                    </a:cubicBezTo>
                    <a:cubicBezTo>
                      <a:pt x="-1918" y="12355"/>
                      <a:pt x="2316" y="3609"/>
                      <a:pt x="10327" y="845"/>
                    </a:cubicBezTo>
                    <a:close/>
                  </a:path>
                </a:pathLst>
              </a:custGeom>
              <a:solidFill>
                <a:srgbClr val="EF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26"/>
              <p:cNvSpPr/>
              <p:nvPr/>
            </p:nvSpPr>
            <p:spPr>
              <a:xfrm>
                <a:off x="5991333" y="346088"/>
                <a:ext cx="218780" cy="58525"/>
              </a:xfrm>
              <a:custGeom>
                <a:rect b="b" l="l" r="r" t="t"/>
                <a:pathLst>
                  <a:path extrusionOk="0" h="58525" w="218780">
                    <a:moveTo>
                      <a:pt x="208563" y="57101"/>
                    </a:moveTo>
                    <a:cubicBezTo>
                      <a:pt x="182399" y="35196"/>
                      <a:pt x="148781" y="23356"/>
                      <a:pt x="115492" y="22240"/>
                    </a:cubicBezTo>
                    <a:cubicBezTo>
                      <a:pt x="82204" y="20998"/>
                      <a:pt x="48940" y="30886"/>
                      <a:pt x="24247" y="50813"/>
                    </a:cubicBezTo>
                    <a:cubicBezTo>
                      <a:pt x="17858" y="55985"/>
                      <a:pt x="8477" y="54971"/>
                      <a:pt x="3305" y="48582"/>
                    </a:cubicBezTo>
                    <a:cubicBezTo>
                      <a:pt x="-1867" y="42193"/>
                      <a:pt x="-853" y="32812"/>
                      <a:pt x="5536" y="27640"/>
                    </a:cubicBezTo>
                    <a:cubicBezTo>
                      <a:pt x="5866" y="27387"/>
                      <a:pt x="6195" y="27133"/>
                      <a:pt x="6525" y="26905"/>
                    </a:cubicBezTo>
                    <a:lnTo>
                      <a:pt x="6728" y="26778"/>
                    </a:lnTo>
                    <a:cubicBezTo>
                      <a:pt x="39611" y="4518"/>
                      <a:pt x="79744" y="-3240"/>
                      <a:pt x="117140" y="1197"/>
                    </a:cubicBezTo>
                    <a:cubicBezTo>
                      <a:pt x="154637" y="5558"/>
                      <a:pt x="190461" y="21809"/>
                      <a:pt x="216930" y="47923"/>
                    </a:cubicBezTo>
                    <a:cubicBezTo>
                      <a:pt x="219364" y="50331"/>
                      <a:pt x="219414" y="54261"/>
                      <a:pt x="216980" y="56695"/>
                    </a:cubicBezTo>
                    <a:cubicBezTo>
                      <a:pt x="214699" y="59002"/>
                      <a:pt x="211023" y="59129"/>
                      <a:pt x="208563" y="57075"/>
                    </a:cubicBezTo>
                    <a:close/>
                  </a:path>
                </a:pathLst>
              </a:custGeom>
              <a:solidFill>
                <a:srgbClr val="0505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26"/>
              <p:cNvSpPr/>
              <p:nvPr/>
            </p:nvSpPr>
            <p:spPr>
              <a:xfrm>
                <a:off x="5676065" y="363625"/>
                <a:ext cx="153328" cy="73108"/>
              </a:xfrm>
              <a:custGeom>
                <a:rect b="b" l="l" r="r" t="t"/>
                <a:pathLst>
                  <a:path extrusionOk="0" h="73108" w="153328">
                    <a:moveTo>
                      <a:pt x="214" y="66261"/>
                    </a:moveTo>
                    <a:cubicBezTo>
                      <a:pt x="4321" y="52469"/>
                      <a:pt x="10964" y="38956"/>
                      <a:pt x="21004" y="27623"/>
                    </a:cubicBezTo>
                    <a:cubicBezTo>
                      <a:pt x="30942" y="16290"/>
                      <a:pt x="44404" y="7341"/>
                      <a:pt x="59616" y="3031"/>
                    </a:cubicBezTo>
                    <a:cubicBezTo>
                      <a:pt x="74803" y="-1279"/>
                      <a:pt x="91282" y="-848"/>
                      <a:pt x="106469" y="3411"/>
                    </a:cubicBezTo>
                    <a:cubicBezTo>
                      <a:pt x="121731" y="7645"/>
                      <a:pt x="135701" y="15530"/>
                      <a:pt x="147744" y="25392"/>
                    </a:cubicBezTo>
                    <a:lnTo>
                      <a:pt x="147870" y="25493"/>
                    </a:lnTo>
                    <a:cubicBezTo>
                      <a:pt x="154234" y="30716"/>
                      <a:pt x="155172" y="40097"/>
                      <a:pt x="149949" y="46460"/>
                    </a:cubicBezTo>
                    <a:cubicBezTo>
                      <a:pt x="144727" y="52824"/>
                      <a:pt x="135346" y="53762"/>
                      <a:pt x="128982" y="48539"/>
                    </a:cubicBezTo>
                    <a:cubicBezTo>
                      <a:pt x="128526" y="48159"/>
                      <a:pt x="128019" y="47703"/>
                      <a:pt x="127613" y="47272"/>
                    </a:cubicBezTo>
                    <a:cubicBezTo>
                      <a:pt x="111210" y="30006"/>
                      <a:pt x="87784" y="18952"/>
                      <a:pt x="64104" y="22705"/>
                    </a:cubicBezTo>
                    <a:cubicBezTo>
                      <a:pt x="40424" y="26229"/>
                      <a:pt x="20218" y="45497"/>
                      <a:pt x="10279" y="69760"/>
                    </a:cubicBezTo>
                    <a:cubicBezTo>
                      <a:pt x="9189" y="72498"/>
                      <a:pt x="6071" y="73816"/>
                      <a:pt x="3333" y="72726"/>
                    </a:cubicBezTo>
                    <a:cubicBezTo>
                      <a:pt x="772" y="71687"/>
                      <a:pt x="-546" y="68847"/>
                      <a:pt x="214" y="66261"/>
                    </a:cubicBezTo>
                    <a:close/>
                  </a:path>
                </a:pathLst>
              </a:custGeom>
              <a:solidFill>
                <a:srgbClr val="0505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6" name="Google Shape;806;p26"/>
              <p:cNvSpPr/>
              <p:nvPr/>
            </p:nvSpPr>
            <p:spPr>
              <a:xfrm>
                <a:off x="5858342" y="772021"/>
                <a:ext cx="413607" cy="232003"/>
              </a:xfrm>
              <a:custGeom>
                <a:rect b="b" l="l" r="r" t="t"/>
                <a:pathLst>
                  <a:path extrusionOk="0" h="232003" w="413607">
                    <a:moveTo>
                      <a:pt x="1341" y="126186"/>
                    </a:moveTo>
                    <a:cubicBezTo>
                      <a:pt x="6969" y="152021"/>
                      <a:pt x="18835" y="179047"/>
                      <a:pt x="42337" y="199254"/>
                    </a:cubicBezTo>
                    <a:cubicBezTo>
                      <a:pt x="77501" y="229956"/>
                      <a:pt x="138323" y="245295"/>
                      <a:pt x="242271" y="217330"/>
                    </a:cubicBezTo>
                    <a:cubicBezTo>
                      <a:pt x="380217" y="180214"/>
                      <a:pt x="418880" y="78801"/>
                      <a:pt x="413049" y="33140"/>
                    </a:cubicBezTo>
                    <a:cubicBezTo>
                      <a:pt x="410514" y="11565"/>
                      <a:pt x="392843" y="-4357"/>
                      <a:pt x="371850" y="1069"/>
                    </a:cubicBezTo>
                    <a:lnTo>
                      <a:pt x="19012" y="93354"/>
                    </a:lnTo>
                    <a:cubicBezTo>
                      <a:pt x="3851" y="97233"/>
                      <a:pt x="-3147" y="106183"/>
                      <a:pt x="1341" y="12618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7" name="Google Shape;807;p26"/>
              <p:cNvSpPr/>
              <p:nvPr/>
            </p:nvSpPr>
            <p:spPr>
              <a:xfrm>
                <a:off x="6157096" y="790671"/>
                <a:ext cx="56343" cy="141864"/>
              </a:xfrm>
              <a:custGeom>
                <a:rect b="b" l="l" r="r" t="t"/>
                <a:pathLst>
                  <a:path extrusionOk="0" h="141864" w="56343">
                    <a:moveTo>
                      <a:pt x="51395" y="141864"/>
                    </a:moveTo>
                    <a:cubicBezTo>
                      <a:pt x="49341" y="141864"/>
                      <a:pt x="47440" y="140597"/>
                      <a:pt x="46730" y="138543"/>
                    </a:cubicBezTo>
                    <a:lnTo>
                      <a:pt x="283" y="6606"/>
                    </a:lnTo>
                    <a:cubicBezTo>
                      <a:pt x="-630" y="4020"/>
                      <a:pt x="740" y="1180"/>
                      <a:pt x="3300" y="293"/>
                    </a:cubicBezTo>
                    <a:cubicBezTo>
                      <a:pt x="5912" y="-645"/>
                      <a:pt x="8701" y="749"/>
                      <a:pt x="9613" y="3335"/>
                    </a:cubicBezTo>
                    <a:lnTo>
                      <a:pt x="56060" y="135273"/>
                    </a:lnTo>
                    <a:cubicBezTo>
                      <a:pt x="56973" y="137859"/>
                      <a:pt x="55604" y="140673"/>
                      <a:pt x="53043" y="141586"/>
                    </a:cubicBezTo>
                    <a:cubicBezTo>
                      <a:pt x="52510" y="141788"/>
                      <a:pt x="51927" y="141864"/>
                      <a:pt x="51395" y="141864"/>
                    </a:cubicBezTo>
                    <a:close/>
                  </a:path>
                </a:pathLst>
              </a:custGeom>
              <a:solidFill>
                <a:srgbClr val="B0D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26"/>
              <p:cNvSpPr/>
              <p:nvPr/>
            </p:nvSpPr>
            <p:spPr>
              <a:xfrm>
                <a:off x="6048351" y="818855"/>
                <a:ext cx="59724" cy="167555"/>
              </a:xfrm>
              <a:custGeom>
                <a:rect b="b" l="l" r="r" t="t"/>
                <a:pathLst>
                  <a:path extrusionOk="0" h="167555" w="59724">
                    <a:moveTo>
                      <a:pt x="54746" y="167556"/>
                    </a:moveTo>
                    <a:cubicBezTo>
                      <a:pt x="52642" y="167556"/>
                      <a:pt x="50690" y="166212"/>
                      <a:pt x="50031" y="164082"/>
                    </a:cubicBezTo>
                    <a:lnTo>
                      <a:pt x="237" y="6437"/>
                    </a:lnTo>
                    <a:cubicBezTo>
                      <a:pt x="-599" y="3826"/>
                      <a:pt x="846" y="1037"/>
                      <a:pt x="3483" y="226"/>
                    </a:cubicBezTo>
                    <a:cubicBezTo>
                      <a:pt x="6221" y="-586"/>
                      <a:pt x="8883" y="859"/>
                      <a:pt x="9694" y="3471"/>
                    </a:cubicBezTo>
                    <a:lnTo>
                      <a:pt x="59487" y="161116"/>
                    </a:lnTo>
                    <a:cubicBezTo>
                      <a:pt x="60324" y="163727"/>
                      <a:pt x="58879" y="166516"/>
                      <a:pt x="56242" y="167328"/>
                    </a:cubicBezTo>
                    <a:cubicBezTo>
                      <a:pt x="55735" y="167480"/>
                      <a:pt x="55228" y="167556"/>
                      <a:pt x="54746" y="167556"/>
                    </a:cubicBezTo>
                    <a:close/>
                  </a:path>
                </a:pathLst>
              </a:custGeom>
              <a:solidFill>
                <a:srgbClr val="B0D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26"/>
              <p:cNvSpPr/>
              <p:nvPr/>
            </p:nvSpPr>
            <p:spPr>
              <a:xfrm>
                <a:off x="5950717" y="844982"/>
                <a:ext cx="52929" cy="151797"/>
              </a:xfrm>
              <a:custGeom>
                <a:rect b="b" l="l" r="r" t="t"/>
                <a:pathLst>
                  <a:path extrusionOk="0" h="151797" w="52929">
                    <a:moveTo>
                      <a:pt x="47951" y="151798"/>
                    </a:moveTo>
                    <a:cubicBezTo>
                      <a:pt x="45822" y="151798"/>
                      <a:pt x="43869" y="150428"/>
                      <a:pt x="43210" y="148273"/>
                    </a:cubicBezTo>
                    <a:lnTo>
                      <a:pt x="211" y="6398"/>
                    </a:lnTo>
                    <a:cubicBezTo>
                      <a:pt x="-574" y="3786"/>
                      <a:pt x="896" y="998"/>
                      <a:pt x="3533" y="212"/>
                    </a:cubicBezTo>
                    <a:cubicBezTo>
                      <a:pt x="6043" y="-574"/>
                      <a:pt x="8908" y="896"/>
                      <a:pt x="9719" y="3508"/>
                    </a:cubicBezTo>
                    <a:lnTo>
                      <a:pt x="52718" y="145383"/>
                    </a:lnTo>
                    <a:cubicBezTo>
                      <a:pt x="53504" y="148020"/>
                      <a:pt x="52033" y="150783"/>
                      <a:pt x="49396" y="151569"/>
                    </a:cubicBezTo>
                    <a:cubicBezTo>
                      <a:pt x="48940" y="151721"/>
                      <a:pt x="48458" y="151772"/>
                      <a:pt x="47951" y="151772"/>
                    </a:cubicBezTo>
                    <a:close/>
                  </a:path>
                </a:pathLst>
              </a:custGeom>
              <a:solidFill>
                <a:srgbClr val="B0D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26"/>
              <p:cNvSpPr/>
              <p:nvPr/>
            </p:nvSpPr>
            <p:spPr>
              <a:xfrm>
                <a:off x="5858342" y="865375"/>
                <a:ext cx="42336" cy="105899"/>
              </a:xfrm>
              <a:custGeom>
                <a:rect b="b" l="l" r="r" t="t"/>
                <a:pathLst>
                  <a:path extrusionOk="0" h="105899" w="42336">
                    <a:moveTo>
                      <a:pt x="1341" y="32832"/>
                    </a:moveTo>
                    <a:cubicBezTo>
                      <a:pt x="6969" y="58667"/>
                      <a:pt x="18835" y="85693"/>
                      <a:pt x="42337" y="105900"/>
                    </a:cubicBezTo>
                    <a:lnTo>
                      <a:pt x="19012" y="0"/>
                    </a:lnTo>
                    <a:cubicBezTo>
                      <a:pt x="3851" y="3879"/>
                      <a:pt x="-3147" y="12829"/>
                      <a:pt x="1341" y="32832"/>
                    </a:cubicBezTo>
                    <a:close/>
                  </a:path>
                </a:pathLst>
              </a:custGeom>
              <a:solidFill>
                <a:srgbClr val="C1016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1" name="Google Shape;811;p26"/>
              <p:cNvSpPr/>
              <p:nvPr/>
            </p:nvSpPr>
            <p:spPr>
              <a:xfrm>
                <a:off x="6376238" y="150749"/>
                <a:ext cx="299878" cy="556524"/>
              </a:xfrm>
              <a:custGeom>
                <a:rect b="b" l="l" r="r" t="t"/>
                <a:pathLst>
                  <a:path extrusionOk="0" h="556524" w="299878">
                    <a:moveTo>
                      <a:pt x="82157" y="556525"/>
                    </a:moveTo>
                    <a:lnTo>
                      <a:pt x="74095" y="312933"/>
                    </a:lnTo>
                    <a:lnTo>
                      <a:pt x="11574" y="254925"/>
                    </a:lnTo>
                    <a:lnTo>
                      <a:pt x="267" y="115863"/>
                    </a:lnTo>
                    <a:cubicBezTo>
                      <a:pt x="-2395" y="83057"/>
                      <a:pt x="15023" y="52024"/>
                      <a:pt x="44356" y="37066"/>
                    </a:cubicBezTo>
                    <a:cubicBezTo>
                      <a:pt x="79571" y="19116"/>
                      <a:pt x="133016" y="0"/>
                      <a:pt x="200911" y="0"/>
                    </a:cubicBezTo>
                    <a:cubicBezTo>
                      <a:pt x="200911" y="0"/>
                      <a:pt x="312896" y="66171"/>
                      <a:pt x="298622" y="242299"/>
                    </a:cubicBezTo>
                    <a:cubicBezTo>
                      <a:pt x="286528" y="391705"/>
                      <a:pt x="245228" y="556525"/>
                      <a:pt x="245228" y="556525"/>
                    </a:cubicBezTo>
                    <a:lnTo>
                      <a:pt x="82132" y="556525"/>
                    </a:lnTo>
                    <a:close/>
                  </a:path>
                </a:pathLst>
              </a:custGeom>
              <a:solidFill>
                <a:srgbClr val="0505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2" name="Google Shape;812;p26"/>
              <p:cNvSpPr/>
              <p:nvPr/>
            </p:nvSpPr>
            <p:spPr>
              <a:xfrm>
                <a:off x="5783258" y="127824"/>
                <a:ext cx="496892" cy="66278"/>
              </a:xfrm>
              <a:custGeom>
                <a:rect b="b" l="l" r="r" t="t"/>
                <a:pathLst>
                  <a:path extrusionOk="0" h="66278" w="496892">
                    <a:moveTo>
                      <a:pt x="489451" y="66253"/>
                    </a:moveTo>
                    <a:cubicBezTo>
                      <a:pt x="488463" y="66253"/>
                      <a:pt x="487448" y="66050"/>
                      <a:pt x="486485" y="65645"/>
                    </a:cubicBezTo>
                    <a:cubicBezTo>
                      <a:pt x="238050" y="-42233"/>
                      <a:pt x="12687" y="54946"/>
                      <a:pt x="10456" y="55934"/>
                    </a:cubicBezTo>
                    <a:cubicBezTo>
                      <a:pt x="6679" y="57582"/>
                      <a:pt x="2292" y="55934"/>
                      <a:pt x="645" y="52157"/>
                    </a:cubicBezTo>
                    <a:cubicBezTo>
                      <a:pt x="-1029" y="48404"/>
                      <a:pt x="670" y="44018"/>
                      <a:pt x="4422" y="42345"/>
                    </a:cubicBezTo>
                    <a:cubicBezTo>
                      <a:pt x="6729" y="41331"/>
                      <a:pt x="237772" y="-58535"/>
                      <a:pt x="492418" y="52030"/>
                    </a:cubicBezTo>
                    <a:cubicBezTo>
                      <a:pt x="496170" y="53678"/>
                      <a:pt x="497919" y="58039"/>
                      <a:pt x="496271" y="61816"/>
                    </a:cubicBezTo>
                    <a:cubicBezTo>
                      <a:pt x="495054" y="64605"/>
                      <a:pt x="492316" y="66278"/>
                      <a:pt x="489451" y="66278"/>
                    </a:cubicBezTo>
                    <a:close/>
                  </a:path>
                </a:pathLst>
              </a:custGeom>
              <a:solidFill>
                <a:srgbClr val="0505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3" name="Google Shape;813;p26"/>
              <p:cNvSpPr/>
              <p:nvPr/>
            </p:nvSpPr>
            <p:spPr>
              <a:xfrm>
                <a:off x="5838659" y="61161"/>
                <a:ext cx="507435" cy="69913"/>
              </a:xfrm>
              <a:custGeom>
                <a:rect b="b" l="l" r="r" t="t"/>
                <a:pathLst>
                  <a:path extrusionOk="0" h="69913" w="507435">
                    <a:moveTo>
                      <a:pt x="499995" y="69888"/>
                    </a:moveTo>
                    <a:cubicBezTo>
                      <a:pt x="499006" y="69888"/>
                      <a:pt x="497992" y="69685"/>
                      <a:pt x="497028" y="69279"/>
                    </a:cubicBezTo>
                    <a:cubicBezTo>
                      <a:pt x="248264" y="-38750"/>
                      <a:pt x="12379" y="47070"/>
                      <a:pt x="10047" y="47958"/>
                    </a:cubicBezTo>
                    <a:cubicBezTo>
                      <a:pt x="6219" y="49377"/>
                      <a:pt x="1909" y="47476"/>
                      <a:pt x="463" y="43597"/>
                    </a:cubicBezTo>
                    <a:cubicBezTo>
                      <a:pt x="-956" y="39743"/>
                      <a:pt x="996" y="35458"/>
                      <a:pt x="4824" y="34039"/>
                    </a:cubicBezTo>
                    <a:cubicBezTo>
                      <a:pt x="7258" y="33126"/>
                      <a:pt x="248619" y="-54824"/>
                      <a:pt x="502961" y="55665"/>
                    </a:cubicBezTo>
                    <a:cubicBezTo>
                      <a:pt x="506713" y="57313"/>
                      <a:pt x="508462" y="61674"/>
                      <a:pt x="506815" y="65451"/>
                    </a:cubicBezTo>
                    <a:cubicBezTo>
                      <a:pt x="505597" y="68240"/>
                      <a:pt x="502859" y="69913"/>
                      <a:pt x="499995" y="69913"/>
                    </a:cubicBezTo>
                    <a:close/>
                  </a:path>
                </a:pathLst>
              </a:custGeom>
              <a:solidFill>
                <a:srgbClr val="0505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4" name="Google Shape;814;p26"/>
              <p:cNvSpPr/>
              <p:nvPr/>
            </p:nvSpPr>
            <p:spPr>
              <a:xfrm>
                <a:off x="5913521" y="7287"/>
                <a:ext cx="508849" cy="86087"/>
              </a:xfrm>
              <a:custGeom>
                <a:rect b="b" l="l" r="r" t="t"/>
                <a:pathLst>
                  <a:path extrusionOk="0" h="86087" w="508849">
                    <a:moveTo>
                      <a:pt x="501419" y="86088"/>
                    </a:moveTo>
                    <a:cubicBezTo>
                      <a:pt x="500228" y="86088"/>
                      <a:pt x="499036" y="85809"/>
                      <a:pt x="497946" y="85226"/>
                    </a:cubicBezTo>
                    <a:cubicBezTo>
                      <a:pt x="246976" y="-48309"/>
                      <a:pt x="12714" y="48920"/>
                      <a:pt x="10356" y="49909"/>
                    </a:cubicBezTo>
                    <a:cubicBezTo>
                      <a:pt x="6629" y="51506"/>
                      <a:pt x="2192" y="49782"/>
                      <a:pt x="595" y="46004"/>
                    </a:cubicBezTo>
                    <a:cubicBezTo>
                      <a:pt x="-1002" y="42227"/>
                      <a:pt x="722" y="37866"/>
                      <a:pt x="4499" y="36244"/>
                    </a:cubicBezTo>
                    <a:cubicBezTo>
                      <a:pt x="6908" y="35204"/>
                      <a:pt x="247458" y="-64864"/>
                      <a:pt x="504893" y="72093"/>
                    </a:cubicBezTo>
                    <a:cubicBezTo>
                      <a:pt x="508543" y="74020"/>
                      <a:pt x="509913" y="78532"/>
                      <a:pt x="507960" y="82158"/>
                    </a:cubicBezTo>
                    <a:cubicBezTo>
                      <a:pt x="506616" y="84668"/>
                      <a:pt x="504056" y="86088"/>
                      <a:pt x="501394" y="86088"/>
                    </a:cubicBezTo>
                    <a:close/>
                  </a:path>
                </a:pathLst>
              </a:custGeom>
              <a:solidFill>
                <a:srgbClr val="0505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5" name="Google Shape;815;p26"/>
              <p:cNvSpPr/>
              <p:nvPr/>
            </p:nvSpPr>
            <p:spPr>
              <a:xfrm>
                <a:off x="5972022" y="743022"/>
                <a:ext cx="48008" cy="34149"/>
              </a:xfrm>
              <a:custGeom>
                <a:rect b="b" l="l" r="r" t="t"/>
                <a:pathLst>
                  <a:path extrusionOk="0" h="34149" w="48008">
                    <a:moveTo>
                      <a:pt x="9914" y="34150"/>
                    </a:moveTo>
                    <a:cubicBezTo>
                      <a:pt x="6313" y="34150"/>
                      <a:pt x="2815" y="32172"/>
                      <a:pt x="1091" y="28724"/>
                    </a:cubicBezTo>
                    <a:cubicBezTo>
                      <a:pt x="-1419" y="23856"/>
                      <a:pt x="558" y="17873"/>
                      <a:pt x="5426" y="15388"/>
                    </a:cubicBezTo>
                    <a:lnTo>
                      <a:pt x="33619" y="1064"/>
                    </a:lnTo>
                    <a:cubicBezTo>
                      <a:pt x="38486" y="-1395"/>
                      <a:pt x="44470" y="557"/>
                      <a:pt x="46929" y="5399"/>
                    </a:cubicBezTo>
                    <a:cubicBezTo>
                      <a:pt x="49414" y="10267"/>
                      <a:pt x="47461" y="16250"/>
                      <a:pt x="42594" y="18735"/>
                    </a:cubicBezTo>
                    <a:lnTo>
                      <a:pt x="14401" y="33059"/>
                    </a:lnTo>
                    <a:cubicBezTo>
                      <a:pt x="12981" y="33795"/>
                      <a:pt x="11409" y="34124"/>
                      <a:pt x="9914" y="34124"/>
                    </a:cubicBezTo>
                    <a:close/>
                  </a:path>
                </a:pathLst>
              </a:custGeom>
              <a:solidFill>
                <a:srgbClr val="EF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6" name="Google Shape;816;p26"/>
              <p:cNvSpPr/>
              <p:nvPr/>
            </p:nvSpPr>
            <p:spPr>
              <a:xfrm>
                <a:off x="5858860" y="608360"/>
                <a:ext cx="77335" cy="179586"/>
              </a:xfrm>
              <a:custGeom>
                <a:rect b="b" l="l" r="r" t="t"/>
                <a:pathLst>
                  <a:path extrusionOk="0" h="179586" w="77335">
                    <a:moveTo>
                      <a:pt x="67451" y="179587"/>
                    </a:moveTo>
                    <a:cubicBezTo>
                      <a:pt x="67045" y="179587"/>
                      <a:pt x="66665" y="179587"/>
                      <a:pt x="66259" y="179511"/>
                    </a:cubicBezTo>
                    <a:cubicBezTo>
                      <a:pt x="58045" y="178522"/>
                      <a:pt x="16390" y="172666"/>
                      <a:pt x="3866" y="153499"/>
                    </a:cubicBezTo>
                    <a:cubicBezTo>
                      <a:pt x="-39" y="147515"/>
                      <a:pt x="-1002" y="140746"/>
                      <a:pt x="1051" y="133952"/>
                    </a:cubicBezTo>
                    <a:cubicBezTo>
                      <a:pt x="6705" y="115342"/>
                      <a:pt x="45166" y="10913"/>
                      <a:pt x="46814" y="6476"/>
                    </a:cubicBezTo>
                    <a:cubicBezTo>
                      <a:pt x="48690" y="1355"/>
                      <a:pt x="54470" y="-1256"/>
                      <a:pt x="59541" y="594"/>
                    </a:cubicBezTo>
                    <a:cubicBezTo>
                      <a:pt x="64662" y="2496"/>
                      <a:pt x="67299" y="8175"/>
                      <a:pt x="65397" y="13322"/>
                    </a:cubicBezTo>
                    <a:cubicBezTo>
                      <a:pt x="65017" y="14412"/>
                      <a:pt x="25517" y="121655"/>
                      <a:pt x="20041" y="139707"/>
                    </a:cubicBezTo>
                    <a:cubicBezTo>
                      <a:pt x="19661" y="140898"/>
                      <a:pt x="19787" y="141608"/>
                      <a:pt x="20472" y="142648"/>
                    </a:cubicBezTo>
                    <a:cubicBezTo>
                      <a:pt x="25999" y="151090"/>
                      <a:pt x="52467" y="157885"/>
                      <a:pt x="68617" y="159812"/>
                    </a:cubicBezTo>
                    <a:cubicBezTo>
                      <a:pt x="74043" y="160471"/>
                      <a:pt x="77922" y="165389"/>
                      <a:pt x="77263" y="170840"/>
                    </a:cubicBezTo>
                    <a:cubicBezTo>
                      <a:pt x="76654" y="175885"/>
                      <a:pt x="72395" y="179587"/>
                      <a:pt x="67451" y="179587"/>
                    </a:cubicBezTo>
                    <a:close/>
                  </a:path>
                </a:pathLst>
              </a:custGeom>
              <a:solidFill>
                <a:srgbClr val="EF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7" name="Google Shape;817;p26"/>
              <p:cNvSpPr/>
              <p:nvPr/>
            </p:nvSpPr>
            <p:spPr>
              <a:xfrm>
                <a:off x="6449439" y="552405"/>
                <a:ext cx="331986" cy="395404"/>
              </a:xfrm>
              <a:custGeom>
                <a:rect b="b" l="l" r="r" t="t"/>
                <a:pathLst>
                  <a:path extrusionOk="0" h="395404" w="331986">
                    <a:moveTo>
                      <a:pt x="299934" y="295907"/>
                    </a:moveTo>
                    <a:cubicBezTo>
                      <a:pt x="245779" y="390652"/>
                      <a:pt x="141908" y="423484"/>
                      <a:pt x="67953" y="369254"/>
                    </a:cubicBezTo>
                    <a:cubicBezTo>
                      <a:pt x="-6027" y="315023"/>
                      <a:pt x="-22076" y="194241"/>
                      <a:pt x="32053" y="99497"/>
                    </a:cubicBezTo>
                    <a:cubicBezTo>
                      <a:pt x="86207" y="4753"/>
                      <a:pt x="190079" y="-28079"/>
                      <a:pt x="264034" y="26151"/>
                    </a:cubicBezTo>
                    <a:cubicBezTo>
                      <a:pt x="338014" y="80381"/>
                      <a:pt x="354062" y="201163"/>
                      <a:pt x="299934" y="295907"/>
                    </a:cubicBez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26"/>
              <p:cNvSpPr/>
              <p:nvPr/>
            </p:nvSpPr>
            <p:spPr>
              <a:xfrm>
                <a:off x="6519250" y="675929"/>
                <a:ext cx="187743" cy="160518"/>
              </a:xfrm>
              <a:custGeom>
                <a:rect b="b" l="l" r="r" t="t"/>
                <a:pathLst>
                  <a:path extrusionOk="0" h="160518" w="187743">
                    <a:moveTo>
                      <a:pt x="12898" y="160519"/>
                    </a:moveTo>
                    <a:cubicBezTo>
                      <a:pt x="11554" y="160519"/>
                      <a:pt x="10210" y="160316"/>
                      <a:pt x="8867" y="159859"/>
                    </a:cubicBezTo>
                    <a:cubicBezTo>
                      <a:pt x="2097" y="157628"/>
                      <a:pt x="-1579" y="150352"/>
                      <a:pt x="652" y="143583"/>
                    </a:cubicBezTo>
                    <a:cubicBezTo>
                      <a:pt x="26588" y="64659"/>
                      <a:pt x="62412" y="16133"/>
                      <a:pt x="104346" y="3304"/>
                    </a:cubicBezTo>
                    <a:cubicBezTo>
                      <a:pt x="130054" y="-4580"/>
                      <a:pt x="157182" y="1707"/>
                      <a:pt x="182763" y="21508"/>
                    </a:cubicBezTo>
                    <a:cubicBezTo>
                      <a:pt x="188366" y="25869"/>
                      <a:pt x="189406" y="33956"/>
                      <a:pt x="185045" y="39585"/>
                    </a:cubicBezTo>
                    <a:cubicBezTo>
                      <a:pt x="180684" y="45238"/>
                      <a:pt x="172597" y="46227"/>
                      <a:pt x="166968" y="41892"/>
                    </a:cubicBezTo>
                    <a:cubicBezTo>
                      <a:pt x="148080" y="27263"/>
                      <a:pt x="129547" y="22547"/>
                      <a:pt x="111902" y="27948"/>
                    </a:cubicBezTo>
                    <a:cubicBezTo>
                      <a:pt x="78841" y="38063"/>
                      <a:pt x="48012" y="82000"/>
                      <a:pt x="25143" y="151620"/>
                    </a:cubicBezTo>
                    <a:cubicBezTo>
                      <a:pt x="23369" y="157045"/>
                      <a:pt x="18323" y="160493"/>
                      <a:pt x="12898" y="160493"/>
                    </a:cubicBezTo>
                    <a:close/>
                  </a:path>
                </a:pathLst>
              </a:custGeom>
              <a:solidFill>
                <a:srgbClr val="EF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9" name="Google Shape;819;p26"/>
              <p:cNvSpPr/>
              <p:nvPr/>
            </p:nvSpPr>
            <p:spPr>
              <a:xfrm>
                <a:off x="6545957" y="747018"/>
                <a:ext cx="78807" cy="118484"/>
              </a:xfrm>
              <a:custGeom>
                <a:rect b="b" l="l" r="r" t="t"/>
                <a:pathLst>
                  <a:path extrusionOk="0" h="118484" w="78807">
                    <a:moveTo>
                      <a:pt x="50765" y="118484"/>
                    </a:moveTo>
                    <a:cubicBezTo>
                      <a:pt x="48382" y="118484"/>
                      <a:pt x="45973" y="117825"/>
                      <a:pt x="43818" y="116431"/>
                    </a:cubicBezTo>
                    <a:cubicBezTo>
                      <a:pt x="37835" y="112577"/>
                      <a:pt x="36086" y="104616"/>
                      <a:pt x="39914" y="98633"/>
                    </a:cubicBezTo>
                    <a:cubicBezTo>
                      <a:pt x="45112" y="90520"/>
                      <a:pt x="57332" y="65369"/>
                      <a:pt x="51526" y="46760"/>
                    </a:cubicBezTo>
                    <a:cubicBezTo>
                      <a:pt x="44757" y="24982"/>
                      <a:pt x="13750" y="25793"/>
                      <a:pt x="13319" y="25793"/>
                    </a:cubicBezTo>
                    <a:cubicBezTo>
                      <a:pt x="5333" y="26174"/>
                      <a:pt x="237" y="20469"/>
                      <a:pt x="8" y="13370"/>
                    </a:cubicBezTo>
                    <a:cubicBezTo>
                      <a:pt x="-245" y="6246"/>
                      <a:pt x="5307" y="288"/>
                      <a:pt x="12431" y="35"/>
                    </a:cubicBezTo>
                    <a:cubicBezTo>
                      <a:pt x="14460" y="-117"/>
                      <a:pt x="63594" y="-1284"/>
                      <a:pt x="76144" y="39129"/>
                    </a:cubicBezTo>
                    <a:cubicBezTo>
                      <a:pt x="86690" y="73128"/>
                      <a:pt x="62580" y="111005"/>
                      <a:pt x="61566" y="112602"/>
                    </a:cubicBezTo>
                    <a:cubicBezTo>
                      <a:pt x="59106" y="116405"/>
                      <a:pt x="54974" y="118484"/>
                      <a:pt x="50740" y="118484"/>
                    </a:cubicBezTo>
                    <a:close/>
                  </a:path>
                </a:pathLst>
              </a:custGeom>
              <a:solidFill>
                <a:srgbClr val="EF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0" name="Google Shape;820;p26"/>
              <p:cNvSpPr/>
              <p:nvPr/>
            </p:nvSpPr>
            <p:spPr>
              <a:xfrm>
                <a:off x="6485758" y="891876"/>
                <a:ext cx="72053" cy="55085"/>
              </a:xfrm>
              <a:custGeom>
                <a:rect b="b" l="l" r="r" t="t"/>
                <a:pathLst>
                  <a:path extrusionOk="0" h="55085" w="72053">
                    <a:moveTo>
                      <a:pt x="64593" y="55085"/>
                    </a:moveTo>
                    <a:cubicBezTo>
                      <a:pt x="63731" y="55085"/>
                      <a:pt x="62843" y="54933"/>
                      <a:pt x="62007" y="54629"/>
                    </a:cubicBezTo>
                    <a:cubicBezTo>
                      <a:pt x="49761" y="50065"/>
                      <a:pt x="38048" y="43727"/>
                      <a:pt x="27247" y="35791"/>
                    </a:cubicBezTo>
                    <a:cubicBezTo>
                      <a:pt x="18019" y="29048"/>
                      <a:pt x="9475" y="21163"/>
                      <a:pt x="1818" y="12315"/>
                    </a:cubicBezTo>
                    <a:cubicBezTo>
                      <a:pt x="-869" y="9222"/>
                      <a:pt x="-539" y="4531"/>
                      <a:pt x="2554" y="1818"/>
                    </a:cubicBezTo>
                    <a:cubicBezTo>
                      <a:pt x="5672" y="-869"/>
                      <a:pt x="10362" y="-539"/>
                      <a:pt x="13050" y="2554"/>
                    </a:cubicBezTo>
                    <a:cubicBezTo>
                      <a:pt x="19971" y="10540"/>
                      <a:pt x="27704" y="17664"/>
                      <a:pt x="36045" y="23774"/>
                    </a:cubicBezTo>
                    <a:cubicBezTo>
                      <a:pt x="45755" y="30898"/>
                      <a:pt x="56251" y="36577"/>
                      <a:pt x="67204" y="40659"/>
                    </a:cubicBezTo>
                    <a:cubicBezTo>
                      <a:pt x="71058" y="42104"/>
                      <a:pt x="73010" y="46389"/>
                      <a:pt x="71590" y="50217"/>
                    </a:cubicBezTo>
                    <a:cubicBezTo>
                      <a:pt x="70475" y="53209"/>
                      <a:pt x="67635" y="55060"/>
                      <a:pt x="64618" y="55060"/>
                    </a:cubicBezTo>
                    <a:close/>
                  </a:path>
                </a:pathLst>
              </a:custGeom>
              <a:solidFill>
                <a:srgbClr val="EF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26"/>
              <p:cNvSpPr/>
              <p:nvPr/>
            </p:nvSpPr>
            <p:spPr>
              <a:xfrm>
                <a:off x="6039443" y="494448"/>
                <a:ext cx="59946" cy="198437"/>
              </a:xfrm>
              <a:custGeom>
                <a:rect b="b" l="l" r="r" t="t"/>
                <a:pathLst>
                  <a:path extrusionOk="0" h="198437" w="59946">
                    <a:moveTo>
                      <a:pt x="1540" y="101932"/>
                    </a:moveTo>
                    <a:cubicBezTo>
                      <a:pt x="6763" y="156720"/>
                      <a:pt x="23724" y="199896"/>
                      <a:pt x="39443" y="198400"/>
                    </a:cubicBezTo>
                    <a:cubicBezTo>
                      <a:pt x="55136" y="196904"/>
                      <a:pt x="63629" y="151269"/>
                      <a:pt x="58407" y="96506"/>
                    </a:cubicBezTo>
                    <a:cubicBezTo>
                      <a:pt x="53184" y="41718"/>
                      <a:pt x="36223" y="-1458"/>
                      <a:pt x="20504" y="38"/>
                    </a:cubicBezTo>
                    <a:cubicBezTo>
                      <a:pt x="4810" y="1534"/>
                      <a:pt x="-3683" y="47169"/>
                      <a:pt x="1540" y="101932"/>
                    </a:cubicBezTo>
                    <a:close/>
                  </a:path>
                </a:pathLst>
              </a:custGeom>
              <a:solidFill>
                <a:srgbClr val="0505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26"/>
              <p:cNvSpPr/>
              <p:nvPr/>
            </p:nvSpPr>
            <p:spPr>
              <a:xfrm>
                <a:off x="5787683" y="519055"/>
                <a:ext cx="47963" cy="198408"/>
              </a:xfrm>
              <a:custGeom>
                <a:rect b="b" l="l" r="r" t="t"/>
                <a:pathLst>
                  <a:path extrusionOk="0" h="198408" w="47963">
                    <a:moveTo>
                      <a:pt x="1950" y="101308"/>
                    </a:moveTo>
                    <a:cubicBezTo>
                      <a:pt x="7173" y="156096"/>
                      <a:pt x="21269" y="199551"/>
                      <a:pt x="33439" y="198385"/>
                    </a:cubicBezTo>
                    <a:cubicBezTo>
                      <a:pt x="45608" y="197219"/>
                      <a:pt x="51236" y="151862"/>
                      <a:pt x="46014" y="97100"/>
                    </a:cubicBezTo>
                    <a:cubicBezTo>
                      <a:pt x="40791" y="42312"/>
                      <a:pt x="26695" y="-1143"/>
                      <a:pt x="14525" y="23"/>
                    </a:cubicBezTo>
                    <a:cubicBezTo>
                      <a:pt x="2356" y="1189"/>
                      <a:pt x="-3273" y="46546"/>
                      <a:pt x="1950" y="101308"/>
                    </a:cubicBezTo>
                    <a:close/>
                  </a:path>
                </a:pathLst>
              </a:custGeom>
              <a:solidFill>
                <a:srgbClr val="0505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3" name="Google Shape;823;p26"/>
              <p:cNvSpPr/>
              <p:nvPr/>
            </p:nvSpPr>
            <p:spPr>
              <a:xfrm>
                <a:off x="6409489" y="449891"/>
                <a:ext cx="270777" cy="161979"/>
              </a:xfrm>
              <a:custGeom>
                <a:rect b="b" l="l" r="r" t="t"/>
                <a:pathLst>
                  <a:path extrusionOk="0" h="161979" w="270777">
                    <a:moveTo>
                      <a:pt x="25" y="28014"/>
                    </a:moveTo>
                    <a:lnTo>
                      <a:pt x="257131" y="75"/>
                    </a:lnTo>
                    <a:cubicBezTo>
                      <a:pt x="265269" y="-813"/>
                      <a:pt x="271987" y="6337"/>
                      <a:pt x="270593" y="14399"/>
                    </a:cubicBezTo>
                    <a:lnTo>
                      <a:pt x="258652" y="84044"/>
                    </a:lnTo>
                    <a:cubicBezTo>
                      <a:pt x="257283" y="92056"/>
                      <a:pt x="251325" y="98521"/>
                      <a:pt x="243440" y="100549"/>
                    </a:cubicBezTo>
                    <a:lnTo>
                      <a:pt x="4183" y="161979"/>
                    </a:lnTo>
                    <a:lnTo>
                      <a:pt x="0" y="28014"/>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26"/>
              <p:cNvSpPr/>
              <p:nvPr/>
            </p:nvSpPr>
            <p:spPr>
              <a:xfrm>
                <a:off x="5616147" y="395128"/>
                <a:ext cx="800217" cy="445670"/>
              </a:xfrm>
              <a:custGeom>
                <a:rect b="b" l="l" r="r" t="t"/>
                <a:pathLst>
                  <a:path extrusionOk="0" h="445670" w="800217">
                    <a:moveTo>
                      <a:pt x="330015" y="2990"/>
                    </a:moveTo>
                    <a:cubicBezTo>
                      <a:pt x="178531" y="11027"/>
                      <a:pt x="79983" y="30397"/>
                      <a:pt x="32421" y="41983"/>
                    </a:cubicBezTo>
                    <a:cubicBezTo>
                      <a:pt x="12823" y="46750"/>
                      <a:pt x="-589" y="64623"/>
                      <a:pt x="20" y="84779"/>
                    </a:cubicBezTo>
                    <a:lnTo>
                      <a:pt x="8310" y="350657"/>
                    </a:lnTo>
                    <a:cubicBezTo>
                      <a:pt x="8640" y="361330"/>
                      <a:pt x="12772" y="371624"/>
                      <a:pt x="20378" y="379128"/>
                    </a:cubicBezTo>
                    <a:cubicBezTo>
                      <a:pt x="45047" y="403568"/>
                      <a:pt x="119154" y="447201"/>
                      <a:pt x="333412" y="445629"/>
                    </a:cubicBezTo>
                    <a:cubicBezTo>
                      <a:pt x="567091" y="443930"/>
                      <a:pt x="707471" y="388661"/>
                      <a:pt x="767305" y="358161"/>
                    </a:cubicBezTo>
                    <a:cubicBezTo>
                      <a:pt x="788246" y="347487"/>
                      <a:pt x="800923" y="325582"/>
                      <a:pt x="800187" y="302105"/>
                    </a:cubicBezTo>
                    <a:lnTo>
                      <a:pt x="793773" y="96289"/>
                    </a:lnTo>
                    <a:cubicBezTo>
                      <a:pt x="792506" y="55344"/>
                      <a:pt x="761626" y="21320"/>
                      <a:pt x="720934" y="16427"/>
                    </a:cubicBezTo>
                    <a:cubicBezTo>
                      <a:pt x="639272" y="6590"/>
                      <a:pt x="494785" y="-5757"/>
                      <a:pt x="329990" y="29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26"/>
              <p:cNvSpPr/>
              <p:nvPr/>
            </p:nvSpPr>
            <p:spPr>
              <a:xfrm>
                <a:off x="6319613" y="409578"/>
                <a:ext cx="96553" cy="368886"/>
              </a:xfrm>
              <a:custGeom>
                <a:rect b="b" l="l" r="r" t="t"/>
                <a:pathLst>
                  <a:path extrusionOk="0" h="368886" w="96553">
                    <a:moveTo>
                      <a:pt x="43202" y="5273"/>
                    </a:moveTo>
                    <a:cubicBezTo>
                      <a:pt x="31032" y="3651"/>
                      <a:pt x="16429" y="1825"/>
                      <a:pt x="0" y="0"/>
                    </a:cubicBezTo>
                    <a:cubicBezTo>
                      <a:pt x="9507" y="5907"/>
                      <a:pt x="15795" y="16277"/>
                      <a:pt x="16150" y="27990"/>
                    </a:cubicBezTo>
                    <a:lnTo>
                      <a:pt x="25328" y="323150"/>
                    </a:lnTo>
                    <a:cubicBezTo>
                      <a:pt x="25885" y="340644"/>
                      <a:pt x="18888" y="357225"/>
                      <a:pt x="6566" y="368887"/>
                    </a:cubicBezTo>
                    <a:cubicBezTo>
                      <a:pt x="32705" y="358923"/>
                      <a:pt x="53672" y="350303"/>
                      <a:pt x="67895" y="341632"/>
                    </a:cubicBezTo>
                    <a:cubicBezTo>
                      <a:pt x="96722" y="324088"/>
                      <a:pt x="96975" y="296453"/>
                      <a:pt x="96443" y="279847"/>
                    </a:cubicBezTo>
                    <a:lnTo>
                      <a:pt x="89496" y="56791"/>
                    </a:lnTo>
                    <a:cubicBezTo>
                      <a:pt x="88685" y="30576"/>
                      <a:pt x="69138" y="8747"/>
                      <a:pt x="43151" y="524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26"/>
              <p:cNvSpPr/>
              <p:nvPr/>
            </p:nvSpPr>
            <p:spPr>
              <a:xfrm>
                <a:off x="5662050" y="446638"/>
                <a:ext cx="597076" cy="306657"/>
              </a:xfrm>
              <a:custGeom>
                <a:rect b="b" l="l" r="r" t="t"/>
                <a:pathLst>
                  <a:path extrusionOk="0" h="306657" w="597076">
                    <a:moveTo>
                      <a:pt x="294076" y="8728"/>
                    </a:moveTo>
                    <a:lnTo>
                      <a:pt x="294026" y="8728"/>
                    </a:lnTo>
                    <a:cubicBezTo>
                      <a:pt x="294026" y="8728"/>
                      <a:pt x="13545" y="17449"/>
                      <a:pt x="13545" y="17449"/>
                    </a:cubicBezTo>
                    <a:cubicBezTo>
                      <a:pt x="5837" y="17677"/>
                      <a:pt x="-222" y="24142"/>
                      <a:pt x="6" y="31850"/>
                    </a:cubicBezTo>
                    <a:lnTo>
                      <a:pt x="8145" y="293113"/>
                    </a:lnTo>
                    <a:cubicBezTo>
                      <a:pt x="8373" y="300820"/>
                      <a:pt x="14838" y="306880"/>
                      <a:pt x="22545" y="306651"/>
                    </a:cubicBezTo>
                    <a:lnTo>
                      <a:pt x="303026" y="297930"/>
                    </a:lnTo>
                    <a:lnTo>
                      <a:pt x="303077" y="297930"/>
                    </a:lnTo>
                    <a:lnTo>
                      <a:pt x="583532" y="289208"/>
                    </a:lnTo>
                    <a:cubicBezTo>
                      <a:pt x="591239" y="288980"/>
                      <a:pt x="597299" y="282515"/>
                      <a:pt x="597071" y="274808"/>
                    </a:cubicBezTo>
                    <a:lnTo>
                      <a:pt x="588932" y="13545"/>
                    </a:lnTo>
                    <a:cubicBezTo>
                      <a:pt x="588704" y="5837"/>
                      <a:pt x="582239" y="-222"/>
                      <a:pt x="574532" y="6"/>
                    </a:cubicBezTo>
                    <a:lnTo>
                      <a:pt x="294076" y="87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7" name="Google Shape;827;p26"/>
              <p:cNvSpPr/>
              <p:nvPr/>
            </p:nvSpPr>
            <p:spPr>
              <a:xfrm rot="-103101">
                <a:off x="5667622" y="645053"/>
                <a:ext cx="294735" cy="14889"/>
              </a:xfrm>
              <a:custGeom>
                <a:rect b="b" l="l" r="r" t="t"/>
                <a:pathLst>
                  <a:path extrusionOk="0" h="14882" w="294602">
                    <a:moveTo>
                      <a:pt x="0" y="0"/>
                    </a:moveTo>
                    <a:lnTo>
                      <a:pt x="294602" y="0"/>
                    </a:lnTo>
                    <a:lnTo>
                      <a:pt x="294602" y="14882"/>
                    </a:lnTo>
                    <a:lnTo>
                      <a:pt x="0" y="1488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26"/>
              <p:cNvSpPr/>
              <p:nvPr/>
            </p:nvSpPr>
            <p:spPr>
              <a:xfrm rot="-103101">
                <a:off x="5962048" y="635886"/>
                <a:ext cx="294735" cy="14889"/>
              </a:xfrm>
              <a:custGeom>
                <a:rect b="b" l="l" r="r" t="t"/>
                <a:pathLst>
                  <a:path extrusionOk="0" h="14882" w="294602">
                    <a:moveTo>
                      <a:pt x="0" y="0"/>
                    </a:moveTo>
                    <a:lnTo>
                      <a:pt x="294602" y="0"/>
                    </a:lnTo>
                    <a:lnTo>
                      <a:pt x="294602" y="14882"/>
                    </a:lnTo>
                    <a:lnTo>
                      <a:pt x="0" y="1488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26"/>
              <p:cNvSpPr/>
              <p:nvPr/>
            </p:nvSpPr>
            <p:spPr>
              <a:xfrm>
                <a:off x="5732436" y="522703"/>
                <a:ext cx="144689" cy="92842"/>
              </a:xfrm>
              <a:custGeom>
                <a:rect b="b" l="l" r="r" t="t"/>
                <a:pathLst>
                  <a:path extrusionOk="0" h="92842" w="144689">
                    <a:moveTo>
                      <a:pt x="18913" y="92843"/>
                    </a:moveTo>
                    <a:lnTo>
                      <a:pt x="0" y="75299"/>
                    </a:lnTo>
                    <a:lnTo>
                      <a:pt x="69974" y="0"/>
                    </a:lnTo>
                    <a:lnTo>
                      <a:pt x="144690" y="70786"/>
                    </a:lnTo>
                    <a:lnTo>
                      <a:pt x="126943" y="89471"/>
                    </a:lnTo>
                    <a:lnTo>
                      <a:pt x="71141" y="36610"/>
                    </a:lnTo>
                    <a:lnTo>
                      <a:pt x="18913" y="9284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26"/>
              <p:cNvSpPr/>
              <p:nvPr/>
            </p:nvSpPr>
            <p:spPr>
              <a:xfrm>
                <a:off x="6043594" y="513018"/>
                <a:ext cx="144664" cy="92817"/>
              </a:xfrm>
              <a:custGeom>
                <a:rect b="b" l="l" r="r" t="t"/>
                <a:pathLst>
                  <a:path extrusionOk="0" h="92817" w="144664">
                    <a:moveTo>
                      <a:pt x="18888" y="92818"/>
                    </a:moveTo>
                    <a:lnTo>
                      <a:pt x="0" y="75273"/>
                    </a:lnTo>
                    <a:lnTo>
                      <a:pt x="69974" y="0"/>
                    </a:lnTo>
                    <a:lnTo>
                      <a:pt x="144664" y="70760"/>
                    </a:lnTo>
                    <a:lnTo>
                      <a:pt x="126943" y="89471"/>
                    </a:lnTo>
                    <a:lnTo>
                      <a:pt x="71115" y="36610"/>
                    </a:lnTo>
                    <a:lnTo>
                      <a:pt x="18888" y="9281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26"/>
              <p:cNvSpPr/>
              <p:nvPr/>
            </p:nvSpPr>
            <p:spPr>
              <a:xfrm rot="-103101">
                <a:off x="5865233" y="684718"/>
                <a:ext cx="196853" cy="25009"/>
              </a:xfrm>
              <a:custGeom>
                <a:rect b="b" l="l" r="r" t="t"/>
                <a:pathLst>
                  <a:path extrusionOk="0" h="24998" w="196764">
                    <a:moveTo>
                      <a:pt x="0" y="0"/>
                    </a:moveTo>
                    <a:lnTo>
                      <a:pt x="196765" y="0"/>
                    </a:lnTo>
                    <a:lnTo>
                      <a:pt x="196765" y="24998"/>
                    </a:lnTo>
                    <a:lnTo>
                      <a:pt x="0" y="2499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26"/>
              <p:cNvSpPr/>
              <p:nvPr/>
            </p:nvSpPr>
            <p:spPr>
              <a:xfrm>
                <a:off x="6360049" y="484364"/>
                <a:ext cx="29946" cy="137604"/>
              </a:xfrm>
              <a:custGeom>
                <a:rect b="b" l="l" r="r" t="t"/>
                <a:pathLst>
                  <a:path extrusionOk="0" h="137604" w="29946">
                    <a:moveTo>
                      <a:pt x="9332" y="137369"/>
                    </a:moveTo>
                    <a:lnTo>
                      <a:pt x="26191" y="130625"/>
                    </a:lnTo>
                    <a:cubicBezTo>
                      <a:pt x="28524" y="129687"/>
                      <a:pt x="30020" y="127405"/>
                      <a:pt x="29944" y="124870"/>
                    </a:cubicBezTo>
                    <a:lnTo>
                      <a:pt x="26242" y="5812"/>
                    </a:lnTo>
                    <a:cubicBezTo>
                      <a:pt x="26115" y="1882"/>
                      <a:pt x="22287" y="-882"/>
                      <a:pt x="18509" y="259"/>
                    </a:cubicBezTo>
                    <a:lnTo>
                      <a:pt x="2790" y="3606"/>
                    </a:lnTo>
                    <a:cubicBezTo>
                      <a:pt x="1092" y="4113"/>
                      <a:pt x="-49" y="5710"/>
                      <a:pt x="2" y="7485"/>
                    </a:cubicBezTo>
                    <a:lnTo>
                      <a:pt x="3931" y="133794"/>
                    </a:lnTo>
                    <a:cubicBezTo>
                      <a:pt x="4007" y="136532"/>
                      <a:pt x="6796" y="138332"/>
                      <a:pt x="9332" y="13731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26"/>
              <p:cNvSpPr/>
              <p:nvPr/>
            </p:nvSpPr>
            <p:spPr>
              <a:xfrm>
                <a:off x="5628967" y="457948"/>
                <a:ext cx="14762" cy="14762"/>
              </a:xfrm>
              <a:custGeom>
                <a:rect b="b" l="l" r="r" t="t"/>
                <a:pathLst>
                  <a:path extrusionOk="0" h="14762" w="14762">
                    <a:moveTo>
                      <a:pt x="4" y="7610"/>
                    </a:moveTo>
                    <a:cubicBezTo>
                      <a:pt x="-123" y="3528"/>
                      <a:pt x="3071" y="130"/>
                      <a:pt x="7153" y="4"/>
                    </a:cubicBezTo>
                    <a:cubicBezTo>
                      <a:pt x="11235" y="-123"/>
                      <a:pt x="14632" y="3071"/>
                      <a:pt x="14759" y="7153"/>
                    </a:cubicBezTo>
                    <a:cubicBezTo>
                      <a:pt x="14886" y="11235"/>
                      <a:pt x="11691" y="14632"/>
                      <a:pt x="7610" y="14759"/>
                    </a:cubicBezTo>
                    <a:cubicBezTo>
                      <a:pt x="3528" y="14886"/>
                      <a:pt x="130" y="11691"/>
                      <a:pt x="4" y="76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4" name="Google Shape;834;p26"/>
              <p:cNvSpPr/>
              <p:nvPr/>
            </p:nvSpPr>
            <p:spPr>
              <a:xfrm>
                <a:off x="5634215" y="717690"/>
                <a:ext cx="14762" cy="14762"/>
              </a:xfrm>
              <a:custGeom>
                <a:rect b="b" l="l" r="r" t="t"/>
                <a:pathLst>
                  <a:path extrusionOk="0" h="14762" w="14762">
                    <a:moveTo>
                      <a:pt x="4" y="7610"/>
                    </a:moveTo>
                    <a:cubicBezTo>
                      <a:pt x="-123" y="3528"/>
                      <a:pt x="3071" y="130"/>
                      <a:pt x="7153" y="4"/>
                    </a:cubicBezTo>
                    <a:cubicBezTo>
                      <a:pt x="11235" y="-123"/>
                      <a:pt x="14632" y="3071"/>
                      <a:pt x="14759" y="7153"/>
                    </a:cubicBezTo>
                    <a:cubicBezTo>
                      <a:pt x="14886" y="11235"/>
                      <a:pt x="11691" y="14632"/>
                      <a:pt x="7610" y="14759"/>
                    </a:cubicBezTo>
                    <a:cubicBezTo>
                      <a:pt x="3528" y="14886"/>
                      <a:pt x="130" y="11691"/>
                      <a:pt x="4" y="76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26"/>
              <p:cNvSpPr/>
              <p:nvPr/>
            </p:nvSpPr>
            <p:spPr>
              <a:xfrm>
                <a:off x="6284620" y="693298"/>
                <a:ext cx="22829" cy="22829"/>
              </a:xfrm>
              <a:custGeom>
                <a:rect b="b" l="l" r="r" t="t"/>
                <a:pathLst>
                  <a:path extrusionOk="0" h="22829" w="22829">
                    <a:moveTo>
                      <a:pt x="22824" y="11060"/>
                    </a:moveTo>
                    <a:cubicBezTo>
                      <a:pt x="22621" y="4747"/>
                      <a:pt x="17373" y="-197"/>
                      <a:pt x="11060" y="6"/>
                    </a:cubicBezTo>
                    <a:cubicBezTo>
                      <a:pt x="4747" y="209"/>
                      <a:pt x="-197" y="5482"/>
                      <a:pt x="6" y="11770"/>
                    </a:cubicBezTo>
                    <a:cubicBezTo>
                      <a:pt x="209" y="18057"/>
                      <a:pt x="5482" y="23027"/>
                      <a:pt x="11770" y="22824"/>
                    </a:cubicBezTo>
                    <a:cubicBezTo>
                      <a:pt x="18083" y="22621"/>
                      <a:pt x="23026" y="17373"/>
                      <a:pt x="22824" y="110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26"/>
              <p:cNvSpPr/>
              <p:nvPr/>
            </p:nvSpPr>
            <p:spPr>
              <a:xfrm>
                <a:off x="6276659" y="437663"/>
                <a:ext cx="22829" cy="22829"/>
              </a:xfrm>
              <a:custGeom>
                <a:rect b="b" l="l" r="r" t="t"/>
                <a:pathLst>
                  <a:path extrusionOk="0" h="22829" w="22829">
                    <a:moveTo>
                      <a:pt x="22824" y="11060"/>
                    </a:moveTo>
                    <a:cubicBezTo>
                      <a:pt x="22621" y="4747"/>
                      <a:pt x="17373" y="-197"/>
                      <a:pt x="11060" y="6"/>
                    </a:cubicBezTo>
                    <a:cubicBezTo>
                      <a:pt x="4747" y="209"/>
                      <a:pt x="-197" y="5457"/>
                      <a:pt x="6" y="11770"/>
                    </a:cubicBezTo>
                    <a:cubicBezTo>
                      <a:pt x="209" y="18083"/>
                      <a:pt x="5457" y="23027"/>
                      <a:pt x="11770" y="22824"/>
                    </a:cubicBezTo>
                    <a:cubicBezTo>
                      <a:pt x="18083" y="22621"/>
                      <a:pt x="23027" y="17348"/>
                      <a:pt x="22824" y="110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7" name="Google Shape;837;p26"/>
              <p:cNvSpPr/>
              <p:nvPr/>
            </p:nvSpPr>
            <p:spPr>
              <a:xfrm>
                <a:off x="6411235" y="520486"/>
                <a:ext cx="263323" cy="63217"/>
              </a:xfrm>
              <a:custGeom>
                <a:rect b="b" l="l" r="r" t="t"/>
                <a:pathLst>
                  <a:path extrusionOk="0" h="63217" w="263323">
                    <a:moveTo>
                      <a:pt x="4973" y="63217"/>
                    </a:moveTo>
                    <a:cubicBezTo>
                      <a:pt x="2666" y="63217"/>
                      <a:pt x="612" y="61620"/>
                      <a:pt x="105" y="59287"/>
                    </a:cubicBezTo>
                    <a:cubicBezTo>
                      <a:pt x="-453" y="56625"/>
                      <a:pt x="1271" y="53989"/>
                      <a:pt x="3933" y="53431"/>
                    </a:cubicBezTo>
                    <a:lnTo>
                      <a:pt x="257337" y="113"/>
                    </a:lnTo>
                    <a:cubicBezTo>
                      <a:pt x="260075" y="-470"/>
                      <a:pt x="262661" y="1254"/>
                      <a:pt x="263219" y="3942"/>
                    </a:cubicBezTo>
                    <a:cubicBezTo>
                      <a:pt x="263777" y="6604"/>
                      <a:pt x="262053" y="9241"/>
                      <a:pt x="259391" y="9798"/>
                    </a:cubicBezTo>
                    <a:lnTo>
                      <a:pt x="5987" y="63116"/>
                    </a:lnTo>
                    <a:cubicBezTo>
                      <a:pt x="5632" y="63192"/>
                      <a:pt x="5277" y="63217"/>
                      <a:pt x="4947" y="6321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38" name="Google Shape;838;p26"/>
            <p:cNvGrpSpPr/>
            <p:nvPr/>
          </p:nvGrpSpPr>
          <p:grpSpPr>
            <a:xfrm>
              <a:off x="8025039" y="539493"/>
              <a:ext cx="811486" cy="733670"/>
              <a:chOff x="1641646" y="129663"/>
              <a:chExt cx="1067323" cy="964974"/>
            </a:xfrm>
          </p:grpSpPr>
          <p:grpSp>
            <p:nvGrpSpPr>
              <p:cNvPr id="839" name="Google Shape;839;p26"/>
              <p:cNvGrpSpPr/>
              <p:nvPr/>
            </p:nvGrpSpPr>
            <p:grpSpPr>
              <a:xfrm>
                <a:off x="1675148" y="361753"/>
                <a:ext cx="1033821" cy="732884"/>
                <a:chOff x="1675148" y="361753"/>
                <a:chExt cx="1033821" cy="732884"/>
              </a:xfrm>
            </p:grpSpPr>
            <p:sp>
              <p:nvSpPr>
                <p:cNvPr id="840" name="Google Shape;840;p26"/>
                <p:cNvSpPr/>
                <p:nvPr/>
              </p:nvSpPr>
              <p:spPr>
                <a:xfrm>
                  <a:off x="1675148" y="361753"/>
                  <a:ext cx="1033821" cy="732884"/>
                </a:xfrm>
                <a:custGeom>
                  <a:rect b="b" l="l" r="r" t="t"/>
                  <a:pathLst>
                    <a:path extrusionOk="0" h="295816" w="417284">
                      <a:moveTo>
                        <a:pt x="269376" y="295816"/>
                      </a:moveTo>
                      <a:lnTo>
                        <a:pt x="147908" y="295816"/>
                      </a:lnTo>
                      <a:cubicBezTo>
                        <a:pt x="66225" y="295816"/>
                        <a:pt x="0" y="229592"/>
                        <a:pt x="0" y="147908"/>
                      </a:cubicBezTo>
                      <a:lnTo>
                        <a:pt x="0" y="147908"/>
                      </a:lnTo>
                      <a:cubicBezTo>
                        <a:pt x="0" y="66225"/>
                        <a:pt x="66225" y="0"/>
                        <a:pt x="147908" y="0"/>
                      </a:cubicBezTo>
                      <a:lnTo>
                        <a:pt x="269376" y="0"/>
                      </a:lnTo>
                      <a:cubicBezTo>
                        <a:pt x="351060" y="0"/>
                        <a:pt x="417284" y="66225"/>
                        <a:pt x="417284" y="147908"/>
                      </a:cubicBezTo>
                      <a:lnTo>
                        <a:pt x="417284" y="147908"/>
                      </a:lnTo>
                      <a:cubicBezTo>
                        <a:pt x="417284" y="229592"/>
                        <a:pt x="351060" y="295816"/>
                        <a:pt x="269376"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41" name="Google Shape;841;p26"/>
                <p:cNvGrpSpPr/>
                <p:nvPr/>
              </p:nvGrpSpPr>
              <p:grpSpPr>
                <a:xfrm>
                  <a:off x="1903705" y="475177"/>
                  <a:ext cx="605704" cy="511239"/>
                  <a:chOff x="1903705" y="475177"/>
                  <a:chExt cx="605704" cy="511239"/>
                </a:xfrm>
              </p:grpSpPr>
              <p:sp>
                <p:nvSpPr>
                  <p:cNvPr id="842" name="Google Shape;842;p26"/>
                  <p:cNvSpPr/>
                  <p:nvPr/>
                </p:nvSpPr>
                <p:spPr>
                  <a:xfrm>
                    <a:off x="2198400" y="794026"/>
                    <a:ext cx="15244" cy="88558"/>
                  </a:xfrm>
                  <a:custGeom>
                    <a:rect b="b" l="l" r="r" t="t"/>
                    <a:pathLst>
                      <a:path extrusionOk="0" h="35745" w="6153">
                        <a:moveTo>
                          <a:pt x="0" y="0"/>
                        </a:moveTo>
                        <a:lnTo>
                          <a:pt x="6154" y="0"/>
                        </a:lnTo>
                        <a:lnTo>
                          <a:pt x="6154" y="35745"/>
                        </a:lnTo>
                        <a:lnTo>
                          <a:pt x="0" y="3574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3" name="Google Shape;843;p26"/>
                  <p:cNvSpPr/>
                  <p:nvPr/>
                </p:nvSpPr>
                <p:spPr>
                  <a:xfrm>
                    <a:off x="2173588" y="874967"/>
                    <a:ext cx="64910" cy="64910"/>
                  </a:xfrm>
                  <a:custGeom>
                    <a:rect b="b" l="l" r="r" t="t"/>
                    <a:pathLst>
                      <a:path extrusionOk="0" h="26200" w="26200">
                        <a:moveTo>
                          <a:pt x="13095" y="26201"/>
                        </a:moveTo>
                        <a:cubicBezTo>
                          <a:pt x="5884" y="26201"/>
                          <a:pt x="0" y="20326"/>
                          <a:pt x="0" y="13095"/>
                        </a:cubicBezTo>
                        <a:cubicBezTo>
                          <a:pt x="0" y="5864"/>
                          <a:pt x="5874" y="0"/>
                          <a:pt x="13095" y="0"/>
                        </a:cubicBezTo>
                        <a:cubicBezTo>
                          <a:pt x="20316" y="0"/>
                          <a:pt x="26201" y="5874"/>
                          <a:pt x="26201" y="13095"/>
                        </a:cubicBezTo>
                        <a:cubicBezTo>
                          <a:pt x="26201" y="20316"/>
                          <a:pt x="20326" y="26201"/>
                          <a:pt x="13095" y="26201"/>
                        </a:cubicBezTo>
                        <a:close/>
                        <a:moveTo>
                          <a:pt x="13095" y="6164"/>
                        </a:moveTo>
                        <a:cubicBezTo>
                          <a:pt x="9275" y="6164"/>
                          <a:pt x="6164" y="9275"/>
                          <a:pt x="6164" y="13105"/>
                        </a:cubicBezTo>
                        <a:cubicBezTo>
                          <a:pt x="6164" y="16935"/>
                          <a:pt x="9275" y="20047"/>
                          <a:pt x="13095" y="20047"/>
                        </a:cubicBezTo>
                        <a:cubicBezTo>
                          <a:pt x="16915" y="20047"/>
                          <a:pt x="20037" y="16935"/>
                          <a:pt x="20037" y="13105"/>
                        </a:cubicBezTo>
                        <a:cubicBezTo>
                          <a:pt x="20037" y="9275"/>
                          <a:pt x="16925" y="6164"/>
                          <a:pt x="13095" y="61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4" name="Google Shape;844;p26"/>
                  <p:cNvSpPr/>
                  <p:nvPr/>
                </p:nvSpPr>
                <p:spPr>
                  <a:xfrm>
                    <a:off x="2074828" y="794026"/>
                    <a:ext cx="62094" cy="146797"/>
                  </a:xfrm>
                  <a:custGeom>
                    <a:rect b="b" l="l" r="r" t="t"/>
                    <a:pathLst>
                      <a:path extrusionOk="0" h="59252" w="25063">
                        <a:moveTo>
                          <a:pt x="4528" y="59253"/>
                        </a:moveTo>
                        <a:lnTo>
                          <a:pt x="0" y="55084"/>
                        </a:lnTo>
                        <a:lnTo>
                          <a:pt x="14980" y="38807"/>
                        </a:lnTo>
                        <a:cubicBezTo>
                          <a:pt x="17514" y="36054"/>
                          <a:pt x="18910" y="32484"/>
                          <a:pt x="18910" y="28744"/>
                        </a:cubicBezTo>
                        <a:lnTo>
                          <a:pt x="18910" y="0"/>
                        </a:lnTo>
                        <a:lnTo>
                          <a:pt x="25064" y="0"/>
                        </a:lnTo>
                        <a:lnTo>
                          <a:pt x="25064" y="28744"/>
                        </a:lnTo>
                        <a:cubicBezTo>
                          <a:pt x="25064" y="34030"/>
                          <a:pt x="23089" y="39086"/>
                          <a:pt x="19518" y="42976"/>
                        </a:cubicBezTo>
                        <a:lnTo>
                          <a:pt x="4538"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5" name="Google Shape;845;p26"/>
                  <p:cNvSpPr/>
                  <p:nvPr/>
                </p:nvSpPr>
                <p:spPr>
                  <a:xfrm>
                    <a:off x="2031183" y="921506"/>
                    <a:ext cx="64886" cy="64910"/>
                  </a:xfrm>
                  <a:custGeom>
                    <a:rect b="b" l="l" r="r" t="t"/>
                    <a:pathLst>
                      <a:path extrusionOk="0" h="26200" w="26190">
                        <a:moveTo>
                          <a:pt x="13095" y="26201"/>
                        </a:moveTo>
                        <a:cubicBezTo>
                          <a:pt x="5874" y="26201"/>
                          <a:pt x="0" y="20326"/>
                          <a:pt x="0" y="13105"/>
                        </a:cubicBezTo>
                        <a:cubicBezTo>
                          <a:pt x="0" y="5884"/>
                          <a:pt x="5874" y="0"/>
                          <a:pt x="13095" y="0"/>
                        </a:cubicBezTo>
                        <a:cubicBezTo>
                          <a:pt x="20316" y="0"/>
                          <a:pt x="26191" y="5874"/>
                          <a:pt x="26191" y="13105"/>
                        </a:cubicBezTo>
                        <a:cubicBezTo>
                          <a:pt x="26191" y="20336"/>
                          <a:pt x="20316" y="26201"/>
                          <a:pt x="13095" y="26201"/>
                        </a:cubicBezTo>
                        <a:close/>
                        <a:moveTo>
                          <a:pt x="13095" y="6154"/>
                        </a:moveTo>
                        <a:cubicBezTo>
                          <a:pt x="9265" y="6154"/>
                          <a:pt x="6154" y="9265"/>
                          <a:pt x="6154" y="13095"/>
                        </a:cubicBezTo>
                        <a:cubicBezTo>
                          <a:pt x="6154" y="16925"/>
                          <a:pt x="9265" y="20037"/>
                          <a:pt x="13095" y="20037"/>
                        </a:cubicBezTo>
                        <a:cubicBezTo>
                          <a:pt x="16925" y="20037"/>
                          <a:pt x="20027" y="16925"/>
                          <a:pt x="20027" y="13095"/>
                        </a:cubicBezTo>
                        <a:cubicBezTo>
                          <a:pt x="20027" y="9265"/>
                          <a:pt x="1691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6" name="Google Shape;846;p26"/>
                  <p:cNvSpPr/>
                  <p:nvPr/>
                </p:nvSpPr>
                <p:spPr>
                  <a:xfrm>
                    <a:off x="1960721" y="794001"/>
                    <a:ext cx="41166" cy="115516"/>
                  </a:xfrm>
                  <a:custGeom>
                    <a:rect b="b" l="l" r="r" t="t"/>
                    <a:pathLst>
                      <a:path extrusionOk="0" h="46626" w="16616">
                        <a:moveTo>
                          <a:pt x="4757" y="46626"/>
                        </a:moveTo>
                        <a:lnTo>
                          <a:pt x="0" y="42727"/>
                        </a:lnTo>
                        <a:lnTo>
                          <a:pt x="7091" y="34060"/>
                        </a:lnTo>
                        <a:cubicBezTo>
                          <a:pt x="9265" y="31407"/>
                          <a:pt x="10462" y="28066"/>
                          <a:pt x="10462" y="24635"/>
                        </a:cubicBezTo>
                        <a:lnTo>
                          <a:pt x="10462" y="0"/>
                        </a:lnTo>
                        <a:lnTo>
                          <a:pt x="16616" y="0"/>
                        </a:lnTo>
                        <a:lnTo>
                          <a:pt x="16616" y="24635"/>
                        </a:lnTo>
                        <a:cubicBezTo>
                          <a:pt x="16616" y="29482"/>
                          <a:pt x="14921" y="34209"/>
                          <a:pt x="11849" y="37959"/>
                        </a:cubicBezTo>
                        <a:lnTo>
                          <a:pt x="4757"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7" name="Google Shape;847;p26"/>
                  <p:cNvSpPr/>
                  <p:nvPr/>
                </p:nvSpPr>
                <p:spPr>
                  <a:xfrm>
                    <a:off x="1918288"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0" y="5874"/>
                          <a:pt x="26210" y="13105"/>
                        </a:cubicBezTo>
                        <a:cubicBezTo>
                          <a:pt x="26210"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8" name="Google Shape;848;p26"/>
                  <p:cNvSpPr/>
                  <p:nvPr/>
                </p:nvSpPr>
                <p:spPr>
                  <a:xfrm>
                    <a:off x="2055995"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9" name="Google Shape;849;p26"/>
                  <p:cNvSpPr/>
                  <p:nvPr/>
                </p:nvSpPr>
                <p:spPr>
                  <a:xfrm>
                    <a:off x="2275164" y="794026"/>
                    <a:ext cx="62094" cy="146797"/>
                  </a:xfrm>
                  <a:custGeom>
                    <a:rect b="b" l="l" r="r" t="t"/>
                    <a:pathLst>
                      <a:path extrusionOk="0" h="59252" w="25063">
                        <a:moveTo>
                          <a:pt x="20536" y="59253"/>
                        </a:moveTo>
                        <a:lnTo>
                          <a:pt x="5555" y="42976"/>
                        </a:lnTo>
                        <a:cubicBezTo>
                          <a:pt x="1975" y="39086"/>
                          <a:pt x="0" y="34030"/>
                          <a:pt x="0" y="28744"/>
                        </a:cubicBezTo>
                        <a:lnTo>
                          <a:pt x="0" y="0"/>
                        </a:lnTo>
                        <a:lnTo>
                          <a:pt x="6154" y="0"/>
                        </a:lnTo>
                        <a:lnTo>
                          <a:pt x="6154" y="28744"/>
                        </a:lnTo>
                        <a:cubicBezTo>
                          <a:pt x="6154" y="32484"/>
                          <a:pt x="7550" y="36064"/>
                          <a:pt x="10083" y="38807"/>
                        </a:cubicBezTo>
                        <a:lnTo>
                          <a:pt x="25063" y="55084"/>
                        </a:lnTo>
                        <a:lnTo>
                          <a:pt x="20536"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0" name="Google Shape;850;p26"/>
                  <p:cNvSpPr/>
                  <p:nvPr/>
                </p:nvSpPr>
                <p:spPr>
                  <a:xfrm>
                    <a:off x="2316016" y="921506"/>
                    <a:ext cx="64910" cy="64910"/>
                  </a:xfrm>
                  <a:custGeom>
                    <a:rect b="b" l="l" r="r" t="t"/>
                    <a:pathLst>
                      <a:path extrusionOk="0" h="26200" w="26200">
                        <a:moveTo>
                          <a:pt x="13095" y="26201"/>
                        </a:moveTo>
                        <a:cubicBezTo>
                          <a:pt x="5884" y="26201"/>
                          <a:pt x="0" y="20326"/>
                          <a:pt x="0" y="13105"/>
                        </a:cubicBezTo>
                        <a:cubicBezTo>
                          <a:pt x="0" y="5884"/>
                          <a:pt x="5874" y="0"/>
                          <a:pt x="13095" y="0"/>
                        </a:cubicBezTo>
                        <a:cubicBezTo>
                          <a:pt x="20316" y="0"/>
                          <a:pt x="26201" y="5874"/>
                          <a:pt x="26201" y="13105"/>
                        </a:cubicBezTo>
                        <a:cubicBezTo>
                          <a:pt x="26201" y="20336"/>
                          <a:pt x="20326" y="26201"/>
                          <a:pt x="13095" y="26201"/>
                        </a:cubicBezTo>
                        <a:close/>
                        <a:moveTo>
                          <a:pt x="13095" y="6154"/>
                        </a:moveTo>
                        <a:cubicBezTo>
                          <a:pt x="9275" y="6154"/>
                          <a:pt x="6164" y="9265"/>
                          <a:pt x="6164" y="13095"/>
                        </a:cubicBezTo>
                        <a:cubicBezTo>
                          <a:pt x="6164" y="16925"/>
                          <a:pt x="9275" y="20037"/>
                          <a:pt x="13095" y="20037"/>
                        </a:cubicBezTo>
                        <a:cubicBezTo>
                          <a:pt x="16915" y="20037"/>
                          <a:pt x="20037" y="16925"/>
                          <a:pt x="20037" y="13095"/>
                        </a:cubicBezTo>
                        <a:cubicBezTo>
                          <a:pt x="20037" y="9265"/>
                          <a:pt x="1692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26"/>
                  <p:cNvSpPr/>
                  <p:nvPr/>
                </p:nvSpPr>
                <p:spPr>
                  <a:xfrm>
                    <a:off x="2410204" y="794026"/>
                    <a:ext cx="41166" cy="115516"/>
                  </a:xfrm>
                  <a:custGeom>
                    <a:rect b="b" l="l" r="r" t="t"/>
                    <a:pathLst>
                      <a:path extrusionOk="0" h="46626" w="16616">
                        <a:moveTo>
                          <a:pt x="11859" y="46616"/>
                        </a:moveTo>
                        <a:lnTo>
                          <a:pt x="4767" y="37949"/>
                        </a:lnTo>
                        <a:cubicBezTo>
                          <a:pt x="1696" y="34209"/>
                          <a:pt x="0" y="29472"/>
                          <a:pt x="0" y="24635"/>
                        </a:cubicBezTo>
                        <a:lnTo>
                          <a:pt x="0" y="0"/>
                        </a:lnTo>
                        <a:lnTo>
                          <a:pt x="6154" y="0"/>
                        </a:lnTo>
                        <a:lnTo>
                          <a:pt x="6154" y="24635"/>
                        </a:lnTo>
                        <a:cubicBezTo>
                          <a:pt x="6154" y="28056"/>
                          <a:pt x="7351" y="31407"/>
                          <a:pt x="9525" y="34050"/>
                        </a:cubicBezTo>
                        <a:lnTo>
                          <a:pt x="16616" y="42727"/>
                        </a:lnTo>
                        <a:lnTo>
                          <a:pt x="11859"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2" name="Google Shape;852;p26"/>
                  <p:cNvSpPr/>
                  <p:nvPr/>
                </p:nvSpPr>
                <p:spPr>
                  <a:xfrm>
                    <a:off x="2428864"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1" y="5874"/>
                          <a:pt x="26211" y="13105"/>
                        </a:cubicBezTo>
                        <a:cubicBezTo>
                          <a:pt x="26211"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3" name="Google Shape;853;p26"/>
                  <p:cNvSpPr/>
                  <p:nvPr/>
                </p:nvSpPr>
                <p:spPr>
                  <a:xfrm>
                    <a:off x="2340830"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4" name="Google Shape;854;p26"/>
                  <p:cNvSpPr/>
                  <p:nvPr/>
                </p:nvSpPr>
                <p:spPr>
                  <a:xfrm>
                    <a:off x="1903705" y="475177"/>
                    <a:ext cx="605704" cy="280495"/>
                  </a:xfrm>
                  <a:custGeom>
                    <a:rect b="b" l="l" r="r" t="t"/>
                    <a:pathLst>
                      <a:path extrusionOk="0" h="113217" w="244482">
                        <a:moveTo>
                          <a:pt x="219070" y="49477"/>
                        </a:moveTo>
                        <a:lnTo>
                          <a:pt x="219070" y="49477"/>
                        </a:lnTo>
                        <a:cubicBezTo>
                          <a:pt x="219070" y="49477"/>
                          <a:pt x="220974" y="22139"/>
                          <a:pt x="195043" y="23007"/>
                        </a:cubicBezTo>
                        <a:cubicBezTo>
                          <a:pt x="194904" y="25730"/>
                          <a:pt x="194175" y="32980"/>
                          <a:pt x="190465" y="38586"/>
                        </a:cubicBezTo>
                        <a:cubicBezTo>
                          <a:pt x="189727" y="39693"/>
                          <a:pt x="188521" y="40301"/>
                          <a:pt x="187284" y="40301"/>
                        </a:cubicBezTo>
                        <a:cubicBezTo>
                          <a:pt x="186556" y="40301"/>
                          <a:pt x="185828" y="40092"/>
                          <a:pt x="185179" y="39663"/>
                        </a:cubicBezTo>
                        <a:cubicBezTo>
                          <a:pt x="183424" y="38496"/>
                          <a:pt x="182945" y="36132"/>
                          <a:pt x="184102" y="34377"/>
                        </a:cubicBezTo>
                        <a:cubicBezTo>
                          <a:pt x="187364" y="29450"/>
                          <a:pt x="187453" y="21990"/>
                          <a:pt x="187453" y="21920"/>
                        </a:cubicBezTo>
                        <a:cubicBezTo>
                          <a:pt x="187453" y="21750"/>
                          <a:pt x="187483" y="21591"/>
                          <a:pt x="187503" y="21431"/>
                        </a:cubicBezTo>
                        <a:cubicBezTo>
                          <a:pt x="186825" y="16305"/>
                          <a:pt x="183554" y="4566"/>
                          <a:pt x="167676" y="925"/>
                        </a:cubicBezTo>
                        <a:cubicBezTo>
                          <a:pt x="160575" y="-710"/>
                          <a:pt x="154710" y="147"/>
                          <a:pt x="150511" y="1474"/>
                        </a:cubicBezTo>
                        <a:cubicBezTo>
                          <a:pt x="154411" y="5613"/>
                          <a:pt x="156934" y="10879"/>
                          <a:pt x="157862" y="17033"/>
                        </a:cubicBezTo>
                        <a:cubicBezTo>
                          <a:pt x="159497" y="27814"/>
                          <a:pt x="155957" y="40052"/>
                          <a:pt x="148417" y="50414"/>
                        </a:cubicBezTo>
                        <a:cubicBezTo>
                          <a:pt x="149424" y="51910"/>
                          <a:pt x="150142" y="53765"/>
                          <a:pt x="150411" y="56049"/>
                        </a:cubicBezTo>
                        <a:cubicBezTo>
                          <a:pt x="150651" y="58144"/>
                          <a:pt x="149155" y="60039"/>
                          <a:pt x="147060" y="60278"/>
                        </a:cubicBezTo>
                        <a:cubicBezTo>
                          <a:pt x="146911" y="60298"/>
                          <a:pt x="146761" y="60308"/>
                          <a:pt x="146612" y="60308"/>
                        </a:cubicBezTo>
                        <a:cubicBezTo>
                          <a:pt x="144697" y="60308"/>
                          <a:pt x="143051" y="58882"/>
                          <a:pt x="142822" y="56937"/>
                        </a:cubicBezTo>
                        <a:cubicBezTo>
                          <a:pt x="142293" y="52429"/>
                          <a:pt x="137845" y="52708"/>
                          <a:pt x="136967" y="52818"/>
                        </a:cubicBezTo>
                        <a:cubicBezTo>
                          <a:pt x="134893" y="53067"/>
                          <a:pt x="132978" y="51561"/>
                          <a:pt x="132738" y="49467"/>
                        </a:cubicBezTo>
                        <a:cubicBezTo>
                          <a:pt x="132499" y="47372"/>
                          <a:pt x="133995" y="45477"/>
                          <a:pt x="136089" y="45238"/>
                        </a:cubicBezTo>
                        <a:cubicBezTo>
                          <a:pt x="137935" y="45028"/>
                          <a:pt x="140149" y="45208"/>
                          <a:pt x="142273" y="45916"/>
                        </a:cubicBezTo>
                        <a:cubicBezTo>
                          <a:pt x="148636" y="37179"/>
                          <a:pt x="151648" y="27006"/>
                          <a:pt x="150312" y="18190"/>
                        </a:cubicBezTo>
                        <a:cubicBezTo>
                          <a:pt x="149384" y="12086"/>
                          <a:pt x="146412" y="7179"/>
                          <a:pt x="141714" y="3947"/>
                        </a:cubicBezTo>
                        <a:cubicBezTo>
                          <a:pt x="138234" y="1943"/>
                          <a:pt x="129656" y="-2107"/>
                          <a:pt x="122136" y="1344"/>
                        </a:cubicBezTo>
                        <a:cubicBezTo>
                          <a:pt x="125108" y="4177"/>
                          <a:pt x="128480" y="8864"/>
                          <a:pt x="128480" y="15587"/>
                        </a:cubicBezTo>
                        <a:cubicBezTo>
                          <a:pt x="128480" y="17691"/>
                          <a:pt x="126774" y="19406"/>
                          <a:pt x="124660" y="19406"/>
                        </a:cubicBezTo>
                        <a:cubicBezTo>
                          <a:pt x="122545" y="19406"/>
                          <a:pt x="120840" y="17701"/>
                          <a:pt x="120840" y="15587"/>
                        </a:cubicBezTo>
                        <a:cubicBezTo>
                          <a:pt x="120840" y="10759"/>
                          <a:pt x="117858" y="7568"/>
                          <a:pt x="115873" y="5982"/>
                        </a:cubicBezTo>
                        <a:cubicBezTo>
                          <a:pt x="111824" y="4546"/>
                          <a:pt x="75121" y="-7423"/>
                          <a:pt x="69366" y="28851"/>
                        </a:cubicBezTo>
                        <a:cubicBezTo>
                          <a:pt x="69366" y="28851"/>
                          <a:pt x="47614" y="23735"/>
                          <a:pt x="40902" y="41997"/>
                        </a:cubicBezTo>
                        <a:cubicBezTo>
                          <a:pt x="48551" y="44440"/>
                          <a:pt x="55413" y="49457"/>
                          <a:pt x="60560" y="56578"/>
                        </a:cubicBezTo>
                        <a:cubicBezTo>
                          <a:pt x="66574" y="64896"/>
                          <a:pt x="69526" y="75248"/>
                          <a:pt x="68778" y="84893"/>
                        </a:cubicBezTo>
                        <a:cubicBezTo>
                          <a:pt x="70693" y="85930"/>
                          <a:pt x="72378" y="87536"/>
                          <a:pt x="73485" y="89949"/>
                        </a:cubicBezTo>
                        <a:cubicBezTo>
                          <a:pt x="74353" y="91864"/>
                          <a:pt x="73505" y="94128"/>
                          <a:pt x="71590" y="95006"/>
                        </a:cubicBezTo>
                        <a:cubicBezTo>
                          <a:pt x="71082" y="95235"/>
                          <a:pt x="70543" y="95345"/>
                          <a:pt x="70014" y="95345"/>
                        </a:cubicBezTo>
                        <a:cubicBezTo>
                          <a:pt x="68568" y="95345"/>
                          <a:pt x="67182" y="94517"/>
                          <a:pt x="66544" y="93111"/>
                        </a:cubicBezTo>
                        <a:cubicBezTo>
                          <a:pt x="66105" y="92154"/>
                          <a:pt x="65277" y="91625"/>
                          <a:pt x="64330" y="91306"/>
                        </a:cubicBezTo>
                        <a:cubicBezTo>
                          <a:pt x="64230" y="91306"/>
                          <a:pt x="64130" y="91306"/>
                          <a:pt x="64030" y="91276"/>
                        </a:cubicBezTo>
                        <a:cubicBezTo>
                          <a:pt x="63731" y="91226"/>
                          <a:pt x="63452" y="91136"/>
                          <a:pt x="63193" y="91027"/>
                        </a:cubicBezTo>
                        <a:cubicBezTo>
                          <a:pt x="61118" y="90727"/>
                          <a:pt x="58924" y="91206"/>
                          <a:pt x="58884" y="91216"/>
                        </a:cubicBezTo>
                        <a:cubicBezTo>
                          <a:pt x="56849" y="91735"/>
                          <a:pt x="54765" y="90498"/>
                          <a:pt x="54246" y="88463"/>
                        </a:cubicBezTo>
                        <a:cubicBezTo>
                          <a:pt x="53728" y="86419"/>
                          <a:pt x="54964" y="84344"/>
                          <a:pt x="57009" y="83826"/>
                        </a:cubicBezTo>
                        <a:cubicBezTo>
                          <a:pt x="58206" y="83517"/>
                          <a:pt x="59682" y="83297"/>
                          <a:pt x="61278" y="83267"/>
                        </a:cubicBezTo>
                        <a:cubicBezTo>
                          <a:pt x="61607" y="75697"/>
                          <a:pt x="59153" y="67629"/>
                          <a:pt x="54406" y="61056"/>
                        </a:cubicBezTo>
                        <a:cubicBezTo>
                          <a:pt x="49539" y="54324"/>
                          <a:pt x="42866" y="49916"/>
                          <a:pt x="35546" y="48479"/>
                        </a:cubicBezTo>
                        <a:cubicBezTo>
                          <a:pt x="35087" y="48459"/>
                          <a:pt x="34638" y="48429"/>
                          <a:pt x="34179" y="48429"/>
                        </a:cubicBezTo>
                        <a:cubicBezTo>
                          <a:pt x="15299" y="48429"/>
                          <a:pt x="0" y="62931"/>
                          <a:pt x="0" y="80824"/>
                        </a:cubicBezTo>
                        <a:cubicBezTo>
                          <a:pt x="0" y="98716"/>
                          <a:pt x="15299" y="113218"/>
                          <a:pt x="34179" y="113218"/>
                        </a:cubicBezTo>
                        <a:lnTo>
                          <a:pt x="44163" y="113218"/>
                        </a:lnTo>
                        <a:cubicBezTo>
                          <a:pt x="43884" y="106585"/>
                          <a:pt x="42148" y="101898"/>
                          <a:pt x="39076" y="99674"/>
                        </a:cubicBezTo>
                        <a:cubicBezTo>
                          <a:pt x="35077" y="96761"/>
                          <a:pt x="29602" y="98407"/>
                          <a:pt x="29552" y="98417"/>
                        </a:cubicBezTo>
                        <a:cubicBezTo>
                          <a:pt x="27547" y="99035"/>
                          <a:pt x="25403" y="97918"/>
                          <a:pt x="24774" y="95924"/>
                        </a:cubicBezTo>
                        <a:cubicBezTo>
                          <a:pt x="24146" y="93919"/>
                          <a:pt x="25233" y="91795"/>
                          <a:pt x="27228" y="91146"/>
                        </a:cubicBezTo>
                        <a:cubicBezTo>
                          <a:pt x="27597" y="91027"/>
                          <a:pt x="36324" y="88304"/>
                          <a:pt x="43475" y="93440"/>
                        </a:cubicBezTo>
                        <a:cubicBezTo>
                          <a:pt x="48681" y="97170"/>
                          <a:pt x="51454" y="103843"/>
                          <a:pt x="51793" y="113218"/>
                        </a:cubicBezTo>
                        <a:lnTo>
                          <a:pt x="69007" y="113218"/>
                        </a:lnTo>
                        <a:cubicBezTo>
                          <a:pt x="69007" y="113218"/>
                          <a:pt x="82611" y="112330"/>
                          <a:pt x="86910" y="100601"/>
                        </a:cubicBezTo>
                        <a:cubicBezTo>
                          <a:pt x="89174" y="94448"/>
                          <a:pt x="87648" y="87207"/>
                          <a:pt x="83678" y="83886"/>
                        </a:cubicBezTo>
                        <a:cubicBezTo>
                          <a:pt x="82501" y="82898"/>
                          <a:pt x="82033" y="81302"/>
                          <a:pt x="82481" y="79836"/>
                        </a:cubicBezTo>
                        <a:cubicBezTo>
                          <a:pt x="82930" y="78370"/>
                          <a:pt x="84217" y="77313"/>
                          <a:pt x="85743" y="77163"/>
                        </a:cubicBezTo>
                        <a:cubicBezTo>
                          <a:pt x="86760" y="77044"/>
                          <a:pt x="95258" y="75707"/>
                          <a:pt x="95836" y="65395"/>
                        </a:cubicBezTo>
                        <a:cubicBezTo>
                          <a:pt x="94350" y="64776"/>
                          <a:pt x="93273" y="63988"/>
                          <a:pt x="92934" y="63729"/>
                        </a:cubicBezTo>
                        <a:cubicBezTo>
                          <a:pt x="91278" y="62422"/>
                          <a:pt x="90989" y="60029"/>
                          <a:pt x="92295" y="58373"/>
                        </a:cubicBezTo>
                        <a:cubicBezTo>
                          <a:pt x="93592" y="56728"/>
                          <a:pt x="95986" y="56438"/>
                          <a:pt x="97631" y="57715"/>
                        </a:cubicBezTo>
                        <a:cubicBezTo>
                          <a:pt x="98080" y="58054"/>
                          <a:pt x="98728" y="58373"/>
                          <a:pt x="99187" y="58513"/>
                        </a:cubicBezTo>
                        <a:cubicBezTo>
                          <a:pt x="99237" y="58513"/>
                          <a:pt x="99287" y="58493"/>
                          <a:pt x="99337" y="58483"/>
                        </a:cubicBezTo>
                        <a:cubicBezTo>
                          <a:pt x="99436" y="58483"/>
                          <a:pt x="99536" y="58483"/>
                          <a:pt x="99626" y="58483"/>
                        </a:cubicBezTo>
                        <a:cubicBezTo>
                          <a:pt x="99646" y="58453"/>
                          <a:pt x="99656" y="58433"/>
                          <a:pt x="99686" y="58383"/>
                        </a:cubicBezTo>
                        <a:cubicBezTo>
                          <a:pt x="100783" y="56578"/>
                          <a:pt x="103137" y="56019"/>
                          <a:pt x="104932" y="57107"/>
                        </a:cubicBezTo>
                        <a:cubicBezTo>
                          <a:pt x="106727" y="58204"/>
                          <a:pt x="107306" y="60547"/>
                          <a:pt x="106209" y="62353"/>
                        </a:cubicBezTo>
                        <a:cubicBezTo>
                          <a:pt x="105401" y="63689"/>
                          <a:pt x="104433" y="64557"/>
                          <a:pt x="103486" y="65125"/>
                        </a:cubicBezTo>
                        <a:cubicBezTo>
                          <a:pt x="103217" y="75069"/>
                          <a:pt x="97851" y="80465"/>
                          <a:pt x="92605" y="82968"/>
                        </a:cubicBezTo>
                        <a:cubicBezTo>
                          <a:pt x="95756" y="88593"/>
                          <a:pt x="96464" y="96203"/>
                          <a:pt x="94121" y="103055"/>
                        </a:cubicBezTo>
                        <a:cubicBezTo>
                          <a:pt x="92694" y="107214"/>
                          <a:pt x="90261" y="110615"/>
                          <a:pt x="87139" y="113198"/>
                        </a:cubicBezTo>
                        <a:lnTo>
                          <a:pt x="139929" y="113198"/>
                        </a:lnTo>
                        <a:cubicBezTo>
                          <a:pt x="133377" y="107533"/>
                          <a:pt x="130225" y="99424"/>
                          <a:pt x="131681" y="91027"/>
                        </a:cubicBezTo>
                        <a:cubicBezTo>
                          <a:pt x="117090" y="90249"/>
                          <a:pt x="110378" y="97888"/>
                          <a:pt x="110078" y="98238"/>
                        </a:cubicBezTo>
                        <a:cubicBezTo>
                          <a:pt x="109320" y="99125"/>
                          <a:pt x="108243" y="99584"/>
                          <a:pt x="107156" y="99584"/>
                        </a:cubicBezTo>
                        <a:cubicBezTo>
                          <a:pt x="106288" y="99584"/>
                          <a:pt x="105431" y="99295"/>
                          <a:pt x="104713" y="98696"/>
                        </a:cubicBezTo>
                        <a:cubicBezTo>
                          <a:pt x="103107" y="97350"/>
                          <a:pt x="102877" y="94976"/>
                          <a:pt x="104204" y="93360"/>
                        </a:cubicBezTo>
                        <a:cubicBezTo>
                          <a:pt x="104403" y="93121"/>
                          <a:pt x="106717" y="90428"/>
                          <a:pt x="111245" y="87885"/>
                        </a:cubicBezTo>
                        <a:cubicBezTo>
                          <a:pt x="108812" y="85072"/>
                          <a:pt x="106987" y="80844"/>
                          <a:pt x="107555" y="74830"/>
                        </a:cubicBezTo>
                        <a:cubicBezTo>
                          <a:pt x="107755" y="72735"/>
                          <a:pt x="109590" y="71189"/>
                          <a:pt x="111714" y="71399"/>
                        </a:cubicBezTo>
                        <a:cubicBezTo>
                          <a:pt x="113808" y="71598"/>
                          <a:pt x="115344" y="73463"/>
                          <a:pt x="115145" y="75558"/>
                        </a:cubicBezTo>
                        <a:cubicBezTo>
                          <a:pt x="114527" y="81981"/>
                          <a:pt x="117967" y="84085"/>
                          <a:pt x="119254" y="84644"/>
                        </a:cubicBezTo>
                        <a:cubicBezTo>
                          <a:pt x="123383" y="83546"/>
                          <a:pt x="128410" y="83018"/>
                          <a:pt x="134334" y="83606"/>
                        </a:cubicBezTo>
                        <a:cubicBezTo>
                          <a:pt x="137964" y="77123"/>
                          <a:pt x="145096" y="71209"/>
                          <a:pt x="156834" y="69045"/>
                        </a:cubicBezTo>
                        <a:cubicBezTo>
                          <a:pt x="156106" y="65544"/>
                          <a:pt x="155857" y="60727"/>
                          <a:pt x="158400" y="56648"/>
                        </a:cubicBezTo>
                        <a:cubicBezTo>
                          <a:pt x="160964" y="52529"/>
                          <a:pt x="165581" y="50285"/>
                          <a:pt x="172124" y="49985"/>
                        </a:cubicBezTo>
                        <a:cubicBezTo>
                          <a:pt x="174268" y="49926"/>
                          <a:pt x="176014" y="51521"/>
                          <a:pt x="176113" y="53626"/>
                        </a:cubicBezTo>
                        <a:cubicBezTo>
                          <a:pt x="176213" y="55730"/>
                          <a:pt x="174577" y="57515"/>
                          <a:pt x="172473" y="57615"/>
                        </a:cubicBezTo>
                        <a:cubicBezTo>
                          <a:pt x="168603" y="57795"/>
                          <a:pt x="166050" y="58822"/>
                          <a:pt x="164893" y="60667"/>
                        </a:cubicBezTo>
                        <a:cubicBezTo>
                          <a:pt x="162988" y="63709"/>
                          <a:pt x="164534" y="68945"/>
                          <a:pt x="165292" y="70700"/>
                        </a:cubicBezTo>
                        <a:cubicBezTo>
                          <a:pt x="165771" y="71827"/>
                          <a:pt x="165691" y="73114"/>
                          <a:pt x="165073" y="74161"/>
                        </a:cubicBezTo>
                        <a:cubicBezTo>
                          <a:pt x="164444" y="75209"/>
                          <a:pt x="163357" y="75907"/>
                          <a:pt x="162140" y="76016"/>
                        </a:cubicBezTo>
                        <a:cubicBezTo>
                          <a:pt x="147180" y="77383"/>
                          <a:pt x="140488" y="85262"/>
                          <a:pt x="139211" y="92174"/>
                        </a:cubicBezTo>
                        <a:cubicBezTo>
                          <a:pt x="137855" y="99554"/>
                          <a:pt x="142193" y="108909"/>
                          <a:pt x="151628" y="113188"/>
                        </a:cubicBezTo>
                        <a:lnTo>
                          <a:pt x="192181" y="113188"/>
                        </a:lnTo>
                        <a:cubicBezTo>
                          <a:pt x="181748" y="106186"/>
                          <a:pt x="175226" y="94697"/>
                          <a:pt x="175226" y="82080"/>
                        </a:cubicBezTo>
                        <a:cubicBezTo>
                          <a:pt x="175226" y="79976"/>
                          <a:pt x="176931" y="78260"/>
                          <a:pt x="179046" y="78260"/>
                        </a:cubicBezTo>
                        <a:cubicBezTo>
                          <a:pt x="181160" y="78260"/>
                          <a:pt x="182865" y="79966"/>
                          <a:pt x="182865" y="82080"/>
                        </a:cubicBezTo>
                        <a:cubicBezTo>
                          <a:pt x="182865" y="95116"/>
                          <a:pt x="192759" y="107473"/>
                          <a:pt x="207151" y="113188"/>
                        </a:cubicBezTo>
                        <a:lnTo>
                          <a:pt x="210303" y="113188"/>
                        </a:lnTo>
                        <a:cubicBezTo>
                          <a:pt x="229183" y="113188"/>
                          <a:pt x="244482" y="98686"/>
                          <a:pt x="244482" y="80794"/>
                        </a:cubicBezTo>
                        <a:cubicBezTo>
                          <a:pt x="244482" y="65774"/>
                          <a:pt x="233701" y="53147"/>
                          <a:pt x="219070" y="49487"/>
                        </a:cubicBezTo>
                        <a:close/>
                        <a:moveTo>
                          <a:pt x="107336" y="46525"/>
                        </a:moveTo>
                        <a:cubicBezTo>
                          <a:pt x="106628" y="47113"/>
                          <a:pt x="105760" y="47402"/>
                          <a:pt x="104902" y="47402"/>
                        </a:cubicBezTo>
                        <a:cubicBezTo>
                          <a:pt x="103805" y="47402"/>
                          <a:pt x="102718" y="46933"/>
                          <a:pt x="101970" y="46026"/>
                        </a:cubicBezTo>
                        <a:cubicBezTo>
                          <a:pt x="92286" y="34367"/>
                          <a:pt x="84426" y="35364"/>
                          <a:pt x="84087" y="35414"/>
                        </a:cubicBezTo>
                        <a:cubicBezTo>
                          <a:pt x="82023" y="35713"/>
                          <a:pt x="80078" y="34317"/>
                          <a:pt x="79739" y="32272"/>
                        </a:cubicBezTo>
                        <a:cubicBezTo>
                          <a:pt x="79400" y="30228"/>
                          <a:pt x="80716" y="28283"/>
                          <a:pt x="82751" y="27904"/>
                        </a:cubicBezTo>
                        <a:cubicBezTo>
                          <a:pt x="83030" y="27854"/>
                          <a:pt x="86999" y="27176"/>
                          <a:pt x="92724" y="29450"/>
                        </a:cubicBezTo>
                        <a:cubicBezTo>
                          <a:pt x="93602" y="25939"/>
                          <a:pt x="95986" y="22049"/>
                          <a:pt x="101202" y="18888"/>
                        </a:cubicBezTo>
                        <a:cubicBezTo>
                          <a:pt x="103007" y="17801"/>
                          <a:pt x="105351" y="18359"/>
                          <a:pt x="106448" y="20164"/>
                        </a:cubicBezTo>
                        <a:cubicBezTo>
                          <a:pt x="107545" y="21960"/>
                          <a:pt x="106977" y="24313"/>
                          <a:pt x="105171" y="25410"/>
                        </a:cubicBezTo>
                        <a:cubicBezTo>
                          <a:pt x="99965" y="28582"/>
                          <a:pt x="99746" y="32053"/>
                          <a:pt x="99955" y="33579"/>
                        </a:cubicBezTo>
                        <a:cubicBezTo>
                          <a:pt x="102478" y="35454"/>
                          <a:pt x="105131" y="37897"/>
                          <a:pt x="107844" y="41159"/>
                        </a:cubicBezTo>
                        <a:cubicBezTo>
                          <a:pt x="109191" y="42784"/>
                          <a:pt x="108971" y="45188"/>
                          <a:pt x="107346" y="46534"/>
                        </a:cubicBezTo>
                        <a:close/>
                        <a:moveTo>
                          <a:pt x="224326" y="79647"/>
                        </a:moveTo>
                        <a:cubicBezTo>
                          <a:pt x="223568" y="80594"/>
                          <a:pt x="222461" y="81093"/>
                          <a:pt x="221334" y="81093"/>
                        </a:cubicBezTo>
                        <a:cubicBezTo>
                          <a:pt x="220506" y="81093"/>
                          <a:pt x="219668" y="80824"/>
                          <a:pt x="218970" y="80265"/>
                        </a:cubicBezTo>
                        <a:cubicBezTo>
                          <a:pt x="218232" y="79677"/>
                          <a:pt x="217633" y="79058"/>
                          <a:pt x="217145" y="78430"/>
                        </a:cubicBezTo>
                        <a:cubicBezTo>
                          <a:pt x="215349" y="78789"/>
                          <a:pt x="213345" y="79028"/>
                          <a:pt x="211220" y="79028"/>
                        </a:cubicBezTo>
                        <a:cubicBezTo>
                          <a:pt x="204089" y="79028"/>
                          <a:pt x="195801" y="76475"/>
                          <a:pt x="190944" y="67569"/>
                        </a:cubicBezTo>
                        <a:cubicBezTo>
                          <a:pt x="184461" y="55700"/>
                          <a:pt x="190844" y="44370"/>
                          <a:pt x="195123" y="40032"/>
                        </a:cubicBezTo>
                        <a:cubicBezTo>
                          <a:pt x="196599" y="38526"/>
                          <a:pt x="199023" y="38516"/>
                          <a:pt x="200519" y="40002"/>
                        </a:cubicBezTo>
                        <a:cubicBezTo>
                          <a:pt x="202015" y="41478"/>
                          <a:pt x="202035" y="43882"/>
                          <a:pt x="200559" y="45388"/>
                        </a:cubicBezTo>
                        <a:cubicBezTo>
                          <a:pt x="200190" y="45767"/>
                          <a:pt x="192291" y="54134"/>
                          <a:pt x="197636" y="63918"/>
                        </a:cubicBezTo>
                        <a:cubicBezTo>
                          <a:pt x="202224" y="72316"/>
                          <a:pt x="211041" y="71857"/>
                          <a:pt x="215509" y="70980"/>
                        </a:cubicBezTo>
                        <a:cubicBezTo>
                          <a:pt x="215828" y="69573"/>
                          <a:pt x="216437" y="68307"/>
                          <a:pt x="217145" y="67359"/>
                        </a:cubicBezTo>
                        <a:cubicBezTo>
                          <a:pt x="218411" y="65674"/>
                          <a:pt x="220795" y="65325"/>
                          <a:pt x="222480" y="66581"/>
                        </a:cubicBezTo>
                        <a:cubicBezTo>
                          <a:pt x="224156" y="67828"/>
                          <a:pt x="224515" y="70182"/>
                          <a:pt x="223298" y="71867"/>
                        </a:cubicBezTo>
                        <a:cubicBezTo>
                          <a:pt x="223169" y="72067"/>
                          <a:pt x="223079" y="72246"/>
                          <a:pt x="223009" y="72416"/>
                        </a:cubicBezTo>
                        <a:cubicBezTo>
                          <a:pt x="223039" y="72486"/>
                          <a:pt x="223079" y="72536"/>
                          <a:pt x="223099" y="72605"/>
                        </a:cubicBezTo>
                        <a:cubicBezTo>
                          <a:pt x="223258" y="73044"/>
                          <a:pt x="223308" y="73493"/>
                          <a:pt x="223298" y="73932"/>
                        </a:cubicBezTo>
                        <a:cubicBezTo>
                          <a:pt x="223428" y="74072"/>
                          <a:pt x="223578" y="74191"/>
                          <a:pt x="223707" y="74291"/>
                        </a:cubicBezTo>
                        <a:cubicBezTo>
                          <a:pt x="225363" y="75598"/>
                          <a:pt x="225632" y="78001"/>
                          <a:pt x="224326" y="796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55" name="Google Shape;855;p26"/>
              <p:cNvGrpSpPr/>
              <p:nvPr/>
            </p:nvGrpSpPr>
            <p:grpSpPr>
              <a:xfrm>
                <a:off x="1641646" y="129663"/>
                <a:ext cx="456680" cy="456680"/>
                <a:chOff x="1641646" y="129663"/>
                <a:chExt cx="456680" cy="456680"/>
              </a:xfrm>
            </p:grpSpPr>
            <p:sp>
              <p:nvSpPr>
                <p:cNvPr id="856" name="Google Shape;856;p26"/>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7" name="Google Shape;857;p26"/>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35"/>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t>
            </a:r>
            <a:r>
              <a:rPr lang="en" sz="3000"/>
              <a:t>. Aggregation of individual stocks</a:t>
            </a:r>
            <a:endParaRPr/>
          </a:p>
        </p:txBody>
      </p:sp>
      <p:sp>
        <p:nvSpPr>
          <p:cNvPr id="1450" name="Google Shape;1450;p35"/>
          <p:cNvSpPr txBox="1"/>
          <p:nvPr>
            <p:ph idx="4294967295" type="subTitle"/>
          </p:nvPr>
        </p:nvSpPr>
        <p:spPr>
          <a:xfrm>
            <a:off x="722369" y="1551025"/>
            <a:ext cx="7360800" cy="21240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We made the assumption that stocks in SMP500 would have similar trends </a:t>
            </a:r>
            <a:endParaRPr sz="1400"/>
          </a:p>
          <a:p>
            <a:pPr indent="0" lvl="0" marL="457200" rtl="0" algn="l">
              <a:spcBef>
                <a:spcPts val="0"/>
              </a:spcBef>
              <a:spcAft>
                <a:spcPts val="0"/>
              </a:spcAft>
              <a:buNone/>
            </a:pPr>
            <a:r>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As we only intend to model high level trends of the top stocks, we</a:t>
            </a:r>
            <a:r>
              <a:rPr lang="en" sz="1400"/>
              <a:t> aggregated </a:t>
            </a:r>
            <a:r>
              <a:rPr lang="en" sz="1400"/>
              <a:t>individual stock data into portfolio-level features </a:t>
            </a:r>
            <a:endParaRPr sz="1400"/>
          </a:p>
          <a:p>
            <a:pPr indent="0" lvl="0" marL="457200" rtl="0" algn="l">
              <a:spcBef>
                <a:spcPts val="0"/>
              </a:spcBef>
              <a:spcAft>
                <a:spcPts val="0"/>
              </a:spcAft>
              <a:buNone/>
            </a:pPr>
            <a:r>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This approach mitigates multicollinearity, lowers overfitting risk, and enhances model interpretability by focusing on macro trends.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36"/>
          <p:cNvSpPr txBox="1"/>
          <p:nvPr>
            <p:ph type="title"/>
          </p:nvPr>
        </p:nvSpPr>
        <p:spPr>
          <a:xfrm>
            <a:off x="822000" y="2418350"/>
            <a:ext cx="3910500" cy="1754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3400"/>
              <a:t>Feature engineering and selection</a:t>
            </a:r>
            <a:endParaRPr sz="3400"/>
          </a:p>
        </p:txBody>
      </p:sp>
      <p:sp>
        <p:nvSpPr>
          <p:cNvPr id="1456" name="Google Shape;1456;p36"/>
          <p:cNvSpPr txBox="1"/>
          <p:nvPr>
            <p:ph idx="2" type="title"/>
          </p:nvPr>
        </p:nvSpPr>
        <p:spPr>
          <a:xfrm>
            <a:off x="2100900" y="1234125"/>
            <a:ext cx="1352700" cy="109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1457" name="Google Shape;1457;p36"/>
          <p:cNvGrpSpPr/>
          <p:nvPr/>
        </p:nvGrpSpPr>
        <p:grpSpPr>
          <a:xfrm>
            <a:off x="4991726" y="490345"/>
            <a:ext cx="3910448" cy="4162806"/>
            <a:chOff x="4991726" y="490345"/>
            <a:chExt cx="3910448" cy="4162806"/>
          </a:xfrm>
        </p:grpSpPr>
        <p:grpSp>
          <p:nvGrpSpPr>
            <p:cNvPr id="1458" name="Google Shape;1458;p36"/>
            <p:cNvGrpSpPr/>
            <p:nvPr/>
          </p:nvGrpSpPr>
          <p:grpSpPr>
            <a:xfrm>
              <a:off x="8137472" y="1299402"/>
              <a:ext cx="229881" cy="328772"/>
              <a:chOff x="2930547" y="1699106"/>
              <a:chExt cx="866823" cy="1239715"/>
            </a:xfrm>
          </p:grpSpPr>
          <p:sp>
            <p:nvSpPr>
              <p:cNvPr id="1459" name="Google Shape;1459;p36"/>
              <p:cNvSpPr/>
              <p:nvPr/>
            </p:nvSpPr>
            <p:spPr>
              <a:xfrm>
                <a:off x="3208030" y="2162535"/>
                <a:ext cx="567531" cy="776286"/>
              </a:xfrm>
              <a:custGeom>
                <a:rect b="b" l="l" r="r" t="t"/>
                <a:pathLst>
                  <a:path extrusionOk="0" h="192269" w="140565">
                    <a:moveTo>
                      <a:pt x="139391" y="165122"/>
                    </a:moveTo>
                    <a:cubicBezTo>
                      <a:pt x="142469" y="173744"/>
                      <a:pt x="139391" y="183652"/>
                      <a:pt x="131431" y="188912"/>
                    </a:cubicBezTo>
                    <a:cubicBezTo>
                      <a:pt x="122055" y="195093"/>
                      <a:pt x="109459" y="192496"/>
                      <a:pt x="103278" y="183133"/>
                    </a:cubicBezTo>
                    <a:lnTo>
                      <a:pt x="3352" y="31511"/>
                    </a:lnTo>
                    <a:cubicBezTo>
                      <a:pt x="-2816" y="22109"/>
                      <a:pt x="-232" y="9539"/>
                      <a:pt x="9131" y="3358"/>
                    </a:cubicBezTo>
                    <a:cubicBezTo>
                      <a:pt x="18507" y="-2823"/>
                      <a:pt x="31103" y="-226"/>
                      <a:pt x="37284" y="9137"/>
                    </a:cubicBezTo>
                    <a:lnTo>
                      <a:pt x="137210" y="160758"/>
                    </a:lnTo>
                    <a:cubicBezTo>
                      <a:pt x="138131" y="162161"/>
                      <a:pt x="138859" y="163615"/>
                      <a:pt x="139391" y="16512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0" name="Google Shape;1460;p36"/>
              <p:cNvSpPr/>
              <p:nvPr/>
            </p:nvSpPr>
            <p:spPr>
              <a:xfrm>
                <a:off x="2930547" y="1699106"/>
                <a:ext cx="866823" cy="1024899"/>
              </a:xfrm>
              <a:custGeom>
                <a:rect b="b" l="l" r="r" t="t"/>
                <a:pathLst>
                  <a:path extrusionOk="0" h="253845" w="214693">
                    <a:moveTo>
                      <a:pt x="214694" y="143389"/>
                    </a:moveTo>
                    <a:lnTo>
                      <a:pt x="107444" y="163023"/>
                    </a:lnTo>
                    <a:lnTo>
                      <a:pt x="47125" y="253846"/>
                    </a:lnTo>
                    <a:lnTo>
                      <a:pt x="0" y="0"/>
                    </a:lnTo>
                    <a:lnTo>
                      <a:pt x="214694" y="14338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61" name="Google Shape;1461;p36"/>
            <p:cNvGrpSpPr/>
            <p:nvPr/>
          </p:nvGrpSpPr>
          <p:grpSpPr>
            <a:xfrm>
              <a:off x="7728099" y="490345"/>
              <a:ext cx="574686" cy="518207"/>
              <a:chOff x="922021" y="1347762"/>
              <a:chExt cx="766759" cy="691311"/>
            </a:xfrm>
          </p:grpSpPr>
          <p:sp>
            <p:nvSpPr>
              <p:cNvPr id="1462" name="Google Shape;1462;p36"/>
              <p:cNvSpPr/>
              <p:nvPr/>
            </p:nvSpPr>
            <p:spPr>
              <a:xfrm>
                <a:off x="922021" y="1495511"/>
                <a:ext cx="766759" cy="543562"/>
              </a:xfrm>
              <a:custGeom>
                <a:rect b="b" l="l" r="r" t="t"/>
                <a:pathLst>
                  <a:path extrusionOk="0" h="295816" w="417284">
                    <a:moveTo>
                      <a:pt x="147908" y="295816"/>
                    </a:moveTo>
                    <a:lnTo>
                      <a:pt x="269376" y="295816"/>
                    </a:lnTo>
                    <a:cubicBezTo>
                      <a:pt x="351060" y="295816"/>
                      <a:pt x="417284" y="229592"/>
                      <a:pt x="417284" y="147908"/>
                    </a:cubicBezTo>
                    <a:lnTo>
                      <a:pt x="417284" y="147908"/>
                    </a:lnTo>
                    <a:cubicBezTo>
                      <a:pt x="417284" y="66225"/>
                      <a:pt x="351060" y="0"/>
                      <a:pt x="269376" y="0"/>
                    </a:cubicBezTo>
                    <a:lnTo>
                      <a:pt x="147908" y="0"/>
                    </a:lnTo>
                    <a:cubicBezTo>
                      <a:pt x="66225" y="-10"/>
                      <a:pt x="0" y="66215"/>
                      <a:pt x="0" y="147908"/>
                    </a:cubicBezTo>
                    <a:lnTo>
                      <a:pt x="0" y="147908"/>
                    </a:lnTo>
                    <a:cubicBezTo>
                      <a:pt x="0" y="229592"/>
                      <a:pt x="66225" y="295816"/>
                      <a:pt x="147908"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463" name="Google Shape;1463;p36"/>
              <p:cNvGrpSpPr/>
              <p:nvPr/>
            </p:nvGrpSpPr>
            <p:grpSpPr>
              <a:xfrm>
                <a:off x="1050837" y="1627096"/>
                <a:ext cx="505951" cy="284127"/>
                <a:chOff x="1050837" y="1627096"/>
                <a:chExt cx="505951" cy="284127"/>
              </a:xfrm>
            </p:grpSpPr>
            <p:sp>
              <p:nvSpPr>
                <p:cNvPr id="1464" name="Google Shape;1464;p36"/>
                <p:cNvSpPr/>
                <p:nvPr/>
              </p:nvSpPr>
              <p:spPr>
                <a:xfrm>
                  <a:off x="1072933" y="1680401"/>
                  <a:ext cx="413572" cy="209379"/>
                </a:xfrm>
                <a:custGeom>
                  <a:rect b="b" l="l" r="r" t="t"/>
                  <a:pathLst>
                    <a:path extrusionOk="0" h="113948" w="225073">
                      <a:moveTo>
                        <a:pt x="0" y="84955"/>
                      </a:moveTo>
                      <a:cubicBezTo>
                        <a:pt x="0" y="84955"/>
                        <a:pt x="8976" y="100284"/>
                        <a:pt x="29612" y="94619"/>
                      </a:cubicBezTo>
                      <a:cubicBezTo>
                        <a:pt x="58355" y="86730"/>
                        <a:pt x="39027" y="0"/>
                        <a:pt x="64838" y="0"/>
                      </a:cubicBezTo>
                      <a:cubicBezTo>
                        <a:pt x="90650" y="0"/>
                        <a:pt x="80227" y="71730"/>
                        <a:pt x="103526" y="71730"/>
                      </a:cubicBezTo>
                      <a:cubicBezTo>
                        <a:pt x="129307" y="71730"/>
                        <a:pt x="111255" y="0"/>
                        <a:pt x="144956" y="0"/>
                      </a:cubicBezTo>
                      <a:cubicBezTo>
                        <a:pt x="178657" y="0"/>
                        <a:pt x="158311" y="89533"/>
                        <a:pt x="185778" y="89533"/>
                      </a:cubicBezTo>
                      <a:cubicBezTo>
                        <a:pt x="213245" y="89533"/>
                        <a:pt x="200788" y="5595"/>
                        <a:pt x="225074" y="5595"/>
                      </a:cubicBezTo>
                      <a:lnTo>
                        <a:pt x="225074" y="113948"/>
                      </a:lnTo>
                      <a:lnTo>
                        <a:pt x="0" y="113948"/>
                      </a:lnTo>
                      <a:lnTo>
                        <a:pt x="0" y="84955"/>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5" name="Google Shape;1465;p36"/>
                <p:cNvSpPr/>
                <p:nvPr/>
              </p:nvSpPr>
              <p:spPr>
                <a:xfrm>
                  <a:off x="11885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6" name="Google Shape;1466;p36"/>
                <p:cNvSpPr/>
                <p:nvPr/>
              </p:nvSpPr>
              <p:spPr>
                <a:xfrm>
                  <a:off x="13358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7" name="Google Shape;1467;p36"/>
                <p:cNvSpPr/>
                <p:nvPr/>
              </p:nvSpPr>
              <p:spPr>
                <a:xfrm>
                  <a:off x="1483166" y="1654455"/>
                  <a:ext cx="7183" cy="238903"/>
                </a:xfrm>
                <a:custGeom>
                  <a:rect b="b" l="l" r="r" t="t"/>
                  <a:pathLst>
                    <a:path extrusionOk="0" h="130015" w="3909">
                      <a:moveTo>
                        <a:pt x="1955" y="130016"/>
                      </a:moveTo>
                      <a:cubicBezTo>
                        <a:pt x="878" y="130016"/>
                        <a:pt x="0" y="129148"/>
                        <a:pt x="0" y="128061"/>
                      </a:cubicBezTo>
                      <a:lnTo>
                        <a:pt x="0" y="1955"/>
                      </a:lnTo>
                      <a:cubicBezTo>
                        <a:pt x="0" y="878"/>
                        <a:pt x="878" y="0"/>
                        <a:pt x="1955" y="0"/>
                      </a:cubicBezTo>
                      <a:cubicBezTo>
                        <a:pt x="303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8" name="Google Shape;1468;p36"/>
                <p:cNvSpPr/>
                <p:nvPr/>
              </p:nvSpPr>
              <p:spPr>
                <a:xfrm>
                  <a:off x="1069338" y="1649228"/>
                  <a:ext cx="7183" cy="261994"/>
                </a:xfrm>
                <a:custGeom>
                  <a:rect b="b" l="l" r="r" t="t"/>
                  <a:pathLst>
                    <a:path extrusionOk="0" h="142582" w="3909">
                      <a:moveTo>
                        <a:pt x="1955" y="142582"/>
                      </a:moveTo>
                      <a:cubicBezTo>
                        <a:pt x="878" y="142582"/>
                        <a:pt x="0" y="141715"/>
                        <a:pt x="0" y="140627"/>
                      </a:cubicBezTo>
                      <a:lnTo>
                        <a:pt x="0" y="1955"/>
                      </a:lnTo>
                      <a:cubicBezTo>
                        <a:pt x="0" y="878"/>
                        <a:pt x="868" y="0"/>
                        <a:pt x="1955" y="0"/>
                      </a:cubicBezTo>
                      <a:cubicBezTo>
                        <a:pt x="3042" y="0"/>
                        <a:pt x="3910" y="868"/>
                        <a:pt x="3910" y="1955"/>
                      </a:cubicBezTo>
                      <a:lnTo>
                        <a:pt x="3910" y="140627"/>
                      </a:lnTo>
                      <a:cubicBezTo>
                        <a:pt x="3910" y="141705"/>
                        <a:pt x="3042" y="142582"/>
                        <a:pt x="1955" y="14258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9" name="Google Shape;1469;p36"/>
                <p:cNvSpPr/>
                <p:nvPr/>
              </p:nvSpPr>
              <p:spPr>
                <a:xfrm>
                  <a:off x="1055073" y="1627096"/>
                  <a:ext cx="35717" cy="30934"/>
                </a:xfrm>
                <a:custGeom>
                  <a:rect b="b" l="l" r="r" t="t"/>
                  <a:pathLst>
                    <a:path extrusionOk="0" h="16835" w="19438">
                      <a:moveTo>
                        <a:pt x="0" y="16835"/>
                      </a:moveTo>
                      <a:lnTo>
                        <a:pt x="9714" y="0"/>
                      </a:lnTo>
                      <a:lnTo>
                        <a:pt x="19439" y="16835"/>
                      </a:lnTo>
                      <a:lnTo>
                        <a:pt x="0" y="1683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0" name="Google Shape;1470;p36"/>
                <p:cNvSpPr/>
                <p:nvPr/>
              </p:nvSpPr>
              <p:spPr>
                <a:xfrm>
                  <a:off x="1050837" y="1886307"/>
                  <a:ext cx="478338" cy="7183"/>
                </a:xfrm>
                <a:custGeom>
                  <a:rect b="b" l="l" r="r" t="t"/>
                  <a:pathLst>
                    <a:path extrusionOk="0" h="3909" w="260320">
                      <a:moveTo>
                        <a:pt x="258365" y="3910"/>
                      </a:moveTo>
                      <a:lnTo>
                        <a:pt x="1955" y="3910"/>
                      </a:lnTo>
                      <a:cubicBezTo>
                        <a:pt x="878" y="3910"/>
                        <a:pt x="0" y="3042"/>
                        <a:pt x="0" y="1955"/>
                      </a:cubicBezTo>
                      <a:cubicBezTo>
                        <a:pt x="0" y="868"/>
                        <a:pt x="868" y="0"/>
                        <a:pt x="1955" y="0"/>
                      </a:cubicBezTo>
                      <a:lnTo>
                        <a:pt x="258365" y="0"/>
                      </a:lnTo>
                      <a:cubicBezTo>
                        <a:pt x="259443" y="0"/>
                        <a:pt x="260320" y="878"/>
                        <a:pt x="260320" y="1955"/>
                      </a:cubicBezTo>
                      <a:cubicBezTo>
                        <a:pt x="260320" y="3032"/>
                        <a:pt x="259453" y="3910"/>
                        <a:pt x="258365" y="391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1" name="Google Shape;1471;p36"/>
                <p:cNvSpPr/>
                <p:nvPr/>
              </p:nvSpPr>
              <p:spPr>
                <a:xfrm>
                  <a:off x="1525854" y="1872022"/>
                  <a:ext cx="30934" cy="35736"/>
                </a:xfrm>
                <a:custGeom>
                  <a:rect b="b" l="l" r="r" t="t"/>
                  <a:pathLst>
                    <a:path extrusionOk="0" h="19448" w="16835">
                      <a:moveTo>
                        <a:pt x="0" y="0"/>
                      </a:moveTo>
                      <a:lnTo>
                        <a:pt x="16835" y="9724"/>
                      </a:lnTo>
                      <a:lnTo>
                        <a:pt x="0" y="19448"/>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2" name="Google Shape;1472;p36"/>
                <p:cNvSpPr/>
                <p:nvPr/>
              </p:nvSpPr>
              <p:spPr>
                <a:xfrm>
                  <a:off x="1180936"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3" name="Google Shape;1473;p36"/>
                <p:cNvSpPr/>
                <p:nvPr/>
              </p:nvSpPr>
              <p:spPr>
                <a:xfrm>
                  <a:off x="1328237"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4" name="Google Shape;1474;p36"/>
                <p:cNvSpPr/>
                <p:nvPr/>
              </p:nvSpPr>
              <p:spPr>
                <a:xfrm>
                  <a:off x="1475538" y="1680401"/>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75" name="Google Shape;1475;p36"/>
              <p:cNvSpPr/>
              <p:nvPr/>
            </p:nvSpPr>
            <p:spPr>
              <a:xfrm rot="-4574816">
                <a:off x="953191" y="1372826"/>
                <a:ext cx="239775" cy="239775"/>
              </a:xfrm>
              <a:custGeom>
                <a:rect b="b" l="l" r="r" t="t"/>
                <a:pathLst>
                  <a:path extrusionOk="0" h="130294" w="130294">
                    <a:moveTo>
                      <a:pt x="130295" y="65147"/>
                    </a:moveTo>
                    <a:cubicBezTo>
                      <a:pt x="130295" y="101127"/>
                      <a:pt x="101127" y="130295"/>
                      <a:pt x="65147" y="130295"/>
                    </a:cubicBezTo>
                    <a:cubicBezTo>
                      <a:pt x="29167" y="130295"/>
                      <a:pt x="0" y="101127"/>
                      <a:pt x="0" y="65147"/>
                    </a:cubicBezTo>
                    <a:cubicBezTo>
                      <a:pt x="0" y="29168"/>
                      <a:pt x="29167" y="0"/>
                      <a:pt x="65147"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6" name="Google Shape;1476;p36"/>
              <p:cNvSpPr/>
              <p:nvPr/>
            </p:nvSpPr>
            <p:spPr>
              <a:xfrm>
                <a:off x="996596" y="1442296"/>
                <a:ext cx="151925" cy="104460"/>
              </a:xfrm>
              <a:custGeom>
                <a:rect b="b" l="l" r="r" t="t"/>
                <a:pathLst>
                  <a:path extrusionOk="0" h="56849" w="82680">
                    <a:moveTo>
                      <a:pt x="29073" y="56849"/>
                    </a:moveTo>
                    <a:cubicBezTo>
                      <a:pt x="27048" y="56849"/>
                      <a:pt x="25024" y="56061"/>
                      <a:pt x="23498" y="54506"/>
                    </a:cubicBezTo>
                    <a:lnTo>
                      <a:pt x="0" y="30469"/>
                    </a:lnTo>
                    <a:lnTo>
                      <a:pt x="11150"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77" name="Google Shape;1477;p36"/>
            <p:cNvGrpSpPr/>
            <p:nvPr/>
          </p:nvGrpSpPr>
          <p:grpSpPr>
            <a:xfrm>
              <a:off x="7101437" y="1001670"/>
              <a:ext cx="771888" cy="697869"/>
              <a:chOff x="1641646" y="129663"/>
              <a:chExt cx="1067323" cy="964974"/>
            </a:xfrm>
          </p:grpSpPr>
          <p:grpSp>
            <p:nvGrpSpPr>
              <p:cNvPr id="1478" name="Google Shape;1478;p36"/>
              <p:cNvGrpSpPr/>
              <p:nvPr/>
            </p:nvGrpSpPr>
            <p:grpSpPr>
              <a:xfrm>
                <a:off x="1675148" y="361753"/>
                <a:ext cx="1033821" cy="732884"/>
                <a:chOff x="1675148" y="361753"/>
                <a:chExt cx="1033821" cy="732884"/>
              </a:xfrm>
            </p:grpSpPr>
            <p:sp>
              <p:nvSpPr>
                <p:cNvPr id="1479" name="Google Shape;1479;p36"/>
                <p:cNvSpPr/>
                <p:nvPr/>
              </p:nvSpPr>
              <p:spPr>
                <a:xfrm>
                  <a:off x="1675148" y="361753"/>
                  <a:ext cx="1033821" cy="732884"/>
                </a:xfrm>
                <a:custGeom>
                  <a:rect b="b" l="l" r="r" t="t"/>
                  <a:pathLst>
                    <a:path extrusionOk="0" h="295816" w="417284">
                      <a:moveTo>
                        <a:pt x="269376" y="295816"/>
                      </a:moveTo>
                      <a:lnTo>
                        <a:pt x="147908" y="295816"/>
                      </a:lnTo>
                      <a:cubicBezTo>
                        <a:pt x="66225" y="295816"/>
                        <a:pt x="0" y="229592"/>
                        <a:pt x="0" y="147908"/>
                      </a:cubicBezTo>
                      <a:lnTo>
                        <a:pt x="0" y="147908"/>
                      </a:lnTo>
                      <a:cubicBezTo>
                        <a:pt x="0" y="66225"/>
                        <a:pt x="66225" y="0"/>
                        <a:pt x="147908" y="0"/>
                      </a:cubicBezTo>
                      <a:lnTo>
                        <a:pt x="269376" y="0"/>
                      </a:lnTo>
                      <a:cubicBezTo>
                        <a:pt x="351060" y="0"/>
                        <a:pt x="417284" y="66225"/>
                        <a:pt x="417284" y="147908"/>
                      </a:cubicBezTo>
                      <a:lnTo>
                        <a:pt x="417284" y="147908"/>
                      </a:lnTo>
                      <a:cubicBezTo>
                        <a:pt x="417284" y="229592"/>
                        <a:pt x="351060" y="295816"/>
                        <a:pt x="269376"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480" name="Google Shape;1480;p36"/>
                <p:cNvGrpSpPr/>
                <p:nvPr/>
              </p:nvGrpSpPr>
              <p:grpSpPr>
                <a:xfrm>
                  <a:off x="1903705" y="475177"/>
                  <a:ext cx="605704" cy="511239"/>
                  <a:chOff x="1903705" y="475177"/>
                  <a:chExt cx="605704" cy="511239"/>
                </a:xfrm>
              </p:grpSpPr>
              <p:sp>
                <p:nvSpPr>
                  <p:cNvPr id="1481" name="Google Shape;1481;p36"/>
                  <p:cNvSpPr/>
                  <p:nvPr/>
                </p:nvSpPr>
                <p:spPr>
                  <a:xfrm>
                    <a:off x="2198400" y="794026"/>
                    <a:ext cx="15244" cy="88558"/>
                  </a:xfrm>
                  <a:custGeom>
                    <a:rect b="b" l="l" r="r" t="t"/>
                    <a:pathLst>
                      <a:path extrusionOk="0" h="35745" w="6153">
                        <a:moveTo>
                          <a:pt x="0" y="0"/>
                        </a:moveTo>
                        <a:lnTo>
                          <a:pt x="6154" y="0"/>
                        </a:lnTo>
                        <a:lnTo>
                          <a:pt x="6154" y="35745"/>
                        </a:lnTo>
                        <a:lnTo>
                          <a:pt x="0" y="3574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2" name="Google Shape;1482;p36"/>
                  <p:cNvSpPr/>
                  <p:nvPr/>
                </p:nvSpPr>
                <p:spPr>
                  <a:xfrm>
                    <a:off x="2173588" y="874967"/>
                    <a:ext cx="64910" cy="64910"/>
                  </a:xfrm>
                  <a:custGeom>
                    <a:rect b="b" l="l" r="r" t="t"/>
                    <a:pathLst>
                      <a:path extrusionOk="0" h="26200" w="26200">
                        <a:moveTo>
                          <a:pt x="13095" y="26201"/>
                        </a:moveTo>
                        <a:cubicBezTo>
                          <a:pt x="5884" y="26201"/>
                          <a:pt x="0" y="20326"/>
                          <a:pt x="0" y="13095"/>
                        </a:cubicBezTo>
                        <a:cubicBezTo>
                          <a:pt x="0" y="5864"/>
                          <a:pt x="5874" y="0"/>
                          <a:pt x="13095" y="0"/>
                        </a:cubicBezTo>
                        <a:cubicBezTo>
                          <a:pt x="20316" y="0"/>
                          <a:pt x="26201" y="5874"/>
                          <a:pt x="26201" y="13095"/>
                        </a:cubicBezTo>
                        <a:cubicBezTo>
                          <a:pt x="26201" y="20316"/>
                          <a:pt x="20326" y="26201"/>
                          <a:pt x="13095" y="26201"/>
                        </a:cubicBezTo>
                        <a:close/>
                        <a:moveTo>
                          <a:pt x="13095" y="6164"/>
                        </a:moveTo>
                        <a:cubicBezTo>
                          <a:pt x="9275" y="6164"/>
                          <a:pt x="6164" y="9275"/>
                          <a:pt x="6164" y="13105"/>
                        </a:cubicBezTo>
                        <a:cubicBezTo>
                          <a:pt x="6164" y="16935"/>
                          <a:pt x="9275" y="20047"/>
                          <a:pt x="13095" y="20047"/>
                        </a:cubicBezTo>
                        <a:cubicBezTo>
                          <a:pt x="16915" y="20047"/>
                          <a:pt x="20037" y="16935"/>
                          <a:pt x="20037" y="13105"/>
                        </a:cubicBezTo>
                        <a:cubicBezTo>
                          <a:pt x="20037" y="9275"/>
                          <a:pt x="16925" y="6164"/>
                          <a:pt x="13095" y="61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3" name="Google Shape;1483;p36"/>
                  <p:cNvSpPr/>
                  <p:nvPr/>
                </p:nvSpPr>
                <p:spPr>
                  <a:xfrm>
                    <a:off x="2074828" y="794026"/>
                    <a:ext cx="62094" cy="146797"/>
                  </a:xfrm>
                  <a:custGeom>
                    <a:rect b="b" l="l" r="r" t="t"/>
                    <a:pathLst>
                      <a:path extrusionOk="0" h="59252" w="25063">
                        <a:moveTo>
                          <a:pt x="4528" y="59253"/>
                        </a:moveTo>
                        <a:lnTo>
                          <a:pt x="0" y="55084"/>
                        </a:lnTo>
                        <a:lnTo>
                          <a:pt x="14980" y="38807"/>
                        </a:lnTo>
                        <a:cubicBezTo>
                          <a:pt x="17514" y="36054"/>
                          <a:pt x="18910" y="32484"/>
                          <a:pt x="18910" y="28744"/>
                        </a:cubicBezTo>
                        <a:lnTo>
                          <a:pt x="18910" y="0"/>
                        </a:lnTo>
                        <a:lnTo>
                          <a:pt x="25064" y="0"/>
                        </a:lnTo>
                        <a:lnTo>
                          <a:pt x="25064" y="28744"/>
                        </a:lnTo>
                        <a:cubicBezTo>
                          <a:pt x="25064" y="34030"/>
                          <a:pt x="23089" y="39086"/>
                          <a:pt x="19518" y="42976"/>
                        </a:cubicBezTo>
                        <a:lnTo>
                          <a:pt x="4538"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4" name="Google Shape;1484;p36"/>
                  <p:cNvSpPr/>
                  <p:nvPr/>
                </p:nvSpPr>
                <p:spPr>
                  <a:xfrm>
                    <a:off x="2031183" y="921506"/>
                    <a:ext cx="64886" cy="64910"/>
                  </a:xfrm>
                  <a:custGeom>
                    <a:rect b="b" l="l" r="r" t="t"/>
                    <a:pathLst>
                      <a:path extrusionOk="0" h="26200" w="26190">
                        <a:moveTo>
                          <a:pt x="13095" y="26201"/>
                        </a:moveTo>
                        <a:cubicBezTo>
                          <a:pt x="5874" y="26201"/>
                          <a:pt x="0" y="20326"/>
                          <a:pt x="0" y="13105"/>
                        </a:cubicBezTo>
                        <a:cubicBezTo>
                          <a:pt x="0" y="5884"/>
                          <a:pt x="5874" y="0"/>
                          <a:pt x="13095" y="0"/>
                        </a:cubicBezTo>
                        <a:cubicBezTo>
                          <a:pt x="20316" y="0"/>
                          <a:pt x="26191" y="5874"/>
                          <a:pt x="26191" y="13105"/>
                        </a:cubicBezTo>
                        <a:cubicBezTo>
                          <a:pt x="26191" y="20336"/>
                          <a:pt x="20316" y="26201"/>
                          <a:pt x="13095" y="26201"/>
                        </a:cubicBezTo>
                        <a:close/>
                        <a:moveTo>
                          <a:pt x="13095" y="6154"/>
                        </a:moveTo>
                        <a:cubicBezTo>
                          <a:pt x="9265" y="6154"/>
                          <a:pt x="6154" y="9265"/>
                          <a:pt x="6154" y="13095"/>
                        </a:cubicBezTo>
                        <a:cubicBezTo>
                          <a:pt x="6154" y="16925"/>
                          <a:pt x="9265" y="20037"/>
                          <a:pt x="13095" y="20037"/>
                        </a:cubicBezTo>
                        <a:cubicBezTo>
                          <a:pt x="16925" y="20037"/>
                          <a:pt x="20027" y="16925"/>
                          <a:pt x="20027" y="13095"/>
                        </a:cubicBezTo>
                        <a:cubicBezTo>
                          <a:pt x="20027" y="9265"/>
                          <a:pt x="1691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5" name="Google Shape;1485;p36"/>
                  <p:cNvSpPr/>
                  <p:nvPr/>
                </p:nvSpPr>
                <p:spPr>
                  <a:xfrm>
                    <a:off x="1960721" y="794001"/>
                    <a:ext cx="41166" cy="115516"/>
                  </a:xfrm>
                  <a:custGeom>
                    <a:rect b="b" l="l" r="r" t="t"/>
                    <a:pathLst>
                      <a:path extrusionOk="0" h="46626" w="16616">
                        <a:moveTo>
                          <a:pt x="4757" y="46626"/>
                        </a:moveTo>
                        <a:lnTo>
                          <a:pt x="0" y="42727"/>
                        </a:lnTo>
                        <a:lnTo>
                          <a:pt x="7091" y="34060"/>
                        </a:lnTo>
                        <a:cubicBezTo>
                          <a:pt x="9265" y="31407"/>
                          <a:pt x="10462" y="28066"/>
                          <a:pt x="10462" y="24635"/>
                        </a:cubicBezTo>
                        <a:lnTo>
                          <a:pt x="10462" y="0"/>
                        </a:lnTo>
                        <a:lnTo>
                          <a:pt x="16616" y="0"/>
                        </a:lnTo>
                        <a:lnTo>
                          <a:pt x="16616" y="24635"/>
                        </a:lnTo>
                        <a:cubicBezTo>
                          <a:pt x="16616" y="29482"/>
                          <a:pt x="14921" y="34209"/>
                          <a:pt x="11849" y="37959"/>
                        </a:cubicBezTo>
                        <a:lnTo>
                          <a:pt x="4757"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6" name="Google Shape;1486;p36"/>
                  <p:cNvSpPr/>
                  <p:nvPr/>
                </p:nvSpPr>
                <p:spPr>
                  <a:xfrm>
                    <a:off x="1918288"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0" y="5874"/>
                          <a:pt x="26210" y="13105"/>
                        </a:cubicBezTo>
                        <a:cubicBezTo>
                          <a:pt x="26210"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7" name="Google Shape;1487;p36"/>
                  <p:cNvSpPr/>
                  <p:nvPr/>
                </p:nvSpPr>
                <p:spPr>
                  <a:xfrm>
                    <a:off x="2055995"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8" name="Google Shape;1488;p36"/>
                  <p:cNvSpPr/>
                  <p:nvPr/>
                </p:nvSpPr>
                <p:spPr>
                  <a:xfrm>
                    <a:off x="2275164" y="794026"/>
                    <a:ext cx="62094" cy="146797"/>
                  </a:xfrm>
                  <a:custGeom>
                    <a:rect b="b" l="l" r="r" t="t"/>
                    <a:pathLst>
                      <a:path extrusionOk="0" h="59252" w="25063">
                        <a:moveTo>
                          <a:pt x="20536" y="59253"/>
                        </a:moveTo>
                        <a:lnTo>
                          <a:pt x="5555" y="42976"/>
                        </a:lnTo>
                        <a:cubicBezTo>
                          <a:pt x="1975" y="39086"/>
                          <a:pt x="0" y="34030"/>
                          <a:pt x="0" y="28744"/>
                        </a:cubicBezTo>
                        <a:lnTo>
                          <a:pt x="0" y="0"/>
                        </a:lnTo>
                        <a:lnTo>
                          <a:pt x="6154" y="0"/>
                        </a:lnTo>
                        <a:lnTo>
                          <a:pt x="6154" y="28744"/>
                        </a:lnTo>
                        <a:cubicBezTo>
                          <a:pt x="6154" y="32484"/>
                          <a:pt x="7550" y="36064"/>
                          <a:pt x="10083" y="38807"/>
                        </a:cubicBezTo>
                        <a:lnTo>
                          <a:pt x="25063" y="55084"/>
                        </a:lnTo>
                        <a:lnTo>
                          <a:pt x="20536"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9" name="Google Shape;1489;p36"/>
                  <p:cNvSpPr/>
                  <p:nvPr/>
                </p:nvSpPr>
                <p:spPr>
                  <a:xfrm>
                    <a:off x="2316016" y="921506"/>
                    <a:ext cx="64910" cy="64910"/>
                  </a:xfrm>
                  <a:custGeom>
                    <a:rect b="b" l="l" r="r" t="t"/>
                    <a:pathLst>
                      <a:path extrusionOk="0" h="26200" w="26200">
                        <a:moveTo>
                          <a:pt x="13095" y="26201"/>
                        </a:moveTo>
                        <a:cubicBezTo>
                          <a:pt x="5884" y="26201"/>
                          <a:pt x="0" y="20326"/>
                          <a:pt x="0" y="13105"/>
                        </a:cubicBezTo>
                        <a:cubicBezTo>
                          <a:pt x="0" y="5884"/>
                          <a:pt x="5874" y="0"/>
                          <a:pt x="13095" y="0"/>
                        </a:cubicBezTo>
                        <a:cubicBezTo>
                          <a:pt x="20316" y="0"/>
                          <a:pt x="26201" y="5874"/>
                          <a:pt x="26201" y="13105"/>
                        </a:cubicBezTo>
                        <a:cubicBezTo>
                          <a:pt x="26201" y="20336"/>
                          <a:pt x="20326" y="26201"/>
                          <a:pt x="13095" y="26201"/>
                        </a:cubicBezTo>
                        <a:close/>
                        <a:moveTo>
                          <a:pt x="13095" y="6154"/>
                        </a:moveTo>
                        <a:cubicBezTo>
                          <a:pt x="9275" y="6154"/>
                          <a:pt x="6164" y="9265"/>
                          <a:pt x="6164" y="13095"/>
                        </a:cubicBezTo>
                        <a:cubicBezTo>
                          <a:pt x="6164" y="16925"/>
                          <a:pt x="9275" y="20037"/>
                          <a:pt x="13095" y="20037"/>
                        </a:cubicBezTo>
                        <a:cubicBezTo>
                          <a:pt x="16915" y="20037"/>
                          <a:pt x="20037" y="16925"/>
                          <a:pt x="20037" y="13095"/>
                        </a:cubicBezTo>
                        <a:cubicBezTo>
                          <a:pt x="20037" y="9265"/>
                          <a:pt x="1692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0" name="Google Shape;1490;p36"/>
                  <p:cNvSpPr/>
                  <p:nvPr/>
                </p:nvSpPr>
                <p:spPr>
                  <a:xfrm>
                    <a:off x="2410204" y="794026"/>
                    <a:ext cx="41166" cy="115516"/>
                  </a:xfrm>
                  <a:custGeom>
                    <a:rect b="b" l="l" r="r" t="t"/>
                    <a:pathLst>
                      <a:path extrusionOk="0" h="46626" w="16616">
                        <a:moveTo>
                          <a:pt x="11859" y="46616"/>
                        </a:moveTo>
                        <a:lnTo>
                          <a:pt x="4767" y="37949"/>
                        </a:lnTo>
                        <a:cubicBezTo>
                          <a:pt x="1696" y="34209"/>
                          <a:pt x="0" y="29472"/>
                          <a:pt x="0" y="24635"/>
                        </a:cubicBezTo>
                        <a:lnTo>
                          <a:pt x="0" y="0"/>
                        </a:lnTo>
                        <a:lnTo>
                          <a:pt x="6154" y="0"/>
                        </a:lnTo>
                        <a:lnTo>
                          <a:pt x="6154" y="24635"/>
                        </a:lnTo>
                        <a:cubicBezTo>
                          <a:pt x="6154" y="28056"/>
                          <a:pt x="7351" y="31407"/>
                          <a:pt x="9525" y="34050"/>
                        </a:cubicBezTo>
                        <a:lnTo>
                          <a:pt x="16616" y="42727"/>
                        </a:lnTo>
                        <a:lnTo>
                          <a:pt x="11859"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1" name="Google Shape;1491;p36"/>
                  <p:cNvSpPr/>
                  <p:nvPr/>
                </p:nvSpPr>
                <p:spPr>
                  <a:xfrm>
                    <a:off x="2428864"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1" y="5874"/>
                          <a:pt x="26211" y="13105"/>
                        </a:cubicBezTo>
                        <a:cubicBezTo>
                          <a:pt x="26211"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2" name="Google Shape;1492;p36"/>
                  <p:cNvSpPr/>
                  <p:nvPr/>
                </p:nvSpPr>
                <p:spPr>
                  <a:xfrm>
                    <a:off x="2340830"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3" name="Google Shape;1493;p36"/>
                  <p:cNvSpPr/>
                  <p:nvPr/>
                </p:nvSpPr>
                <p:spPr>
                  <a:xfrm>
                    <a:off x="1903705" y="475177"/>
                    <a:ext cx="605704" cy="280495"/>
                  </a:xfrm>
                  <a:custGeom>
                    <a:rect b="b" l="l" r="r" t="t"/>
                    <a:pathLst>
                      <a:path extrusionOk="0" h="113217" w="244482">
                        <a:moveTo>
                          <a:pt x="219070" y="49477"/>
                        </a:moveTo>
                        <a:lnTo>
                          <a:pt x="219070" y="49477"/>
                        </a:lnTo>
                        <a:cubicBezTo>
                          <a:pt x="219070" y="49477"/>
                          <a:pt x="220974" y="22139"/>
                          <a:pt x="195043" y="23007"/>
                        </a:cubicBezTo>
                        <a:cubicBezTo>
                          <a:pt x="194904" y="25730"/>
                          <a:pt x="194175" y="32980"/>
                          <a:pt x="190465" y="38586"/>
                        </a:cubicBezTo>
                        <a:cubicBezTo>
                          <a:pt x="189727" y="39693"/>
                          <a:pt x="188521" y="40301"/>
                          <a:pt x="187284" y="40301"/>
                        </a:cubicBezTo>
                        <a:cubicBezTo>
                          <a:pt x="186556" y="40301"/>
                          <a:pt x="185828" y="40092"/>
                          <a:pt x="185179" y="39663"/>
                        </a:cubicBezTo>
                        <a:cubicBezTo>
                          <a:pt x="183424" y="38496"/>
                          <a:pt x="182945" y="36132"/>
                          <a:pt x="184102" y="34377"/>
                        </a:cubicBezTo>
                        <a:cubicBezTo>
                          <a:pt x="187364" y="29450"/>
                          <a:pt x="187453" y="21990"/>
                          <a:pt x="187453" y="21920"/>
                        </a:cubicBezTo>
                        <a:cubicBezTo>
                          <a:pt x="187453" y="21750"/>
                          <a:pt x="187483" y="21591"/>
                          <a:pt x="187503" y="21431"/>
                        </a:cubicBezTo>
                        <a:cubicBezTo>
                          <a:pt x="186825" y="16305"/>
                          <a:pt x="183554" y="4566"/>
                          <a:pt x="167676" y="925"/>
                        </a:cubicBezTo>
                        <a:cubicBezTo>
                          <a:pt x="160575" y="-710"/>
                          <a:pt x="154710" y="147"/>
                          <a:pt x="150511" y="1474"/>
                        </a:cubicBezTo>
                        <a:cubicBezTo>
                          <a:pt x="154411" y="5613"/>
                          <a:pt x="156934" y="10879"/>
                          <a:pt x="157862" y="17033"/>
                        </a:cubicBezTo>
                        <a:cubicBezTo>
                          <a:pt x="159497" y="27814"/>
                          <a:pt x="155957" y="40052"/>
                          <a:pt x="148417" y="50414"/>
                        </a:cubicBezTo>
                        <a:cubicBezTo>
                          <a:pt x="149424" y="51910"/>
                          <a:pt x="150142" y="53765"/>
                          <a:pt x="150411" y="56049"/>
                        </a:cubicBezTo>
                        <a:cubicBezTo>
                          <a:pt x="150651" y="58144"/>
                          <a:pt x="149155" y="60039"/>
                          <a:pt x="147060" y="60278"/>
                        </a:cubicBezTo>
                        <a:cubicBezTo>
                          <a:pt x="146911" y="60298"/>
                          <a:pt x="146761" y="60308"/>
                          <a:pt x="146612" y="60308"/>
                        </a:cubicBezTo>
                        <a:cubicBezTo>
                          <a:pt x="144697" y="60308"/>
                          <a:pt x="143051" y="58882"/>
                          <a:pt x="142822" y="56937"/>
                        </a:cubicBezTo>
                        <a:cubicBezTo>
                          <a:pt x="142293" y="52429"/>
                          <a:pt x="137845" y="52708"/>
                          <a:pt x="136967" y="52818"/>
                        </a:cubicBezTo>
                        <a:cubicBezTo>
                          <a:pt x="134893" y="53067"/>
                          <a:pt x="132978" y="51561"/>
                          <a:pt x="132738" y="49467"/>
                        </a:cubicBezTo>
                        <a:cubicBezTo>
                          <a:pt x="132499" y="47372"/>
                          <a:pt x="133995" y="45477"/>
                          <a:pt x="136089" y="45238"/>
                        </a:cubicBezTo>
                        <a:cubicBezTo>
                          <a:pt x="137935" y="45028"/>
                          <a:pt x="140149" y="45208"/>
                          <a:pt x="142273" y="45916"/>
                        </a:cubicBezTo>
                        <a:cubicBezTo>
                          <a:pt x="148636" y="37179"/>
                          <a:pt x="151648" y="27006"/>
                          <a:pt x="150312" y="18190"/>
                        </a:cubicBezTo>
                        <a:cubicBezTo>
                          <a:pt x="149384" y="12086"/>
                          <a:pt x="146412" y="7179"/>
                          <a:pt x="141714" y="3947"/>
                        </a:cubicBezTo>
                        <a:cubicBezTo>
                          <a:pt x="138234" y="1943"/>
                          <a:pt x="129656" y="-2107"/>
                          <a:pt x="122136" y="1344"/>
                        </a:cubicBezTo>
                        <a:cubicBezTo>
                          <a:pt x="125108" y="4177"/>
                          <a:pt x="128480" y="8864"/>
                          <a:pt x="128480" y="15587"/>
                        </a:cubicBezTo>
                        <a:cubicBezTo>
                          <a:pt x="128480" y="17691"/>
                          <a:pt x="126774" y="19406"/>
                          <a:pt x="124660" y="19406"/>
                        </a:cubicBezTo>
                        <a:cubicBezTo>
                          <a:pt x="122545" y="19406"/>
                          <a:pt x="120840" y="17701"/>
                          <a:pt x="120840" y="15587"/>
                        </a:cubicBezTo>
                        <a:cubicBezTo>
                          <a:pt x="120840" y="10759"/>
                          <a:pt x="117858" y="7568"/>
                          <a:pt x="115873" y="5982"/>
                        </a:cubicBezTo>
                        <a:cubicBezTo>
                          <a:pt x="111824" y="4546"/>
                          <a:pt x="75121" y="-7423"/>
                          <a:pt x="69366" y="28851"/>
                        </a:cubicBezTo>
                        <a:cubicBezTo>
                          <a:pt x="69366" y="28851"/>
                          <a:pt x="47614" y="23735"/>
                          <a:pt x="40902" y="41997"/>
                        </a:cubicBezTo>
                        <a:cubicBezTo>
                          <a:pt x="48551" y="44440"/>
                          <a:pt x="55413" y="49457"/>
                          <a:pt x="60560" y="56578"/>
                        </a:cubicBezTo>
                        <a:cubicBezTo>
                          <a:pt x="66574" y="64896"/>
                          <a:pt x="69526" y="75248"/>
                          <a:pt x="68778" y="84893"/>
                        </a:cubicBezTo>
                        <a:cubicBezTo>
                          <a:pt x="70693" y="85930"/>
                          <a:pt x="72378" y="87536"/>
                          <a:pt x="73485" y="89949"/>
                        </a:cubicBezTo>
                        <a:cubicBezTo>
                          <a:pt x="74353" y="91864"/>
                          <a:pt x="73505" y="94128"/>
                          <a:pt x="71590" y="95006"/>
                        </a:cubicBezTo>
                        <a:cubicBezTo>
                          <a:pt x="71082" y="95235"/>
                          <a:pt x="70543" y="95345"/>
                          <a:pt x="70014" y="95345"/>
                        </a:cubicBezTo>
                        <a:cubicBezTo>
                          <a:pt x="68568" y="95345"/>
                          <a:pt x="67182" y="94517"/>
                          <a:pt x="66544" y="93111"/>
                        </a:cubicBezTo>
                        <a:cubicBezTo>
                          <a:pt x="66105" y="92154"/>
                          <a:pt x="65277" y="91625"/>
                          <a:pt x="64330" y="91306"/>
                        </a:cubicBezTo>
                        <a:cubicBezTo>
                          <a:pt x="64230" y="91306"/>
                          <a:pt x="64130" y="91306"/>
                          <a:pt x="64030" y="91276"/>
                        </a:cubicBezTo>
                        <a:cubicBezTo>
                          <a:pt x="63731" y="91226"/>
                          <a:pt x="63452" y="91136"/>
                          <a:pt x="63193" y="91027"/>
                        </a:cubicBezTo>
                        <a:cubicBezTo>
                          <a:pt x="61118" y="90727"/>
                          <a:pt x="58924" y="91206"/>
                          <a:pt x="58884" y="91216"/>
                        </a:cubicBezTo>
                        <a:cubicBezTo>
                          <a:pt x="56849" y="91735"/>
                          <a:pt x="54765" y="90498"/>
                          <a:pt x="54246" y="88463"/>
                        </a:cubicBezTo>
                        <a:cubicBezTo>
                          <a:pt x="53728" y="86419"/>
                          <a:pt x="54964" y="84344"/>
                          <a:pt x="57009" y="83826"/>
                        </a:cubicBezTo>
                        <a:cubicBezTo>
                          <a:pt x="58206" y="83517"/>
                          <a:pt x="59682" y="83297"/>
                          <a:pt x="61278" y="83267"/>
                        </a:cubicBezTo>
                        <a:cubicBezTo>
                          <a:pt x="61607" y="75697"/>
                          <a:pt x="59153" y="67629"/>
                          <a:pt x="54406" y="61056"/>
                        </a:cubicBezTo>
                        <a:cubicBezTo>
                          <a:pt x="49539" y="54324"/>
                          <a:pt x="42866" y="49916"/>
                          <a:pt x="35546" y="48479"/>
                        </a:cubicBezTo>
                        <a:cubicBezTo>
                          <a:pt x="35087" y="48459"/>
                          <a:pt x="34638" y="48429"/>
                          <a:pt x="34179" y="48429"/>
                        </a:cubicBezTo>
                        <a:cubicBezTo>
                          <a:pt x="15299" y="48429"/>
                          <a:pt x="0" y="62931"/>
                          <a:pt x="0" y="80824"/>
                        </a:cubicBezTo>
                        <a:cubicBezTo>
                          <a:pt x="0" y="98716"/>
                          <a:pt x="15299" y="113218"/>
                          <a:pt x="34179" y="113218"/>
                        </a:cubicBezTo>
                        <a:lnTo>
                          <a:pt x="44163" y="113218"/>
                        </a:lnTo>
                        <a:cubicBezTo>
                          <a:pt x="43884" y="106585"/>
                          <a:pt x="42148" y="101898"/>
                          <a:pt x="39076" y="99674"/>
                        </a:cubicBezTo>
                        <a:cubicBezTo>
                          <a:pt x="35077" y="96761"/>
                          <a:pt x="29602" y="98407"/>
                          <a:pt x="29552" y="98417"/>
                        </a:cubicBezTo>
                        <a:cubicBezTo>
                          <a:pt x="27547" y="99035"/>
                          <a:pt x="25403" y="97918"/>
                          <a:pt x="24774" y="95924"/>
                        </a:cubicBezTo>
                        <a:cubicBezTo>
                          <a:pt x="24146" y="93919"/>
                          <a:pt x="25233" y="91795"/>
                          <a:pt x="27228" y="91146"/>
                        </a:cubicBezTo>
                        <a:cubicBezTo>
                          <a:pt x="27597" y="91027"/>
                          <a:pt x="36324" y="88304"/>
                          <a:pt x="43475" y="93440"/>
                        </a:cubicBezTo>
                        <a:cubicBezTo>
                          <a:pt x="48681" y="97170"/>
                          <a:pt x="51454" y="103843"/>
                          <a:pt x="51793" y="113218"/>
                        </a:cubicBezTo>
                        <a:lnTo>
                          <a:pt x="69007" y="113218"/>
                        </a:lnTo>
                        <a:cubicBezTo>
                          <a:pt x="69007" y="113218"/>
                          <a:pt x="82611" y="112330"/>
                          <a:pt x="86910" y="100601"/>
                        </a:cubicBezTo>
                        <a:cubicBezTo>
                          <a:pt x="89174" y="94448"/>
                          <a:pt x="87648" y="87207"/>
                          <a:pt x="83678" y="83886"/>
                        </a:cubicBezTo>
                        <a:cubicBezTo>
                          <a:pt x="82501" y="82898"/>
                          <a:pt x="82033" y="81302"/>
                          <a:pt x="82481" y="79836"/>
                        </a:cubicBezTo>
                        <a:cubicBezTo>
                          <a:pt x="82930" y="78370"/>
                          <a:pt x="84217" y="77313"/>
                          <a:pt x="85743" y="77163"/>
                        </a:cubicBezTo>
                        <a:cubicBezTo>
                          <a:pt x="86760" y="77044"/>
                          <a:pt x="95258" y="75707"/>
                          <a:pt x="95836" y="65395"/>
                        </a:cubicBezTo>
                        <a:cubicBezTo>
                          <a:pt x="94350" y="64776"/>
                          <a:pt x="93273" y="63988"/>
                          <a:pt x="92934" y="63729"/>
                        </a:cubicBezTo>
                        <a:cubicBezTo>
                          <a:pt x="91278" y="62422"/>
                          <a:pt x="90989" y="60029"/>
                          <a:pt x="92295" y="58373"/>
                        </a:cubicBezTo>
                        <a:cubicBezTo>
                          <a:pt x="93592" y="56728"/>
                          <a:pt x="95986" y="56438"/>
                          <a:pt x="97631" y="57715"/>
                        </a:cubicBezTo>
                        <a:cubicBezTo>
                          <a:pt x="98080" y="58054"/>
                          <a:pt x="98728" y="58373"/>
                          <a:pt x="99187" y="58513"/>
                        </a:cubicBezTo>
                        <a:cubicBezTo>
                          <a:pt x="99237" y="58513"/>
                          <a:pt x="99287" y="58493"/>
                          <a:pt x="99337" y="58483"/>
                        </a:cubicBezTo>
                        <a:cubicBezTo>
                          <a:pt x="99436" y="58483"/>
                          <a:pt x="99536" y="58483"/>
                          <a:pt x="99626" y="58483"/>
                        </a:cubicBezTo>
                        <a:cubicBezTo>
                          <a:pt x="99646" y="58453"/>
                          <a:pt x="99656" y="58433"/>
                          <a:pt x="99686" y="58383"/>
                        </a:cubicBezTo>
                        <a:cubicBezTo>
                          <a:pt x="100783" y="56578"/>
                          <a:pt x="103137" y="56019"/>
                          <a:pt x="104932" y="57107"/>
                        </a:cubicBezTo>
                        <a:cubicBezTo>
                          <a:pt x="106727" y="58204"/>
                          <a:pt x="107306" y="60547"/>
                          <a:pt x="106209" y="62353"/>
                        </a:cubicBezTo>
                        <a:cubicBezTo>
                          <a:pt x="105401" y="63689"/>
                          <a:pt x="104433" y="64557"/>
                          <a:pt x="103486" y="65125"/>
                        </a:cubicBezTo>
                        <a:cubicBezTo>
                          <a:pt x="103217" y="75069"/>
                          <a:pt x="97851" y="80465"/>
                          <a:pt x="92605" y="82968"/>
                        </a:cubicBezTo>
                        <a:cubicBezTo>
                          <a:pt x="95756" y="88593"/>
                          <a:pt x="96464" y="96203"/>
                          <a:pt x="94121" y="103055"/>
                        </a:cubicBezTo>
                        <a:cubicBezTo>
                          <a:pt x="92694" y="107214"/>
                          <a:pt x="90261" y="110615"/>
                          <a:pt x="87139" y="113198"/>
                        </a:cubicBezTo>
                        <a:lnTo>
                          <a:pt x="139929" y="113198"/>
                        </a:lnTo>
                        <a:cubicBezTo>
                          <a:pt x="133377" y="107533"/>
                          <a:pt x="130225" y="99424"/>
                          <a:pt x="131681" y="91027"/>
                        </a:cubicBezTo>
                        <a:cubicBezTo>
                          <a:pt x="117090" y="90249"/>
                          <a:pt x="110378" y="97888"/>
                          <a:pt x="110078" y="98238"/>
                        </a:cubicBezTo>
                        <a:cubicBezTo>
                          <a:pt x="109320" y="99125"/>
                          <a:pt x="108243" y="99584"/>
                          <a:pt x="107156" y="99584"/>
                        </a:cubicBezTo>
                        <a:cubicBezTo>
                          <a:pt x="106288" y="99584"/>
                          <a:pt x="105431" y="99295"/>
                          <a:pt x="104713" y="98696"/>
                        </a:cubicBezTo>
                        <a:cubicBezTo>
                          <a:pt x="103107" y="97350"/>
                          <a:pt x="102877" y="94976"/>
                          <a:pt x="104204" y="93360"/>
                        </a:cubicBezTo>
                        <a:cubicBezTo>
                          <a:pt x="104403" y="93121"/>
                          <a:pt x="106717" y="90428"/>
                          <a:pt x="111245" y="87885"/>
                        </a:cubicBezTo>
                        <a:cubicBezTo>
                          <a:pt x="108812" y="85072"/>
                          <a:pt x="106987" y="80844"/>
                          <a:pt x="107555" y="74830"/>
                        </a:cubicBezTo>
                        <a:cubicBezTo>
                          <a:pt x="107755" y="72735"/>
                          <a:pt x="109590" y="71189"/>
                          <a:pt x="111714" y="71399"/>
                        </a:cubicBezTo>
                        <a:cubicBezTo>
                          <a:pt x="113808" y="71598"/>
                          <a:pt x="115344" y="73463"/>
                          <a:pt x="115145" y="75558"/>
                        </a:cubicBezTo>
                        <a:cubicBezTo>
                          <a:pt x="114527" y="81981"/>
                          <a:pt x="117967" y="84085"/>
                          <a:pt x="119254" y="84644"/>
                        </a:cubicBezTo>
                        <a:cubicBezTo>
                          <a:pt x="123383" y="83546"/>
                          <a:pt x="128410" y="83018"/>
                          <a:pt x="134334" y="83606"/>
                        </a:cubicBezTo>
                        <a:cubicBezTo>
                          <a:pt x="137964" y="77123"/>
                          <a:pt x="145096" y="71209"/>
                          <a:pt x="156834" y="69045"/>
                        </a:cubicBezTo>
                        <a:cubicBezTo>
                          <a:pt x="156106" y="65544"/>
                          <a:pt x="155857" y="60727"/>
                          <a:pt x="158400" y="56648"/>
                        </a:cubicBezTo>
                        <a:cubicBezTo>
                          <a:pt x="160964" y="52529"/>
                          <a:pt x="165581" y="50285"/>
                          <a:pt x="172124" y="49985"/>
                        </a:cubicBezTo>
                        <a:cubicBezTo>
                          <a:pt x="174268" y="49926"/>
                          <a:pt x="176014" y="51521"/>
                          <a:pt x="176113" y="53626"/>
                        </a:cubicBezTo>
                        <a:cubicBezTo>
                          <a:pt x="176213" y="55730"/>
                          <a:pt x="174577" y="57515"/>
                          <a:pt x="172473" y="57615"/>
                        </a:cubicBezTo>
                        <a:cubicBezTo>
                          <a:pt x="168603" y="57795"/>
                          <a:pt x="166050" y="58822"/>
                          <a:pt x="164893" y="60667"/>
                        </a:cubicBezTo>
                        <a:cubicBezTo>
                          <a:pt x="162988" y="63709"/>
                          <a:pt x="164534" y="68945"/>
                          <a:pt x="165292" y="70700"/>
                        </a:cubicBezTo>
                        <a:cubicBezTo>
                          <a:pt x="165771" y="71827"/>
                          <a:pt x="165691" y="73114"/>
                          <a:pt x="165073" y="74161"/>
                        </a:cubicBezTo>
                        <a:cubicBezTo>
                          <a:pt x="164444" y="75209"/>
                          <a:pt x="163357" y="75907"/>
                          <a:pt x="162140" y="76016"/>
                        </a:cubicBezTo>
                        <a:cubicBezTo>
                          <a:pt x="147180" y="77383"/>
                          <a:pt x="140488" y="85262"/>
                          <a:pt x="139211" y="92174"/>
                        </a:cubicBezTo>
                        <a:cubicBezTo>
                          <a:pt x="137855" y="99554"/>
                          <a:pt x="142193" y="108909"/>
                          <a:pt x="151628" y="113188"/>
                        </a:cubicBezTo>
                        <a:lnTo>
                          <a:pt x="192181" y="113188"/>
                        </a:lnTo>
                        <a:cubicBezTo>
                          <a:pt x="181748" y="106186"/>
                          <a:pt x="175226" y="94697"/>
                          <a:pt x="175226" y="82080"/>
                        </a:cubicBezTo>
                        <a:cubicBezTo>
                          <a:pt x="175226" y="79976"/>
                          <a:pt x="176931" y="78260"/>
                          <a:pt x="179046" y="78260"/>
                        </a:cubicBezTo>
                        <a:cubicBezTo>
                          <a:pt x="181160" y="78260"/>
                          <a:pt x="182865" y="79966"/>
                          <a:pt x="182865" y="82080"/>
                        </a:cubicBezTo>
                        <a:cubicBezTo>
                          <a:pt x="182865" y="95116"/>
                          <a:pt x="192759" y="107473"/>
                          <a:pt x="207151" y="113188"/>
                        </a:cubicBezTo>
                        <a:lnTo>
                          <a:pt x="210303" y="113188"/>
                        </a:lnTo>
                        <a:cubicBezTo>
                          <a:pt x="229183" y="113188"/>
                          <a:pt x="244482" y="98686"/>
                          <a:pt x="244482" y="80794"/>
                        </a:cubicBezTo>
                        <a:cubicBezTo>
                          <a:pt x="244482" y="65774"/>
                          <a:pt x="233701" y="53147"/>
                          <a:pt x="219070" y="49487"/>
                        </a:cubicBezTo>
                        <a:close/>
                        <a:moveTo>
                          <a:pt x="107336" y="46525"/>
                        </a:moveTo>
                        <a:cubicBezTo>
                          <a:pt x="106628" y="47113"/>
                          <a:pt x="105760" y="47402"/>
                          <a:pt x="104902" y="47402"/>
                        </a:cubicBezTo>
                        <a:cubicBezTo>
                          <a:pt x="103805" y="47402"/>
                          <a:pt x="102718" y="46933"/>
                          <a:pt x="101970" y="46026"/>
                        </a:cubicBezTo>
                        <a:cubicBezTo>
                          <a:pt x="92286" y="34367"/>
                          <a:pt x="84426" y="35364"/>
                          <a:pt x="84087" y="35414"/>
                        </a:cubicBezTo>
                        <a:cubicBezTo>
                          <a:pt x="82023" y="35713"/>
                          <a:pt x="80078" y="34317"/>
                          <a:pt x="79739" y="32272"/>
                        </a:cubicBezTo>
                        <a:cubicBezTo>
                          <a:pt x="79400" y="30228"/>
                          <a:pt x="80716" y="28283"/>
                          <a:pt x="82751" y="27904"/>
                        </a:cubicBezTo>
                        <a:cubicBezTo>
                          <a:pt x="83030" y="27854"/>
                          <a:pt x="86999" y="27176"/>
                          <a:pt x="92724" y="29450"/>
                        </a:cubicBezTo>
                        <a:cubicBezTo>
                          <a:pt x="93602" y="25939"/>
                          <a:pt x="95986" y="22049"/>
                          <a:pt x="101202" y="18888"/>
                        </a:cubicBezTo>
                        <a:cubicBezTo>
                          <a:pt x="103007" y="17801"/>
                          <a:pt x="105351" y="18359"/>
                          <a:pt x="106448" y="20164"/>
                        </a:cubicBezTo>
                        <a:cubicBezTo>
                          <a:pt x="107545" y="21960"/>
                          <a:pt x="106977" y="24313"/>
                          <a:pt x="105171" y="25410"/>
                        </a:cubicBezTo>
                        <a:cubicBezTo>
                          <a:pt x="99965" y="28582"/>
                          <a:pt x="99746" y="32053"/>
                          <a:pt x="99955" y="33579"/>
                        </a:cubicBezTo>
                        <a:cubicBezTo>
                          <a:pt x="102478" y="35454"/>
                          <a:pt x="105131" y="37897"/>
                          <a:pt x="107844" y="41159"/>
                        </a:cubicBezTo>
                        <a:cubicBezTo>
                          <a:pt x="109191" y="42784"/>
                          <a:pt x="108971" y="45188"/>
                          <a:pt x="107346" y="46534"/>
                        </a:cubicBezTo>
                        <a:close/>
                        <a:moveTo>
                          <a:pt x="224326" y="79647"/>
                        </a:moveTo>
                        <a:cubicBezTo>
                          <a:pt x="223568" y="80594"/>
                          <a:pt x="222461" y="81093"/>
                          <a:pt x="221334" y="81093"/>
                        </a:cubicBezTo>
                        <a:cubicBezTo>
                          <a:pt x="220506" y="81093"/>
                          <a:pt x="219668" y="80824"/>
                          <a:pt x="218970" y="80265"/>
                        </a:cubicBezTo>
                        <a:cubicBezTo>
                          <a:pt x="218232" y="79677"/>
                          <a:pt x="217633" y="79058"/>
                          <a:pt x="217145" y="78430"/>
                        </a:cubicBezTo>
                        <a:cubicBezTo>
                          <a:pt x="215349" y="78789"/>
                          <a:pt x="213345" y="79028"/>
                          <a:pt x="211220" y="79028"/>
                        </a:cubicBezTo>
                        <a:cubicBezTo>
                          <a:pt x="204089" y="79028"/>
                          <a:pt x="195801" y="76475"/>
                          <a:pt x="190944" y="67569"/>
                        </a:cubicBezTo>
                        <a:cubicBezTo>
                          <a:pt x="184461" y="55700"/>
                          <a:pt x="190844" y="44370"/>
                          <a:pt x="195123" y="40032"/>
                        </a:cubicBezTo>
                        <a:cubicBezTo>
                          <a:pt x="196599" y="38526"/>
                          <a:pt x="199023" y="38516"/>
                          <a:pt x="200519" y="40002"/>
                        </a:cubicBezTo>
                        <a:cubicBezTo>
                          <a:pt x="202015" y="41478"/>
                          <a:pt x="202035" y="43882"/>
                          <a:pt x="200559" y="45388"/>
                        </a:cubicBezTo>
                        <a:cubicBezTo>
                          <a:pt x="200190" y="45767"/>
                          <a:pt x="192291" y="54134"/>
                          <a:pt x="197636" y="63918"/>
                        </a:cubicBezTo>
                        <a:cubicBezTo>
                          <a:pt x="202224" y="72316"/>
                          <a:pt x="211041" y="71857"/>
                          <a:pt x="215509" y="70980"/>
                        </a:cubicBezTo>
                        <a:cubicBezTo>
                          <a:pt x="215828" y="69573"/>
                          <a:pt x="216437" y="68307"/>
                          <a:pt x="217145" y="67359"/>
                        </a:cubicBezTo>
                        <a:cubicBezTo>
                          <a:pt x="218411" y="65674"/>
                          <a:pt x="220795" y="65325"/>
                          <a:pt x="222480" y="66581"/>
                        </a:cubicBezTo>
                        <a:cubicBezTo>
                          <a:pt x="224156" y="67828"/>
                          <a:pt x="224515" y="70182"/>
                          <a:pt x="223298" y="71867"/>
                        </a:cubicBezTo>
                        <a:cubicBezTo>
                          <a:pt x="223169" y="72067"/>
                          <a:pt x="223079" y="72246"/>
                          <a:pt x="223009" y="72416"/>
                        </a:cubicBezTo>
                        <a:cubicBezTo>
                          <a:pt x="223039" y="72486"/>
                          <a:pt x="223079" y="72536"/>
                          <a:pt x="223099" y="72605"/>
                        </a:cubicBezTo>
                        <a:cubicBezTo>
                          <a:pt x="223258" y="73044"/>
                          <a:pt x="223308" y="73493"/>
                          <a:pt x="223298" y="73932"/>
                        </a:cubicBezTo>
                        <a:cubicBezTo>
                          <a:pt x="223428" y="74072"/>
                          <a:pt x="223578" y="74191"/>
                          <a:pt x="223707" y="74291"/>
                        </a:cubicBezTo>
                        <a:cubicBezTo>
                          <a:pt x="225363" y="75598"/>
                          <a:pt x="225632" y="78001"/>
                          <a:pt x="224326" y="796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494" name="Google Shape;1494;p36"/>
              <p:cNvGrpSpPr/>
              <p:nvPr/>
            </p:nvGrpSpPr>
            <p:grpSpPr>
              <a:xfrm>
                <a:off x="1641646" y="129663"/>
                <a:ext cx="456680" cy="456680"/>
                <a:chOff x="1641646" y="129663"/>
                <a:chExt cx="456680" cy="456680"/>
              </a:xfrm>
            </p:grpSpPr>
            <p:sp>
              <p:nvSpPr>
                <p:cNvPr id="1495" name="Google Shape;1495;p36"/>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6" name="Google Shape;1496;p36"/>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497" name="Google Shape;1497;p36"/>
            <p:cNvSpPr/>
            <p:nvPr/>
          </p:nvSpPr>
          <p:spPr>
            <a:xfrm>
              <a:off x="6776053" y="1641583"/>
              <a:ext cx="205200" cy="2052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498" name="Google Shape;1498;p36"/>
            <p:cNvSpPr/>
            <p:nvPr/>
          </p:nvSpPr>
          <p:spPr>
            <a:xfrm>
              <a:off x="6630527" y="1546634"/>
              <a:ext cx="145500" cy="1455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1499" name="Google Shape;1499;p36"/>
            <p:cNvGrpSpPr/>
            <p:nvPr/>
          </p:nvGrpSpPr>
          <p:grpSpPr>
            <a:xfrm>
              <a:off x="5771180" y="4390420"/>
              <a:ext cx="1104313" cy="262465"/>
              <a:chOff x="4928923" y="4250091"/>
              <a:chExt cx="1488895" cy="353869"/>
            </a:xfrm>
          </p:grpSpPr>
          <p:sp>
            <p:nvSpPr>
              <p:cNvPr id="1500" name="Google Shape;1500;p36"/>
              <p:cNvSpPr/>
              <p:nvPr/>
            </p:nvSpPr>
            <p:spPr>
              <a:xfrm>
                <a:off x="4928923" y="4427066"/>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1" name="Google Shape;1501;p36"/>
              <p:cNvSpPr/>
              <p:nvPr/>
            </p:nvSpPr>
            <p:spPr>
              <a:xfrm>
                <a:off x="5229049"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2" name="Google Shape;1502;p36"/>
              <p:cNvSpPr/>
              <p:nvPr/>
            </p:nvSpPr>
            <p:spPr>
              <a:xfrm>
                <a:off x="5539800"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3" name="Google Shape;1503;p36"/>
              <p:cNvSpPr/>
              <p:nvPr/>
            </p:nvSpPr>
            <p:spPr>
              <a:xfrm>
                <a:off x="5850521"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4" name="Google Shape;1504;p36"/>
              <p:cNvSpPr/>
              <p:nvPr/>
            </p:nvSpPr>
            <p:spPr>
              <a:xfrm>
                <a:off x="4992423" y="4427066"/>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5" name="Google Shape;1505;p36"/>
              <p:cNvSpPr/>
              <p:nvPr/>
            </p:nvSpPr>
            <p:spPr>
              <a:xfrm>
                <a:off x="5087361" y="4427066"/>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6" name="Google Shape;1506;p36"/>
              <p:cNvSpPr/>
              <p:nvPr/>
            </p:nvSpPr>
            <p:spPr>
              <a:xfrm>
                <a:off x="5175468" y="4250091"/>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7" name="Google Shape;1507;p36"/>
              <p:cNvSpPr/>
              <p:nvPr/>
            </p:nvSpPr>
            <p:spPr>
              <a:xfrm>
                <a:off x="5475594"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8" name="Google Shape;1508;p36"/>
              <p:cNvSpPr/>
              <p:nvPr/>
            </p:nvSpPr>
            <p:spPr>
              <a:xfrm>
                <a:off x="5786317"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9" name="Google Shape;1509;p36"/>
              <p:cNvSpPr/>
              <p:nvPr/>
            </p:nvSpPr>
            <p:spPr>
              <a:xfrm>
                <a:off x="6097068"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0" name="Google Shape;1510;p36"/>
              <p:cNvSpPr/>
              <p:nvPr/>
            </p:nvSpPr>
            <p:spPr>
              <a:xfrm>
                <a:off x="5238968" y="4250091"/>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1" name="Google Shape;1511;p36"/>
              <p:cNvSpPr/>
              <p:nvPr/>
            </p:nvSpPr>
            <p:spPr>
              <a:xfrm>
                <a:off x="5333907" y="4250091"/>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2" name="Google Shape;1512;p36"/>
              <p:cNvSpPr/>
              <p:nvPr/>
            </p:nvSpPr>
            <p:spPr>
              <a:xfrm>
                <a:off x="5224171" y="4416469"/>
                <a:ext cx="908878" cy="21183"/>
              </a:xfrm>
              <a:custGeom>
                <a:rect b="b" l="l" r="r" t="t"/>
                <a:pathLst>
                  <a:path extrusionOk="0" h="13845" w="594038">
                    <a:moveTo>
                      <a:pt x="0" y="0"/>
                    </a:moveTo>
                    <a:lnTo>
                      <a:pt x="594038" y="0"/>
                    </a:lnTo>
                    <a:lnTo>
                      <a:pt x="594038" y="13846"/>
                    </a:lnTo>
                    <a:lnTo>
                      <a:pt x="0" y="138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13" name="Google Shape;1513;p36"/>
            <p:cNvGrpSpPr/>
            <p:nvPr/>
          </p:nvGrpSpPr>
          <p:grpSpPr>
            <a:xfrm>
              <a:off x="5530217" y="3243408"/>
              <a:ext cx="614269" cy="476610"/>
              <a:chOff x="3466001" y="1655937"/>
              <a:chExt cx="1273624" cy="988202"/>
            </a:xfrm>
          </p:grpSpPr>
          <p:sp>
            <p:nvSpPr>
              <p:cNvPr id="1514" name="Google Shape;1514;p36"/>
              <p:cNvSpPr/>
              <p:nvPr/>
            </p:nvSpPr>
            <p:spPr>
              <a:xfrm>
                <a:off x="3482199" y="1800209"/>
                <a:ext cx="1245247" cy="843930"/>
              </a:xfrm>
              <a:custGeom>
                <a:rect b="b" l="l" r="r" t="t"/>
                <a:pathLst>
                  <a:path extrusionOk="0" h="551588" w="813887">
                    <a:moveTo>
                      <a:pt x="397808" y="662"/>
                    </a:moveTo>
                    <a:cubicBezTo>
                      <a:pt x="194194" y="8346"/>
                      <a:pt x="28152" y="80107"/>
                      <a:pt x="4409" y="216528"/>
                    </a:cubicBezTo>
                    <a:lnTo>
                      <a:pt x="0" y="216687"/>
                    </a:lnTo>
                    <a:lnTo>
                      <a:pt x="3010" y="296433"/>
                    </a:lnTo>
                    <a:cubicBezTo>
                      <a:pt x="8853" y="451338"/>
                      <a:pt x="194690" y="559572"/>
                      <a:pt x="418576" y="551127"/>
                    </a:cubicBezTo>
                    <a:cubicBezTo>
                      <a:pt x="640798" y="542734"/>
                      <a:pt x="816898" y="422691"/>
                      <a:pt x="813764" y="269273"/>
                    </a:cubicBezTo>
                    <a:lnTo>
                      <a:pt x="813888" y="269273"/>
                    </a:lnTo>
                    <a:cubicBezTo>
                      <a:pt x="813888" y="269273"/>
                      <a:pt x="810754" y="186110"/>
                      <a:pt x="810754" y="186110"/>
                    </a:cubicBezTo>
                    <a:lnTo>
                      <a:pt x="806345" y="186269"/>
                    </a:lnTo>
                    <a:cubicBezTo>
                      <a:pt x="772404" y="52026"/>
                      <a:pt x="601421" y="-7022"/>
                      <a:pt x="397808" y="6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5" name="Google Shape;1515;p36"/>
              <p:cNvSpPr/>
              <p:nvPr/>
            </p:nvSpPr>
            <p:spPr>
              <a:xfrm rot="-129136">
                <a:off x="3481703" y="1678960"/>
                <a:ext cx="1242222" cy="859504"/>
              </a:xfrm>
              <a:custGeom>
                <a:rect b="b" l="l" r="r" t="t"/>
                <a:pathLst>
                  <a:path extrusionOk="0" h="561371" w="811337">
                    <a:moveTo>
                      <a:pt x="811338" y="280686"/>
                    </a:moveTo>
                    <a:cubicBezTo>
                      <a:pt x="811338" y="435704"/>
                      <a:pt x="629713" y="561371"/>
                      <a:pt x="405669" y="561371"/>
                    </a:cubicBezTo>
                    <a:cubicBezTo>
                      <a:pt x="181624" y="561371"/>
                      <a:pt x="0" y="435704"/>
                      <a:pt x="0" y="280686"/>
                    </a:cubicBezTo>
                    <a:cubicBezTo>
                      <a:pt x="0" y="125667"/>
                      <a:pt x="181624" y="0"/>
                      <a:pt x="405669" y="0"/>
                    </a:cubicBezTo>
                    <a:cubicBezTo>
                      <a:pt x="629713" y="0"/>
                      <a:pt x="811338" y="125667"/>
                      <a:pt x="811338" y="28068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6" name="Google Shape;1516;p36"/>
              <p:cNvSpPr/>
              <p:nvPr/>
            </p:nvSpPr>
            <p:spPr>
              <a:xfrm>
                <a:off x="3700174" y="1981433"/>
                <a:ext cx="783031" cy="254756"/>
              </a:xfrm>
              <a:custGeom>
                <a:rect b="b" l="l" r="r" t="t"/>
                <a:pathLst>
                  <a:path extrusionOk="0" h="166507" w="511785">
                    <a:moveTo>
                      <a:pt x="457249" y="57925"/>
                    </a:moveTo>
                    <a:cubicBezTo>
                      <a:pt x="467094" y="57554"/>
                      <a:pt x="476141" y="57093"/>
                      <a:pt x="485206" y="56898"/>
                    </a:cubicBezTo>
                    <a:cubicBezTo>
                      <a:pt x="500097" y="56562"/>
                      <a:pt x="511570" y="63928"/>
                      <a:pt x="511782" y="73807"/>
                    </a:cubicBezTo>
                    <a:cubicBezTo>
                      <a:pt x="511995" y="83421"/>
                      <a:pt x="501177" y="91477"/>
                      <a:pt x="486747" y="92239"/>
                    </a:cubicBezTo>
                    <a:cubicBezTo>
                      <a:pt x="477451" y="92734"/>
                      <a:pt x="468138" y="92965"/>
                      <a:pt x="460861" y="93248"/>
                    </a:cubicBezTo>
                    <a:cubicBezTo>
                      <a:pt x="453726" y="103659"/>
                      <a:pt x="448644" y="113822"/>
                      <a:pt x="440394" y="122568"/>
                    </a:cubicBezTo>
                    <a:cubicBezTo>
                      <a:pt x="419448" y="144753"/>
                      <a:pt x="389172" y="156864"/>
                      <a:pt x="351423" y="159360"/>
                    </a:cubicBezTo>
                    <a:cubicBezTo>
                      <a:pt x="335134" y="160423"/>
                      <a:pt x="323077" y="153571"/>
                      <a:pt x="322262" y="143337"/>
                    </a:cubicBezTo>
                    <a:cubicBezTo>
                      <a:pt x="321466" y="133103"/>
                      <a:pt x="332337" y="125153"/>
                      <a:pt x="348608" y="124055"/>
                    </a:cubicBezTo>
                    <a:cubicBezTo>
                      <a:pt x="385135" y="121630"/>
                      <a:pt x="411817" y="100118"/>
                      <a:pt x="409250" y="75153"/>
                    </a:cubicBezTo>
                    <a:cubicBezTo>
                      <a:pt x="406789" y="51233"/>
                      <a:pt x="376211" y="33580"/>
                      <a:pt x="340995" y="35758"/>
                    </a:cubicBezTo>
                    <a:cubicBezTo>
                      <a:pt x="307585" y="37830"/>
                      <a:pt x="281540" y="57925"/>
                      <a:pt x="281469" y="81615"/>
                    </a:cubicBezTo>
                    <a:cubicBezTo>
                      <a:pt x="281380" y="115132"/>
                      <a:pt x="260382" y="140787"/>
                      <a:pt x="217339" y="156917"/>
                    </a:cubicBezTo>
                    <a:cubicBezTo>
                      <a:pt x="154538" y="180448"/>
                      <a:pt x="77360" y="158794"/>
                      <a:pt x="56573" y="112511"/>
                    </a:cubicBezTo>
                    <a:cubicBezTo>
                      <a:pt x="56024" y="111290"/>
                      <a:pt x="55281" y="110121"/>
                      <a:pt x="54431" y="108563"/>
                    </a:cubicBezTo>
                    <a:cubicBezTo>
                      <a:pt x="45472" y="108900"/>
                      <a:pt x="36442" y="109307"/>
                      <a:pt x="27395" y="109572"/>
                    </a:cubicBezTo>
                    <a:cubicBezTo>
                      <a:pt x="11849" y="110015"/>
                      <a:pt x="252" y="102844"/>
                      <a:pt x="4" y="92717"/>
                    </a:cubicBezTo>
                    <a:cubicBezTo>
                      <a:pt x="-244" y="82890"/>
                      <a:pt x="10734" y="74940"/>
                      <a:pt x="25783" y="74214"/>
                    </a:cubicBezTo>
                    <a:cubicBezTo>
                      <a:pt x="34813" y="73772"/>
                      <a:pt x="43861" y="73506"/>
                      <a:pt x="53227" y="73152"/>
                    </a:cubicBezTo>
                    <a:cubicBezTo>
                      <a:pt x="58291" y="57766"/>
                      <a:pt x="67976" y="44221"/>
                      <a:pt x="83663" y="32837"/>
                    </a:cubicBezTo>
                    <a:cubicBezTo>
                      <a:pt x="104715" y="17557"/>
                      <a:pt x="130317" y="8952"/>
                      <a:pt x="160310" y="7128"/>
                    </a:cubicBezTo>
                    <a:cubicBezTo>
                      <a:pt x="176528" y="6137"/>
                      <a:pt x="188692" y="12953"/>
                      <a:pt x="189506" y="23152"/>
                    </a:cubicBezTo>
                    <a:cubicBezTo>
                      <a:pt x="190321" y="33385"/>
                      <a:pt x="179432" y="41353"/>
                      <a:pt x="163161" y="42433"/>
                    </a:cubicBezTo>
                    <a:cubicBezTo>
                      <a:pt x="126599" y="44859"/>
                      <a:pt x="100023" y="66300"/>
                      <a:pt x="102519" y="91318"/>
                    </a:cubicBezTo>
                    <a:cubicBezTo>
                      <a:pt x="104927" y="115415"/>
                      <a:pt x="136036" y="133156"/>
                      <a:pt x="171535" y="130660"/>
                    </a:cubicBezTo>
                    <a:cubicBezTo>
                      <a:pt x="204521" y="128358"/>
                      <a:pt x="230371" y="108315"/>
                      <a:pt x="230229" y="84855"/>
                    </a:cubicBezTo>
                    <a:cubicBezTo>
                      <a:pt x="230052" y="55057"/>
                      <a:pt x="247297" y="31084"/>
                      <a:pt x="283239" y="14069"/>
                    </a:cubicBezTo>
                    <a:cubicBezTo>
                      <a:pt x="345793" y="-15535"/>
                      <a:pt x="430744" y="3640"/>
                      <a:pt x="454611" y="52313"/>
                    </a:cubicBezTo>
                    <a:cubicBezTo>
                      <a:pt x="455461" y="54030"/>
                      <a:pt x="456222" y="55783"/>
                      <a:pt x="457196" y="578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7" name="Google Shape;1517;p36"/>
              <p:cNvSpPr/>
              <p:nvPr/>
            </p:nvSpPr>
            <p:spPr>
              <a:xfrm>
                <a:off x="3596882" y="1758035"/>
                <a:ext cx="1011263" cy="392783"/>
              </a:xfrm>
              <a:custGeom>
                <a:rect b="b" l="l" r="r" t="t"/>
                <a:pathLst>
                  <a:path extrusionOk="0" h="256721" w="660956">
                    <a:moveTo>
                      <a:pt x="97" y="241407"/>
                    </a:moveTo>
                    <a:cubicBezTo>
                      <a:pt x="292" y="246577"/>
                      <a:pt x="823" y="251658"/>
                      <a:pt x="1496" y="256722"/>
                    </a:cubicBezTo>
                    <a:cubicBezTo>
                      <a:pt x="8419" y="137210"/>
                      <a:pt x="148009" y="37652"/>
                      <a:pt x="323010" y="31047"/>
                    </a:cubicBezTo>
                    <a:cubicBezTo>
                      <a:pt x="498012" y="24443"/>
                      <a:pt x="644702" y="113201"/>
                      <a:pt x="660619" y="231863"/>
                    </a:cubicBezTo>
                    <a:cubicBezTo>
                      <a:pt x="660920" y="226764"/>
                      <a:pt x="661062" y="221647"/>
                      <a:pt x="660867" y="216477"/>
                    </a:cubicBezTo>
                    <a:cubicBezTo>
                      <a:pt x="656105" y="90237"/>
                      <a:pt x="504333" y="-6541"/>
                      <a:pt x="321860" y="346"/>
                    </a:cubicBezTo>
                    <a:cubicBezTo>
                      <a:pt x="139404" y="7233"/>
                      <a:pt x="-4648" y="115166"/>
                      <a:pt x="115" y="2414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8" name="Google Shape;1518;p36"/>
              <p:cNvSpPr/>
              <p:nvPr/>
            </p:nvSpPr>
            <p:spPr>
              <a:xfrm>
                <a:off x="3584516" y="1745753"/>
                <a:ext cx="1035916" cy="725142"/>
              </a:xfrm>
              <a:custGeom>
                <a:rect b="b" l="l" r="r" t="t"/>
                <a:pathLst>
                  <a:path extrusionOk="0" h="473949" w="677069">
                    <a:moveTo>
                      <a:pt x="580560" y="397767"/>
                    </a:moveTo>
                    <a:cubicBezTo>
                      <a:pt x="521141" y="441482"/>
                      <a:pt x="438987" y="470130"/>
                      <a:pt x="347450" y="473600"/>
                    </a:cubicBezTo>
                    <a:lnTo>
                      <a:pt x="347450" y="473600"/>
                    </a:lnTo>
                    <a:cubicBezTo>
                      <a:pt x="160851" y="480647"/>
                      <a:pt x="5042" y="380204"/>
                      <a:pt x="120" y="249749"/>
                    </a:cubicBezTo>
                    <a:cubicBezTo>
                      <a:pt x="-4820" y="119260"/>
                      <a:pt x="143004" y="7414"/>
                      <a:pt x="329620" y="349"/>
                    </a:cubicBezTo>
                    <a:cubicBezTo>
                      <a:pt x="516219" y="-6698"/>
                      <a:pt x="672027" y="93746"/>
                      <a:pt x="676949" y="224200"/>
                    </a:cubicBezTo>
                    <a:cubicBezTo>
                      <a:pt x="679464" y="290684"/>
                      <a:pt x="642300" y="352370"/>
                      <a:pt x="580560" y="397785"/>
                    </a:cubicBezTo>
                    <a:close/>
                    <a:moveTo>
                      <a:pt x="346865" y="457524"/>
                    </a:moveTo>
                    <a:cubicBezTo>
                      <a:pt x="524611" y="450831"/>
                      <a:pt x="665476" y="346386"/>
                      <a:pt x="660873" y="224802"/>
                    </a:cubicBezTo>
                    <a:cubicBezTo>
                      <a:pt x="656287" y="103183"/>
                      <a:pt x="507950" y="9698"/>
                      <a:pt x="330204" y="16408"/>
                    </a:cubicBezTo>
                    <a:cubicBezTo>
                      <a:pt x="152476" y="23119"/>
                      <a:pt x="11593" y="127546"/>
                      <a:pt x="16197" y="249130"/>
                    </a:cubicBezTo>
                    <a:cubicBezTo>
                      <a:pt x="20783" y="370749"/>
                      <a:pt x="169120" y="464234"/>
                      <a:pt x="346865" y="457524"/>
                    </a:cubicBezTo>
                    <a:lnTo>
                      <a:pt x="346865" y="45752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19" name="Google Shape;1519;p36"/>
            <p:cNvGrpSpPr/>
            <p:nvPr/>
          </p:nvGrpSpPr>
          <p:grpSpPr>
            <a:xfrm>
              <a:off x="5986070" y="3720127"/>
              <a:ext cx="614309" cy="589334"/>
              <a:chOff x="4851169" y="2730840"/>
              <a:chExt cx="1420368" cy="1362622"/>
            </a:xfrm>
          </p:grpSpPr>
          <p:sp>
            <p:nvSpPr>
              <p:cNvPr id="1520" name="Google Shape;1520;p36"/>
              <p:cNvSpPr/>
              <p:nvPr/>
            </p:nvSpPr>
            <p:spPr>
              <a:xfrm>
                <a:off x="4968927" y="2989430"/>
                <a:ext cx="1073235" cy="991269"/>
              </a:xfrm>
              <a:custGeom>
                <a:rect b="b" l="l" r="r" t="t"/>
                <a:pathLst>
                  <a:path extrusionOk="0" h="647888" w="701461">
                    <a:moveTo>
                      <a:pt x="505208" y="128395"/>
                    </a:moveTo>
                    <a:cubicBezTo>
                      <a:pt x="354942" y="8652"/>
                      <a:pt x="192122" y="-42180"/>
                      <a:pt x="91253" y="40753"/>
                    </a:cubicBezTo>
                    <a:lnTo>
                      <a:pt x="87995" y="38168"/>
                    </a:lnTo>
                    <a:lnTo>
                      <a:pt x="41094" y="97021"/>
                    </a:lnTo>
                    <a:cubicBezTo>
                      <a:pt x="-50001" y="211345"/>
                      <a:pt x="16270" y="403008"/>
                      <a:pt x="181498" y="534666"/>
                    </a:cubicBezTo>
                    <a:cubicBezTo>
                      <a:pt x="345505" y="665350"/>
                      <a:pt x="545205" y="687836"/>
                      <a:pt x="637327" y="576238"/>
                    </a:cubicBezTo>
                    <a:lnTo>
                      <a:pt x="637416" y="576309"/>
                    </a:lnTo>
                    <a:lnTo>
                      <a:pt x="686318" y="514942"/>
                    </a:lnTo>
                    <a:lnTo>
                      <a:pt x="683061" y="512357"/>
                    </a:lnTo>
                    <a:cubicBezTo>
                      <a:pt x="741365" y="395518"/>
                      <a:pt x="655458" y="248155"/>
                      <a:pt x="505191" y="12841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1" name="Google Shape;1521;p36"/>
              <p:cNvSpPr/>
              <p:nvPr/>
            </p:nvSpPr>
            <p:spPr>
              <a:xfrm rot="-3090061">
                <a:off x="5156362" y="2826838"/>
                <a:ext cx="809982" cy="1170625"/>
              </a:xfrm>
              <a:custGeom>
                <a:rect b="b" l="l" r="r" t="t"/>
                <a:pathLst>
                  <a:path extrusionOk="0" h="765055" w="529359">
                    <a:moveTo>
                      <a:pt x="529360" y="382528"/>
                    </a:moveTo>
                    <a:cubicBezTo>
                      <a:pt x="529360" y="593792"/>
                      <a:pt x="410859" y="765056"/>
                      <a:pt x="264680" y="765056"/>
                    </a:cubicBezTo>
                    <a:cubicBezTo>
                      <a:pt x="118501" y="765056"/>
                      <a:pt x="0" y="593792"/>
                      <a:pt x="0" y="382528"/>
                    </a:cubicBezTo>
                    <a:cubicBezTo>
                      <a:pt x="0" y="171264"/>
                      <a:pt x="118501" y="0"/>
                      <a:pt x="264680" y="0"/>
                    </a:cubicBezTo>
                    <a:cubicBezTo>
                      <a:pt x="410859" y="0"/>
                      <a:pt x="529360" y="171264"/>
                      <a:pt x="529360" y="38252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2" name="Google Shape;1522;p36"/>
              <p:cNvSpPr/>
              <p:nvPr/>
            </p:nvSpPr>
            <p:spPr>
              <a:xfrm>
                <a:off x="5260338" y="3168531"/>
                <a:ext cx="586143" cy="475305"/>
              </a:xfrm>
              <a:custGeom>
                <a:rect b="b" l="l" r="r" t="t"/>
                <a:pathLst>
                  <a:path extrusionOk="0" h="310657" w="383100">
                    <a:moveTo>
                      <a:pt x="351074" y="261090"/>
                    </a:moveTo>
                    <a:cubicBezTo>
                      <a:pt x="358351" y="266880"/>
                      <a:pt x="365096" y="272121"/>
                      <a:pt x="371683" y="277539"/>
                    </a:cubicBezTo>
                    <a:cubicBezTo>
                      <a:pt x="382537" y="286462"/>
                      <a:pt x="386201" y="298785"/>
                      <a:pt x="380288" y="305956"/>
                    </a:cubicBezTo>
                    <a:cubicBezTo>
                      <a:pt x="374516" y="312967"/>
                      <a:pt x="361856" y="312064"/>
                      <a:pt x="351056" y="303725"/>
                    </a:cubicBezTo>
                    <a:cubicBezTo>
                      <a:pt x="344098" y="298360"/>
                      <a:pt x="337299" y="292801"/>
                      <a:pt x="331934" y="288534"/>
                    </a:cubicBezTo>
                    <a:cubicBezTo>
                      <a:pt x="320425" y="291579"/>
                      <a:pt x="310546" y="295722"/>
                      <a:pt x="299267" y="296909"/>
                    </a:cubicBezTo>
                    <a:cubicBezTo>
                      <a:pt x="270655" y="299883"/>
                      <a:pt x="241547" y="289915"/>
                      <a:pt x="213041" y="268473"/>
                    </a:cubicBezTo>
                    <a:cubicBezTo>
                      <a:pt x="200736" y="259231"/>
                      <a:pt x="196327" y="246908"/>
                      <a:pt x="202046" y="239100"/>
                    </a:cubicBezTo>
                    <a:cubicBezTo>
                      <a:pt x="207783" y="231292"/>
                      <a:pt x="220425" y="232283"/>
                      <a:pt x="232730" y="241526"/>
                    </a:cubicBezTo>
                    <a:cubicBezTo>
                      <a:pt x="260333" y="262259"/>
                      <a:pt x="292628" y="263286"/>
                      <a:pt x="306155" y="243863"/>
                    </a:cubicBezTo>
                    <a:cubicBezTo>
                      <a:pt x="319115" y="225254"/>
                      <a:pt x="308120" y="193827"/>
                      <a:pt x="281597" y="173731"/>
                    </a:cubicBezTo>
                    <a:cubicBezTo>
                      <a:pt x="256438" y="154662"/>
                      <a:pt x="225471" y="153016"/>
                      <a:pt x="210846" y="169907"/>
                    </a:cubicBezTo>
                    <a:cubicBezTo>
                      <a:pt x="190166" y="193809"/>
                      <a:pt x="159376" y="199245"/>
                      <a:pt x="118689" y="184284"/>
                    </a:cubicBezTo>
                    <a:cubicBezTo>
                      <a:pt x="59322" y="162470"/>
                      <a:pt x="17484" y="99527"/>
                      <a:pt x="31099" y="53670"/>
                    </a:cubicBezTo>
                    <a:cubicBezTo>
                      <a:pt x="31454" y="52466"/>
                      <a:pt x="31648" y="51174"/>
                      <a:pt x="31985" y="49527"/>
                    </a:cubicBezTo>
                    <a:cubicBezTo>
                      <a:pt x="25381" y="44268"/>
                      <a:pt x="18670" y="38992"/>
                      <a:pt x="12048" y="33627"/>
                    </a:cubicBezTo>
                    <a:cubicBezTo>
                      <a:pt x="664" y="24385"/>
                      <a:pt x="-3214" y="12115"/>
                      <a:pt x="2841" y="4732"/>
                    </a:cubicBezTo>
                    <a:cubicBezTo>
                      <a:pt x="8720" y="-2439"/>
                      <a:pt x="21450" y="-1376"/>
                      <a:pt x="32658" y="7352"/>
                    </a:cubicBezTo>
                    <a:cubicBezTo>
                      <a:pt x="39386" y="12593"/>
                      <a:pt x="46007" y="17976"/>
                      <a:pt x="52913" y="23482"/>
                    </a:cubicBezTo>
                    <a:cubicBezTo>
                      <a:pt x="65997" y="15603"/>
                      <a:pt x="81259" y="11885"/>
                      <a:pt x="99460" y="13390"/>
                    </a:cubicBezTo>
                    <a:cubicBezTo>
                      <a:pt x="123912" y="15408"/>
                      <a:pt x="147496" y="25005"/>
                      <a:pt x="170070" y="42161"/>
                    </a:cubicBezTo>
                    <a:cubicBezTo>
                      <a:pt x="182269" y="51439"/>
                      <a:pt x="186784" y="63798"/>
                      <a:pt x="181083" y="71570"/>
                    </a:cubicBezTo>
                    <a:cubicBezTo>
                      <a:pt x="175364" y="79378"/>
                      <a:pt x="162687" y="78387"/>
                      <a:pt x="150399" y="69145"/>
                    </a:cubicBezTo>
                    <a:cubicBezTo>
                      <a:pt x="122761" y="48394"/>
                      <a:pt x="90590" y="47367"/>
                      <a:pt x="76975" y="66790"/>
                    </a:cubicBezTo>
                    <a:cubicBezTo>
                      <a:pt x="63872" y="85505"/>
                      <a:pt x="75204" y="117304"/>
                      <a:pt x="102116" y="137364"/>
                    </a:cubicBezTo>
                    <a:cubicBezTo>
                      <a:pt x="127117" y="156008"/>
                      <a:pt x="157924" y="157584"/>
                      <a:pt x="172248" y="140728"/>
                    </a:cubicBezTo>
                    <a:cubicBezTo>
                      <a:pt x="190449" y="119322"/>
                      <a:pt x="217521" y="112789"/>
                      <a:pt x="253676" y="122739"/>
                    </a:cubicBezTo>
                    <a:cubicBezTo>
                      <a:pt x="316583" y="140055"/>
                      <a:pt x="365522" y="206008"/>
                      <a:pt x="352650" y="255478"/>
                    </a:cubicBezTo>
                    <a:cubicBezTo>
                      <a:pt x="352189" y="257230"/>
                      <a:pt x="351676" y="258948"/>
                      <a:pt x="351074" y="2610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3" name="Google Shape;1523;p36"/>
              <p:cNvSpPr/>
              <p:nvPr/>
            </p:nvSpPr>
            <p:spPr>
              <a:xfrm>
                <a:off x="5175441" y="3018842"/>
                <a:ext cx="811982" cy="707533"/>
              </a:xfrm>
              <a:custGeom>
                <a:rect b="b" l="l" r="r" t="t"/>
                <a:pathLst>
                  <a:path extrusionOk="0" h="462440" w="530707">
                    <a:moveTo>
                      <a:pt x="8428" y="63039"/>
                    </a:moveTo>
                    <a:cubicBezTo>
                      <a:pt x="5383" y="66846"/>
                      <a:pt x="2638" y="70812"/>
                      <a:pt x="0" y="74849"/>
                    </a:cubicBezTo>
                    <a:cubicBezTo>
                      <a:pt x="78453" y="-6313"/>
                      <a:pt x="239467" y="8365"/>
                      <a:pt x="368611" y="111269"/>
                    </a:cubicBezTo>
                    <a:cubicBezTo>
                      <a:pt x="497756" y="214174"/>
                      <a:pt x="548022" y="367840"/>
                      <a:pt x="486424" y="462441"/>
                    </a:cubicBezTo>
                    <a:cubicBezTo>
                      <a:pt x="489770" y="458970"/>
                      <a:pt x="493028" y="455412"/>
                      <a:pt x="496056" y="451587"/>
                    </a:cubicBezTo>
                    <a:cubicBezTo>
                      <a:pt x="570295" y="358421"/>
                      <a:pt x="521321" y="195902"/>
                      <a:pt x="386653" y="88606"/>
                    </a:cubicBezTo>
                    <a:cubicBezTo>
                      <a:pt x="252003" y="-18689"/>
                      <a:pt x="82649" y="-30145"/>
                      <a:pt x="8410" y="630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4" name="Google Shape;1524;p36"/>
              <p:cNvSpPr/>
              <p:nvPr/>
            </p:nvSpPr>
            <p:spPr>
              <a:xfrm>
                <a:off x="5123996" y="3007633"/>
                <a:ext cx="874732" cy="809812"/>
              </a:xfrm>
              <a:custGeom>
                <a:rect b="b" l="l" r="r" t="t"/>
                <a:pathLst>
                  <a:path extrusionOk="0" h="529289" w="571720">
                    <a:moveTo>
                      <a:pt x="359958" y="528440"/>
                    </a:moveTo>
                    <a:cubicBezTo>
                      <a:pt x="290605" y="523146"/>
                      <a:pt x="214241" y="493100"/>
                      <a:pt x="146695" y="439275"/>
                    </a:cubicBezTo>
                    <a:lnTo>
                      <a:pt x="146695" y="439275"/>
                    </a:lnTo>
                    <a:cubicBezTo>
                      <a:pt x="8981" y="329536"/>
                      <a:pt x="-40630" y="161918"/>
                      <a:pt x="36106" y="65635"/>
                    </a:cubicBezTo>
                    <a:cubicBezTo>
                      <a:pt x="112824" y="-30665"/>
                      <a:pt x="287294" y="-19705"/>
                      <a:pt x="425026" y="90016"/>
                    </a:cubicBezTo>
                    <a:cubicBezTo>
                      <a:pt x="562739" y="199737"/>
                      <a:pt x="612350" y="367373"/>
                      <a:pt x="535614" y="463656"/>
                    </a:cubicBezTo>
                    <a:cubicBezTo>
                      <a:pt x="496521" y="512718"/>
                      <a:pt x="432019" y="533947"/>
                      <a:pt x="359958" y="528440"/>
                    </a:cubicBezTo>
                    <a:close/>
                    <a:moveTo>
                      <a:pt x="156167" y="427430"/>
                    </a:moveTo>
                    <a:cubicBezTo>
                      <a:pt x="287330" y="531964"/>
                      <a:pt x="452274" y="543950"/>
                      <a:pt x="523752" y="454219"/>
                    </a:cubicBezTo>
                    <a:cubicBezTo>
                      <a:pt x="595282" y="364469"/>
                      <a:pt x="546751" y="206412"/>
                      <a:pt x="415571" y="101896"/>
                    </a:cubicBezTo>
                    <a:cubicBezTo>
                      <a:pt x="284408" y="-2619"/>
                      <a:pt x="119464" y="-14624"/>
                      <a:pt x="47987" y="75108"/>
                    </a:cubicBezTo>
                    <a:cubicBezTo>
                      <a:pt x="-23544" y="164857"/>
                      <a:pt x="24987" y="322914"/>
                      <a:pt x="156167" y="427430"/>
                    </a:cubicBezTo>
                    <a:lnTo>
                      <a:pt x="156167" y="4274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25" name="Google Shape;1525;p36"/>
            <p:cNvGrpSpPr/>
            <p:nvPr/>
          </p:nvGrpSpPr>
          <p:grpSpPr>
            <a:xfrm>
              <a:off x="6600632" y="1979770"/>
              <a:ext cx="1639573" cy="2673381"/>
              <a:chOff x="6815843" y="1949382"/>
              <a:chExt cx="1723689" cy="2810535"/>
            </a:xfrm>
          </p:grpSpPr>
          <p:grpSp>
            <p:nvGrpSpPr>
              <p:cNvPr id="1526" name="Google Shape;1526;p36"/>
              <p:cNvGrpSpPr/>
              <p:nvPr/>
            </p:nvGrpSpPr>
            <p:grpSpPr>
              <a:xfrm>
                <a:off x="6815843" y="1949382"/>
                <a:ext cx="1723689" cy="2810535"/>
                <a:chOff x="278575" y="235669"/>
                <a:chExt cx="1800762" cy="2936205"/>
              </a:xfrm>
            </p:grpSpPr>
            <p:sp>
              <p:nvSpPr>
                <p:cNvPr id="1527" name="Google Shape;1527;p36"/>
                <p:cNvSpPr/>
                <p:nvPr/>
              </p:nvSpPr>
              <p:spPr>
                <a:xfrm>
                  <a:off x="278575" y="235669"/>
                  <a:ext cx="1685768" cy="2936181"/>
                </a:xfrm>
                <a:custGeom>
                  <a:rect b="b" l="l" r="r" t="t"/>
                  <a:pathLst>
                    <a:path extrusionOk="0" h="2936181" w="1685768">
                      <a:moveTo>
                        <a:pt x="130322" y="0"/>
                      </a:moveTo>
                      <a:lnTo>
                        <a:pt x="1555447" y="0"/>
                      </a:lnTo>
                      <a:cubicBezTo>
                        <a:pt x="1627376" y="0"/>
                        <a:pt x="1685768" y="58392"/>
                        <a:pt x="1685768" y="130322"/>
                      </a:cubicBezTo>
                      <a:lnTo>
                        <a:pt x="1685768" y="2805860"/>
                      </a:lnTo>
                      <a:cubicBezTo>
                        <a:pt x="1685768" y="2877790"/>
                        <a:pt x="1627376" y="2936182"/>
                        <a:pt x="1555447" y="2936182"/>
                      </a:cubicBezTo>
                      <a:lnTo>
                        <a:pt x="130322" y="2936182"/>
                      </a:lnTo>
                      <a:cubicBezTo>
                        <a:pt x="58392" y="2936182"/>
                        <a:pt x="0" y="2877790"/>
                        <a:pt x="0" y="2805860"/>
                      </a:cubicBezTo>
                      <a:lnTo>
                        <a:pt x="0" y="130322"/>
                      </a:lnTo>
                      <a:cubicBezTo>
                        <a:pt x="0" y="58392"/>
                        <a:pt x="58392" y="0"/>
                        <a:pt x="13032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8" name="Google Shape;1528;p36"/>
                <p:cNvSpPr/>
                <p:nvPr/>
              </p:nvSpPr>
              <p:spPr>
                <a:xfrm>
                  <a:off x="1684654" y="235669"/>
                  <a:ext cx="279700" cy="2936205"/>
                </a:xfrm>
                <a:custGeom>
                  <a:rect b="b" l="l" r="r" t="t"/>
                  <a:pathLst>
                    <a:path extrusionOk="0" h="2936205" w="279700">
                      <a:moveTo>
                        <a:pt x="279701" y="2800771"/>
                      </a:moveTo>
                      <a:lnTo>
                        <a:pt x="279701" y="135423"/>
                      </a:lnTo>
                      <a:cubicBezTo>
                        <a:pt x="279701" y="60635"/>
                        <a:pt x="219066" y="0"/>
                        <a:pt x="144278" y="0"/>
                      </a:cubicBezTo>
                      <a:lnTo>
                        <a:pt x="0" y="0"/>
                      </a:lnTo>
                      <a:cubicBezTo>
                        <a:pt x="74788" y="0"/>
                        <a:pt x="135423" y="60635"/>
                        <a:pt x="135423" y="135423"/>
                      </a:cubicBezTo>
                      <a:lnTo>
                        <a:pt x="135423" y="2800782"/>
                      </a:lnTo>
                      <a:cubicBezTo>
                        <a:pt x="135423" y="2875571"/>
                        <a:pt x="74788" y="2936205"/>
                        <a:pt x="0" y="2936205"/>
                      </a:cubicBezTo>
                      <a:lnTo>
                        <a:pt x="144278" y="2936205"/>
                      </a:lnTo>
                      <a:cubicBezTo>
                        <a:pt x="219066" y="2936205"/>
                        <a:pt x="279701" y="2875571"/>
                        <a:pt x="279701" y="280078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9" name="Google Shape;1529;p36"/>
                <p:cNvSpPr/>
                <p:nvPr/>
              </p:nvSpPr>
              <p:spPr>
                <a:xfrm>
                  <a:off x="1854252" y="547639"/>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0" name="Google Shape;1530;p36"/>
                <p:cNvSpPr/>
                <p:nvPr/>
              </p:nvSpPr>
              <p:spPr>
                <a:xfrm>
                  <a:off x="1854252" y="1015913"/>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1" name="Google Shape;1531;p36"/>
                <p:cNvSpPr/>
                <p:nvPr/>
              </p:nvSpPr>
              <p:spPr>
                <a:xfrm>
                  <a:off x="324754" y="337555"/>
                  <a:ext cx="1383837" cy="2571362"/>
                </a:xfrm>
                <a:custGeom>
                  <a:rect b="b" l="l" r="r" t="t"/>
                  <a:pathLst>
                    <a:path extrusionOk="0" h="2571362" w="1383837">
                      <a:moveTo>
                        <a:pt x="1315987" y="0"/>
                      </a:moveTo>
                      <a:cubicBezTo>
                        <a:pt x="1353460" y="0"/>
                        <a:pt x="1383838" y="30378"/>
                        <a:pt x="1383838" y="67851"/>
                      </a:cubicBezTo>
                      <a:lnTo>
                        <a:pt x="1383838" y="2503512"/>
                      </a:lnTo>
                      <a:cubicBezTo>
                        <a:pt x="1383838" y="2540985"/>
                        <a:pt x="1353460" y="2571363"/>
                        <a:pt x="1315987" y="2571363"/>
                      </a:cubicBezTo>
                      <a:lnTo>
                        <a:pt x="67851" y="2571363"/>
                      </a:lnTo>
                      <a:cubicBezTo>
                        <a:pt x="30378" y="2571363"/>
                        <a:pt x="0" y="2540985"/>
                        <a:pt x="0" y="2503512"/>
                      </a:cubicBezTo>
                      <a:lnTo>
                        <a:pt x="0" y="67851"/>
                      </a:lnTo>
                      <a:cubicBezTo>
                        <a:pt x="0" y="30378"/>
                        <a:pt x="30378" y="0"/>
                        <a:pt x="6785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2" name="Google Shape;1532;p36"/>
                <p:cNvSpPr/>
                <p:nvPr/>
              </p:nvSpPr>
              <p:spPr>
                <a:xfrm>
                  <a:off x="411139"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3" name="Google Shape;1533;p36"/>
                <p:cNvSpPr/>
                <p:nvPr/>
              </p:nvSpPr>
              <p:spPr>
                <a:xfrm>
                  <a:off x="847655" y="2481546"/>
                  <a:ext cx="338034" cy="113204"/>
                </a:xfrm>
                <a:custGeom>
                  <a:rect b="b" l="l" r="r" t="t"/>
                  <a:pathLst>
                    <a:path extrusionOk="0" h="113204" w="338034">
                      <a:moveTo>
                        <a:pt x="281432" y="113205"/>
                      </a:moveTo>
                      <a:lnTo>
                        <a:pt x="56602" y="113205"/>
                      </a:lnTo>
                      <a:cubicBezTo>
                        <a:pt x="25344" y="113205"/>
                        <a:pt x="0" y="87861"/>
                        <a:pt x="0" y="56603"/>
                      </a:cubicBezTo>
                      <a:lnTo>
                        <a:pt x="0" y="56603"/>
                      </a:lnTo>
                      <a:cubicBezTo>
                        <a:pt x="0" y="25344"/>
                        <a:pt x="25344" y="0"/>
                        <a:pt x="56602" y="0"/>
                      </a:cubicBezTo>
                      <a:lnTo>
                        <a:pt x="281432" y="0"/>
                      </a:lnTo>
                      <a:cubicBezTo>
                        <a:pt x="312691" y="0"/>
                        <a:pt x="338034" y="25344"/>
                        <a:pt x="338034" y="56603"/>
                      </a:cubicBezTo>
                      <a:lnTo>
                        <a:pt x="338034" y="56603"/>
                      </a:lnTo>
                      <a:cubicBezTo>
                        <a:pt x="338034" y="87861"/>
                        <a:pt x="312691" y="113205"/>
                        <a:pt x="281432"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4" name="Google Shape;1534;p36"/>
                <p:cNvSpPr/>
                <p:nvPr/>
              </p:nvSpPr>
              <p:spPr>
                <a:xfrm>
                  <a:off x="1284195"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5" name="Google Shape;1535;p36"/>
                <p:cNvSpPr/>
                <p:nvPr/>
              </p:nvSpPr>
              <p:spPr>
                <a:xfrm>
                  <a:off x="411127" y="576747"/>
                  <a:ext cx="1208011" cy="1804109"/>
                </a:xfrm>
                <a:custGeom>
                  <a:rect b="b" l="l" r="r" t="t"/>
                  <a:pathLst>
                    <a:path extrusionOk="0" h="1804109" w="1208011">
                      <a:moveTo>
                        <a:pt x="1202875" y="0"/>
                      </a:moveTo>
                      <a:cubicBezTo>
                        <a:pt x="1205712" y="0"/>
                        <a:pt x="1208011" y="2300"/>
                        <a:pt x="1208011" y="5136"/>
                      </a:cubicBezTo>
                      <a:lnTo>
                        <a:pt x="1208011" y="1798973"/>
                      </a:lnTo>
                      <a:cubicBezTo>
                        <a:pt x="1208011" y="1801810"/>
                        <a:pt x="1205712" y="1804109"/>
                        <a:pt x="1202875" y="1804109"/>
                      </a:cubicBezTo>
                      <a:lnTo>
                        <a:pt x="5136" y="1804109"/>
                      </a:lnTo>
                      <a:cubicBezTo>
                        <a:pt x="2300" y="1804109"/>
                        <a:pt x="0" y="1801810"/>
                        <a:pt x="0" y="1798973"/>
                      </a:cubicBezTo>
                      <a:lnTo>
                        <a:pt x="0" y="5136"/>
                      </a:lnTo>
                      <a:cubicBezTo>
                        <a:pt x="0" y="2300"/>
                        <a:pt x="2300" y="0"/>
                        <a:pt x="513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6" name="Google Shape;1536;p36"/>
                <p:cNvSpPr/>
                <p:nvPr/>
              </p:nvSpPr>
              <p:spPr>
                <a:xfrm>
                  <a:off x="411127" y="576747"/>
                  <a:ext cx="1208011" cy="1804120"/>
                </a:xfrm>
                <a:custGeom>
                  <a:rect b="b" l="l" r="r" t="t"/>
                  <a:pathLst>
                    <a:path extrusionOk="0" h="1804120" w="1208011">
                      <a:moveTo>
                        <a:pt x="1168305" y="0"/>
                      </a:moveTo>
                      <a:lnTo>
                        <a:pt x="1083349" y="0"/>
                      </a:lnTo>
                      <a:lnTo>
                        <a:pt x="1083349" y="1581371"/>
                      </a:lnTo>
                      <a:lnTo>
                        <a:pt x="0" y="1581371"/>
                      </a:lnTo>
                      <a:lnTo>
                        <a:pt x="0" y="1763938"/>
                      </a:lnTo>
                      <a:cubicBezTo>
                        <a:pt x="0" y="1786133"/>
                        <a:pt x="17988" y="1804121"/>
                        <a:pt x="40183" y="1804121"/>
                      </a:cubicBezTo>
                      <a:lnTo>
                        <a:pt x="1168305" y="1804121"/>
                      </a:lnTo>
                      <a:cubicBezTo>
                        <a:pt x="1190232" y="1804121"/>
                        <a:pt x="1208011" y="1786342"/>
                        <a:pt x="1208011" y="1764414"/>
                      </a:cubicBezTo>
                      <a:lnTo>
                        <a:pt x="1208011" y="39707"/>
                      </a:lnTo>
                      <a:cubicBezTo>
                        <a:pt x="1208011" y="17779"/>
                        <a:pt x="1190232" y="0"/>
                        <a:pt x="1168305"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7" name="Google Shape;1537;p36"/>
                <p:cNvSpPr/>
                <p:nvPr/>
              </p:nvSpPr>
              <p:spPr>
                <a:xfrm>
                  <a:off x="411127" y="737352"/>
                  <a:ext cx="1083348" cy="6821"/>
                </a:xfrm>
                <a:custGeom>
                  <a:rect b="b" l="l" r="r" t="t"/>
                  <a:pathLst>
                    <a:path extrusionOk="0" h="6821" w="1083348">
                      <a:moveTo>
                        <a:pt x="0" y="0"/>
                      </a:moveTo>
                      <a:lnTo>
                        <a:pt x="1083349" y="0"/>
                      </a:lnTo>
                      <a:lnTo>
                        <a:pt x="1083349" y="6821"/>
                      </a:lnTo>
                      <a:lnTo>
                        <a:pt x="0" y="682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8" name="Google Shape;1538;p36"/>
                <p:cNvSpPr/>
                <p:nvPr/>
              </p:nvSpPr>
              <p:spPr>
                <a:xfrm>
                  <a:off x="411127" y="901360"/>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9" name="Google Shape;1539;p36"/>
                <p:cNvSpPr/>
                <p:nvPr/>
              </p:nvSpPr>
              <p:spPr>
                <a:xfrm>
                  <a:off x="411127" y="1065369"/>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0" name="Google Shape;1540;p36"/>
                <p:cNvSpPr/>
                <p:nvPr/>
              </p:nvSpPr>
              <p:spPr>
                <a:xfrm>
                  <a:off x="411127" y="1229378"/>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1" name="Google Shape;1541;p36"/>
                <p:cNvSpPr/>
                <p:nvPr/>
              </p:nvSpPr>
              <p:spPr>
                <a:xfrm>
                  <a:off x="411127" y="1393387"/>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2" name="Google Shape;1542;p36"/>
                <p:cNvSpPr/>
                <p:nvPr/>
              </p:nvSpPr>
              <p:spPr>
                <a:xfrm>
                  <a:off x="411127" y="155739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3" name="Google Shape;1543;p36"/>
                <p:cNvSpPr/>
                <p:nvPr/>
              </p:nvSpPr>
              <p:spPr>
                <a:xfrm>
                  <a:off x="411127" y="172141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4" name="Google Shape;1544;p36"/>
                <p:cNvSpPr/>
                <p:nvPr/>
              </p:nvSpPr>
              <p:spPr>
                <a:xfrm>
                  <a:off x="411127" y="1885425"/>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5" name="Google Shape;1545;p36"/>
                <p:cNvSpPr/>
                <p:nvPr/>
              </p:nvSpPr>
              <p:spPr>
                <a:xfrm>
                  <a:off x="411127" y="2049434"/>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6" name="Google Shape;1546;p36"/>
                <p:cNvSpPr/>
                <p:nvPr/>
              </p:nvSpPr>
              <p:spPr>
                <a:xfrm>
                  <a:off x="407717" y="649919"/>
                  <a:ext cx="1070983" cy="1147134"/>
                </a:xfrm>
                <a:custGeom>
                  <a:rect b="b" l="l" r="r" t="t"/>
                  <a:pathLst>
                    <a:path extrusionOk="0" h="1147134" w="1070983">
                      <a:moveTo>
                        <a:pt x="319808" y="1147111"/>
                      </a:moveTo>
                      <a:cubicBezTo>
                        <a:pt x="318344" y="1147111"/>
                        <a:pt x="317042" y="1146181"/>
                        <a:pt x="316578" y="1144787"/>
                      </a:cubicBezTo>
                      <a:lnTo>
                        <a:pt x="127399" y="578146"/>
                      </a:lnTo>
                      <a:lnTo>
                        <a:pt x="6618" y="912056"/>
                      </a:lnTo>
                      <a:cubicBezTo>
                        <a:pt x="5979" y="913822"/>
                        <a:pt x="4061" y="914728"/>
                        <a:pt x="2249" y="914101"/>
                      </a:cubicBezTo>
                      <a:cubicBezTo>
                        <a:pt x="482" y="913462"/>
                        <a:pt x="-436" y="911509"/>
                        <a:pt x="203" y="909743"/>
                      </a:cubicBezTo>
                      <a:lnTo>
                        <a:pt x="124320" y="566619"/>
                      </a:lnTo>
                      <a:cubicBezTo>
                        <a:pt x="124808" y="565248"/>
                        <a:pt x="125912" y="564202"/>
                        <a:pt x="127573" y="564365"/>
                      </a:cubicBezTo>
                      <a:cubicBezTo>
                        <a:pt x="129026" y="564388"/>
                        <a:pt x="130293" y="565318"/>
                        <a:pt x="130757" y="566700"/>
                      </a:cubicBezTo>
                      <a:lnTo>
                        <a:pt x="319192" y="1131122"/>
                      </a:lnTo>
                      <a:lnTo>
                        <a:pt x="444947" y="582121"/>
                      </a:lnTo>
                      <a:cubicBezTo>
                        <a:pt x="445284" y="580622"/>
                        <a:pt x="446585" y="579541"/>
                        <a:pt x="448119" y="579471"/>
                      </a:cubicBezTo>
                      <a:cubicBezTo>
                        <a:pt x="449653" y="579343"/>
                        <a:pt x="451036" y="580377"/>
                        <a:pt x="451512" y="581830"/>
                      </a:cubicBezTo>
                      <a:lnTo>
                        <a:pt x="526580" y="815317"/>
                      </a:lnTo>
                      <a:lnTo>
                        <a:pt x="634369" y="271045"/>
                      </a:lnTo>
                      <a:cubicBezTo>
                        <a:pt x="634613" y="269790"/>
                        <a:pt x="635555" y="268779"/>
                        <a:pt x="636775" y="268431"/>
                      </a:cubicBezTo>
                      <a:cubicBezTo>
                        <a:pt x="638007" y="268082"/>
                        <a:pt x="639320" y="268431"/>
                        <a:pt x="640203" y="269372"/>
                      </a:cubicBezTo>
                      <a:lnTo>
                        <a:pt x="659841" y="290265"/>
                      </a:lnTo>
                      <a:lnTo>
                        <a:pt x="739231" y="2500"/>
                      </a:lnTo>
                      <a:cubicBezTo>
                        <a:pt x="739626" y="1071"/>
                        <a:pt x="740904" y="60"/>
                        <a:pt x="742368" y="2"/>
                      </a:cubicBezTo>
                      <a:cubicBezTo>
                        <a:pt x="744088" y="-45"/>
                        <a:pt x="745204" y="850"/>
                        <a:pt x="745715" y="2233"/>
                      </a:cubicBezTo>
                      <a:lnTo>
                        <a:pt x="894478" y="409176"/>
                      </a:lnTo>
                      <a:lnTo>
                        <a:pt x="1017770" y="89629"/>
                      </a:lnTo>
                      <a:cubicBezTo>
                        <a:pt x="1018223" y="88455"/>
                        <a:pt x="1019280" y="87630"/>
                        <a:pt x="1020524" y="87468"/>
                      </a:cubicBezTo>
                      <a:cubicBezTo>
                        <a:pt x="1021744" y="87305"/>
                        <a:pt x="1022987" y="87840"/>
                        <a:pt x="1023731" y="88874"/>
                      </a:cubicBezTo>
                      <a:lnTo>
                        <a:pt x="1070351" y="154226"/>
                      </a:lnTo>
                      <a:cubicBezTo>
                        <a:pt x="1071444" y="155760"/>
                        <a:pt x="1071083" y="157887"/>
                        <a:pt x="1069550" y="158979"/>
                      </a:cubicBezTo>
                      <a:cubicBezTo>
                        <a:pt x="1068004" y="160083"/>
                        <a:pt x="1065889" y="159711"/>
                        <a:pt x="1064797" y="158189"/>
                      </a:cubicBezTo>
                      <a:lnTo>
                        <a:pt x="1021860" y="97984"/>
                      </a:lnTo>
                      <a:lnTo>
                        <a:pt x="897581" y="420099"/>
                      </a:lnTo>
                      <a:cubicBezTo>
                        <a:pt x="897069" y="421412"/>
                        <a:pt x="895814" y="422283"/>
                        <a:pt x="894408" y="422283"/>
                      </a:cubicBezTo>
                      <a:lnTo>
                        <a:pt x="894385" y="422283"/>
                      </a:lnTo>
                      <a:cubicBezTo>
                        <a:pt x="892968" y="422272"/>
                        <a:pt x="891701" y="421377"/>
                        <a:pt x="891213" y="420052"/>
                      </a:cubicBezTo>
                      <a:lnTo>
                        <a:pt x="742996" y="14585"/>
                      </a:lnTo>
                      <a:lnTo>
                        <a:pt x="664826" y="297935"/>
                      </a:lnTo>
                      <a:cubicBezTo>
                        <a:pt x="664501" y="299120"/>
                        <a:pt x="663560" y="300038"/>
                        <a:pt x="662363" y="300340"/>
                      </a:cubicBezTo>
                      <a:cubicBezTo>
                        <a:pt x="661189" y="300642"/>
                        <a:pt x="659899" y="300270"/>
                        <a:pt x="659063" y="299364"/>
                      </a:cubicBezTo>
                      <a:lnTo>
                        <a:pt x="639819" y="278877"/>
                      </a:lnTo>
                      <a:lnTo>
                        <a:pt x="530751" y="829563"/>
                      </a:lnTo>
                      <a:cubicBezTo>
                        <a:pt x="530449" y="831085"/>
                        <a:pt x="529159" y="832213"/>
                        <a:pt x="527602" y="832306"/>
                      </a:cubicBezTo>
                      <a:cubicBezTo>
                        <a:pt x="526115" y="832398"/>
                        <a:pt x="524639" y="831422"/>
                        <a:pt x="524163" y="829947"/>
                      </a:cubicBezTo>
                      <a:lnTo>
                        <a:pt x="448863" y="595739"/>
                      </a:lnTo>
                      <a:lnTo>
                        <a:pt x="323166" y="1144485"/>
                      </a:lnTo>
                      <a:cubicBezTo>
                        <a:pt x="322829" y="1145972"/>
                        <a:pt x="321539" y="1147053"/>
                        <a:pt x="320017" y="1147134"/>
                      </a:cubicBezTo>
                      <a:lnTo>
                        <a:pt x="319843" y="114713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7" name="Google Shape;1547;p36"/>
                <p:cNvSpPr/>
                <p:nvPr/>
              </p:nvSpPr>
              <p:spPr>
                <a:xfrm>
                  <a:off x="508749" y="119119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8" name="Google Shape;1548;p36"/>
                <p:cNvSpPr/>
                <p:nvPr/>
              </p:nvSpPr>
              <p:spPr>
                <a:xfrm>
                  <a:off x="700868" y="1767131"/>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9" name="Google Shape;1549;p36"/>
                <p:cNvSpPr/>
                <p:nvPr/>
              </p:nvSpPr>
              <p:spPr>
                <a:xfrm>
                  <a:off x="831759" y="1206300"/>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0" name="Google Shape;1550;p36"/>
                <p:cNvSpPr/>
                <p:nvPr/>
              </p:nvSpPr>
              <p:spPr>
                <a:xfrm>
                  <a:off x="911207" y="145231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1" name="Google Shape;1551;p36"/>
                <p:cNvSpPr/>
                <p:nvPr/>
              </p:nvSpPr>
              <p:spPr>
                <a:xfrm>
                  <a:off x="1123742" y="626819"/>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2" name="Google Shape;1552;p36"/>
                <p:cNvSpPr/>
                <p:nvPr/>
              </p:nvSpPr>
              <p:spPr>
                <a:xfrm>
                  <a:off x="1402257" y="714262"/>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3" name="Google Shape;1553;p36"/>
                <p:cNvSpPr/>
                <p:nvPr/>
              </p:nvSpPr>
              <p:spPr>
                <a:xfrm>
                  <a:off x="411127" y="2213443"/>
                  <a:ext cx="1208011" cy="6821"/>
                </a:xfrm>
                <a:custGeom>
                  <a:rect b="b" l="l" r="r" t="t"/>
                  <a:pathLst>
                    <a:path extrusionOk="0" h="6821" w="1208011">
                      <a:moveTo>
                        <a:pt x="0" y="0"/>
                      </a:moveTo>
                      <a:lnTo>
                        <a:pt x="1208011" y="0"/>
                      </a:lnTo>
                      <a:lnTo>
                        <a:pt x="1208011"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4" name="Google Shape;1554;p36"/>
                <p:cNvSpPr/>
                <p:nvPr/>
              </p:nvSpPr>
              <p:spPr>
                <a:xfrm>
                  <a:off x="949391" y="2216859"/>
                  <a:ext cx="6821" cy="164008"/>
                </a:xfrm>
                <a:custGeom>
                  <a:rect b="b" l="l" r="r" t="t"/>
                  <a:pathLst>
                    <a:path extrusionOk="0" h="164008" w="6821">
                      <a:moveTo>
                        <a:pt x="0" y="0"/>
                      </a:moveTo>
                      <a:lnTo>
                        <a:pt x="6821" y="0"/>
                      </a:lnTo>
                      <a:lnTo>
                        <a:pt x="6821" y="164009"/>
                      </a:lnTo>
                      <a:lnTo>
                        <a:pt x="0" y="16400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5" name="Google Shape;1555;p36"/>
                <p:cNvSpPr/>
                <p:nvPr/>
              </p:nvSpPr>
              <p:spPr>
                <a:xfrm>
                  <a:off x="491493"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6" name="Google Shape;1556;p36"/>
                <p:cNvSpPr/>
                <p:nvPr/>
              </p:nvSpPr>
              <p:spPr>
                <a:xfrm>
                  <a:off x="1068232"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7" name="Google Shape;1557;p36"/>
                <p:cNvSpPr/>
                <p:nvPr/>
              </p:nvSpPr>
              <p:spPr>
                <a:xfrm>
                  <a:off x="1521644" y="729566"/>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8" name="Google Shape;1558;p36"/>
                <p:cNvSpPr/>
                <p:nvPr/>
              </p:nvSpPr>
              <p:spPr>
                <a:xfrm>
                  <a:off x="1521644" y="893575"/>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9" name="Google Shape;1559;p36"/>
                <p:cNvSpPr/>
                <p:nvPr/>
              </p:nvSpPr>
              <p:spPr>
                <a:xfrm>
                  <a:off x="1521644" y="1057584"/>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0" name="Google Shape;1560;p36"/>
                <p:cNvSpPr/>
                <p:nvPr/>
              </p:nvSpPr>
              <p:spPr>
                <a:xfrm>
                  <a:off x="1521644" y="122159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1" name="Google Shape;1561;p36"/>
                <p:cNvSpPr/>
                <p:nvPr/>
              </p:nvSpPr>
              <p:spPr>
                <a:xfrm>
                  <a:off x="1521644" y="138561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2" name="Google Shape;1562;p36"/>
                <p:cNvSpPr/>
                <p:nvPr/>
              </p:nvSpPr>
              <p:spPr>
                <a:xfrm>
                  <a:off x="1521644" y="1549622"/>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3" name="Google Shape;1563;p36"/>
                <p:cNvSpPr/>
                <p:nvPr/>
              </p:nvSpPr>
              <p:spPr>
                <a:xfrm>
                  <a:off x="1521644" y="1713631"/>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4" name="Google Shape;1564;p36"/>
                <p:cNvSpPr/>
                <p:nvPr/>
              </p:nvSpPr>
              <p:spPr>
                <a:xfrm>
                  <a:off x="1521644" y="1877640"/>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5" name="Google Shape;1565;p36"/>
                <p:cNvSpPr/>
                <p:nvPr/>
              </p:nvSpPr>
              <p:spPr>
                <a:xfrm>
                  <a:off x="1521644" y="2041649"/>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6" name="Google Shape;1566;p36"/>
                <p:cNvSpPr/>
                <p:nvPr/>
              </p:nvSpPr>
              <p:spPr>
                <a:xfrm>
                  <a:off x="471994"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7" name="Google Shape;1567;p36"/>
                <p:cNvSpPr/>
                <p:nvPr/>
              </p:nvSpPr>
              <p:spPr>
                <a:xfrm>
                  <a:off x="437645"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8" name="Google Shape;1568;p36"/>
                <p:cNvSpPr/>
                <p:nvPr/>
              </p:nvSpPr>
              <p:spPr>
                <a:xfrm>
                  <a:off x="506332" y="2083447"/>
                  <a:ext cx="34337" cy="74672"/>
                </a:xfrm>
                <a:custGeom>
                  <a:rect b="b" l="l" r="r" t="t"/>
                  <a:pathLst>
                    <a:path extrusionOk="0" h="74672" w="34337">
                      <a:moveTo>
                        <a:pt x="0" y="0"/>
                      </a:moveTo>
                      <a:lnTo>
                        <a:pt x="34338" y="0"/>
                      </a:lnTo>
                      <a:lnTo>
                        <a:pt x="34338"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9" name="Google Shape;1569;p36"/>
                <p:cNvSpPr/>
                <p:nvPr/>
              </p:nvSpPr>
              <p:spPr>
                <a:xfrm>
                  <a:off x="609369" y="2083447"/>
                  <a:ext cx="34337" cy="74672"/>
                </a:xfrm>
                <a:custGeom>
                  <a:rect b="b" l="l" r="r" t="t"/>
                  <a:pathLst>
                    <a:path extrusionOk="0" h="74672" w="34337">
                      <a:moveTo>
                        <a:pt x="0" y="0"/>
                      </a:moveTo>
                      <a:lnTo>
                        <a:pt x="34338" y="0"/>
                      </a:lnTo>
                      <a:lnTo>
                        <a:pt x="34338" y="74672"/>
                      </a:lnTo>
                      <a:lnTo>
                        <a:pt x="0" y="7467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0" name="Google Shape;1570;p36"/>
                <p:cNvSpPr/>
                <p:nvPr/>
              </p:nvSpPr>
              <p:spPr>
                <a:xfrm>
                  <a:off x="643707" y="2022696"/>
                  <a:ext cx="34337" cy="135422"/>
                </a:xfrm>
                <a:custGeom>
                  <a:rect b="b" l="l" r="r" t="t"/>
                  <a:pathLst>
                    <a:path extrusionOk="0" h="135422" w="34337">
                      <a:moveTo>
                        <a:pt x="0" y="0"/>
                      </a:moveTo>
                      <a:lnTo>
                        <a:pt x="34338" y="0"/>
                      </a:lnTo>
                      <a:lnTo>
                        <a:pt x="34338" y="135423"/>
                      </a:lnTo>
                      <a:lnTo>
                        <a:pt x="0" y="13542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1" name="Google Shape;1571;p36"/>
                <p:cNvSpPr/>
                <p:nvPr/>
              </p:nvSpPr>
              <p:spPr>
                <a:xfrm>
                  <a:off x="67805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2" name="Google Shape;1572;p36"/>
                <p:cNvSpPr/>
                <p:nvPr/>
              </p:nvSpPr>
              <p:spPr>
                <a:xfrm>
                  <a:off x="7123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3" name="Google Shape;1573;p36"/>
                <p:cNvSpPr/>
                <p:nvPr/>
              </p:nvSpPr>
              <p:spPr>
                <a:xfrm>
                  <a:off x="74674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4" name="Google Shape;1574;p36"/>
                <p:cNvSpPr/>
                <p:nvPr/>
              </p:nvSpPr>
              <p:spPr>
                <a:xfrm>
                  <a:off x="987145" y="2134065"/>
                  <a:ext cx="34349" cy="24042"/>
                </a:xfrm>
                <a:custGeom>
                  <a:rect b="b" l="l" r="r" t="t"/>
                  <a:pathLst>
                    <a:path extrusionOk="0" h="24042" w="34349">
                      <a:moveTo>
                        <a:pt x="0" y="0"/>
                      </a:moveTo>
                      <a:lnTo>
                        <a:pt x="34350" y="0"/>
                      </a:lnTo>
                      <a:lnTo>
                        <a:pt x="34350"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5" name="Google Shape;1575;p36"/>
                <p:cNvSpPr/>
                <p:nvPr/>
              </p:nvSpPr>
              <p:spPr>
                <a:xfrm>
                  <a:off x="10214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6" name="Google Shape;1576;p36"/>
                <p:cNvSpPr/>
                <p:nvPr/>
              </p:nvSpPr>
              <p:spPr>
                <a:xfrm>
                  <a:off x="1055833"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7" name="Google Shape;1577;p36"/>
                <p:cNvSpPr/>
                <p:nvPr/>
              </p:nvSpPr>
              <p:spPr>
                <a:xfrm>
                  <a:off x="1090183" y="2013841"/>
                  <a:ext cx="34337" cy="144277"/>
                </a:xfrm>
                <a:custGeom>
                  <a:rect b="b" l="l" r="r" t="t"/>
                  <a:pathLst>
                    <a:path extrusionOk="0" h="144277" w="34337">
                      <a:moveTo>
                        <a:pt x="0" y="0"/>
                      </a:moveTo>
                      <a:lnTo>
                        <a:pt x="34338" y="0"/>
                      </a:lnTo>
                      <a:lnTo>
                        <a:pt x="34338" y="144278"/>
                      </a:lnTo>
                      <a:lnTo>
                        <a:pt x="0" y="14427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8" name="Google Shape;1578;p36"/>
                <p:cNvSpPr/>
                <p:nvPr/>
              </p:nvSpPr>
              <p:spPr>
                <a:xfrm>
                  <a:off x="11245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9" name="Google Shape;1579;p36"/>
                <p:cNvSpPr/>
                <p:nvPr/>
              </p:nvSpPr>
              <p:spPr>
                <a:xfrm>
                  <a:off x="11588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0" name="Google Shape;1580;p36"/>
                <p:cNvSpPr/>
                <p:nvPr/>
              </p:nvSpPr>
              <p:spPr>
                <a:xfrm>
                  <a:off x="1193208" y="1933150"/>
                  <a:ext cx="34349" cy="224957"/>
                </a:xfrm>
                <a:custGeom>
                  <a:rect b="b" l="l" r="r" t="t"/>
                  <a:pathLst>
                    <a:path extrusionOk="0" h="224957" w="34349">
                      <a:moveTo>
                        <a:pt x="0" y="0"/>
                      </a:moveTo>
                      <a:lnTo>
                        <a:pt x="34350" y="0"/>
                      </a:lnTo>
                      <a:lnTo>
                        <a:pt x="34350"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1" name="Google Shape;1581;p36"/>
                <p:cNvSpPr/>
                <p:nvPr/>
              </p:nvSpPr>
              <p:spPr>
                <a:xfrm>
                  <a:off x="1227558"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2" name="Google Shape;1582;p36"/>
                <p:cNvSpPr/>
                <p:nvPr/>
              </p:nvSpPr>
              <p:spPr>
                <a:xfrm>
                  <a:off x="1261896" y="1787292"/>
                  <a:ext cx="34337" cy="370826"/>
                </a:xfrm>
                <a:custGeom>
                  <a:rect b="b" l="l" r="r" t="t"/>
                  <a:pathLst>
                    <a:path extrusionOk="0" h="370826" w="34337">
                      <a:moveTo>
                        <a:pt x="0" y="0"/>
                      </a:moveTo>
                      <a:lnTo>
                        <a:pt x="34338" y="0"/>
                      </a:lnTo>
                      <a:lnTo>
                        <a:pt x="34338" y="370827"/>
                      </a:lnTo>
                      <a:lnTo>
                        <a:pt x="0" y="37082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3" name="Google Shape;1583;p36"/>
                <p:cNvSpPr/>
                <p:nvPr/>
              </p:nvSpPr>
              <p:spPr>
                <a:xfrm>
                  <a:off x="1296245"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4" name="Google Shape;1584;p36"/>
                <p:cNvSpPr/>
                <p:nvPr/>
              </p:nvSpPr>
              <p:spPr>
                <a:xfrm>
                  <a:off x="1330583" y="1908794"/>
                  <a:ext cx="34337" cy="249325"/>
                </a:xfrm>
                <a:custGeom>
                  <a:rect b="b" l="l" r="r" t="t"/>
                  <a:pathLst>
                    <a:path extrusionOk="0" h="249325" w="34337">
                      <a:moveTo>
                        <a:pt x="0" y="0"/>
                      </a:moveTo>
                      <a:lnTo>
                        <a:pt x="34338" y="0"/>
                      </a:lnTo>
                      <a:lnTo>
                        <a:pt x="34338" y="249325"/>
                      </a:lnTo>
                      <a:lnTo>
                        <a:pt x="0" y="2493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5" name="Google Shape;1585;p36"/>
                <p:cNvSpPr/>
                <p:nvPr/>
              </p:nvSpPr>
              <p:spPr>
                <a:xfrm>
                  <a:off x="1364933" y="1967011"/>
                  <a:ext cx="34337" cy="191107"/>
                </a:xfrm>
                <a:custGeom>
                  <a:rect b="b" l="l" r="r" t="t"/>
                  <a:pathLst>
                    <a:path extrusionOk="0" h="191107" w="34337">
                      <a:moveTo>
                        <a:pt x="0" y="0"/>
                      </a:moveTo>
                      <a:lnTo>
                        <a:pt x="34338" y="0"/>
                      </a:lnTo>
                      <a:lnTo>
                        <a:pt x="34338" y="191107"/>
                      </a:lnTo>
                      <a:lnTo>
                        <a:pt x="0" y="19110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6" name="Google Shape;1586;p36"/>
                <p:cNvSpPr/>
                <p:nvPr/>
              </p:nvSpPr>
              <p:spPr>
                <a:xfrm>
                  <a:off x="1399271" y="1831588"/>
                  <a:ext cx="34349" cy="326530"/>
                </a:xfrm>
                <a:custGeom>
                  <a:rect b="b" l="l" r="r" t="t"/>
                  <a:pathLst>
                    <a:path extrusionOk="0" h="326530" w="34349">
                      <a:moveTo>
                        <a:pt x="0" y="0"/>
                      </a:moveTo>
                      <a:lnTo>
                        <a:pt x="34350" y="0"/>
                      </a:lnTo>
                      <a:lnTo>
                        <a:pt x="34350" y="326530"/>
                      </a:lnTo>
                      <a:lnTo>
                        <a:pt x="0" y="32653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7" name="Google Shape;1587;p36"/>
                <p:cNvSpPr/>
                <p:nvPr/>
              </p:nvSpPr>
              <p:spPr>
                <a:xfrm>
                  <a:off x="1433620" y="1972705"/>
                  <a:ext cx="34337" cy="185413"/>
                </a:xfrm>
                <a:custGeom>
                  <a:rect b="b" l="l" r="r" t="t"/>
                  <a:pathLst>
                    <a:path extrusionOk="0" h="185413" w="34337">
                      <a:moveTo>
                        <a:pt x="0" y="0"/>
                      </a:moveTo>
                      <a:lnTo>
                        <a:pt x="34338" y="0"/>
                      </a:lnTo>
                      <a:lnTo>
                        <a:pt x="34338" y="185413"/>
                      </a:lnTo>
                      <a:lnTo>
                        <a:pt x="0" y="18541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8" name="Google Shape;1588;p36"/>
                <p:cNvSpPr/>
                <p:nvPr/>
              </p:nvSpPr>
              <p:spPr>
                <a:xfrm>
                  <a:off x="781083" y="2083447"/>
                  <a:ext cx="34349" cy="74672"/>
                </a:xfrm>
                <a:custGeom>
                  <a:rect b="b" l="l" r="r" t="t"/>
                  <a:pathLst>
                    <a:path extrusionOk="0" h="74672" w="34349">
                      <a:moveTo>
                        <a:pt x="0" y="0"/>
                      </a:moveTo>
                      <a:lnTo>
                        <a:pt x="34350" y="0"/>
                      </a:lnTo>
                      <a:lnTo>
                        <a:pt x="34350"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9" name="Google Shape;1589;p36"/>
                <p:cNvSpPr/>
                <p:nvPr/>
              </p:nvSpPr>
              <p:spPr>
                <a:xfrm>
                  <a:off x="815432" y="1933150"/>
                  <a:ext cx="34337" cy="224957"/>
                </a:xfrm>
                <a:custGeom>
                  <a:rect b="b" l="l" r="r" t="t"/>
                  <a:pathLst>
                    <a:path extrusionOk="0" h="224957" w="34337">
                      <a:moveTo>
                        <a:pt x="0" y="0"/>
                      </a:moveTo>
                      <a:lnTo>
                        <a:pt x="34338" y="0"/>
                      </a:lnTo>
                      <a:lnTo>
                        <a:pt x="34338"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0" name="Google Shape;1590;p36"/>
                <p:cNvSpPr/>
                <p:nvPr/>
              </p:nvSpPr>
              <p:spPr>
                <a:xfrm>
                  <a:off x="8497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1" name="Google Shape;1591;p36"/>
                <p:cNvSpPr/>
                <p:nvPr/>
              </p:nvSpPr>
              <p:spPr>
                <a:xfrm>
                  <a:off x="8841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2" name="Google Shape;1592;p36"/>
                <p:cNvSpPr/>
                <p:nvPr/>
              </p:nvSpPr>
              <p:spPr>
                <a:xfrm>
                  <a:off x="918458"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3" name="Google Shape;1593;p36"/>
                <p:cNvSpPr/>
                <p:nvPr/>
              </p:nvSpPr>
              <p:spPr>
                <a:xfrm>
                  <a:off x="95280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4" name="Google Shape;1594;p36"/>
                <p:cNvSpPr/>
                <p:nvPr/>
              </p:nvSpPr>
              <p:spPr>
                <a:xfrm>
                  <a:off x="540682"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5" name="Google Shape;1595;p36"/>
                <p:cNvSpPr/>
                <p:nvPr/>
              </p:nvSpPr>
              <p:spPr>
                <a:xfrm>
                  <a:off x="575020" y="2052839"/>
                  <a:ext cx="34349" cy="105279"/>
                </a:xfrm>
                <a:custGeom>
                  <a:rect b="b" l="l" r="r" t="t"/>
                  <a:pathLst>
                    <a:path extrusionOk="0" h="105279" w="34349">
                      <a:moveTo>
                        <a:pt x="0" y="0"/>
                      </a:moveTo>
                      <a:lnTo>
                        <a:pt x="34350" y="0"/>
                      </a:lnTo>
                      <a:lnTo>
                        <a:pt x="34350" y="105280"/>
                      </a:lnTo>
                      <a:lnTo>
                        <a:pt x="0" y="10528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6" name="Google Shape;1596;p36"/>
                <p:cNvSpPr/>
                <p:nvPr/>
              </p:nvSpPr>
              <p:spPr>
                <a:xfrm>
                  <a:off x="411127" y="468179"/>
                  <a:ext cx="366504" cy="47387"/>
                </a:xfrm>
                <a:custGeom>
                  <a:rect b="b" l="l" r="r" t="t"/>
                  <a:pathLst>
                    <a:path extrusionOk="0" h="47387" w="366504">
                      <a:moveTo>
                        <a:pt x="0" y="0"/>
                      </a:moveTo>
                      <a:lnTo>
                        <a:pt x="366504" y="0"/>
                      </a:lnTo>
                      <a:lnTo>
                        <a:pt x="366504"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7" name="Google Shape;1597;p36"/>
                <p:cNvSpPr/>
                <p:nvPr/>
              </p:nvSpPr>
              <p:spPr>
                <a:xfrm>
                  <a:off x="411127" y="389022"/>
                  <a:ext cx="541680" cy="47387"/>
                </a:xfrm>
                <a:custGeom>
                  <a:rect b="b" l="l" r="r" t="t"/>
                  <a:pathLst>
                    <a:path extrusionOk="0" h="47387" w="541680">
                      <a:moveTo>
                        <a:pt x="0" y="0"/>
                      </a:moveTo>
                      <a:lnTo>
                        <a:pt x="541680" y="0"/>
                      </a:lnTo>
                      <a:lnTo>
                        <a:pt x="541680"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8" name="Google Shape;1598;p36"/>
                <p:cNvSpPr/>
                <p:nvPr/>
              </p:nvSpPr>
              <p:spPr>
                <a:xfrm>
                  <a:off x="1432156" y="4894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9" name="Google Shape;1599;p36"/>
                <p:cNvSpPr/>
                <p:nvPr/>
              </p:nvSpPr>
              <p:spPr>
                <a:xfrm>
                  <a:off x="1432156" y="4392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0" name="Google Shape;1600;p36"/>
                <p:cNvSpPr/>
                <p:nvPr/>
              </p:nvSpPr>
              <p:spPr>
                <a:xfrm>
                  <a:off x="1432156" y="389022"/>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1" name="Google Shape;1601;p36"/>
                <p:cNvSpPr/>
                <p:nvPr/>
              </p:nvSpPr>
              <p:spPr>
                <a:xfrm>
                  <a:off x="725189" y="2083226"/>
                  <a:ext cx="1354148" cy="862703"/>
                </a:xfrm>
                <a:custGeom>
                  <a:rect b="b" l="l" r="r" t="t"/>
                  <a:pathLst>
                    <a:path extrusionOk="0" h="862703" w="1354148">
                      <a:moveTo>
                        <a:pt x="1318706" y="0"/>
                      </a:moveTo>
                      <a:lnTo>
                        <a:pt x="863934" y="164892"/>
                      </a:lnTo>
                      <a:lnTo>
                        <a:pt x="899365" y="263572"/>
                      </a:lnTo>
                      <a:lnTo>
                        <a:pt x="948286" y="304719"/>
                      </a:lnTo>
                      <a:lnTo>
                        <a:pt x="774818" y="510979"/>
                      </a:lnTo>
                      <a:lnTo>
                        <a:pt x="689618" y="307566"/>
                      </a:lnTo>
                      <a:cubicBezTo>
                        <a:pt x="678381" y="280723"/>
                        <a:pt x="654502" y="261248"/>
                        <a:pt x="625939" y="255623"/>
                      </a:cubicBezTo>
                      <a:cubicBezTo>
                        <a:pt x="597388" y="250011"/>
                        <a:pt x="567907" y="258982"/>
                        <a:pt x="547316" y="279561"/>
                      </a:cubicBezTo>
                      <a:lnTo>
                        <a:pt x="0" y="825692"/>
                      </a:lnTo>
                      <a:lnTo>
                        <a:pt x="383133" y="824867"/>
                      </a:lnTo>
                      <a:lnTo>
                        <a:pt x="614249" y="593751"/>
                      </a:lnTo>
                      <a:lnTo>
                        <a:pt x="704457" y="809110"/>
                      </a:lnTo>
                      <a:cubicBezTo>
                        <a:pt x="716217" y="837184"/>
                        <a:pt x="741747" y="857113"/>
                        <a:pt x="771843" y="861703"/>
                      </a:cubicBezTo>
                      <a:cubicBezTo>
                        <a:pt x="801882" y="866293"/>
                        <a:pt x="832246" y="854882"/>
                        <a:pt x="851838" y="831583"/>
                      </a:cubicBezTo>
                      <a:lnTo>
                        <a:pt x="1151327" y="475479"/>
                      </a:lnTo>
                      <a:lnTo>
                        <a:pt x="1269611" y="574961"/>
                      </a:lnTo>
                      <a:lnTo>
                        <a:pt x="1354148" y="98691"/>
                      </a:lnTo>
                      <a:lnTo>
                        <a:pt x="1318718" y="1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2" name="Google Shape;1602;p36"/>
                <p:cNvSpPr/>
                <p:nvPr/>
              </p:nvSpPr>
              <p:spPr>
                <a:xfrm>
                  <a:off x="1841074" y="2460026"/>
                  <a:ext cx="153724" cy="198160"/>
                </a:xfrm>
                <a:custGeom>
                  <a:rect b="b" l="l" r="r" t="t"/>
                  <a:pathLst>
                    <a:path extrusionOk="0" h="198160" w="153724">
                      <a:moveTo>
                        <a:pt x="35442" y="98680"/>
                      </a:moveTo>
                      <a:lnTo>
                        <a:pt x="0" y="0"/>
                      </a:lnTo>
                      <a:lnTo>
                        <a:pt x="118283" y="99481"/>
                      </a:lnTo>
                      <a:lnTo>
                        <a:pt x="153725" y="198161"/>
                      </a:lnTo>
                      <a:lnTo>
                        <a:pt x="35442" y="9868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3" name="Google Shape;1603;p36"/>
                <p:cNvSpPr/>
                <p:nvPr/>
              </p:nvSpPr>
              <p:spPr>
                <a:xfrm>
                  <a:off x="1589123" y="2248130"/>
                  <a:ext cx="118294" cy="139815"/>
                </a:xfrm>
                <a:custGeom>
                  <a:rect b="b" l="l" r="r" t="t"/>
                  <a:pathLst>
                    <a:path extrusionOk="0" h="139815" w="118294">
                      <a:moveTo>
                        <a:pt x="0" y="0"/>
                      </a:moveTo>
                      <a:lnTo>
                        <a:pt x="118295" y="99481"/>
                      </a:lnTo>
                      <a:lnTo>
                        <a:pt x="84363" y="139815"/>
                      </a:lnTo>
                      <a:lnTo>
                        <a:pt x="35430" y="986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4" name="Google Shape;1604;p36"/>
                <p:cNvSpPr/>
                <p:nvPr/>
              </p:nvSpPr>
              <p:spPr>
                <a:xfrm>
                  <a:off x="973387" y="2578297"/>
                  <a:ext cx="366050" cy="330609"/>
                </a:xfrm>
                <a:custGeom>
                  <a:rect b="b" l="l" r="r" t="t"/>
                  <a:pathLst>
                    <a:path extrusionOk="0" h="330609" w="366050">
                      <a:moveTo>
                        <a:pt x="366051" y="98679"/>
                      </a:moveTo>
                      <a:lnTo>
                        <a:pt x="330621" y="0"/>
                      </a:lnTo>
                      <a:lnTo>
                        <a:pt x="0" y="330609"/>
                      </a:lnTo>
                      <a:lnTo>
                        <a:pt x="134947" y="329796"/>
                      </a:lnTo>
                      <a:lnTo>
                        <a:pt x="366051" y="9867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5" name="Google Shape;1605;p36"/>
                <p:cNvSpPr/>
                <p:nvPr/>
              </p:nvSpPr>
              <p:spPr>
                <a:xfrm>
                  <a:off x="725201" y="2293425"/>
                  <a:ext cx="1161436" cy="615480"/>
                </a:xfrm>
                <a:custGeom>
                  <a:rect b="b" l="l" r="r" t="t"/>
                  <a:pathLst>
                    <a:path extrusionOk="0" h="615480" w="1161436">
                      <a:moveTo>
                        <a:pt x="248186" y="615481"/>
                      </a:moveTo>
                      <a:lnTo>
                        <a:pt x="0" y="615481"/>
                      </a:lnTo>
                      <a:lnTo>
                        <a:pt x="547316" y="69350"/>
                      </a:lnTo>
                      <a:cubicBezTo>
                        <a:pt x="567896" y="48770"/>
                        <a:pt x="597388" y="39800"/>
                        <a:pt x="625939" y="45412"/>
                      </a:cubicBezTo>
                      <a:cubicBezTo>
                        <a:pt x="654502" y="51036"/>
                        <a:pt x="678381" y="70512"/>
                        <a:pt x="689618" y="97355"/>
                      </a:cubicBezTo>
                      <a:lnTo>
                        <a:pt x="774818" y="300768"/>
                      </a:lnTo>
                      <a:lnTo>
                        <a:pt x="1027780" y="0"/>
                      </a:lnTo>
                      <a:lnTo>
                        <a:pt x="1161437" y="112415"/>
                      </a:lnTo>
                      <a:lnTo>
                        <a:pt x="816384" y="522681"/>
                      </a:lnTo>
                      <a:cubicBezTo>
                        <a:pt x="796804" y="545980"/>
                        <a:pt x="766428" y="557391"/>
                        <a:pt x="736390" y="552801"/>
                      </a:cubicBezTo>
                      <a:cubicBezTo>
                        <a:pt x="706293" y="548211"/>
                        <a:pt x="680763" y="528294"/>
                        <a:pt x="669004" y="500207"/>
                      </a:cubicBezTo>
                      <a:lnTo>
                        <a:pt x="578795" y="284848"/>
                      </a:lnTo>
                      <a:lnTo>
                        <a:pt x="248175" y="6154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6" name="Google Shape;1606;p36"/>
                <p:cNvSpPr/>
                <p:nvPr/>
              </p:nvSpPr>
              <p:spPr>
                <a:xfrm>
                  <a:off x="1589123" y="2083226"/>
                  <a:ext cx="454771" cy="476281"/>
                </a:xfrm>
                <a:custGeom>
                  <a:rect b="b" l="l" r="r" t="t"/>
                  <a:pathLst>
                    <a:path extrusionOk="0" h="476281" w="454771">
                      <a:moveTo>
                        <a:pt x="370234" y="476281"/>
                      </a:moveTo>
                      <a:lnTo>
                        <a:pt x="454772" y="0"/>
                      </a:lnTo>
                      <a:lnTo>
                        <a:pt x="0" y="164904"/>
                      </a:lnTo>
                      <a:lnTo>
                        <a:pt x="370234" y="47628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07" name="Google Shape;1607;p36"/>
              <p:cNvGrpSpPr/>
              <p:nvPr/>
            </p:nvGrpSpPr>
            <p:grpSpPr>
              <a:xfrm>
                <a:off x="6967026" y="3433517"/>
                <a:ext cx="988384" cy="357113"/>
                <a:chOff x="436518" y="1786165"/>
                <a:chExt cx="1032578" cy="373081"/>
              </a:xfrm>
            </p:grpSpPr>
            <p:sp>
              <p:nvSpPr>
                <p:cNvPr id="1608" name="Google Shape;1608;p36"/>
                <p:cNvSpPr/>
                <p:nvPr/>
              </p:nvSpPr>
              <p:spPr>
                <a:xfrm>
                  <a:off x="470856"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9" name="Google Shape;1609;p36"/>
                <p:cNvSpPr/>
                <p:nvPr/>
              </p:nvSpPr>
              <p:spPr>
                <a:xfrm>
                  <a:off x="436518"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0" name="Google Shape;1610;p36"/>
                <p:cNvSpPr/>
                <p:nvPr/>
              </p:nvSpPr>
              <p:spPr>
                <a:xfrm>
                  <a:off x="505205" y="2082308"/>
                  <a:ext cx="36603" cy="76937"/>
                </a:xfrm>
                <a:custGeom>
                  <a:rect b="b" l="l" r="r" t="t"/>
                  <a:pathLst>
                    <a:path extrusionOk="0" h="76937" w="36603">
                      <a:moveTo>
                        <a:pt x="36604" y="76938"/>
                      </a:moveTo>
                      <a:lnTo>
                        <a:pt x="0" y="76938"/>
                      </a:lnTo>
                      <a:lnTo>
                        <a:pt x="0" y="0"/>
                      </a:lnTo>
                      <a:lnTo>
                        <a:pt x="36604" y="0"/>
                      </a:lnTo>
                      <a:lnTo>
                        <a:pt x="36604" y="76938"/>
                      </a:lnTo>
                      <a:close/>
                      <a:moveTo>
                        <a:pt x="2266" y="74672"/>
                      </a:moveTo>
                      <a:lnTo>
                        <a:pt x="34326" y="74672"/>
                      </a:lnTo>
                      <a:lnTo>
                        <a:pt x="34326"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1" name="Google Shape;1611;p36"/>
                <p:cNvSpPr/>
                <p:nvPr/>
              </p:nvSpPr>
              <p:spPr>
                <a:xfrm>
                  <a:off x="608231" y="2082308"/>
                  <a:ext cx="36615" cy="76937"/>
                </a:xfrm>
                <a:custGeom>
                  <a:rect b="b" l="l" r="r" t="t"/>
                  <a:pathLst>
                    <a:path extrusionOk="0" h="76937" w="36615">
                      <a:moveTo>
                        <a:pt x="36616" y="76938"/>
                      </a:moveTo>
                      <a:lnTo>
                        <a:pt x="0" y="76938"/>
                      </a:lnTo>
                      <a:lnTo>
                        <a:pt x="0" y="0"/>
                      </a:lnTo>
                      <a:lnTo>
                        <a:pt x="36616" y="0"/>
                      </a:lnTo>
                      <a:lnTo>
                        <a:pt x="36616" y="76938"/>
                      </a:lnTo>
                      <a:close/>
                      <a:moveTo>
                        <a:pt x="2278" y="74672"/>
                      </a:moveTo>
                      <a:lnTo>
                        <a:pt x="34350" y="74672"/>
                      </a:lnTo>
                      <a:lnTo>
                        <a:pt x="34350" y="2278"/>
                      </a:lnTo>
                      <a:lnTo>
                        <a:pt x="2278" y="2278"/>
                      </a:lnTo>
                      <a:lnTo>
                        <a:pt x="2278"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2" name="Google Shape;1612;p36"/>
                <p:cNvSpPr/>
                <p:nvPr/>
              </p:nvSpPr>
              <p:spPr>
                <a:xfrm>
                  <a:off x="642580" y="2021557"/>
                  <a:ext cx="36615" cy="137688"/>
                </a:xfrm>
                <a:custGeom>
                  <a:rect b="b" l="l" r="r" t="t"/>
                  <a:pathLst>
                    <a:path extrusionOk="0" h="137688" w="36615">
                      <a:moveTo>
                        <a:pt x="36616" y="137689"/>
                      </a:moveTo>
                      <a:lnTo>
                        <a:pt x="0" y="137689"/>
                      </a:lnTo>
                      <a:lnTo>
                        <a:pt x="0" y="0"/>
                      </a:lnTo>
                      <a:lnTo>
                        <a:pt x="36616" y="0"/>
                      </a:lnTo>
                      <a:lnTo>
                        <a:pt x="36616" y="137689"/>
                      </a:lnTo>
                      <a:close/>
                      <a:moveTo>
                        <a:pt x="2266" y="135423"/>
                      </a:moveTo>
                      <a:lnTo>
                        <a:pt x="34338" y="135423"/>
                      </a:lnTo>
                      <a:lnTo>
                        <a:pt x="34338" y="2278"/>
                      </a:lnTo>
                      <a:lnTo>
                        <a:pt x="2266" y="2278"/>
                      </a:lnTo>
                      <a:lnTo>
                        <a:pt x="2266" y="13542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3" name="Google Shape;1613;p36"/>
                <p:cNvSpPr/>
                <p:nvPr/>
              </p:nvSpPr>
              <p:spPr>
                <a:xfrm>
                  <a:off x="676918"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4" name="Google Shape;1614;p36"/>
                <p:cNvSpPr/>
                <p:nvPr/>
              </p:nvSpPr>
              <p:spPr>
                <a:xfrm>
                  <a:off x="711268" y="2132938"/>
                  <a:ext cx="36603" cy="26308"/>
                </a:xfrm>
                <a:custGeom>
                  <a:rect b="b" l="l" r="r" t="t"/>
                  <a:pathLst>
                    <a:path extrusionOk="0" h="26308" w="36603">
                      <a:moveTo>
                        <a:pt x="36604" y="26308"/>
                      </a:moveTo>
                      <a:lnTo>
                        <a:pt x="0" y="26308"/>
                      </a:lnTo>
                      <a:lnTo>
                        <a:pt x="0" y="0"/>
                      </a:lnTo>
                      <a:lnTo>
                        <a:pt x="36604" y="0"/>
                      </a:lnTo>
                      <a:lnTo>
                        <a:pt x="36604" y="26308"/>
                      </a:lnTo>
                      <a:close/>
                      <a:moveTo>
                        <a:pt x="2266" y="24042"/>
                      </a:moveTo>
                      <a:lnTo>
                        <a:pt x="34326" y="24042"/>
                      </a:lnTo>
                      <a:lnTo>
                        <a:pt x="34326"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5" name="Google Shape;1615;p36"/>
                <p:cNvSpPr/>
                <p:nvPr/>
              </p:nvSpPr>
              <p:spPr>
                <a:xfrm>
                  <a:off x="7456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6" name="Google Shape;1616;p36"/>
                <p:cNvSpPr/>
                <p:nvPr/>
              </p:nvSpPr>
              <p:spPr>
                <a:xfrm>
                  <a:off x="986018"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7" name="Google Shape;1617;p36"/>
                <p:cNvSpPr/>
                <p:nvPr/>
              </p:nvSpPr>
              <p:spPr>
                <a:xfrm>
                  <a:off x="1020356" y="2132938"/>
                  <a:ext cx="36615" cy="26308"/>
                </a:xfrm>
                <a:custGeom>
                  <a:rect b="b" l="l" r="r" t="t"/>
                  <a:pathLst>
                    <a:path extrusionOk="0" h="26308" w="36615">
                      <a:moveTo>
                        <a:pt x="36616" y="26308"/>
                      </a:moveTo>
                      <a:lnTo>
                        <a:pt x="0" y="26308"/>
                      </a:lnTo>
                      <a:lnTo>
                        <a:pt x="0" y="0"/>
                      </a:lnTo>
                      <a:lnTo>
                        <a:pt x="36616" y="0"/>
                      </a:lnTo>
                      <a:lnTo>
                        <a:pt x="36616" y="26308"/>
                      </a:lnTo>
                      <a:close/>
                      <a:moveTo>
                        <a:pt x="2278" y="24042"/>
                      </a:moveTo>
                      <a:lnTo>
                        <a:pt x="34350" y="24042"/>
                      </a:lnTo>
                      <a:lnTo>
                        <a:pt x="34350" y="2278"/>
                      </a:lnTo>
                      <a:lnTo>
                        <a:pt x="2278" y="2278"/>
                      </a:lnTo>
                      <a:lnTo>
                        <a:pt x="2278"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8" name="Google Shape;1618;p36"/>
                <p:cNvSpPr/>
                <p:nvPr/>
              </p:nvSpPr>
              <p:spPr>
                <a:xfrm>
                  <a:off x="10547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9" name="Google Shape;1619;p36"/>
                <p:cNvSpPr/>
                <p:nvPr/>
              </p:nvSpPr>
              <p:spPr>
                <a:xfrm>
                  <a:off x="1089055" y="2012702"/>
                  <a:ext cx="36603" cy="146543"/>
                </a:xfrm>
                <a:custGeom>
                  <a:rect b="b" l="l" r="r" t="t"/>
                  <a:pathLst>
                    <a:path extrusionOk="0" h="146543" w="36603">
                      <a:moveTo>
                        <a:pt x="36604" y="146544"/>
                      </a:moveTo>
                      <a:lnTo>
                        <a:pt x="0" y="146544"/>
                      </a:lnTo>
                      <a:lnTo>
                        <a:pt x="0" y="0"/>
                      </a:lnTo>
                      <a:lnTo>
                        <a:pt x="36604" y="0"/>
                      </a:lnTo>
                      <a:lnTo>
                        <a:pt x="36604" y="146544"/>
                      </a:lnTo>
                      <a:close/>
                      <a:moveTo>
                        <a:pt x="2266" y="144278"/>
                      </a:moveTo>
                      <a:lnTo>
                        <a:pt x="34326" y="144278"/>
                      </a:lnTo>
                      <a:lnTo>
                        <a:pt x="34326" y="2278"/>
                      </a:lnTo>
                      <a:lnTo>
                        <a:pt x="2266" y="2278"/>
                      </a:lnTo>
                      <a:lnTo>
                        <a:pt x="2266" y="14427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0" name="Google Shape;1620;p36"/>
                <p:cNvSpPr/>
                <p:nvPr/>
              </p:nvSpPr>
              <p:spPr>
                <a:xfrm>
                  <a:off x="11233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1" name="Google Shape;1621;p36"/>
                <p:cNvSpPr/>
                <p:nvPr/>
              </p:nvSpPr>
              <p:spPr>
                <a:xfrm>
                  <a:off x="1157731" y="1977260"/>
                  <a:ext cx="36615" cy="181985"/>
                </a:xfrm>
                <a:custGeom>
                  <a:rect b="b" l="l" r="r" t="t"/>
                  <a:pathLst>
                    <a:path extrusionOk="0" h="181985" w="36615">
                      <a:moveTo>
                        <a:pt x="36616" y="181985"/>
                      </a:moveTo>
                      <a:lnTo>
                        <a:pt x="0" y="181985"/>
                      </a:lnTo>
                      <a:lnTo>
                        <a:pt x="0" y="0"/>
                      </a:lnTo>
                      <a:lnTo>
                        <a:pt x="36616" y="0"/>
                      </a:lnTo>
                      <a:lnTo>
                        <a:pt x="36616" y="181985"/>
                      </a:lnTo>
                      <a:close/>
                      <a:moveTo>
                        <a:pt x="2278" y="179720"/>
                      </a:moveTo>
                      <a:lnTo>
                        <a:pt x="34350" y="179720"/>
                      </a:lnTo>
                      <a:lnTo>
                        <a:pt x="34350" y="2278"/>
                      </a:lnTo>
                      <a:lnTo>
                        <a:pt x="2278" y="2278"/>
                      </a:lnTo>
                      <a:lnTo>
                        <a:pt x="2278"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2" name="Google Shape;1622;p36"/>
                <p:cNvSpPr/>
                <p:nvPr/>
              </p:nvSpPr>
              <p:spPr>
                <a:xfrm>
                  <a:off x="1192081" y="1932011"/>
                  <a:ext cx="36615" cy="227234"/>
                </a:xfrm>
                <a:custGeom>
                  <a:rect b="b" l="l" r="r" t="t"/>
                  <a:pathLst>
                    <a:path extrusionOk="0" h="227234" w="36615">
                      <a:moveTo>
                        <a:pt x="36616" y="227235"/>
                      </a:moveTo>
                      <a:lnTo>
                        <a:pt x="0" y="227235"/>
                      </a:lnTo>
                      <a:lnTo>
                        <a:pt x="0" y="0"/>
                      </a:lnTo>
                      <a:lnTo>
                        <a:pt x="36616" y="0"/>
                      </a:lnTo>
                      <a:lnTo>
                        <a:pt x="36616" y="227235"/>
                      </a:lnTo>
                      <a:close/>
                      <a:moveTo>
                        <a:pt x="2266" y="224969"/>
                      </a:moveTo>
                      <a:lnTo>
                        <a:pt x="34338" y="224969"/>
                      </a:lnTo>
                      <a:lnTo>
                        <a:pt x="34338" y="2278"/>
                      </a:lnTo>
                      <a:lnTo>
                        <a:pt x="2266" y="2278"/>
                      </a:lnTo>
                      <a:lnTo>
                        <a:pt x="2266"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3" name="Google Shape;1623;p36"/>
                <p:cNvSpPr/>
                <p:nvPr/>
              </p:nvSpPr>
              <p:spPr>
                <a:xfrm>
                  <a:off x="1226419" y="1858292"/>
                  <a:ext cx="36615" cy="300954"/>
                </a:xfrm>
                <a:custGeom>
                  <a:rect b="b" l="l" r="r" t="t"/>
                  <a:pathLst>
                    <a:path extrusionOk="0" h="300954" w="36615">
                      <a:moveTo>
                        <a:pt x="36616" y="300954"/>
                      </a:moveTo>
                      <a:lnTo>
                        <a:pt x="0" y="300954"/>
                      </a:lnTo>
                      <a:lnTo>
                        <a:pt x="0" y="0"/>
                      </a:lnTo>
                      <a:lnTo>
                        <a:pt x="36616" y="0"/>
                      </a:lnTo>
                      <a:lnTo>
                        <a:pt x="36616" y="300954"/>
                      </a:lnTo>
                      <a:close/>
                      <a:moveTo>
                        <a:pt x="2278" y="298688"/>
                      </a:moveTo>
                      <a:lnTo>
                        <a:pt x="34350" y="298688"/>
                      </a:lnTo>
                      <a:lnTo>
                        <a:pt x="34350" y="2278"/>
                      </a:lnTo>
                      <a:lnTo>
                        <a:pt x="2278" y="2278"/>
                      </a:lnTo>
                      <a:lnTo>
                        <a:pt x="2278"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4" name="Google Shape;1624;p36"/>
                <p:cNvSpPr/>
                <p:nvPr/>
              </p:nvSpPr>
              <p:spPr>
                <a:xfrm>
                  <a:off x="1260768" y="1786165"/>
                  <a:ext cx="36603" cy="373081"/>
                </a:xfrm>
                <a:custGeom>
                  <a:rect b="b" l="l" r="r" t="t"/>
                  <a:pathLst>
                    <a:path extrusionOk="0" h="373081" w="36603">
                      <a:moveTo>
                        <a:pt x="36604" y="373081"/>
                      </a:moveTo>
                      <a:lnTo>
                        <a:pt x="0" y="373081"/>
                      </a:lnTo>
                      <a:lnTo>
                        <a:pt x="0" y="0"/>
                      </a:lnTo>
                      <a:lnTo>
                        <a:pt x="36604" y="0"/>
                      </a:lnTo>
                      <a:lnTo>
                        <a:pt x="36604" y="373081"/>
                      </a:lnTo>
                      <a:close/>
                      <a:moveTo>
                        <a:pt x="2266" y="370815"/>
                      </a:moveTo>
                      <a:lnTo>
                        <a:pt x="34326" y="370815"/>
                      </a:lnTo>
                      <a:lnTo>
                        <a:pt x="34326" y="2278"/>
                      </a:lnTo>
                      <a:lnTo>
                        <a:pt x="2266" y="2278"/>
                      </a:lnTo>
                      <a:lnTo>
                        <a:pt x="2266" y="3708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5" name="Google Shape;1625;p36"/>
                <p:cNvSpPr/>
                <p:nvPr/>
              </p:nvSpPr>
              <p:spPr>
                <a:xfrm>
                  <a:off x="1295106" y="1858292"/>
                  <a:ext cx="36615" cy="300954"/>
                </a:xfrm>
                <a:custGeom>
                  <a:rect b="b" l="l" r="r" t="t"/>
                  <a:pathLst>
                    <a:path extrusionOk="0" h="300954" w="36615">
                      <a:moveTo>
                        <a:pt x="36616" y="300954"/>
                      </a:moveTo>
                      <a:lnTo>
                        <a:pt x="0" y="300954"/>
                      </a:lnTo>
                      <a:lnTo>
                        <a:pt x="0" y="0"/>
                      </a:lnTo>
                      <a:lnTo>
                        <a:pt x="36616" y="0"/>
                      </a:lnTo>
                      <a:lnTo>
                        <a:pt x="36616" y="300954"/>
                      </a:lnTo>
                      <a:close/>
                      <a:moveTo>
                        <a:pt x="2266" y="298688"/>
                      </a:moveTo>
                      <a:lnTo>
                        <a:pt x="34338" y="298688"/>
                      </a:lnTo>
                      <a:lnTo>
                        <a:pt x="34338" y="2278"/>
                      </a:lnTo>
                      <a:lnTo>
                        <a:pt x="2266" y="2278"/>
                      </a:lnTo>
                      <a:lnTo>
                        <a:pt x="2266"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6" name="Google Shape;1626;p36"/>
                <p:cNvSpPr/>
                <p:nvPr/>
              </p:nvSpPr>
              <p:spPr>
                <a:xfrm>
                  <a:off x="1329456" y="1907655"/>
                  <a:ext cx="36615" cy="251591"/>
                </a:xfrm>
                <a:custGeom>
                  <a:rect b="b" l="l" r="r" t="t"/>
                  <a:pathLst>
                    <a:path extrusionOk="0" h="251591" w="36615">
                      <a:moveTo>
                        <a:pt x="36616" y="251591"/>
                      </a:moveTo>
                      <a:lnTo>
                        <a:pt x="0" y="251591"/>
                      </a:lnTo>
                      <a:lnTo>
                        <a:pt x="0" y="0"/>
                      </a:lnTo>
                      <a:lnTo>
                        <a:pt x="36616" y="0"/>
                      </a:lnTo>
                      <a:lnTo>
                        <a:pt x="36616" y="251591"/>
                      </a:lnTo>
                      <a:close/>
                      <a:moveTo>
                        <a:pt x="2266" y="249325"/>
                      </a:moveTo>
                      <a:lnTo>
                        <a:pt x="34338" y="249325"/>
                      </a:lnTo>
                      <a:lnTo>
                        <a:pt x="34338" y="2278"/>
                      </a:lnTo>
                      <a:lnTo>
                        <a:pt x="2266" y="2278"/>
                      </a:lnTo>
                      <a:lnTo>
                        <a:pt x="2266" y="24932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7" name="Google Shape;1627;p36"/>
                <p:cNvSpPr/>
                <p:nvPr/>
              </p:nvSpPr>
              <p:spPr>
                <a:xfrm>
                  <a:off x="1363794" y="1965873"/>
                  <a:ext cx="36615" cy="193373"/>
                </a:xfrm>
                <a:custGeom>
                  <a:rect b="b" l="l" r="r" t="t"/>
                  <a:pathLst>
                    <a:path extrusionOk="0" h="193373" w="36615">
                      <a:moveTo>
                        <a:pt x="36615" y="193373"/>
                      </a:moveTo>
                      <a:lnTo>
                        <a:pt x="0" y="193373"/>
                      </a:lnTo>
                      <a:lnTo>
                        <a:pt x="0" y="0"/>
                      </a:lnTo>
                      <a:lnTo>
                        <a:pt x="36615" y="0"/>
                      </a:lnTo>
                      <a:lnTo>
                        <a:pt x="36615" y="193373"/>
                      </a:lnTo>
                      <a:close/>
                      <a:moveTo>
                        <a:pt x="2278" y="191108"/>
                      </a:moveTo>
                      <a:lnTo>
                        <a:pt x="34350" y="191108"/>
                      </a:lnTo>
                      <a:lnTo>
                        <a:pt x="34350" y="2278"/>
                      </a:lnTo>
                      <a:lnTo>
                        <a:pt x="2278" y="2278"/>
                      </a:lnTo>
                      <a:lnTo>
                        <a:pt x="2278" y="19110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8" name="Google Shape;1628;p36"/>
                <p:cNvSpPr/>
                <p:nvPr/>
              </p:nvSpPr>
              <p:spPr>
                <a:xfrm>
                  <a:off x="1398144" y="1830450"/>
                  <a:ext cx="36615" cy="328796"/>
                </a:xfrm>
                <a:custGeom>
                  <a:rect b="b" l="l" r="r" t="t"/>
                  <a:pathLst>
                    <a:path extrusionOk="0" h="328796" w="36615">
                      <a:moveTo>
                        <a:pt x="36615" y="328796"/>
                      </a:moveTo>
                      <a:lnTo>
                        <a:pt x="0" y="328796"/>
                      </a:lnTo>
                      <a:lnTo>
                        <a:pt x="0" y="0"/>
                      </a:lnTo>
                      <a:lnTo>
                        <a:pt x="36615" y="0"/>
                      </a:lnTo>
                      <a:lnTo>
                        <a:pt x="36615" y="328796"/>
                      </a:lnTo>
                      <a:close/>
                      <a:moveTo>
                        <a:pt x="2266" y="326530"/>
                      </a:moveTo>
                      <a:lnTo>
                        <a:pt x="34338" y="326530"/>
                      </a:lnTo>
                      <a:lnTo>
                        <a:pt x="34338" y="2278"/>
                      </a:lnTo>
                      <a:lnTo>
                        <a:pt x="2266" y="2278"/>
                      </a:lnTo>
                      <a:lnTo>
                        <a:pt x="2266" y="32653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9" name="Google Shape;1629;p36"/>
                <p:cNvSpPr/>
                <p:nvPr/>
              </p:nvSpPr>
              <p:spPr>
                <a:xfrm>
                  <a:off x="1432493" y="1971567"/>
                  <a:ext cx="36603" cy="187679"/>
                </a:xfrm>
                <a:custGeom>
                  <a:rect b="b" l="l" r="r" t="t"/>
                  <a:pathLst>
                    <a:path extrusionOk="0" h="187679" w="36603">
                      <a:moveTo>
                        <a:pt x="36604" y="187679"/>
                      </a:moveTo>
                      <a:lnTo>
                        <a:pt x="0" y="187679"/>
                      </a:lnTo>
                      <a:lnTo>
                        <a:pt x="0" y="0"/>
                      </a:lnTo>
                      <a:lnTo>
                        <a:pt x="36604" y="0"/>
                      </a:lnTo>
                      <a:lnTo>
                        <a:pt x="36604" y="187679"/>
                      </a:lnTo>
                      <a:close/>
                      <a:moveTo>
                        <a:pt x="2266" y="185414"/>
                      </a:moveTo>
                      <a:lnTo>
                        <a:pt x="34326" y="185414"/>
                      </a:lnTo>
                      <a:lnTo>
                        <a:pt x="34326" y="2278"/>
                      </a:lnTo>
                      <a:lnTo>
                        <a:pt x="2266" y="2278"/>
                      </a:lnTo>
                      <a:lnTo>
                        <a:pt x="2266" y="1854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0" name="Google Shape;1630;p36"/>
                <p:cNvSpPr/>
                <p:nvPr/>
              </p:nvSpPr>
              <p:spPr>
                <a:xfrm>
                  <a:off x="779955" y="2082308"/>
                  <a:ext cx="36615" cy="76937"/>
                </a:xfrm>
                <a:custGeom>
                  <a:rect b="b" l="l" r="r" t="t"/>
                  <a:pathLst>
                    <a:path extrusionOk="0" h="76937" w="36615">
                      <a:moveTo>
                        <a:pt x="36616" y="76938"/>
                      </a:moveTo>
                      <a:lnTo>
                        <a:pt x="0" y="76938"/>
                      </a:lnTo>
                      <a:lnTo>
                        <a:pt x="0" y="0"/>
                      </a:lnTo>
                      <a:lnTo>
                        <a:pt x="36616" y="0"/>
                      </a:lnTo>
                      <a:lnTo>
                        <a:pt x="36616" y="76938"/>
                      </a:lnTo>
                      <a:close/>
                      <a:moveTo>
                        <a:pt x="2266" y="74672"/>
                      </a:moveTo>
                      <a:lnTo>
                        <a:pt x="34338" y="74672"/>
                      </a:lnTo>
                      <a:lnTo>
                        <a:pt x="34338"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1" name="Google Shape;1631;p36"/>
                <p:cNvSpPr/>
                <p:nvPr/>
              </p:nvSpPr>
              <p:spPr>
                <a:xfrm>
                  <a:off x="814293" y="1932011"/>
                  <a:ext cx="36615" cy="227234"/>
                </a:xfrm>
                <a:custGeom>
                  <a:rect b="b" l="l" r="r" t="t"/>
                  <a:pathLst>
                    <a:path extrusionOk="0" h="227234" w="36615">
                      <a:moveTo>
                        <a:pt x="36616" y="227235"/>
                      </a:moveTo>
                      <a:lnTo>
                        <a:pt x="0" y="227235"/>
                      </a:lnTo>
                      <a:lnTo>
                        <a:pt x="0" y="0"/>
                      </a:lnTo>
                      <a:lnTo>
                        <a:pt x="36616" y="0"/>
                      </a:lnTo>
                      <a:lnTo>
                        <a:pt x="36616" y="227235"/>
                      </a:lnTo>
                      <a:close/>
                      <a:moveTo>
                        <a:pt x="2278" y="224969"/>
                      </a:moveTo>
                      <a:lnTo>
                        <a:pt x="34350" y="224969"/>
                      </a:lnTo>
                      <a:lnTo>
                        <a:pt x="34350" y="2278"/>
                      </a:lnTo>
                      <a:lnTo>
                        <a:pt x="2278" y="2278"/>
                      </a:lnTo>
                      <a:lnTo>
                        <a:pt x="2278"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2" name="Google Shape;1632;p36"/>
                <p:cNvSpPr/>
                <p:nvPr/>
              </p:nvSpPr>
              <p:spPr>
                <a:xfrm>
                  <a:off x="8486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3" name="Google Shape;1633;p36"/>
                <p:cNvSpPr/>
                <p:nvPr/>
              </p:nvSpPr>
              <p:spPr>
                <a:xfrm>
                  <a:off x="882993" y="2051700"/>
                  <a:ext cx="36603" cy="107545"/>
                </a:xfrm>
                <a:custGeom>
                  <a:rect b="b" l="l" r="r" t="t"/>
                  <a:pathLst>
                    <a:path extrusionOk="0" h="107545" w="36603">
                      <a:moveTo>
                        <a:pt x="36604" y="107546"/>
                      </a:moveTo>
                      <a:lnTo>
                        <a:pt x="0" y="107546"/>
                      </a:lnTo>
                      <a:lnTo>
                        <a:pt x="0" y="0"/>
                      </a:lnTo>
                      <a:lnTo>
                        <a:pt x="36604" y="0"/>
                      </a:lnTo>
                      <a:lnTo>
                        <a:pt x="36604" y="107546"/>
                      </a:lnTo>
                      <a:close/>
                      <a:moveTo>
                        <a:pt x="2266" y="105280"/>
                      </a:moveTo>
                      <a:lnTo>
                        <a:pt x="34326" y="105280"/>
                      </a:lnTo>
                      <a:lnTo>
                        <a:pt x="34326"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4" name="Google Shape;1634;p36"/>
                <p:cNvSpPr/>
                <p:nvPr/>
              </p:nvSpPr>
              <p:spPr>
                <a:xfrm>
                  <a:off x="917319"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5" name="Google Shape;1635;p36"/>
                <p:cNvSpPr/>
                <p:nvPr/>
              </p:nvSpPr>
              <p:spPr>
                <a:xfrm>
                  <a:off x="951669"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6" name="Google Shape;1636;p36"/>
                <p:cNvSpPr/>
                <p:nvPr/>
              </p:nvSpPr>
              <p:spPr>
                <a:xfrm>
                  <a:off x="5395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7" name="Google Shape;1637;p36"/>
                <p:cNvSpPr/>
                <p:nvPr/>
              </p:nvSpPr>
              <p:spPr>
                <a:xfrm>
                  <a:off x="5738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638" name="Google Shape;1638;p36"/>
            <p:cNvGrpSpPr/>
            <p:nvPr/>
          </p:nvGrpSpPr>
          <p:grpSpPr>
            <a:xfrm>
              <a:off x="4991726" y="1186137"/>
              <a:ext cx="1691802" cy="1806264"/>
              <a:chOff x="2885336" y="0"/>
              <a:chExt cx="6422939" cy="6857495"/>
            </a:xfrm>
          </p:grpSpPr>
          <p:sp>
            <p:nvSpPr>
              <p:cNvPr id="1639" name="Google Shape;1639;p36"/>
              <p:cNvSpPr/>
              <p:nvPr/>
            </p:nvSpPr>
            <p:spPr>
              <a:xfrm rot="-798371">
                <a:off x="4516227" y="4246402"/>
                <a:ext cx="696080" cy="696080"/>
              </a:xfrm>
              <a:custGeom>
                <a:rect b="b" l="l" r="r" t="t"/>
                <a:pathLst>
                  <a:path extrusionOk="0" h="696548" w="696548">
                    <a:moveTo>
                      <a:pt x="696549" y="348274"/>
                    </a:moveTo>
                    <a:cubicBezTo>
                      <a:pt x="696549" y="540621"/>
                      <a:pt x="540621" y="696549"/>
                      <a:pt x="348274" y="696549"/>
                    </a:cubicBezTo>
                    <a:cubicBezTo>
                      <a:pt x="155928" y="696549"/>
                      <a:pt x="0" y="540621"/>
                      <a:pt x="0" y="348274"/>
                    </a:cubicBezTo>
                    <a:cubicBezTo>
                      <a:pt x="0" y="155928"/>
                      <a:pt x="155928" y="0"/>
                      <a:pt x="348274" y="0"/>
                    </a:cubicBezTo>
                    <a:cubicBezTo>
                      <a:pt x="540621" y="0"/>
                      <a:pt x="696549" y="155928"/>
                      <a:pt x="696549" y="3482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0" name="Google Shape;1640;p36"/>
              <p:cNvSpPr/>
              <p:nvPr/>
            </p:nvSpPr>
            <p:spPr>
              <a:xfrm>
                <a:off x="5099098" y="5696058"/>
                <a:ext cx="1161437" cy="1161437"/>
              </a:xfrm>
              <a:custGeom>
                <a:rect b="b" l="l" r="r" t="t"/>
                <a:pathLst>
                  <a:path extrusionOk="0" h="1161437" w="1161437">
                    <a:moveTo>
                      <a:pt x="1161437" y="580719"/>
                    </a:moveTo>
                    <a:cubicBezTo>
                      <a:pt x="1161437" y="901441"/>
                      <a:pt x="901441" y="1161438"/>
                      <a:pt x="580719" y="1161438"/>
                    </a:cubicBezTo>
                    <a:cubicBezTo>
                      <a:pt x="259997" y="1161438"/>
                      <a:pt x="0" y="901441"/>
                      <a:pt x="0" y="580719"/>
                    </a:cubicBezTo>
                    <a:cubicBezTo>
                      <a:pt x="0" y="259997"/>
                      <a:pt x="259997" y="0"/>
                      <a:pt x="580719" y="0"/>
                    </a:cubicBezTo>
                    <a:cubicBezTo>
                      <a:pt x="901441" y="0"/>
                      <a:pt x="1161437" y="259997"/>
                      <a:pt x="1161437" y="5807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1" name="Google Shape;1641;p36"/>
              <p:cNvSpPr/>
              <p:nvPr/>
            </p:nvSpPr>
            <p:spPr>
              <a:xfrm>
                <a:off x="5088181" y="6242571"/>
                <a:ext cx="1183382" cy="343236"/>
              </a:xfrm>
              <a:custGeom>
                <a:rect b="b" l="l" r="r" t="t"/>
                <a:pathLst>
                  <a:path extrusionOk="0" h="343236" w="1183382">
                    <a:moveTo>
                      <a:pt x="591635" y="343236"/>
                    </a:moveTo>
                    <a:cubicBezTo>
                      <a:pt x="265419" y="343236"/>
                      <a:pt x="0" y="194208"/>
                      <a:pt x="0" y="10973"/>
                    </a:cubicBezTo>
                    <a:cubicBezTo>
                      <a:pt x="0" y="4927"/>
                      <a:pt x="4871" y="0"/>
                      <a:pt x="10973" y="0"/>
                    </a:cubicBezTo>
                    <a:cubicBezTo>
                      <a:pt x="17075" y="0"/>
                      <a:pt x="21946" y="4871"/>
                      <a:pt x="21946" y="10973"/>
                    </a:cubicBezTo>
                    <a:cubicBezTo>
                      <a:pt x="21946" y="182115"/>
                      <a:pt x="277567" y="321346"/>
                      <a:pt x="591691" y="321346"/>
                    </a:cubicBezTo>
                    <a:cubicBezTo>
                      <a:pt x="905816" y="321346"/>
                      <a:pt x="1161437" y="182115"/>
                      <a:pt x="1161437" y="10973"/>
                    </a:cubicBezTo>
                    <a:cubicBezTo>
                      <a:pt x="1161437" y="4927"/>
                      <a:pt x="1166308" y="0"/>
                      <a:pt x="1172410" y="0"/>
                    </a:cubicBezTo>
                    <a:cubicBezTo>
                      <a:pt x="1178512" y="0"/>
                      <a:pt x="1183383" y="4871"/>
                      <a:pt x="1183383" y="10973"/>
                    </a:cubicBezTo>
                    <a:cubicBezTo>
                      <a:pt x="1183383" y="194208"/>
                      <a:pt x="917964" y="343236"/>
                      <a:pt x="591747" y="3432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2" name="Google Shape;1642;p36"/>
              <p:cNvSpPr/>
              <p:nvPr/>
            </p:nvSpPr>
            <p:spPr>
              <a:xfrm>
                <a:off x="4671124" y="4007647"/>
                <a:ext cx="2063630" cy="2400308"/>
              </a:xfrm>
              <a:custGeom>
                <a:rect b="b" l="l" r="r" t="t"/>
                <a:pathLst>
                  <a:path extrusionOk="0" h="2400308" w="2063630">
                    <a:moveTo>
                      <a:pt x="1951457" y="0"/>
                    </a:moveTo>
                    <a:lnTo>
                      <a:pt x="238861" y="0"/>
                    </a:lnTo>
                    <a:lnTo>
                      <a:pt x="16774" y="1206840"/>
                    </a:lnTo>
                    <a:cubicBezTo>
                      <a:pt x="-66642" y="1659972"/>
                      <a:pt x="167034" y="2112152"/>
                      <a:pt x="584896" y="2306248"/>
                    </a:cubicBezTo>
                    <a:lnTo>
                      <a:pt x="584896" y="2306248"/>
                    </a:lnTo>
                    <a:cubicBezTo>
                      <a:pt x="869629" y="2438537"/>
                      <a:pt x="1199709" y="2430923"/>
                      <a:pt x="1478059" y="2285702"/>
                    </a:cubicBezTo>
                    <a:lnTo>
                      <a:pt x="1520551" y="2263532"/>
                    </a:lnTo>
                    <a:cubicBezTo>
                      <a:pt x="1881701" y="2075091"/>
                      <a:pt x="2094384" y="1688244"/>
                      <a:pt x="2060010" y="1282362"/>
                    </a:cubicBezTo>
                    <a:lnTo>
                      <a:pt x="1951401" y="5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3" name="Google Shape;1643;p36"/>
              <p:cNvSpPr/>
              <p:nvPr/>
            </p:nvSpPr>
            <p:spPr>
              <a:xfrm>
                <a:off x="5808744" y="3996711"/>
                <a:ext cx="585620" cy="2394721"/>
              </a:xfrm>
              <a:custGeom>
                <a:rect b="b" l="l" r="r" t="t"/>
                <a:pathLst>
                  <a:path extrusionOk="0" h="2394721" w="585620">
                    <a:moveTo>
                      <a:pt x="10919" y="2394721"/>
                    </a:moveTo>
                    <a:cubicBezTo>
                      <a:pt x="5713" y="2394721"/>
                      <a:pt x="1066" y="2390970"/>
                      <a:pt x="170" y="2385652"/>
                    </a:cubicBezTo>
                    <a:cubicBezTo>
                      <a:pt x="-893" y="2379661"/>
                      <a:pt x="3138" y="2374007"/>
                      <a:pt x="9072" y="2373000"/>
                    </a:cubicBezTo>
                    <a:cubicBezTo>
                      <a:pt x="473456" y="2292103"/>
                      <a:pt x="596508" y="1762721"/>
                      <a:pt x="556816" y="1294194"/>
                    </a:cubicBezTo>
                    <a:lnTo>
                      <a:pt x="448208" y="11888"/>
                    </a:lnTo>
                    <a:cubicBezTo>
                      <a:pt x="447704" y="5842"/>
                      <a:pt x="452183" y="579"/>
                      <a:pt x="458173" y="75"/>
                    </a:cubicBezTo>
                    <a:cubicBezTo>
                      <a:pt x="463379" y="-653"/>
                      <a:pt x="469482" y="3994"/>
                      <a:pt x="469986" y="10040"/>
                    </a:cubicBezTo>
                    <a:lnTo>
                      <a:pt x="578594" y="1292346"/>
                    </a:lnTo>
                    <a:cubicBezTo>
                      <a:pt x="619070" y="1770503"/>
                      <a:pt x="491707" y="2311137"/>
                      <a:pt x="12823" y="2394497"/>
                    </a:cubicBezTo>
                    <a:cubicBezTo>
                      <a:pt x="12207" y="2394609"/>
                      <a:pt x="11535" y="2394665"/>
                      <a:pt x="10919" y="23946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4" name="Google Shape;1644;p36"/>
              <p:cNvSpPr/>
              <p:nvPr/>
            </p:nvSpPr>
            <p:spPr>
              <a:xfrm>
                <a:off x="4987522" y="4667806"/>
                <a:ext cx="1080988" cy="551550"/>
              </a:xfrm>
              <a:custGeom>
                <a:rect b="b" l="l" r="r" t="t"/>
                <a:pathLst>
                  <a:path extrusionOk="0" h="551550" w="1080988">
                    <a:moveTo>
                      <a:pt x="1080989" y="276055"/>
                    </a:moveTo>
                    <a:cubicBezTo>
                      <a:pt x="1080989" y="352025"/>
                      <a:pt x="1053221" y="421053"/>
                      <a:pt x="1008658" y="470767"/>
                    </a:cubicBezTo>
                    <a:cubicBezTo>
                      <a:pt x="964095" y="520536"/>
                      <a:pt x="902345" y="551551"/>
                      <a:pt x="834325" y="551551"/>
                    </a:cubicBezTo>
                    <a:lnTo>
                      <a:pt x="246664" y="551551"/>
                    </a:lnTo>
                    <a:cubicBezTo>
                      <a:pt x="110624" y="551551"/>
                      <a:pt x="0" y="427995"/>
                      <a:pt x="0" y="276055"/>
                    </a:cubicBezTo>
                    <a:cubicBezTo>
                      <a:pt x="0" y="200086"/>
                      <a:pt x="27768" y="130554"/>
                      <a:pt x="72331" y="80784"/>
                    </a:cubicBezTo>
                    <a:cubicBezTo>
                      <a:pt x="116894" y="31015"/>
                      <a:pt x="178644" y="0"/>
                      <a:pt x="246664" y="0"/>
                    </a:cubicBezTo>
                    <a:lnTo>
                      <a:pt x="834325" y="0"/>
                    </a:lnTo>
                    <a:cubicBezTo>
                      <a:pt x="970365" y="0"/>
                      <a:pt x="1080989" y="123556"/>
                      <a:pt x="1080989" y="2760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5" name="Google Shape;1645;p36"/>
              <p:cNvSpPr/>
              <p:nvPr/>
            </p:nvSpPr>
            <p:spPr>
              <a:xfrm>
                <a:off x="4976605" y="4656890"/>
                <a:ext cx="1102934" cy="573440"/>
              </a:xfrm>
              <a:custGeom>
                <a:rect b="b" l="l" r="r" t="t"/>
                <a:pathLst>
                  <a:path extrusionOk="0" h="573440" w="1102934">
                    <a:moveTo>
                      <a:pt x="845242" y="573441"/>
                    </a:moveTo>
                    <a:lnTo>
                      <a:pt x="257581" y="573441"/>
                    </a:lnTo>
                    <a:cubicBezTo>
                      <a:pt x="115550" y="573441"/>
                      <a:pt x="0" y="444958"/>
                      <a:pt x="0" y="286972"/>
                    </a:cubicBezTo>
                    <a:cubicBezTo>
                      <a:pt x="0" y="211562"/>
                      <a:pt x="27376" y="137720"/>
                      <a:pt x="75130" y="84423"/>
                    </a:cubicBezTo>
                    <a:cubicBezTo>
                      <a:pt x="123892" y="29951"/>
                      <a:pt x="188665" y="0"/>
                      <a:pt x="257637" y="0"/>
                    </a:cubicBezTo>
                    <a:lnTo>
                      <a:pt x="845297" y="0"/>
                    </a:lnTo>
                    <a:cubicBezTo>
                      <a:pt x="987328" y="0"/>
                      <a:pt x="1102934" y="128762"/>
                      <a:pt x="1102934" y="286972"/>
                    </a:cubicBezTo>
                    <a:cubicBezTo>
                      <a:pt x="1102934" y="363110"/>
                      <a:pt x="1076230" y="434881"/>
                      <a:pt x="1027804" y="488961"/>
                    </a:cubicBezTo>
                    <a:cubicBezTo>
                      <a:pt x="979042" y="543434"/>
                      <a:pt x="914213" y="573385"/>
                      <a:pt x="845297" y="573385"/>
                    </a:cubicBezTo>
                    <a:close/>
                    <a:moveTo>
                      <a:pt x="257581" y="21889"/>
                    </a:moveTo>
                    <a:cubicBezTo>
                      <a:pt x="194991" y="21889"/>
                      <a:pt x="135928" y="49266"/>
                      <a:pt x="91365" y="99035"/>
                    </a:cubicBezTo>
                    <a:cubicBezTo>
                      <a:pt x="47194" y="148413"/>
                      <a:pt x="21834" y="216881"/>
                      <a:pt x="21834" y="286972"/>
                    </a:cubicBezTo>
                    <a:cubicBezTo>
                      <a:pt x="21834" y="432866"/>
                      <a:pt x="127587" y="551551"/>
                      <a:pt x="257525" y="551551"/>
                    </a:cubicBezTo>
                    <a:lnTo>
                      <a:pt x="845186" y="551551"/>
                    </a:lnTo>
                    <a:cubicBezTo>
                      <a:pt x="907831" y="551551"/>
                      <a:pt x="966838" y="524119"/>
                      <a:pt x="1011401" y="474406"/>
                    </a:cubicBezTo>
                    <a:cubicBezTo>
                      <a:pt x="1056244" y="424300"/>
                      <a:pt x="1080933" y="357792"/>
                      <a:pt x="1080933" y="287028"/>
                    </a:cubicBezTo>
                    <a:cubicBezTo>
                      <a:pt x="1080933" y="140855"/>
                      <a:pt x="975180" y="21946"/>
                      <a:pt x="845186" y="21946"/>
                    </a:cubicBezTo>
                    <a:lnTo>
                      <a:pt x="257525" y="2194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6" name="Google Shape;1646;p36"/>
              <p:cNvSpPr/>
              <p:nvPr/>
            </p:nvSpPr>
            <p:spPr>
              <a:xfrm>
                <a:off x="5047985" y="4724238"/>
                <a:ext cx="960175" cy="438632"/>
              </a:xfrm>
              <a:custGeom>
                <a:rect b="b" l="l" r="r" t="t"/>
                <a:pathLst>
                  <a:path extrusionOk="0" h="438632" w="960175">
                    <a:moveTo>
                      <a:pt x="960120" y="219568"/>
                    </a:moveTo>
                    <a:cubicBezTo>
                      <a:pt x="960120" y="279974"/>
                      <a:pt x="935431" y="334838"/>
                      <a:pt x="895907" y="374419"/>
                    </a:cubicBezTo>
                    <a:cubicBezTo>
                      <a:pt x="856326" y="413999"/>
                      <a:pt x="801462" y="438632"/>
                      <a:pt x="741056" y="438632"/>
                    </a:cubicBezTo>
                    <a:lnTo>
                      <a:pt x="219064" y="438632"/>
                    </a:lnTo>
                    <a:cubicBezTo>
                      <a:pt x="98251" y="438632"/>
                      <a:pt x="0" y="340381"/>
                      <a:pt x="0" y="219512"/>
                    </a:cubicBezTo>
                    <a:cubicBezTo>
                      <a:pt x="0" y="159106"/>
                      <a:pt x="24689" y="103794"/>
                      <a:pt x="64213" y="64213"/>
                    </a:cubicBezTo>
                    <a:cubicBezTo>
                      <a:pt x="103794" y="24633"/>
                      <a:pt x="158658" y="0"/>
                      <a:pt x="219064" y="0"/>
                    </a:cubicBezTo>
                    <a:lnTo>
                      <a:pt x="741056" y="0"/>
                    </a:lnTo>
                    <a:cubicBezTo>
                      <a:pt x="861869" y="0"/>
                      <a:pt x="960176" y="98251"/>
                      <a:pt x="960176" y="21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7" name="Google Shape;1647;p36"/>
              <p:cNvSpPr/>
              <p:nvPr/>
            </p:nvSpPr>
            <p:spPr>
              <a:xfrm>
                <a:off x="5047929" y="4724238"/>
                <a:ext cx="319890" cy="438632"/>
              </a:xfrm>
              <a:custGeom>
                <a:rect b="b" l="l" r="r" t="t"/>
                <a:pathLst>
                  <a:path extrusionOk="0" h="438632" w="319890">
                    <a:moveTo>
                      <a:pt x="319891" y="438632"/>
                    </a:moveTo>
                    <a:lnTo>
                      <a:pt x="219064" y="438632"/>
                    </a:lnTo>
                    <a:cubicBezTo>
                      <a:pt x="98251" y="438632"/>
                      <a:pt x="0" y="340381"/>
                      <a:pt x="0" y="219512"/>
                    </a:cubicBezTo>
                    <a:cubicBezTo>
                      <a:pt x="0" y="159106"/>
                      <a:pt x="24689" y="103794"/>
                      <a:pt x="64213" y="64213"/>
                    </a:cubicBezTo>
                    <a:cubicBezTo>
                      <a:pt x="103794" y="24633"/>
                      <a:pt x="158658" y="0"/>
                      <a:pt x="219064" y="0"/>
                    </a:cubicBezTo>
                    <a:lnTo>
                      <a:pt x="319891" y="0"/>
                    </a:lnTo>
                    <a:cubicBezTo>
                      <a:pt x="259484" y="0"/>
                      <a:pt x="204620" y="24689"/>
                      <a:pt x="165040" y="64213"/>
                    </a:cubicBezTo>
                    <a:cubicBezTo>
                      <a:pt x="125459" y="103794"/>
                      <a:pt x="100771" y="159106"/>
                      <a:pt x="100771" y="219512"/>
                    </a:cubicBezTo>
                    <a:cubicBezTo>
                      <a:pt x="100771" y="340325"/>
                      <a:pt x="199022" y="438632"/>
                      <a:pt x="319891" y="43863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8" name="Google Shape;1648;p36"/>
              <p:cNvSpPr/>
              <p:nvPr/>
            </p:nvSpPr>
            <p:spPr>
              <a:xfrm>
                <a:off x="5211177" y="4808269"/>
                <a:ext cx="654840" cy="270610"/>
              </a:xfrm>
              <a:custGeom>
                <a:rect b="b" l="l" r="r" t="t"/>
                <a:pathLst>
                  <a:path extrusionOk="0" h="270610" w="654840">
                    <a:moveTo>
                      <a:pt x="426819" y="270569"/>
                    </a:moveTo>
                    <a:cubicBezTo>
                      <a:pt x="421053" y="270569"/>
                      <a:pt x="415679" y="267546"/>
                      <a:pt x="412712" y="262508"/>
                    </a:cubicBezTo>
                    <a:lnTo>
                      <a:pt x="285573" y="48258"/>
                    </a:lnTo>
                    <a:lnTo>
                      <a:pt x="154851" y="262675"/>
                    </a:lnTo>
                    <a:cubicBezTo>
                      <a:pt x="151716" y="267826"/>
                      <a:pt x="145558" y="271241"/>
                      <a:pt x="139959" y="270513"/>
                    </a:cubicBezTo>
                    <a:cubicBezTo>
                      <a:pt x="133913" y="270177"/>
                      <a:pt x="128538" y="266594"/>
                      <a:pt x="125963" y="261108"/>
                    </a:cubicBezTo>
                    <a:lnTo>
                      <a:pt x="76530" y="155970"/>
                    </a:lnTo>
                    <a:lnTo>
                      <a:pt x="16403" y="155970"/>
                    </a:lnTo>
                    <a:cubicBezTo>
                      <a:pt x="7334" y="155970"/>
                      <a:pt x="0" y="148637"/>
                      <a:pt x="0" y="139567"/>
                    </a:cubicBezTo>
                    <a:cubicBezTo>
                      <a:pt x="0" y="130498"/>
                      <a:pt x="7334" y="123164"/>
                      <a:pt x="16403" y="123164"/>
                    </a:cubicBezTo>
                    <a:lnTo>
                      <a:pt x="86999" y="123164"/>
                    </a:lnTo>
                    <a:cubicBezTo>
                      <a:pt x="93381" y="123164"/>
                      <a:pt x="99147" y="126859"/>
                      <a:pt x="101834" y="132569"/>
                    </a:cubicBezTo>
                    <a:lnTo>
                      <a:pt x="142702" y="219512"/>
                    </a:lnTo>
                    <a:lnTo>
                      <a:pt x="271745" y="7894"/>
                    </a:lnTo>
                    <a:cubicBezTo>
                      <a:pt x="274768" y="2967"/>
                      <a:pt x="281206" y="1512"/>
                      <a:pt x="285853" y="0"/>
                    </a:cubicBezTo>
                    <a:cubicBezTo>
                      <a:pt x="291619" y="0"/>
                      <a:pt x="296937" y="3079"/>
                      <a:pt x="299849" y="8062"/>
                    </a:cubicBezTo>
                    <a:lnTo>
                      <a:pt x="422789" y="215257"/>
                    </a:lnTo>
                    <a:lnTo>
                      <a:pt x="452124" y="129938"/>
                    </a:lnTo>
                    <a:cubicBezTo>
                      <a:pt x="454363" y="123332"/>
                      <a:pt x="460634" y="118853"/>
                      <a:pt x="467632" y="118853"/>
                    </a:cubicBezTo>
                    <a:lnTo>
                      <a:pt x="638438" y="118853"/>
                    </a:lnTo>
                    <a:cubicBezTo>
                      <a:pt x="647507" y="118853"/>
                      <a:pt x="654841" y="126187"/>
                      <a:pt x="654841" y="135257"/>
                    </a:cubicBezTo>
                    <a:cubicBezTo>
                      <a:pt x="654841" y="144326"/>
                      <a:pt x="647507" y="151660"/>
                      <a:pt x="638438" y="151660"/>
                    </a:cubicBezTo>
                    <a:lnTo>
                      <a:pt x="479332" y="151660"/>
                    </a:lnTo>
                    <a:lnTo>
                      <a:pt x="442271" y="259429"/>
                    </a:lnTo>
                    <a:cubicBezTo>
                      <a:pt x="440199" y="265474"/>
                      <a:pt x="434769" y="269729"/>
                      <a:pt x="428443" y="270401"/>
                    </a:cubicBezTo>
                    <a:cubicBezTo>
                      <a:pt x="427883" y="270457"/>
                      <a:pt x="427323" y="270457"/>
                      <a:pt x="426763" y="2704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9" name="Google Shape;1649;p36"/>
              <p:cNvSpPr/>
              <p:nvPr/>
            </p:nvSpPr>
            <p:spPr>
              <a:xfrm>
                <a:off x="3749611" y="2036014"/>
                <a:ext cx="838005" cy="1272844"/>
              </a:xfrm>
              <a:custGeom>
                <a:rect b="b" l="l" r="r" t="t"/>
                <a:pathLst>
                  <a:path extrusionOk="0" h="1272844" w="838005">
                    <a:moveTo>
                      <a:pt x="636422" y="0"/>
                    </a:moveTo>
                    <a:cubicBezTo>
                      <a:pt x="284957" y="0"/>
                      <a:pt x="0" y="284957"/>
                      <a:pt x="0" y="636422"/>
                    </a:cubicBezTo>
                    <a:cubicBezTo>
                      <a:pt x="0" y="987888"/>
                      <a:pt x="284957" y="1272845"/>
                      <a:pt x="636422" y="1272845"/>
                    </a:cubicBezTo>
                    <a:cubicBezTo>
                      <a:pt x="905200" y="891092"/>
                      <a:pt x="905200" y="381697"/>
                      <a:pt x="636422"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0" name="Google Shape;1650;p36"/>
              <p:cNvSpPr/>
              <p:nvPr/>
            </p:nvSpPr>
            <p:spPr>
              <a:xfrm>
                <a:off x="3759210" y="2606319"/>
                <a:ext cx="724125" cy="532852"/>
              </a:xfrm>
              <a:custGeom>
                <a:rect b="b" l="l" r="r" t="t"/>
                <a:pathLst>
                  <a:path extrusionOk="0" h="532852" w="724125">
                    <a:moveTo>
                      <a:pt x="687454" y="532853"/>
                    </a:moveTo>
                    <a:cubicBezTo>
                      <a:pt x="44593" y="532853"/>
                      <a:pt x="422" y="17019"/>
                      <a:pt x="31" y="11701"/>
                    </a:cubicBezTo>
                    <a:cubicBezTo>
                      <a:pt x="-417" y="5654"/>
                      <a:pt x="4117" y="448"/>
                      <a:pt x="10164" y="0"/>
                    </a:cubicBezTo>
                    <a:cubicBezTo>
                      <a:pt x="16098" y="168"/>
                      <a:pt x="21416" y="4087"/>
                      <a:pt x="21864" y="10133"/>
                    </a:cubicBezTo>
                    <a:cubicBezTo>
                      <a:pt x="23376" y="30847"/>
                      <a:pt x="65531" y="510963"/>
                      <a:pt x="686838" y="510963"/>
                    </a:cubicBezTo>
                    <a:cubicBezTo>
                      <a:pt x="695460" y="510963"/>
                      <a:pt x="704081" y="510851"/>
                      <a:pt x="712927" y="510683"/>
                    </a:cubicBezTo>
                    <a:lnTo>
                      <a:pt x="713151" y="510683"/>
                    </a:lnTo>
                    <a:cubicBezTo>
                      <a:pt x="719085" y="510683"/>
                      <a:pt x="723955" y="515442"/>
                      <a:pt x="724123" y="521376"/>
                    </a:cubicBezTo>
                    <a:cubicBezTo>
                      <a:pt x="724235" y="527422"/>
                      <a:pt x="719477" y="532405"/>
                      <a:pt x="713430" y="532573"/>
                    </a:cubicBezTo>
                    <a:cubicBezTo>
                      <a:pt x="704697" y="532741"/>
                      <a:pt x="695964" y="532853"/>
                      <a:pt x="687454" y="53285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1" name="Google Shape;1651;p36"/>
              <p:cNvSpPr/>
              <p:nvPr/>
            </p:nvSpPr>
            <p:spPr>
              <a:xfrm>
                <a:off x="3911124" y="825255"/>
                <a:ext cx="3537440" cy="3537682"/>
              </a:xfrm>
              <a:custGeom>
                <a:rect b="b" l="l" r="r" t="t"/>
                <a:pathLst>
                  <a:path extrusionOk="0" h="3537682" w="3537440">
                    <a:moveTo>
                      <a:pt x="3537440" y="2006063"/>
                    </a:moveTo>
                    <a:cubicBezTo>
                      <a:pt x="3537440" y="1029260"/>
                      <a:pt x="2745551" y="0"/>
                      <a:pt x="1768748" y="0"/>
                    </a:cubicBezTo>
                    <a:cubicBezTo>
                      <a:pt x="791945" y="0"/>
                      <a:pt x="0" y="1029204"/>
                      <a:pt x="0" y="2006063"/>
                    </a:cubicBezTo>
                    <a:cubicBezTo>
                      <a:pt x="0" y="2883495"/>
                      <a:pt x="487170" y="3468916"/>
                      <a:pt x="1501706" y="3532010"/>
                    </a:cubicBezTo>
                    <a:cubicBezTo>
                      <a:pt x="2660736" y="3604117"/>
                      <a:pt x="3537384" y="2982922"/>
                      <a:pt x="3537384" y="200606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2" name="Google Shape;1652;p36"/>
              <p:cNvSpPr/>
              <p:nvPr/>
            </p:nvSpPr>
            <p:spPr>
              <a:xfrm>
                <a:off x="5402021" y="3187718"/>
                <a:ext cx="1720340" cy="1184494"/>
              </a:xfrm>
              <a:custGeom>
                <a:rect b="b" l="l" r="r" t="t"/>
                <a:pathLst>
                  <a:path extrusionOk="0" h="1184494" w="1720340">
                    <a:moveTo>
                      <a:pt x="61698" y="1184494"/>
                    </a:moveTo>
                    <a:cubicBezTo>
                      <a:pt x="44735" y="1184494"/>
                      <a:pt x="27772" y="1184326"/>
                      <a:pt x="10697" y="1183878"/>
                    </a:cubicBezTo>
                    <a:cubicBezTo>
                      <a:pt x="4651" y="1183711"/>
                      <a:pt x="-164" y="1178728"/>
                      <a:pt x="4" y="1172682"/>
                    </a:cubicBezTo>
                    <a:cubicBezTo>
                      <a:pt x="172" y="1166635"/>
                      <a:pt x="5658" y="1161653"/>
                      <a:pt x="11201" y="1161989"/>
                    </a:cubicBezTo>
                    <a:cubicBezTo>
                      <a:pt x="841439" y="1181583"/>
                      <a:pt x="1519905" y="717926"/>
                      <a:pt x="1698773" y="8277"/>
                    </a:cubicBezTo>
                    <a:cubicBezTo>
                      <a:pt x="1700284" y="2399"/>
                      <a:pt x="1706275" y="-1128"/>
                      <a:pt x="1712097" y="328"/>
                    </a:cubicBezTo>
                    <a:cubicBezTo>
                      <a:pt x="1717975" y="1783"/>
                      <a:pt x="1721502" y="7718"/>
                      <a:pt x="1719991" y="13596"/>
                    </a:cubicBezTo>
                    <a:cubicBezTo>
                      <a:pt x="1542299" y="718710"/>
                      <a:pt x="879340" y="1184438"/>
                      <a:pt x="61698" y="11844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3" name="Google Shape;1653;p36"/>
              <p:cNvSpPr/>
              <p:nvPr/>
            </p:nvSpPr>
            <p:spPr>
              <a:xfrm>
                <a:off x="5144219" y="868711"/>
                <a:ext cx="929319" cy="455190"/>
              </a:xfrm>
              <a:custGeom>
                <a:rect b="b" l="l" r="r" t="t"/>
                <a:pathLst>
                  <a:path extrusionOk="0" h="455190" w="929319">
                    <a:moveTo>
                      <a:pt x="555023" y="455190"/>
                    </a:moveTo>
                    <a:cubicBezTo>
                      <a:pt x="541755" y="455190"/>
                      <a:pt x="528431" y="454238"/>
                      <a:pt x="514995" y="452279"/>
                    </a:cubicBezTo>
                    <a:cubicBezTo>
                      <a:pt x="395246" y="434868"/>
                      <a:pt x="275497" y="433189"/>
                      <a:pt x="158883" y="447408"/>
                    </a:cubicBezTo>
                    <a:cubicBezTo>
                      <a:pt x="108889" y="453735"/>
                      <a:pt x="60575" y="433133"/>
                      <a:pt x="29673" y="392824"/>
                    </a:cubicBezTo>
                    <a:cubicBezTo>
                      <a:pt x="-1399" y="352236"/>
                      <a:pt x="-8564" y="299892"/>
                      <a:pt x="10526" y="252809"/>
                    </a:cubicBezTo>
                    <a:cubicBezTo>
                      <a:pt x="50498" y="154278"/>
                      <a:pt x="88679" y="78644"/>
                      <a:pt x="134250" y="7545"/>
                    </a:cubicBezTo>
                    <a:cubicBezTo>
                      <a:pt x="139177" y="-69"/>
                      <a:pt x="149254" y="-2308"/>
                      <a:pt x="156923" y="2618"/>
                    </a:cubicBezTo>
                    <a:cubicBezTo>
                      <a:pt x="164537" y="7489"/>
                      <a:pt x="166776" y="17678"/>
                      <a:pt x="161850" y="25292"/>
                    </a:cubicBezTo>
                    <a:cubicBezTo>
                      <a:pt x="117399" y="94599"/>
                      <a:pt x="80114" y="168554"/>
                      <a:pt x="40925" y="265182"/>
                    </a:cubicBezTo>
                    <a:cubicBezTo>
                      <a:pt x="26257" y="301403"/>
                      <a:pt x="31744" y="341655"/>
                      <a:pt x="55705" y="372894"/>
                    </a:cubicBezTo>
                    <a:cubicBezTo>
                      <a:pt x="79442" y="403853"/>
                      <a:pt x="116559" y="419585"/>
                      <a:pt x="154852" y="414882"/>
                    </a:cubicBezTo>
                    <a:cubicBezTo>
                      <a:pt x="274265" y="400214"/>
                      <a:pt x="397037" y="401950"/>
                      <a:pt x="519698" y="419809"/>
                    </a:cubicBezTo>
                    <a:cubicBezTo>
                      <a:pt x="630825" y="436156"/>
                      <a:pt x="739769" y="374182"/>
                      <a:pt x="784780" y="269436"/>
                    </a:cubicBezTo>
                    <a:cubicBezTo>
                      <a:pt x="854648" y="106916"/>
                      <a:pt x="897643" y="16894"/>
                      <a:pt x="898091" y="15998"/>
                    </a:cubicBezTo>
                    <a:cubicBezTo>
                      <a:pt x="902010" y="7825"/>
                      <a:pt x="911807" y="4410"/>
                      <a:pt x="919981" y="8272"/>
                    </a:cubicBezTo>
                    <a:cubicBezTo>
                      <a:pt x="928155" y="12191"/>
                      <a:pt x="931626" y="21989"/>
                      <a:pt x="927707" y="30162"/>
                    </a:cubicBezTo>
                    <a:cubicBezTo>
                      <a:pt x="927259" y="31058"/>
                      <a:pt x="884487" y="120576"/>
                      <a:pt x="814955" y="282369"/>
                    </a:cubicBezTo>
                    <a:cubicBezTo>
                      <a:pt x="769441" y="388122"/>
                      <a:pt x="666095" y="455190"/>
                      <a:pt x="554911" y="455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4" name="Google Shape;1654;p36"/>
              <p:cNvSpPr/>
              <p:nvPr/>
            </p:nvSpPr>
            <p:spPr>
              <a:xfrm>
                <a:off x="6013229" y="952168"/>
                <a:ext cx="1031073" cy="1140501"/>
              </a:xfrm>
              <a:custGeom>
                <a:rect b="b" l="l" r="r" t="t"/>
                <a:pathLst>
                  <a:path extrusionOk="0" h="1140501" w="1031073">
                    <a:moveTo>
                      <a:pt x="1020105" y="1140445"/>
                    </a:moveTo>
                    <a:cubicBezTo>
                      <a:pt x="1015738" y="1140445"/>
                      <a:pt x="1011651" y="1137814"/>
                      <a:pt x="1009915" y="1133559"/>
                    </a:cubicBezTo>
                    <a:cubicBezTo>
                      <a:pt x="812965" y="636256"/>
                      <a:pt x="437818" y="220298"/>
                      <a:pt x="6352" y="20884"/>
                    </a:cubicBezTo>
                    <a:cubicBezTo>
                      <a:pt x="866" y="18365"/>
                      <a:pt x="-1541" y="11870"/>
                      <a:pt x="1034" y="6328"/>
                    </a:cubicBezTo>
                    <a:cubicBezTo>
                      <a:pt x="3553" y="842"/>
                      <a:pt x="10047" y="-1510"/>
                      <a:pt x="15590" y="1010"/>
                    </a:cubicBezTo>
                    <a:cubicBezTo>
                      <a:pt x="451982" y="202775"/>
                      <a:pt x="831272" y="623156"/>
                      <a:pt x="1030294" y="1125498"/>
                    </a:cubicBezTo>
                    <a:cubicBezTo>
                      <a:pt x="1032533" y="1131096"/>
                      <a:pt x="1029790" y="1137478"/>
                      <a:pt x="1024136" y="1139718"/>
                    </a:cubicBezTo>
                    <a:cubicBezTo>
                      <a:pt x="1022792" y="1140278"/>
                      <a:pt x="1021448" y="1140501"/>
                      <a:pt x="1020105" y="114050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5" name="Google Shape;1655;p36"/>
              <p:cNvSpPr/>
              <p:nvPr/>
            </p:nvSpPr>
            <p:spPr>
              <a:xfrm>
                <a:off x="4847568" y="4114639"/>
                <a:ext cx="1801883" cy="264739"/>
              </a:xfrm>
              <a:custGeom>
                <a:rect b="b" l="l" r="r" t="t"/>
                <a:pathLst>
                  <a:path extrusionOk="0" h="264739" w="1801883">
                    <a:moveTo>
                      <a:pt x="745810" y="264683"/>
                    </a:moveTo>
                    <a:cubicBezTo>
                      <a:pt x="685963" y="264683"/>
                      <a:pt x="625445" y="262779"/>
                      <a:pt x="564255" y="258973"/>
                    </a:cubicBezTo>
                    <a:cubicBezTo>
                      <a:pt x="362042" y="246376"/>
                      <a:pt x="176008" y="212562"/>
                      <a:pt x="11304" y="158482"/>
                    </a:cubicBezTo>
                    <a:cubicBezTo>
                      <a:pt x="2683" y="155627"/>
                      <a:pt x="-2020" y="146334"/>
                      <a:pt x="835" y="137768"/>
                    </a:cubicBezTo>
                    <a:cubicBezTo>
                      <a:pt x="3691" y="129146"/>
                      <a:pt x="12872" y="124500"/>
                      <a:pt x="21549" y="127299"/>
                    </a:cubicBezTo>
                    <a:cubicBezTo>
                      <a:pt x="183622" y="180539"/>
                      <a:pt x="366857" y="213794"/>
                      <a:pt x="566270" y="226222"/>
                    </a:cubicBezTo>
                    <a:cubicBezTo>
                      <a:pt x="1018339" y="254438"/>
                      <a:pt x="1437432" y="176733"/>
                      <a:pt x="1777981" y="1840"/>
                    </a:cubicBezTo>
                    <a:cubicBezTo>
                      <a:pt x="1786043" y="-2359"/>
                      <a:pt x="1795896" y="888"/>
                      <a:pt x="1800094" y="8950"/>
                    </a:cubicBezTo>
                    <a:cubicBezTo>
                      <a:pt x="1804181" y="17011"/>
                      <a:pt x="1801046" y="26921"/>
                      <a:pt x="1792929" y="31063"/>
                    </a:cubicBezTo>
                    <a:cubicBezTo>
                      <a:pt x="1493360" y="184962"/>
                      <a:pt x="1134281" y="264739"/>
                      <a:pt x="745754" y="2647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6" name="Google Shape;1656;p36"/>
              <p:cNvSpPr/>
              <p:nvPr/>
            </p:nvSpPr>
            <p:spPr>
              <a:xfrm>
                <a:off x="6866656" y="2037661"/>
                <a:ext cx="837977" cy="1269663"/>
              </a:xfrm>
              <a:custGeom>
                <a:rect b="b" l="l" r="r" t="t"/>
                <a:pathLst>
                  <a:path extrusionOk="0" h="1269663" w="837977">
                    <a:moveTo>
                      <a:pt x="176810" y="35078"/>
                    </a:moveTo>
                    <a:cubicBezTo>
                      <a:pt x="192710" y="10502"/>
                      <a:pt x="221597" y="-1983"/>
                      <a:pt x="250765" y="257"/>
                    </a:cubicBezTo>
                    <a:cubicBezTo>
                      <a:pt x="579277" y="25393"/>
                      <a:pt x="837978" y="299881"/>
                      <a:pt x="837978" y="634832"/>
                    </a:cubicBezTo>
                    <a:cubicBezTo>
                      <a:pt x="837978" y="969782"/>
                      <a:pt x="579221" y="1244270"/>
                      <a:pt x="250765" y="1269406"/>
                    </a:cubicBezTo>
                    <a:cubicBezTo>
                      <a:pt x="221597" y="1271646"/>
                      <a:pt x="192654" y="1259162"/>
                      <a:pt x="176810" y="1234585"/>
                    </a:cubicBezTo>
                    <a:cubicBezTo>
                      <a:pt x="-58937" y="869739"/>
                      <a:pt x="-58937" y="399980"/>
                      <a:pt x="176810" y="351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7" name="Google Shape;1657;p36"/>
              <p:cNvSpPr/>
              <p:nvPr/>
            </p:nvSpPr>
            <p:spPr>
              <a:xfrm>
                <a:off x="6970910" y="2606263"/>
                <a:ext cx="724106" cy="532628"/>
              </a:xfrm>
              <a:custGeom>
                <a:rect b="b" l="l" r="r" t="t"/>
                <a:pathLst>
                  <a:path extrusionOk="0" h="532628" w="724106">
                    <a:moveTo>
                      <a:pt x="10975" y="532629"/>
                    </a:moveTo>
                    <a:cubicBezTo>
                      <a:pt x="5040" y="532629"/>
                      <a:pt x="226" y="527926"/>
                      <a:pt x="2" y="521936"/>
                    </a:cubicBezTo>
                    <a:cubicBezTo>
                      <a:pt x="-110" y="515890"/>
                      <a:pt x="4648" y="510851"/>
                      <a:pt x="10695" y="510683"/>
                    </a:cubicBezTo>
                    <a:cubicBezTo>
                      <a:pt x="673317" y="494000"/>
                      <a:pt x="701981" y="15283"/>
                      <a:pt x="702205" y="10469"/>
                    </a:cubicBezTo>
                    <a:cubicBezTo>
                      <a:pt x="702485" y="4423"/>
                      <a:pt x="707356" y="224"/>
                      <a:pt x="713626" y="0"/>
                    </a:cubicBezTo>
                    <a:cubicBezTo>
                      <a:pt x="719672" y="280"/>
                      <a:pt x="724374" y="5374"/>
                      <a:pt x="724095" y="11421"/>
                    </a:cubicBezTo>
                    <a:cubicBezTo>
                      <a:pt x="723871" y="16459"/>
                      <a:pt x="694143" y="515386"/>
                      <a:pt x="11199" y="532573"/>
                    </a:cubicBezTo>
                    <a:lnTo>
                      <a:pt x="10918" y="53257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8" name="Google Shape;1658;p36"/>
              <p:cNvSpPr/>
              <p:nvPr/>
            </p:nvSpPr>
            <p:spPr>
              <a:xfrm>
                <a:off x="4267236" y="1380725"/>
                <a:ext cx="2355344" cy="2426388"/>
              </a:xfrm>
              <a:custGeom>
                <a:rect b="b" l="l" r="r" t="t"/>
                <a:pathLst>
                  <a:path extrusionOk="0" h="2426388" w="2355344">
                    <a:moveTo>
                      <a:pt x="2355345" y="1317520"/>
                    </a:moveTo>
                    <a:cubicBezTo>
                      <a:pt x="2355345" y="647507"/>
                      <a:pt x="1828091" y="0"/>
                      <a:pt x="1177673" y="0"/>
                    </a:cubicBezTo>
                    <a:cubicBezTo>
                      <a:pt x="527254" y="0"/>
                      <a:pt x="0" y="647507"/>
                      <a:pt x="0" y="1317520"/>
                    </a:cubicBezTo>
                    <a:cubicBezTo>
                      <a:pt x="0" y="1987533"/>
                      <a:pt x="527254" y="2426388"/>
                      <a:pt x="1177673" y="2426388"/>
                    </a:cubicBezTo>
                    <a:cubicBezTo>
                      <a:pt x="1828091" y="2426388"/>
                      <a:pt x="2355345" y="1987533"/>
                      <a:pt x="2355345" y="13175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9" name="Google Shape;1659;p36"/>
              <p:cNvSpPr/>
              <p:nvPr/>
            </p:nvSpPr>
            <p:spPr>
              <a:xfrm>
                <a:off x="5907446" y="2891332"/>
                <a:ext cx="486218" cy="486162"/>
              </a:xfrm>
              <a:custGeom>
                <a:rect b="b" l="l" r="r" t="t"/>
                <a:pathLst>
                  <a:path extrusionOk="0" h="486162" w="486218">
                    <a:moveTo>
                      <a:pt x="448821" y="186985"/>
                    </a:moveTo>
                    <a:lnTo>
                      <a:pt x="448821" y="149588"/>
                    </a:lnTo>
                    <a:lnTo>
                      <a:pt x="448821" y="112191"/>
                    </a:lnTo>
                    <a:lnTo>
                      <a:pt x="411424" y="112191"/>
                    </a:lnTo>
                    <a:lnTo>
                      <a:pt x="411424" y="74794"/>
                    </a:lnTo>
                    <a:lnTo>
                      <a:pt x="374027" y="74794"/>
                    </a:lnTo>
                    <a:lnTo>
                      <a:pt x="374027" y="37397"/>
                    </a:lnTo>
                    <a:lnTo>
                      <a:pt x="336630" y="37397"/>
                    </a:lnTo>
                    <a:lnTo>
                      <a:pt x="299177" y="37397"/>
                    </a:lnTo>
                    <a:lnTo>
                      <a:pt x="299177" y="0"/>
                    </a:lnTo>
                    <a:lnTo>
                      <a:pt x="261780" y="0"/>
                    </a:lnTo>
                    <a:lnTo>
                      <a:pt x="224383" y="0"/>
                    </a:lnTo>
                    <a:lnTo>
                      <a:pt x="186985" y="0"/>
                    </a:lnTo>
                    <a:lnTo>
                      <a:pt x="186985" y="37397"/>
                    </a:lnTo>
                    <a:lnTo>
                      <a:pt x="149588" y="37397"/>
                    </a:lnTo>
                    <a:lnTo>
                      <a:pt x="112191" y="37397"/>
                    </a:lnTo>
                    <a:lnTo>
                      <a:pt x="112191" y="74794"/>
                    </a:lnTo>
                    <a:lnTo>
                      <a:pt x="74794" y="74794"/>
                    </a:lnTo>
                    <a:lnTo>
                      <a:pt x="74794" y="112191"/>
                    </a:lnTo>
                    <a:lnTo>
                      <a:pt x="37397" y="112191"/>
                    </a:lnTo>
                    <a:lnTo>
                      <a:pt x="37397" y="149588"/>
                    </a:lnTo>
                    <a:lnTo>
                      <a:pt x="37397" y="186985"/>
                    </a:lnTo>
                    <a:lnTo>
                      <a:pt x="0" y="186985"/>
                    </a:lnTo>
                    <a:lnTo>
                      <a:pt x="0" y="224382"/>
                    </a:lnTo>
                    <a:lnTo>
                      <a:pt x="0" y="261779"/>
                    </a:lnTo>
                    <a:lnTo>
                      <a:pt x="0" y="299177"/>
                    </a:lnTo>
                    <a:lnTo>
                      <a:pt x="37397" y="299177"/>
                    </a:lnTo>
                    <a:lnTo>
                      <a:pt x="37397" y="336574"/>
                    </a:lnTo>
                    <a:lnTo>
                      <a:pt x="37397" y="373971"/>
                    </a:lnTo>
                    <a:lnTo>
                      <a:pt x="74794" y="373971"/>
                    </a:lnTo>
                    <a:lnTo>
                      <a:pt x="74794" y="411368"/>
                    </a:lnTo>
                    <a:lnTo>
                      <a:pt x="112191" y="411368"/>
                    </a:lnTo>
                    <a:lnTo>
                      <a:pt x="112191" y="448765"/>
                    </a:lnTo>
                    <a:lnTo>
                      <a:pt x="149588" y="448765"/>
                    </a:lnTo>
                    <a:lnTo>
                      <a:pt x="186985" y="448765"/>
                    </a:lnTo>
                    <a:lnTo>
                      <a:pt x="186985" y="486162"/>
                    </a:lnTo>
                    <a:lnTo>
                      <a:pt x="224383" y="486162"/>
                    </a:lnTo>
                    <a:lnTo>
                      <a:pt x="261780" y="486162"/>
                    </a:lnTo>
                    <a:lnTo>
                      <a:pt x="299177" y="486162"/>
                    </a:lnTo>
                    <a:lnTo>
                      <a:pt x="299177" y="448765"/>
                    </a:lnTo>
                    <a:lnTo>
                      <a:pt x="336630" y="448765"/>
                    </a:lnTo>
                    <a:lnTo>
                      <a:pt x="374027" y="448765"/>
                    </a:lnTo>
                    <a:lnTo>
                      <a:pt x="374027" y="411368"/>
                    </a:lnTo>
                    <a:lnTo>
                      <a:pt x="411424" y="411368"/>
                    </a:lnTo>
                    <a:lnTo>
                      <a:pt x="411424" y="373971"/>
                    </a:lnTo>
                    <a:lnTo>
                      <a:pt x="448821" y="373971"/>
                    </a:lnTo>
                    <a:lnTo>
                      <a:pt x="448821" y="336574"/>
                    </a:lnTo>
                    <a:lnTo>
                      <a:pt x="448821" y="299177"/>
                    </a:lnTo>
                    <a:lnTo>
                      <a:pt x="486218" y="299177"/>
                    </a:lnTo>
                    <a:lnTo>
                      <a:pt x="486218" y="261779"/>
                    </a:lnTo>
                    <a:lnTo>
                      <a:pt x="486218" y="224382"/>
                    </a:lnTo>
                    <a:lnTo>
                      <a:pt x="486218" y="186985"/>
                    </a:lnTo>
                    <a:lnTo>
                      <a:pt x="448821" y="18698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0" name="Google Shape;1660;p36"/>
              <p:cNvSpPr/>
              <p:nvPr/>
            </p:nvSpPr>
            <p:spPr>
              <a:xfrm>
                <a:off x="4288398" y="2891332"/>
                <a:ext cx="299176" cy="448764"/>
              </a:xfrm>
              <a:custGeom>
                <a:rect b="b" l="l" r="r" t="t"/>
                <a:pathLst>
                  <a:path extrusionOk="0" h="448764" w="299176">
                    <a:moveTo>
                      <a:pt x="299177" y="261779"/>
                    </a:moveTo>
                    <a:lnTo>
                      <a:pt x="299177" y="186985"/>
                    </a:lnTo>
                    <a:lnTo>
                      <a:pt x="261780" y="186985"/>
                    </a:lnTo>
                    <a:lnTo>
                      <a:pt x="261780" y="112191"/>
                    </a:lnTo>
                    <a:lnTo>
                      <a:pt x="224383" y="112191"/>
                    </a:lnTo>
                    <a:lnTo>
                      <a:pt x="224383" y="74794"/>
                    </a:lnTo>
                    <a:lnTo>
                      <a:pt x="186985" y="74794"/>
                    </a:lnTo>
                    <a:lnTo>
                      <a:pt x="186985" y="37397"/>
                    </a:lnTo>
                    <a:lnTo>
                      <a:pt x="112191" y="37397"/>
                    </a:lnTo>
                    <a:lnTo>
                      <a:pt x="112191" y="0"/>
                    </a:lnTo>
                    <a:lnTo>
                      <a:pt x="0" y="0"/>
                    </a:lnTo>
                    <a:lnTo>
                      <a:pt x="0" y="31351"/>
                    </a:lnTo>
                    <a:cubicBezTo>
                      <a:pt x="30063" y="188385"/>
                      <a:pt x="91421" y="328736"/>
                      <a:pt x="177636" y="448765"/>
                    </a:cubicBezTo>
                    <a:lnTo>
                      <a:pt x="186985" y="448765"/>
                    </a:lnTo>
                    <a:lnTo>
                      <a:pt x="186985" y="411368"/>
                    </a:lnTo>
                    <a:lnTo>
                      <a:pt x="224383" y="411368"/>
                    </a:lnTo>
                    <a:lnTo>
                      <a:pt x="224383" y="373971"/>
                    </a:lnTo>
                    <a:lnTo>
                      <a:pt x="261780" y="373971"/>
                    </a:lnTo>
                    <a:lnTo>
                      <a:pt x="261780" y="299177"/>
                    </a:lnTo>
                    <a:lnTo>
                      <a:pt x="299177" y="299177"/>
                    </a:lnTo>
                    <a:lnTo>
                      <a:pt x="299177" y="26177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1" name="Google Shape;1661;p36"/>
              <p:cNvSpPr/>
              <p:nvPr/>
            </p:nvSpPr>
            <p:spPr>
              <a:xfrm>
                <a:off x="5641132" y="237247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2" name="Google Shape;1662;p36"/>
              <p:cNvSpPr/>
              <p:nvPr/>
            </p:nvSpPr>
            <p:spPr>
              <a:xfrm>
                <a:off x="5641132" y="258963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3" name="Google Shape;1663;p36"/>
              <p:cNvSpPr/>
              <p:nvPr/>
            </p:nvSpPr>
            <p:spPr>
              <a:xfrm>
                <a:off x="5641132" y="2806853"/>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4" name="Google Shape;1664;p36"/>
              <p:cNvSpPr/>
              <p:nvPr/>
            </p:nvSpPr>
            <p:spPr>
              <a:xfrm>
                <a:off x="5641132" y="2578719"/>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5" name="Google Shape;1665;p36"/>
              <p:cNvSpPr/>
              <p:nvPr/>
            </p:nvSpPr>
            <p:spPr>
              <a:xfrm>
                <a:off x="5641132" y="2795936"/>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6" name="Google Shape;1666;p36"/>
              <p:cNvSpPr/>
              <p:nvPr/>
            </p:nvSpPr>
            <p:spPr>
              <a:xfrm>
                <a:off x="4663097" y="237247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7" name="Google Shape;1667;p36"/>
              <p:cNvSpPr/>
              <p:nvPr/>
            </p:nvSpPr>
            <p:spPr>
              <a:xfrm>
                <a:off x="4663097" y="258963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8" name="Google Shape;1668;p36"/>
              <p:cNvSpPr/>
              <p:nvPr/>
            </p:nvSpPr>
            <p:spPr>
              <a:xfrm>
                <a:off x="4663097" y="2806853"/>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9" name="Google Shape;1669;p36"/>
              <p:cNvSpPr/>
              <p:nvPr/>
            </p:nvSpPr>
            <p:spPr>
              <a:xfrm>
                <a:off x="4663097" y="2578719"/>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0" name="Google Shape;1670;p36"/>
              <p:cNvSpPr/>
              <p:nvPr/>
            </p:nvSpPr>
            <p:spPr>
              <a:xfrm>
                <a:off x="4663097" y="2795936"/>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1" name="Google Shape;1671;p36"/>
              <p:cNvSpPr/>
              <p:nvPr/>
            </p:nvSpPr>
            <p:spPr>
              <a:xfrm>
                <a:off x="4969607" y="2983537"/>
                <a:ext cx="557093" cy="324985"/>
              </a:xfrm>
              <a:custGeom>
                <a:rect b="b" l="l" r="r" t="t"/>
                <a:pathLst>
                  <a:path extrusionOk="0" h="324985" w="557093">
                    <a:moveTo>
                      <a:pt x="278519" y="324985"/>
                    </a:moveTo>
                    <a:lnTo>
                      <a:pt x="0" y="46410"/>
                    </a:lnTo>
                    <a:lnTo>
                      <a:pt x="46411" y="0"/>
                    </a:lnTo>
                    <a:lnTo>
                      <a:pt x="278519" y="232108"/>
                    </a:lnTo>
                    <a:lnTo>
                      <a:pt x="510627" y="0"/>
                    </a:lnTo>
                    <a:lnTo>
                      <a:pt x="557094" y="46410"/>
                    </a:lnTo>
                    <a:lnTo>
                      <a:pt x="278519" y="32498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2" name="Google Shape;1672;p36"/>
              <p:cNvSpPr/>
              <p:nvPr/>
            </p:nvSpPr>
            <p:spPr>
              <a:xfrm>
                <a:off x="4256264" y="1369752"/>
                <a:ext cx="2377290" cy="2448334"/>
              </a:xfrm>
              <a:custGeom>
                <a:rect b="b" l="l" r="r" t="t"/>
                <a:pathLst>
                  <a:path extrusionOk="0" h="2448334" w="2377290">
                    <a:moveTo>
                      <a:pt x="1188645" y="2448334"/>
                    </a:moveTo>
                    <a:cubicBezTo>
                      <a:pt x="499878" y="2448334"/>
                      <a:pt x="0" y="1977399"/>
                      <a:pt x="0" y="1328493"/>
                    </a:cubicBezTo>
                    <a:cubicBezTo>
                      <a:pt x="0" y="620803"/>
                      <a:pt x="555414" y="0"/>
                      <a:pt x="1188645" y="0"/>
                    </a:cubicBezTo>
                    <a:cubicBezTo>
                      <a:pt x="1821877" y="0"/>
                      <a:pt x="2377291" y="620803"/>
                      <a:pt x="2377291" y="1328493"/>
                    </a:cubicBezTo>
                    <a:cubicBezTo>
                      <a:pt x="2377291" y="1977343"/>
                      <a:pt x="1877412" y="2448334"/>
                      <a:pt x="1188645" y="2448334"/>
                    </a:cubicBezTo>
                    <a:close/>
                    <a:moveTo>
                      <a:pt x="1188645" y="21946"/>
                    </a:moveTo>
                    <a:cubicBezTo>
                      <a:pt x="567115" y="21946"/>
                      <a:pt x="21890" y="632504"/>
                      <a:pt x="21890" y="1328493"/>
                    </a:cubicBezTo>
                    <a:cubicBezTo>
                      <a:pt x="21890" y="1964691"/>
                      <a:pt x="512586" y="2426445"/>
                      <a:pt x="1188645" y="2426445"/>
                    </a:cubicBezTo>
                    <a:cubicBezTo>
                      <a:pt x="1864704" y="2426445"/>
                      <a:pt x="2355401" y="1964691"/>
                      <a:pt x="2355401" y="1328493"/>
                    </a:cubicBezTo>
                    <a:cubicBezTo>
                      <a:pt x="2355401" y="632448"/>
                      <a:pt x="1810176" y="21946"/>
                      <a:pt x="1188645" y="2194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3" name="Google Shape;1673;p36"/>
              <p:cNvSpPr/>
              <p:nvPr/>
            </p:nvSpPr>
            <p:spPr>
              <a:xfrm>
                <a:off x="4257591" y="4507940"/>
                <a:ext cx="1782880" cy="1238224"/>
              </a:xfrm>
              <a:custGeom>
                <a:rect b="b" l="l" r="r" t="t"/>
                <a:pathLst>
                  <a:path extrusionOk="0" h="1238224" w="1782880">
                    <a:moveTo>
                      <a:pt x="601337" y="1238224"/>
                    </a:moveTo>
                    <a:cubicBezTo>
                      <a:pt x="401251" y="1238224"/>
                      <a:pt x="223223" y="1198140"/>
                      <a:pt x="116574" y="1085949"/>
                    </a:cubicBezTo>
                    <a:cubicBezTo>
                      <a:pt x="-215913" y="736107"/>
                      <a:pt x="262804" y="114576"/>
                      <a:pt x="318452" y="44876"/>
                    </a:cubicBezTo>
                    <a:cubicBezTo>
                      <a:pt x="359544" y="-6629"/>
                      <a:pt x="434674" y="-15026"/>
                      <a:pt x="486235" y="26066"/>
                    </a:cubicBezTo>
                    <a:cubicBezTo>
                      <a:pt x="537684" y="67214"/>
                      <a:pt x="546137" y="142232"/>
                      <a:pt x="505045" y="193737"/>
                    </a:cubicBezTo>
                    <a:lnTo>
                      <a:pt x="505045" y="193737"/>
                    </a:lnTo>
                    <a:cubicBezTo>
                      <a:pt x="397780" y="328490"/>
                      <a:pt x="127995" y="751390"/>
                      <a:pt x="289620" y="921413"/>
                    </a:cubicBezTo>
                    <a:cubicBezTo>
                      <a:pt x="458299" y="1099049"/>
                      <a:pt x="1170411" y="943582"/>
                      <a:pt x="1622087" y="776471"/>
                    </a:cubicBezTo>
                    <a:cubicBezTo>
                      <a:pt x="1683893" y="753574"/>
                      <a:pt x="1752529" y="785148"/>
                      <a:pt x="1775427" y="847010"/>
                    </a:cubicBezTo>
                    <a:cubicBezTo>
                      <a:pt x="1798324" y="908816"/>
                      <a:pt x="1766693" y="977508"/>
                      <a:pt x="1704887" y="1000405"/>
                    </a:cubicBezTo>
                    <a:cubicBezTo>
                      <a:pt x="1564088" y="1052526"/>
                      <a:pt x="1031796" y="1238112"/>
                      <a:pt x="601281" y="123816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4" name="Google Shape;1674;p36"/>
              <p:cNvSpPr/>
              <p:nvPr/>
            </p:nvSpPr>
            <p:spPr>
              <a:xfrm>
                <a:off x="5874472" y="5027619"/>
                <a:ext cx="1323356" cy="490193"/>
              </a:xfrm>
              <a:custGeom>
                <a:rect b="b" l="l" r="r" t="t"/>
                <a:pathLst>
                  <a:path extrusionOk="0" h="490193" w="1323356">
                    <a:moveTo>
                      <a:pt x="0" y="233390"/>
                    </a:moveTo>
                    <a:lnTo>
                      <a:pt x="83696" y="472048"/>
                    </a:lnTo>
                    <a:cubicBezTo>
                      <a:pt x="88062" y="484421"/>
                      <a:pt x="100603" y="491923"/>
                      <a:pt x="113535" y="489851"/>
                    </a:cubicBezTo>
                    <a:lnTo>
                      <a:pt x="729020" y="390984"/>
                    </a:lnTo>
                    <a:lnTo>
                      <a:pt x="1296750" y="123774"/>
                    </a:lnTo>
                    <a:cubicBezTo>
                      <a:pt x="1322278" y="110730"/>
                      <a:pt x="1331124" y="78539"/>
                      <a:pt x="1315840" y="54298"/>
                    </a:cubicBezTo>
                    <a:lnTo>
                      <a:pt x="1315840" y="54298"/>
                    </a:lnTo>
                    <a:cubicBezTo>
                      <a:pt x="1288185" y="10463"/>
                      <a:pt x="1234888" y="-9803"/>
                      <a:pt x="1185118" y="4585"/>
                    </a:cubicBezTo>
                    <a:lnTo>
                      <a:pt x="700020" y="184292"/>
                    </a:lnTo>
                    <a:cubicBezTo>
                      <a:pt x="700020" y="184292"/>
                      <a:pt x="445518" y="75628"/>
                      <a:pt x="286021" y="99533"/>
                    </a:cubicBezTo>
                    <a:cubicBezTo>
                      <a:pt x="136208" y="121927"/>
                      <a:pt x="0" y="233502"/>
                      <a:pt x="0" y="23350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5" name="Google Shape;1675;p36"/>
              <p:cNvSpPr/>
              <p:nvPr/>
            </p:nvSpPr>
            <p:spPr>
              <a:xfrm>
                <a:off x="5874472" y="4917573"/>
                <a:ext cx="915969" cy="485355"/>
              </a:xfrm>
              <a:custGeom>
                <a:rect b="b" l="l" r="r" t="t"/>
                <a:pathLst>
                  <a:path extrusionOk="0" h="485355" w="915969">
                    <a:moveTo>
                      <a:pt x="0" y="343436"/>
                    </a:moveTo>
                    <a:cubicBezTo>
                      <a:pt x="0" y="343436"/>
                      <a:pt x="109560" y="217585"/>
                      <a:pt x="243641" y="172014"/>
                    </a:cubicBezTo>
                    <a:cubicBezTo>
                      <a:pt x="375987" y="127004"/>
                      <a:pt x="400899" y="164401"/>
                      <a:pt x="508836" y="134785"/>
                    </a:cubicBezTo>
                    <a:cubicBezTo>
                      <a:pt x="548472" y="123925"/>
                      <a:pt x="679082" y="57976"/>
                      <a:pt x="764681" y="13693"/>
                    </a:cubicBezTo>
                    <a:cubicBezTo>
                      <a:pt x="811427" y="-10492"/>
                      <a:pt x="868307" y="-2095"/>
                      <a:pt x="906040" y="34575"/>
                    </a:cubicBezTo>
                    <a:lnTo>
                      <a:pt x="906040" y="34575"/>
                    </a:lnTo>
                    <a:cubicBezTo>
                      <a:pt x="920539" y="48738"/>
                      <a:pt x="918972" y="72420"/>
                      <a:pt x="902569" y="84288"/>
                    </a:cubicBezTo>
                    <a:cubicBezTo>
                      <a:pt x="831078" y="136017"/>
                      <a:pt x="649299" y="266627"/>
                      <a:pt x="488458" y="375067"/>
                    </a:cubicBezTo>
                    <a:lnTo>
                      <a:pt x="49826" y="485355"/>
                    </a:lnTo>
                    <a:lnTo>
                      <a:pt x="56" y="34338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6" name="Google Shape;1676;p36"/>
              <p:cNvSpPr/>
              <p:nvPr/>
            </p:nvSpPr>
            <p:spPr>
              <a:xfrm>
                <a:off x="6291882" y="5174990"/>
                <a:ext cx="241240" cy="168875"/>
              </a:xfrm>
              <a:custGeom>
                <a:rect b="b" l="l" r="r" t="t"/>
                <a:pathLst>
                  <a:path extrusionOk="0" h="168875" w="241240">
                    <a:moveTo>
                      <a:pt x="10921" y="168875"/>
                    </a:moveTo>
                    <a:cubicBezTo>
                      <a:pt x="7394" y="168875"/>
                      <a:pt x="3923" y="167140"/>
                      <a:pt x="1851" y="164004"/>
                    </a:cubicBezTo>
                    <a:cubicBezTo>
                      <a:pt x="-1508" y="158966"/>
                      <a:pt x="-164" y="152192"/>
                      <a:pt x="4818" y="148833"/>
                    </a:cubicBezTo>
                    <a:lnTo>
                      <a:pt x="224218" y="1876"/>
                    </a:lnTo>
                    <a:cubicBezTo>
                      <a:pt x="229257" y="-1539"/>
                      <a:pt x="236087" y="-140"/>
                      <a:pt x="239390" y="4843"/>
                    </a:cubicBezTo>
                    <a:cubicBezTo>
                      <a:pt x="242749" y="9882"/>
                      <a:pt x="241405" y="16655"/>
                      <a:pt x="236423" y="20015"/>
                    </a:cubicBezTo>
                    <a:lnTo>
                      <a:pt x="17023" y="166972"/>
                    </a:lnTo>
                    <a:cubicBezTo>
                      <a:pt x="15119" y="168259"/>
                      <a:pt x="13048" y="168819"/>
                      <a:pt x="10921" y="1688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7" name="Google Shape;1677;p36"/>
              <p:cNvSpPr/>
              <p:nvPr/>
            </p:nvSpPr>
            <p:spPr>
              <a:xfrm>
                <a:off x="4506565" y="4619985"/>
                <a:ext cx="152966" cy="259943"/>
              </a:xfrm>
              <a:custGeom>
                <a:rect b="b" l="l" r="r" t="t"/>
                <a:pathLst>
                  <a:path extrusionOk="0" h="259943" w="152966">
                    <a:moveTo>
                      <a:pt x="141977" y="259944"/>
                    </a:moveTo>
                    <a:cubicBezTo>
                      <a:pt x="139625" y="259944"/>
                      <a:pt x="137218" y="259160"/>
                      <a:pt x="135202" y="257592"/>
                    </a:cubicBezTo>
                    <a:cubicBezTo>
                      <a:pt x="59065" y="197578"/>
                      <a:pt x="9799" y="108060"/>
                      <a:pt x="58" y="12048"/>
                    </a:cubicBezTo>
                    <a:cubicBezTo>
                      <a:pt x="-558" y="6002"/>
                      <a:pt x="3809" y="627"/>
                      <a:pt x="9855" y="67"/>
                    </a:cubicBezTo>
                    <a:cubicBezTo>
                      <a:pt x="15733" y="-604"/>
                      <a:pt x="21276" y="3818"/>
                      <a:pt x="21835" y="9809"/>
                    </a:cubicBezTo>
                    <a:cubicBezTo>
                      <a:pt x="31017" y="99943"/>
                      <a:pt x="77259" y="184030"/>
                      <a:pt x="148807" y="240405"/>
                    </a:cubicBezTo>
                    <a:cubicBezTo>
                      <a:pt x="153565" y="244156"/>
                      <a:pt x="154349" y="251042"/>
                      <a:pt x="150598" y="255801"/>
                    </a:cubicBezTo>
                    <a:cubicBezTo>
                      <a:pt x="148415" y="258544"/>
                      <a:pt x="145224" y="259944"/>
                      <a:pt x="141977" y="2599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8" name="Google Shape;1678;p36"/>
              <p:cNvSpPr/>
              <p:nvPr/>
            </p:nvSpPr>
            <p:spPr>
              <a:xfrm>
                <a:off x="6132612" y="4235332"/>
                <a:ext cx="645715" cy="696548"/>
              </a:xfrm>
              <a:custGeom>
                <a:rect b="b" l="l" r="r" t="t"/>
                <a:pathLst>
                  <a:path extrusionOk="0" h="696548" w="645715">
                    <a:moveTo>
                      <a:pt x="645716" y="348274"/>
                    </a:moveTo>
                    <a:cubicBezTo>
                      <a:pt x="645716" y="540621"/>
                      <a:pt x="501167" y="696549"/>
                      <a:pt x="322858" y="696549"/>
                    </a:cubicBezTo>
                    <a:cubicBezTo>
                      <a:pt x="144548" y="696549"/>
                      <a:pt x="0" y="540621"/>
                      <a:pt x="0" y="348274"/>
                    </a:cubicBezTo>
                    <a:cubicBezTo>
                      <a:pt x="0" y="155928"/>
                      <a:pt x="144549" y="0"/>
                      <a:pt x="322858" y="0"/>
                    </a:cubicBezTo>
                    <a:cubicBezTo>
                      <a:pt x="501168" y="0"/>
                      <a:pt x="645716" y="155928"/>
                      <a:pt x="645716" y="3482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9" name="Google Shape;1679;p36"/>
              <p:cNvSpPr/>
              <p:nvPr/>
            </p:nvSpPr>
            <p:spPr>
              <a:xfrm>
                <a:off x="6383275" y="4052887"/>
                <a:ext cx="2319317" cy="816030"/>
              </a:xfrm>
              <a:custGeom>
                <a:rect b="b" l="l" r="r" t="t"/>
                <a:pathLst>
                  <a:path extrusionOk="0" h="816030" w="2319317">
                    <a:moveTo>
                      <a:pt x="698429" y="807447"/>
                    </a:moveTo>
                    <a:cubicBezTo>
                      <a:pt x="318132" y="770890"/>
                      <a:pt x="65422" y="630538"/>
                      <a:pt x="60103" y="627459"/>
                    </a:cubicBezTo>
                    <a:cubicBezTo>
                      <a:pt x="2888" y="594709"/>
                      <a:pt x="-16986" y="521818"/>
                      <a:pt x="15820" y="464547"/>
                    </a:cubicBezTo>
                    <a:cubicBezTo>
                      <a:pt x="48458" y="407499"/>
                      <a:pt x="121069" y="387401"/>
                      <a:pt x="178397" y="420096"/>
                    </a:cubicBezTo>
                    <a:lnTo>
                      <a:pt x="178397" y="420096"/>
                    </a:lnTo>
                    <a:cubicBezTo>
                      <a:pt x="217865" y="442377"/>
                      <a:pt x="1157999" y="956699"/>
                      <a:pt x="2117167" y="33361"/>
                    </a:cubicBezTo>
                    <a:cubicBezTo>
                      <a:pt x="2164697" y="-12378"/>
                      <a:pt x="2240275" y="-10867"/>
                      <a:pt x="2285958" y="36551"/>
                    </a:cubicBezTo>
                    <a:cubicBezTo>
                      <a:pt x="2331641" y="84082"/>
                      <a:pt x="2330241" y="159604"/>
                      <a:pt x="2282767" y="205342"/>
                    </a:cubicBezTo>
                    <a:cubicBezTo>
                      <a:pt x="1707031" y="759525"/>
                      <a:pt x="1123233" y="848259"/>
                      <a:pt x="698429" y="8073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0" name="Google Shape;1680;p36"/>
              <p:cNvSpPr/>
              <p:nvPr/>
            </p:nvSpPr>
            <p:spPr>
              <a:xfrm>
                <a:off x="8374496" y="3236348"/>
                <a:ext cx="933779" cy="1133065"/>
              </a:xfrm>
              <a:custGeom>
                <a:rect b="b" l="l" r="r" t="t"/>
                <a:pathLst>
                  <a:path extrusionOk="0" h="1133065" w="933779">
                    <a:moveTo>
                      <a:pt x="187303" y="1133065"/>
                    </a:moveTo>
                    <a:lnTo>
                      <a:pt x="7987" y="954701"/>
                    </a:lnTo>
                    <a:cubicBezTo>
                      <a:pt x="-1306" y="945464"/>
                      <a:pt x="-2649" y="930852"/>
                      <a:pt x="4796" y="920103"/>
                    </a:cubicBezTo>
                    <a:lnTo>
                      <a:pt x="321552" y="443291"/>
                    </a:lnTo>
                    <a:lnTo>
                      <a:pt x="844888" y="10033"/>
                    </a:lnTo>
                    <a:cubicBezTo>
                      <a:pt x="867673" y="-7378"/>
                      <a:pt x="900535" y="-1500"/>
                      <a:pt x="915819" y="22797"/>
                    </a:cubicBezTo>
                    <a:lnTo>
                      <a:pt x="915819" y="22797"/>
                    </a:lnTo>
                    <a:cubicBezTo>
                      <a:pt x="943475" y="66632"/>
                      <a:pt x="938828" y="123456"/>
                      <a:pt x="904398" y="162196"/>
                    </a:cubicBezTo>
                    <a:lnTo>
                      <a:pt x="533226" y="522563"/>
                    </a:lnTo>
                    <a:cubicBezTo>
                      <a:pt x="533226" y="522563"/>
                      <a:pt x="521638" y="799067"/>
                      <a:pt x="431392" y="932700"/>
                    </a:cubicBezTo>
                    <a:cubicBezTo>
                      <a:pt x="346633" y="1058271"/>
                      <a:pt x="187303" y="1133065"/>
                      <a:pt x="187303" y="11330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1" name="Google Shape;1681;p36"/>
              <p:cNvSpPr/>
              <p:nvPr/>
            </p:nvSpPr>
            <p:spPr>
              <a:xfrm>
                <a:off x="8455207" y="3748184"/>
                <a:ext cx="671694" cy="621229"/>
              </a:xfrm>
              <a:custGeom>
                <a:rect b="b" l="l" r="r" t="t"/>
                <a:pathLst>
                  <a:path extrusionOk="0" h="621229" w="671694">
                    <a:moveTo>
                      <a:pt x="106593" y="621230"/>
                    </a:moveTo>
                    <a:cubicBezTo>
                      <a:pt x="106593" y="621230"/>
                      <a:pt x="267378" y="576555"/>
                      <a:pt x="366245" y="475224"/>
                    </a:cubicBezTo>
                    <a:cubicBezTo>
                      <a:pt x="463881" y="375182"/>
                      <a:pt x="440872" y="336609"/>
                      <a:pt x="514098" y="251961"/>
                    </a:cubicBezTo>
                    <a:cubicBezTo>
                      <a:pt x="531061" y="232311"/>
                      <a:pt x="583574" y="189372"/>
                      <a:pt x="639334" y="145704"/>
                    </a:cubicBezTo>
                    <a:cubicBezTo>
                      <a:pt x="718383" y="83786"/>
                      <a:pt x="636255" y="-30700"/>
                      <a:pt x="567339" y="7705"/>
                    </a:cubicBezTo>
                    <a:cubicBezTo>
                      <a:pt x="482132" y="55179"/>
                      <a:pt x="380857" y="112450"/>
                      <a:pt x="288484" y="166866"/>
                    </a:cubicBezTo>
                    <a:lnTo>
                      <a:pt x="0" y="515141"/>
                    </a:lnTo>
                    <a:lnTo>
                      <a:pt x="106649" y="6212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2" name="Google Shape;1682;p36"/>
              <p:cNvSpPr/>
              <p:nvPr/>
            </p:nvSpPr>
            <p:spPr>
              <a:xfrm>
                <a:off x="8670505" y="3806221"/>
                <a:ext cx="248988" cy="156638"/>
              </a:xfrm>
              <a:custGeom>
                <a:rect b="b" l="l" r="r" t="t"/>
                <a:pathLst>
                  <a:path extrusionOk="0" h="156638" w="248988">
                    <a:moveTo>
                      <a:pt x="10931" y="156639"/>
                    </a:moveTo>
                    <a:cubicBezTo>
                      <a:pt x="7237" y="156639"/>
                      <a:pt x="3598" y="154735"/>
                      <a:pt x="1526" y="151264"/>
                    </a:cubicBezTo>
                    <a:cubicBezTo>
                      <a:pt x="-1553" y="146058"/>
                      <a:pt x="183" y="139340"/>
                      <a:pt x="5333" y="136260"/>
                    </a:cubicBezTo>
                    <a:lnTo>
                      <a:pt x="232459" y="1564"/>
                    </a:lnTo>
                    <a:cubicBezTo>
                      <a:pt x="237610" y="-1571"/>
                      <a:pt x="244327" y="164"/>
                      <a:pt x="247462" y="5371"/>
                    </a:cubicBezTo>
                    <a:cubicBezTo>
                      <a:pt x="250542" y="10577"/>
                      <a:pt x="248806" y="17295"/>
                      <a:pt x="243656" y="20374"/>
                    </a:cubicBezTo>
                    <a:lnTo>
                      <a:pt x="16530" y="155071"/>
                    </a:lnTo>
                    <a:cubicBezTo>
                      <a:pt x="14794" y="156135"/>
                      <a:pt x="12835" y="156639"/>
                      <a:pt x="10931" y="1566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3" name="Google Shape;1683;p36"/>
              <p:cNvSpPr/>
              <p:nvPr/>
            </p:nvSpPr>
            <p:spPr>
              <a:xfrm>
                <a:off x="3393891" y="0"/>
                <a:ext cx="847611" cy="1127829"/>
              </a:xfrm>
              <a:custGeom>
                <a:rect b="b" l="l" r="r" t="t"/>
                <a:pathLst>
                  <a:path extrusionOk="0" h="1127829" w="847611">
                    <a:moveTo>
                      <a:pt x="235243" y="0"/>
                    </a:moveTo>
                    <a:lnTo>
                      <a:pt x="0" y="335118"/>
                    </a:lnTo>
                    <a:lnTo>
                      <a:pt x="335958" y="861141"/>
                    </a:lnTo>
                    <a:lnTo>
                      <a:pt x="461809" y="681881"/>
                    </a:lnTo>
                    <a:lnTo>
                      <a:pt x="821001" y="1122249"/>
                    </a:lnTo>
                    <a:cubicBezTo>
                      <a:pt x="831470" y="1135069"/>
                      <a:pt x="851904" y="1123872"/>
                      <a:pt x="846809" y="1108141"/>
                    </a:cubicBezTo>
                    <a:lnTo>
                      <a:pt x="566779" y="250583"/>
                    </a:lnTo>
                    <a:lnTo>
                      <a:pt x="455315" y="409409"/>
                    </a:lnTo>
                    <a:lnTo>
                      <a:pt x="235243"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4" name="Google Shape;1684;p36"/>
              <p:cNvSpPr/>
              <p:nvPr/>
            </p:nvSpPr>
            <p:spPr>
              <a:xfrm>
                <a:off x="2885336" y="662398"/>
                <a:ext cx="831720" cy="731448"/>
              </a:xfrm>
              <a:custGeom>
                <a:rect b="b" l="l" r="r" t="t"/>
                <a:pathLst>
                  <a:path extrusionOk="0" h="731448" w="831720">
                    <a:moveTo>
                      <a:pt x="105361" y="112"/>
                    </a:moveTo>
                    <a:lnTo>
                      <a:pt x="0" y="315188"/>
                    </a:lnTo>
                    <a:lnTo>
                      <a:pt x="383040" y="646500"/>
                    </a:lnTo>
                    <a:lnTo>
                      <a:pt x="439416" y="477933"/>
                    </a:lnTo>
                    <a:lnTo>
                      <a:pt x="808236" y="728740"/>
                    </a:lnTo>
                    <a:cubicBezTo>
                      <a:pt x="821896" y="738033"/>
                      <a:pt x="838355" y="721518"/>
                      <a:pt x="828950" y="707858"/>
                    </a:cubicBezTo>
                    <a:lnTo>
                      <a:pt x="421221" y="118181"/>
                    </a:lnTo>
                    <a:lnTo>
                      <a:pt x="371284" y="267490"/>
                    </a:lnTo>
                    <a:lnTo>
                      <a:pt x="105361"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85" name="Google Shape;1685;p36"/>
            <p:cNvGrpSpPr/>
            <p:nvPr/>
          </p:nvGrpSpPr>
          <p:grpSpPr>
            <a:xfrm>
              <a:off x="8232827" y="2340638"/>
              <a:ext cx="669347" cy="1034986"/>
              <a:chOff x="3738665" y="1200367"/>
              <a:chExt cx="1441627" cy="2229132"/>
            </a:xfrm>
          </p:grpSpPr>
          <p:sp>
            <p:nvSpPr>
              <p:cNvPr id="1686" name="Google Shape;1686;p36"/>
              <p:cNvSpPr/>
              <p:nvPr/>
            </p:nvSpPr>
            <p:spPr>
              <a:xfrm>
                <a:off x="3738665" y="1200367"/>
                <a:ext cx="1441627" cy="2229132"/>
              </a:xfrm>
              <a:custGeom>
                <a:rect b="b" l="l" r="r" t="t"/>
                <a:pathLst>
                  <a:path extrusionOk="0" h="717917" w="464292">
                    <a:moveTo>
                      <a:pt x="459592" y="0"/>
                    </a:moveTo>
                    <a:cubicBezTo>
                      <a:pt x="462188" y="0"/>
                      <a:pt x="464293" y="2105"/>
                      <a:pt x="464293" y="4701"/>
                    </a:cubicBezTo>
                    <a:lnTo>
                      <a:pt x="464293" y="713217"/>
                    </a:lnTo>
                    <a:cubicBezTo>
                      <a:pt x="464293" y="715813"/>
                      <a:pt x="462188" y="717918"/>
                      <a:pt x="459592" y="717918"/>
                    </a:cubicBezTo>
                    <a:lnTo>
                      <a:pt x="4701" y="717918"/>
                    </a:lnTo>
                    <a:cubicBezTo>
                      <a:pt x="2104" y="717918"/>
                      <a:pt x="0" y="715813"/>
                      <a:pt x="0" y="713217"/>
                    </a:cubicBezTo>
                    <a:lnTo>
                      <a:pt x="0" y="4701"/>
                    </a:lnTo>
                    <a:cubicBezTo>
                      <a:pt x="0" y="2105"/>
                      <a:pt x="2104" y="0"/>
                      <a:pt x="4701" y="0"/>
                    </a:cubicBez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7" name="Google Shape;1687;p36"/>
              <p:cNvSpPr/>
              <p:nvPr/>
            </p:nvSpPr>
            <p:spPr>
              <a:xfrm>
                <a:off x="3738665" y="1200367"/>
                <a:ext cx="1441627" cy="315549"/>
              </a:xfrm>
              <a:custGeom>
                <a:rect b="b" l="l" r="r" t="t"/>
                <a:pathLst>
                  <a:path extrusionOk="0" h="101626" w="464292">
                    <a:moveTo>
                      <a:pt x="4714" y="0"/>
                    </a:moveTo>
                    <a:lnTo>
                      <a:pt x="459579" y="0"/>
                    </a:lnTo>
                    <a:cubicBezTo>
                      <a:pt x="462176" y="0"/>
                      <a:pt x="464293" y="2117"/>
                      <a:pt x="464293" y="4714"/>
                    </a:cubicBezTo>
                    <a:lnTo>
                      <a:pt x="464293" y="101627"/>
                    </a:lnTo>
                    <a:lnTo>
                      <a:pt x="0" y="101627"/>
                    </a:lnTo>
                    <a:lnTo>
                      <a:pt x="0" y="4714"/>
                    </a:lnTo>
                    <a:cubicBezTo>
                      <a:pt x="0" y="2117"/>
                      <a:pt x="2117" y="0"/>
                      <a:pt x="471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8" name="Google Shape;1688;p36"/>
              <p:cNvSpPr/>
              <p:nvPr/>
            </p:nvSpPr>
            <p:spPr>
              <a:xfrm>
                <a:off x="3859468" y="1278346"/>
                <a:ext cx="159588" cy="159588"/>
              </a:xfrm>
              <a:custGeom>
                <a:rect b="b" l="l" r="r" t="t"/>
                <a:pathLst>
                  <a:path extrusionOk="0" h="51397" w="51397">
                    <a:moveTo>
                      <a:pt x="51398" y="25699"/>
                    </a:moveTo>
                    <a:cubicBezTo>
                      <a:pt x="51398" y="39892"/>
                      <a:pt x="39892" y="51398"/>
                      <a:pt x="25699" y="51398"/>
                    </a:cubicBezTo>
                    <a:cubicBezTo>
                      <a:pt x="11506" y="51398"/>
                      <a:pt x="0" y="39892"/>
                      <a:pt x="0" y="25699"/>
                    </a:cubicBezTo>
                    <a:cubicBezTo>
                      <a:pt x="0" y="11506"/>
                      <a:pt x="11506" y="0"/>
                      <a:pt x="25699" y="0"/>
                    </a:cubicBezTo>
                    <a:cubicBezTo>
                      <a:pt x="39892" y="0"/>
                      <a:pt x="51398" y="11506"/>
                      <a:pt x="51398" y="2569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9" name="Google Shape;1689;p36"/>
              <p:cNvSpPr/>
              <p:nvPr/>
            </p:nvSpPr>
            <p:spPr>
              <a:xfrm>
                <a:off x="4113165" y="1278346"/>
                <a:ext cx="159588" cy="159588"/>
              </a:xfrm>
              <a:custGeom>
                <a:rect b="b" l="l" r="r" t="t"/>
                <a:pathLst>
                  <a:path extrusionOk="0" h="51397" w="51397">
                    <a:moveTo>
                      <a:pt x="0" y="25699"/>
                    </a:moveTo>
                    <a:cubicBezTo>
                      <a:pt x="0" y="11505"/>
                      <a:pt x="11506" y="0"/>
                      <a:pt x="25699" y="0"/>
                    </a:cubicBezTo>
                    <a:cubicBezTo>
                      <a:pt x="39893" y="0"/>
                      <a:pt x="51398" y="11505"/>
                      <a:pt x="51398" y="25699"/>
                    </a:cubicBezTo>
                    <a:cubicBezTo>
                      <a:pt x="51398" y="39892"/>
                      <a:pt x="39893" y="51398"/>
                      <a:pt x="25699" y="51398"/>
                    </a:cubicBezTo>
                    <a:cubicBezTo>
                      <a:pt x="11506" y="51398"/>
                      <a:pt x="0" y="39892"/>
                      <a:pt x="0" y="2569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0" name="Google Shape;1690;p36"/>
              <p:cNvSpPr/>
              <p:nvPr/>
            </p:nvSpPr>
            <p:spPr>
              <a:xfrm>
                <a:off x="3859468" y="1694294"/>
                <a:ext cx="222166" cy="222166"/>
              </a:xfrm>
              <a:custGeom>
                <a:rect b="b" l="l" r="r" t="t"/>
                <a:pathLst>
                  <a:path extrusionOk="0" h="71551" w="71551">
                    <a:moveTo>
                      <a:pt x="0" y="35776"/>
                    </a:moveTo>
                    <a:cubicBezTo>
                      <a:pt x="0" y="16011"/>
                      <a:pt x="16025" y="0"/>
                      <a:pt x="35776" y="0"/>
                    </a:cubicBezTo>
                    <a:cubicBezTo>
                      <a:pt x="55527" y="0"/>
                      <a:pt x="71552" y="16011"/>
                      <a:pt x="71552" y="35776"/>
                    </a:cubicBezTo>
                    <a:cubicBezTo>
                      <a:pt x="71552" y="55540"/>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1" name="Google Shape;1691;p36"/>
              <p:cNvSpPr/>
              <p:nvPr/>
            </p:nvSpPr>
            <p:spPr>
              <a:xfrm>
                <a:off x="3881765" y="1690305"/>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2" name="Google Shape;1692;p36"/>
              <p:cNvSpPr/>
              <p:nvPr/>
            </p:nvSpPr>
            <p:spPr>
              <a:xfrm>
                <a:off x="4208523" y="1789615"/>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3" name="Google Shape;1693;p36"/>
              <p:cNvSpPr/>
              <p:nvPr/>
            </p:nvSpPr>
            <p:spPr>
              <a:xfrm>
                <a:off x="3859468" y="2073592"/>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4" name="Google Shape;1694;p36"/>
              <p:cNvSpPr/>
              <p:nvPr/>
            </p:nvSpPr>
            <p:spPr>
              <a:xfrm>
                <a:off x="3881765" y="2069602"/>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5" name="Google Shape;1695;p36"/>
              <p:cNvSpPr/>
              <p:nvPr/>
            </p:nvSpPr>
            <p:spPr>
              <a:xfrm>
                <a:off x="4208523" y="2168912"/>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6" name="Google Shape;1696;p36"/>
              <p:cNvSpPr/>
              <p:nvPr/>
            </p:nvSpPr>
            <p:spPr>
              <a:xfrm>
                <a:off x="3859468" y="24529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7" name="Google Shape;1697;p36"/>
              <p:cNvSpPr/>
              <p:nvPr/>
            </p:nvSpPr>
            <p:spPr>
              <a:xfrm>
                <a:off x="3881765" y="2448940"/>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8" name="Google Shape;1698;p36"/>
              <p:cNvSpPr/>
              <p:nvPr/>
            </p:nvSpPr>
            <p:spPr>
              <a:xfrm>
                <a:off x="4208523" y="2548210"/>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9" name="Google Shape;1699;p36"/>
              <p:cNvSpPr/>
              <p:nvPr/>
            </p:nvSpPr>
            <p:spPr>
              <a:xfrm>
                <a:off x="3859468" y="28322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40"/>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0" name="Google Shape;1700;p36"/>
              <p:cNvSpPr/>
              <p:nvPr/>
            </p:nvSpPr>
            <p:spPr>
              <a:xfrm>
                <a:off x="3881765" y="2828278"/>
                <a:ext cx="253899" cy="170837"/>
              </a:xfrm>
              <a:custGeom>
                <a:rect b="b" l="l" r="r" t="t"/>
                <a:pathLst>
                  <a:path extrusionOk="0" h="55020" w="81771">
                    <a:moveTo>
                      <a:pt x="28413" y="55021"/>
                    </a:moveTo>
                    <a:cubicBezTo>
                      <a:pt x="26751" y="55021"/>
                      <a:pt x="25076" y="54371"/>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1" name="Google Shape;1701;p36"/>
              <p:cNvSpPr/>
              <p:nvPr/>
            </p:nvSpPr>
            <p:spPr>
              <a:xfrm>
                <a:off x="4208523" y="2927548"/>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5" name="Shape 1705"/>
        <p:cNvGrpSpPr/>
        <p:nvPr/>
      </p:nvGrpSpPr>
      <p:grpSpPr>
        <a:xfrm>
          <a:off x="0" y="0"/>
          <a:ext cx="0" cy="0"/>
          <a:chOff x="0" y="0"/>
          <a:chExt cx="0" cy="0"/>
        </a:xfrm>
      </p:grpSpPr>
      <p:sp>
        <p:nvSpPr>
          <p:cNvPr id="1706" name="Google Shape;1706;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Five</a:t>
            </a:r>
            <a:r>
              <a:rPr lang="en"/>
              <a:t> features added in total</a:t>
            </a:r>
            <a:endParaRPr/>
          </a:p>
        </p:txBody>
      </p:sp>
      <p:graphicFrame>
        <p:nvGraphicFramePr>
          <p:cNvPr id="1707" name="Google Shape;1707;p37"/>
          <p:cNvGraphicFramePr/>
          <p:nvPr/>
        </p:nvGraphicFramePr>
        <p:xfrm>
          <a:off x="720000" y="1303938"/>
          <a:ext cx="3000000" cy="3000000"/>
        </p:xfrm>
        <a:graphic>
          <a:graphicData uri="http://schemas.openxmlformats.org/drawingml/2006/table">
            <a:tbl>
              <a:tblPr>
                <a:noFill/>
                <a:tableStyleId>{D7252A0B-83B9-4D82-AA63-F75FA1313E3F}</a:tableStyleId>
              </a:tblPr>
              <a:tblGrid>
                <a:gridCol w="2368025"/>
                <a:gridCol w="2493725"/>
                <a:gridCol w="2600875"/>
              </a:tblGrid>
              <a:tr h="395850">
                <a:tc>
                  <a:txBody>
                    <a:bodyPr/>
                    <a:lstStyle/>
                    <a:p>
                      <a:pPr indent="0" lvl="0" marL="0" rtl="0" algn="l">
                        <a:spcBef>
                          <a:spcPts val="0"/>
                        </a:spcBef>
                        <a:spcAft>
                          <a:spcPts val="0"/>
                        </a:spcAft>
                        <a:buNone/>
                      </a:pPr>
                      <a:r>
                        <a:rPr lang="en" sz="1700">
                          <a:solidFill>
                            <a:schemeClr val="dk1"/>
                          </a:solidFill>
                          <a:latin typeface="Roboto Medium"/>
                          <a:ea typeface="Roboto Medium"/>
                          <a:cs typeface="Roboto Medium"/>
                          <a:sym typeface="Roboto Medium"/>
                        </a:rPr>
                        <a:t>1. Moving Averages</a:t>
                      </a:r>
                      <a:endParaRPr/>
                    </a:p>
                  </a:txBody>
                  <a:tcPr marT="91425" marB="91425" marR="91425" marL="91425" anchor="ctr"/>
                </a:tc>
                <a:tc>
                  <a:txBody>
                    <a:bodyPr/>
                    <a:lstStyle/>
                    <a:p>
                      <a:pPr indent="0" lvl="0" marL="0" rtl="0" algn="l">
                        <a:spcBef>
                          <a:spcPts val="0"/>
                        </a:spcBef>
                        <a:spcAft>
                          <a:spcPts val="0"/>
                        </a:spcAft>
                        <a:buNone/>
                      </a:pPr>
                      <a:r>
                        <a:rPr lang="en" sz="1700">
                          <a:solidFill>
                            <a:schemeClr val="dk1"/>
                          </a:solidFill>
                          <a:latin typeface="Roboto Medium"/>
                          <a:ea typeface="Roboto Medium"/>
                          <a:cs typeface="Roboto Medium"/>
                          <a:sym typeface="Roboto Medium"/>
                        </a:rPr>
                        <a:t>2. Volatility</a:t>
                      </a:r>
                      <a:endParaRPr/>
                    </a:p>
                  </a:txBody>
                  <a:tcPr marT="91425" marB="91425" marR="91425" marL="91425" anchor="ctr"/>
                </a:tc>
                <a:tc>
                  <a:txBody>
                    <a:bodyPr/>
                    <a:lstStyle/>
                    <a:p>
                      <a:pPr indent="0" lvl="0" marL="0" rtl="0" algn="l">
                        <a:spcBef>
                          <a:spcPts val="0"/>
                        </a:spcBef>
                        <a:spcAft>
                          <a:spcPts val="0"/>
                        </a:spcAft>
                        <a:buNone/>
                      </a:pPr>
                      <a:r>
                        <a:rPr lang="en" sz="1700">
                          <a:solidFill>
                            <a:schemeClr val="dk1"/>
                          </a:solidFill>
                          <a:latin typeface="Roboto Medium"/>
                          <a:ea typeface="Roboto Medium"/>
                          <a:cs typeface="Roboto Medium"/>
                          <a:sym typeface="Roboto Medium"/>
                        </a:rPr>
                        <a:t>3. Volume Moving Average</a:t>
                      </a:r>
                      <a:endParaRPr/>
                    </a:p>
                  </a:txBody>
                  <a:tcPr marT="91425" marB="91425" marR="91425" marL="91425" anchor="ctr"/>
                </a:tc>
              </a:tr>
              <a:tr h="2538200">
                <a:tc>
                  <a:txBody>
                    <a:bodyPr/>
                    <a:lstStyle/>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5-day and 10-day moving averages based on the Close price for each stock/ETF</a:t>
                      </a:r>
                      <a:endParaRPr sz="1200">
                        <a:solidFill>
                          <a:schemeClr val="dk1"/>
                        </a:solidFill>
                        <a:latin typeface="Work Sans"/>
                        <a:ea typeface="Work Sans"/>
                        <a:cs typeface="Work Sans"/>
                        <a:sym typeface="Work Sans"/>
                      </a:endParaRPr>
                    </a:p>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Helps the model detect short-term and medium-term momentum, indicating whether the stock is in an upward or downward trend.</a:t>
                      </a:r>
                      <a:endParaRPr sz="12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a:p>
                  </a:txBody>
                  <a:tcPr marT="91425" marB="91425" marR="91425" marL="91425"/>
                </a:tc>
                <a:tc>
                  <a:txBody>
                    <a:bodyPr/>
                    <a:lstStyle/>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The percentage difference between the High and Low prices for each day.</a:t>
                      </a:r>
                      <a:endParaRPr sz="1200">
                        <a:solidFill>
                          <a:schemeClr val="dk1"/>
                        </a:solidFill>
                        <a:latin typeface="Work Sans"/>
                        <a:ea typeface="Work Sans"/>
                        <a:cs typeface="Work Sans"/>
                        <a:sym typeface="Work Sans"/>
                      </a:endParaRPr>
                    </a:p>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High volatility often leads to larger price swings, helping the model gauge the likelihood of significant upward or downward moves.</a:t>
                      </a:r>
                      <a:endParaRPr sz="12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a:p>
                  </a:txBody>
                  <a:tcPr marT="91425" marB="91425" marR="91425" marL="91425"/>
                </a:tc>
                <a:tc>
                  <a:txBody>
                    <a:bodyPr/>
                    <a:lstStyle/>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5-day moving average of the Volume</a:t>
                      </a:r>
                      <a:endParaRPr sz="1200">
                        <a:solidFill>
                          <a:schemeClr val="dk1"/>
                        </a:solidFill>
                        <a:latin typeface="Work Sans"/>
                        <a:ea typeface="Work Sans"/>
                        <a:cs typeface="Work Sans"/>
                        <a:sym typeface="Work Sans"/>
                      </a:endParaRPr>
                    </a:p>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Volume spikes often confirm trends, helping the model strengthen predictions when combined with price changes.</a:t>
                      </a:r>
                      <a:endParaRPr sz="12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1" name="Shape 1711"/>
        <p:cNvGrpSpPr/>
        <p:nvPr/>
      </p:nvGrpSpPr>
      <p:grpSpPr>
        <a:xfrm>
          <a:off x="0" y="0"/>
          <a:ext cx="0" cy="0"/>
          <a:chOff x="0" y="0"/>
          <a:chExt cx="0" cy="0"/>
        </a:xfrm>
      </p:grpSpPr>
      <p:sp>
        <p:nvSpPr>
          <p:cNvPr id="1712" name="Google Shape;1712;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Five features added in total</a:t>
            </a:r>
            <a:endParaRPr/>
          </a:p>
        </p:txBody>
      </p:sp>
      <p:graphicFrame>
        <p:nvGraphicFramePr>
          <p:cNvPr id="1713" name="Google Shape;1713;p38"/>
          <p:cNvGraphicFramePr/>
          <p:nvPr/>
        </p:nvGraphicFramePr>
        <p:xfrm>
          <a:off x="720000" y="1206800"/>
          <a:ext cx="3000000" cy="3000000"/>
        </p:xfrm>
        <a:graphic>
          <a:graphicData uri="http://schemas.openxmlformats.org/drawingml/2006/table">
            <a:tbl>
              <a:tblPr>
                <a:noFill/>
                <a:tableStyleId>{D7252A0B-83B9-4D82-AA63-F75FA1313E3F}</a:tableStyleId>
              </a:tblPr>
              <a:tblGrid>
                <a:gridCol w="3619500"/>
                <a:gridCol w="3619500"/>
              </a:tblGrid>
              <a:tr h="381000">
                <a:tc>
                  <a:txBody>
                    <a:bodyPr/>
                    <a:lstStyle/>
                    <a:p>
                      <a:pPr indent="0" lvl="0" marL="0" rtl="0" algn="l">
                        <a:spcBef>
                          <a:spcPts val="0"/>
                        </a:spcBef>
                        <a:spcAft>
                          <a:spcPts val="0"/>
                        </a:spcAft>
                        <a:buNone/>
                      </a:pPr>
                      <a:r>
                        <a:rPr lang="en" sz="1700">
                          <a:solidFill>
                            <a:schemeClr val="dk1"/>
                          </a:solidFill>
                          <a:latin typeface="Roboto Medium"/>
                          <a:ea typeface="Roboto Medium"/>
                          <a:cs typeface="Roboto Medium"/>
                          <a:sym typeface="Roboto Medium"/>
                        </a:rPr>
                        <a:t>4. Relative Strength Index (RSI)</a:t>
                      </a:r>
                      <a:endParaRPr/>
                    </a:p>
                  </a:txBody>
                  <a:tcPr marT="91425" marB="91425" marR="91425" marL="91425" anchor="ctr"/>
                </a:tc>
                <a:tc>
                  <a:txBody>
                    <a:bodyPr/>
                    <a:lstStyle/>
                    <a:p>
                      <a:pPr indent="0" lvl="0" marL="0" rtl="0" algn="l">
                        <a:spcBef>
                          <a:spcPts val="0"/>
                        </a:spcBef>
                        <a:spcAft>
                          <a:spcPts val="0"/>
                        </a:spcAft>
                        <a:buNone/>
                      </a:pPr>
                      <a:r>
                        <a:rPr lang="en" sz="1700">
                          <a:solidFill>
                            <a:schemeClr val="dk1"/>
                          </a:solidFill>
                          <a:latin typeface="Roboto Medium"/>
                          <a:ea typeface="Roboto Medium"/>
                          <a:cs typeface="Roboto Medium"/>
                          <a:sym typeface="Roboto Medium"/>
                        </a:rPr>
                        <a:t>5. Moving Average Convergence Divergence (MACD)</a:t>
                      </a:r>
                      <a:endParaRPr/>
                    </a:p>
                  </a:txBody>
                  <a:tcPr marT="91425" marB="91425" marR="91425" marL="91425" anchor="ctr"/>
                </a:tc>
              </a:tr>
              <a:tr h="381000">
                <a:tc>
                  <a:txBody>
                    <a:bodyPr/>
                    <a:lstStyle/>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Measures recent price changes to identify overbought (above 70) or oversold (below 30) conditions in stocks</a:t>
                      </a:r>
                      <a:endParaRPr sz="1200">
                        <a:solidFill>
                          <a:schemeClr val="dk1"/>
                        </a:solidFill>
                        <a:latin typeface="Work Sans"/>
                        <a:ea typeface="Work Sans"/>
                        <a:cs typeface="Work Sans"/>
                        <a:sym typeface="Work Sans"/>
                      </a:endParaRPr>
                    </a:p>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An RSI above 70 can signal that a stock is overbought and may face a downward correction, while an RSI below 30 suggests it is oversold and might see a rebound. </a:t>
                      </a:r>
                      <a:endParaRPr sz="1200">
                        <a:solidFill>
                          <a:schemeClr val="dk1"/>
                        </a:solidFill>
                        <a:latin typeface="Work Sans"/>
                        <a:ea typeface="Work Sans"/>
                        <a:cs typeface="Work Sans"/>
                        <a:sym typeface="Work Sans"/>
                      </a:endParaRPr>
                    </a:p>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Traders use RSI alongside other indicators to predict potential trend reversals and confirm price momentum.</a:t>
                      </a:r>
                      <a:endParaRPr/>
                    </a:p>
                  </a:txBody>
                  <a:tcPr marT="91425" marB="91425" marR="91425" marL="91425"/>
                </a:tc>
                <a:tc>
                  <a:txBody>
                    <a:bodyPr/>
                    <a:lstStyle/>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The relationship between two moving averages of a stock's price, typically the 12-day and 26-day exponential moving averages</a:t>
                      </a:r>
                      <a:endParaRPr sz="1200">
                        <a:solidFill>
                          <a:schemeClr val="dk1"/>
                        </a:solidFill>
                        <a:latin typeface="Work Sans"/>
                        <a:ea typeface="Work Sans"/>
                        <a:cs typeface="Work Sans"/>
                        <a:sym typeface="Work Sans"/>
                      </a:endParaRPr>
                    </a:p>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MACD is useful for predicting stock momentum, as it signals potential trend reversals and market momentum shifts when divergences or crossovers occur</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7" name="Shape 1717"/>
        <p:cNvGrpSpPr/>
        <p:nvPr/>
      </p:nvGrpSpPr>
      <p:grpSpPr>
        <a:xfrm>
          <a:off x="0" y="0"/>
          <a:ext cx="0" cy="0"/>
          <a:chOff x="0" y="0"/>
          <a:chExt cx="0" cy="0"/>
        </a:xfrm>
      </p:grpSpPr>
      <p:sp>
        <p:nvSpPr>
          <p:cNvPr id="1718" name="Google Shape;1718;p39"/>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Splitting the dataset before applying feature selection</a:t>
            </a:r>
            <a:endParaRPr/>
          </a:p>
        </p:txBody>
      </p:sp>
      <p:sp>
        <p:nvSpPr>
          <p:cNvPr id="1719" name="Google Shape;1719;p39"/>
          <p:cNvSpPr txBox="1"/>
          <p:nvPr>
            <p:ph idx="4294967295" type="subTitle"/>
          </p:nvPr>
        </p:nvSpPr>
        <p:spPr>
          <a:xfrm>
            <a:off x="722375" y="1693150"/>
            <a:ext cx="4813800" cy="29553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Before feature selection, we first split the dataset into training, validation, and testing data set</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We split the time series data chronologically to preserve the natural order of events, ensuring the training set uses past data to predict future outcomes.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This approach avoids data leakage and better reflects real-world scenarios where future data is unavailable during model training.</a:t>
            </a:r>
            <a:endParaRPr sz="1400"/>
          </a:p>
          <a:p>
            <a:pPr indent="0" lvl="0" marL="457200" rtl="0" algn="l">
              <a:spcBef>
                <a:spcPts val="0"/>
              </a:spcBef>
              <a:spcAft>
                <a:spcPts val="0"/>
              </a:spcAft>
              <a:buNone/>
            </a:pPr>
            <a:r>
              <a:t/>
            </a:r>
            <a:endParaRPr/>
          </a:p>
        </p:txBody>
      </p:sp>
      <p:pic>
        <p:nvPicPr>
          <p:cNvPr id="1720" name="Google Shape;1720;p39"/>
          <p:cNvPicPr preferRelativeResize="0"/>
          <p:nvPr/>
        </p:nvPicPr>
        <p:blipFill>
          <a:blip r:embed="rId3">
            <a:alphaModFix/>
          </a:blip>
          <a:stretch>
            <a:fillRect/>
          </a:stretch>
        </p:blipFill>
        <p:spPr>
          <a:xfrm>
            <a:off x="5536175" y="2056475"/>
            <a:ext cx="2760000" cy="1650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40"/>
          <p:cNvSpPr txBox="1"/>
          <p:nvPr>
            <p:ph type="title"/>
          </p:nvPr>
        </p:nvSpPr>
        <p:spPr>
          <a:xfrm>
            <a:off x="720000" y="5839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Feature selection methods used</a:t>
            </a:r>
            <a:endParaRPr sz="2500"/>
          </a:p>
        </p:txBody>
      </p:sp>
      <p:graphicFrame>
        <p:nvGraphicFramePr>
          <p:cNvPr id="1726" name="Google Shape;1726;p40"/>
          <p:cNvGraphicFramePr/>
          <p:nvPr/>
        </p:nvGraphicFramePr>
        <p:xfrm>
          <a:off x="806125" y="1550713"/>
          <a:ext cx="3000000" cy="3000000"/>
        </p:xfrm>
        <a:graphic>
          <a:graphicData uri="http://schemas.openxmlformats.org/drawingml/2006/table">
            <a:tbl>
              <a:tblPr>
                <a:noFill/>
                <a:tableStyleId>{D7252A0B-83B9-4D82-AA63-F75FA1313E3F}</a:tableStyleId>
              </a:tblPr>
              <a:tblGrid>
                <a:gridCol w="2297200"/>
                <a:gridCol w="2451525"/>
                <a:gridCol w="2670625"/>
              </a:tblGrid>
              <a:tr h="639375">
                <a:tc>
                  <a:txBody>
                    <a:bodyPr/>
                    <a:lstStyle/>
                    <a:p>
                      <a:pPr indent="0" lvl="0" marL="0" rtl="0" algn="l">
                        <a:spcBef>
                          <a:spcPts val="0"/>
                        </a:spcBef>
                        <a:spcAft>
                          <a:spcPts val="0"/>
                        </a:spcAft>
                        <a:buNone/>
                      </a:pPr>
                      <a:r>
                        <a:rPr lang="en" sz="1700">
                          <a:solidFill>
                            <a:schemeClr val="dk1"/>
                          </a:solidFill>
                          <a:latin typeface="Roboto Medium"/>
                          <a:ea typeface="Roboto Medium"/>
                          <a:cs typeface="Roboto Medium"/>
                          <a:sym typeface="Roboto Medium"/>
                        </a:rPr>
                        <a:t>1. Lasso</a:t>
                      </a:r>
                      <a:endParaRPr/>
                    </a:p>
                  </a:txBody>
                  <a:tcPr marT="91425" marB="91425" marR="91425" marL="91425" anchor="ctr"/>
                </a:tc>
                <a:tc>
                  <a:txBody>
                    <a:bodyPr/>
                    <a:lstStyle/>
                    <a:p>
                      <a:pPr indent="0" lvl="0" marL="0" rtl="0" algn="l">
                        <a:spcBef>
                          <a:spcPts val="0"/>
                        </a:spcBef>
                        <a:spcAft>
                          <a:spcPts val="0"/>
                        </a:spcAft>
                        <a:buNone/>
                      </a:pPr>
                      <a:r>
                        <a:rPr lang="en" sz="1700">
                          <a:solidFill>
                            <a:schemeClr val="dk1"/>
                          </a:solidFill>
                          <a:latin typeface="Roboto Medium"/>
                          <a:ea typeface="Roboto Medium"/>
                          <a:cs typeface="Roboto Medium"/>
                          <a:sym typeface="Roboto Medium"/>
                        </a:rPr>
                        <a:t>2. XGBoost</a:t>
                      </a:r>
                      <a:endParaRPr/>
                    </a:p>
                  </a:txBody>
                  <a:tcPr marT="91425" marB="91425" marR="91425" marL="91425" anchor="ctr"/>
                </a:tc>
                <a:tc>
                  <a:txBody>
                    <a:bodyPr/>
                    <a:lstStyle/>
                    <a:p>
                      <a:pPr indent="0" lvl="0" marL="0" rtl="0" algn="l">
                        <a:spcBef>
                          <a:spcPts val="0"/>
                        </a:spcBef>
                        <a:spcAft>
                          <a:spcPts val="0"/>
                        </a:spcAft>
                        <a:buNone/>
                      </a:pPr>
                      <a:r>
                        <a:rPr lang="en" sz="1700">
                          <a:solidFill>
                            <a:schemeClr val="dk1"/>
                          </a:solidFill>
                          <a:latin typeface="Roboto Medium"/>
                          <a:ea typeface="Roboto Medium"/>
                          <a:cs typeface="Roboto Medium"/>
                          <a:sym typeface="Roboto Medium"/>
                        </a:rPr>
                        <a:t>3. Principal Component Analysis (PCA)</a:t>
                      </a:r>
                      <a:endParaRPr/>
                    </a:p>
                  </a:txBody>
                  <a:tcPr marT="91425" marB="91425" marR="91425" marL="91425" anchor="ctr"/>
                </a:tc>
              </a:tr>
              <a:tr h="1409350">
                <a:tc>
                  <a:txBody>
                    <a:bodyPr/>
                    <a:lstStyle/>
                    <a:p>
                      <a:pPr indent="-317500" lvl="0" marL="457200" rtl="0" algn="l">
                        <a:spcBef>
                          <a:spcPts val="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Uses L1 regularization to shrink coefficients of less important features to zero.</a:t>
                      </a:r>
                      <a:endParaRPr/>
                    </a:p>
                  </a:txBody>
                  <a:tcPr marT="91425" marB="91425" marR="91425" marL="91425"/>
                </a:tc>
                <a:tc>
                  <a:txBody>
                    <a:bodyPr/>
                    <a:lstStyle/>
                    <a:p>
                      <a:pPr indent="-317500" lvl="0" marL="457200" rtl="0" algn="l">
                        <a:spcBef>
                          <a:spcPts val="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Uses tree-based feature importance to rank and select the most relevant features based on their contribution to reducing prediction error.</a:t>
                      </a:r>
                      <a:endParaRPr/>
                    </a:p>
                  </a:txBody>
                  <a:tcPr marT="91425" marB="91425" marR="91425" marL="91425"/>
                </a:tc>
                <a:tc>
                  <a:txBody>
                    <a:bodyPr/>
                    <a:lstStyle/>
                    <a:p>
                      <a:pPr indent="-317500" lvl="0" marL="457200" rtl="0" algn="l">
                        <a:spcBef>
                          <a:spcPts val="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Transforms data into a set of uncorrelated components, prioritizing those that capture the most variance in the dataset.</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0" name="Shape 1730"/>
        <p:cNvGrpSpPr/>
        <p:nvPr/>
      </p:nvGrpSpPr>
      <p:grpSpPr>
        <a:xfrm>
          <a:off x="0" y="0"/>
          <a:ext cx="0" cy="0"/>
          <a:chOff x="0" y="0"/>
          <a:chExt cx="0" cy="0"/>
        </a:xfrm>
      </p:grpSpPr>
      <p:sp>
        <p:nvSpPr>
          <p:cNvPr id="1731" name="Google Shape;1731;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Feature Selection: Lasso</a:t>
            </a:r>
            <a:endParaRPr sz="2300"/>
          </a:p>
        </p:txBody>
      </p:sp>
      <p:sp>
        <p:nvSpPr>
          <p:cNvPr id="1732" name="Google Shape;1732;p41"/>
          <p:cNvSpPr txBox="1"/>
          <p:nvPr>
            <p:ph idx="4" type="subTitle"/>
          </p:nvPr>
        </p:nvSpPr>
        <p:spPr>
          <a:xfrm>
            <a:off x="720000" y="1549375"/>
            <a:ext cx="4152900" cy="169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400"/>
              <a:t>Finance</a:t>
            </a:r>
            <a:r>
              <a:rPr lang="en" sz="1400"/>
              <a:t>:</a:t>
            </a:r>
            <a:endParaRPr sz="1400"/>
          </a:p>
          <a:p>
            <a:pPr indent="-317500" lvl="0" marL="457200" rtl="0" algn="l">
              <a:spcBef>
                <a:spcPts val="0"/>
              </a:spcBef>
              <a:spcAft>
                <a:spcPts val="0"/>
              </a:spcAft>
              <a:buSzPts val="1400"/>
              <a:buChar char="-"/>
            </a:pPr>
            <a:r>
              <a:rPr lang="en" sz="1400"/>
              <a:t>Mean Squared Error (MSE) with Lasso on original features: </a:t>
            </a:r>
            <a:r>
              <a:rPr b="1" lang="en" sz="1400"/>
              <a:t>0.00014</a:t>
            </a:r>
            <a:r>
              <a:rPr b="1" lang="en" sz="1400"/>
              <a:t>37</a:t>
            </a:r>
            <a:endParaRPr b="1" sz="1400"/>
          </a:p>
          <a:p>
            <a:pPr indent="-317500" lvl="0" marL="457200" rtl="0" algn="l">
              <a:spcBef>
                <a:spcPts val="0"/>
              </a:spcBef>
              <a:spcAft>
                <a:spcPts val="0"/>
              </a:spcAft>
              <a:buSzPts val="1400"/>
              <a:buChar char="-"/>
            </a:pPr>
            <a:r>
              <a:rPr lang="en" sz="1400"/>
              <a:t>Selected features by Lasso: 'High', 'Close', 'Volume', 'Volatility', 'Volume_MA_5', 'RSI', 'Close_next'</a:t>
            </a:r>
            <a:endParaRPr sz="1400"/>
          </a:p>
          <a:p>
            <a:pPr indent="0" lvl="0" marL="457200" rtl="0" algn="l">
              <a:spcBef>
                <a:spcPts val="0"/>
              </a:spcBef>
              <a:spcAft>
                <a:spcPts val="0"/>
              </a:spcAft>
              <a:buNone/>
            </a:pPr>
            <a:r>
              <a:t/>
            </a:r>
            <a:endParaRPr sz="1400"/>
          </a:p>
        </p:txBody>
      </p:sp>
      <p:sp>
        <p:nvSpPr>
          <p:cNvPr id="1733" name="Google Shape;1733;p41"/>
          <p:cNvSpPr txBox="1"/>
          <p:nvPr/>
        </p:nvSpPr>
        <p:spPr>
          <a:xfrm>
            <a:off x="720100" y="3227650"/>
            <a:ext cx="4214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Work Sans"/>
                <a:ea typeface="Work Sans"/>
                <a:cs typeface="Work Sans"/>
                <a:sym typeface="Work Sans"/>
              </a:rPr>
              <a:t>InfoTech</a:t>
            </a:r>
            <a:r>
              <a:rPr lang="en">
                <a:solidFill>
                  <a:schemeClr val="dk1"/>
                </a:solidFill>
                <a:latin typeface="Work Sans"/>
                <a:ea typeface="Work Sans"/>
                <a:cs typeface="Work Sans"/>
                <a:sym typeface="Work Sans"/>
              </a:rPr>
              <a:t>: </a:t>
            </a:r>
            <a:endParaRPr>
              <a:solidFill>
                <a:schemeClr val="dk1"/>
              </a:solidFill>
              <a:latin typeface="Work Sans"/>
              <a:ea typeface="Work Sans"/>
              <a:cs typeface="Work Sans"/>
              <a:sym typeface="Work Sans"/>
            </a:endParaRPr>
          </a:p>
          <a:p>
            <a:pPr indent="-317500" lvl="0" marL="457200" rtl="0" algn="l">
              <a:spcBef>
                <a:spcPts val="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Mean Squared Error (MSE) with Lasso on original features: </a:t>
            </a:r>
            <a:r>
              <a:rPr b="1" lang="en">
                <a:solidFill>
                  <a:schemeClr val="dk1"/>
                </a:solidFill>
                <a:latin typeface="Work Sans"/>
                <a:ea typeface="Work Sans"/>
                <a:cs typeface="Work Sans"/>
                <a:sym typeface="Work Sans"/>
              </a:rPr>
              <a:t>0.0001615</a:t>
            </a:r>
            <a:endParaRPr b="1">
              <a:solidFill>
                <a:schemeClr val="dk1"/>
              </a:solidFill>
              <a:latin typeface="Work Sans"/>
              <a:ea typeface="Work Sans"/>
              <a:cs typeface="Work Sans"/>
              <a:sym typeface="Work Sans"/>
            </a:endParaRPr>
          </a:p>
          <a:p>
            <a:pPr indent="-317500" lvl="0" marL="457200" rtl="0" algn="l">
              <a:spcBef>
                <a:spcPts val="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Selected features by Lasso: </a:t>
            </a:r>
            <a:endParaRPr>
              <a:solidFill>
                <a:schemeClr val="dk1"/>
              </a:solidFill>
              <a:latin typeface="Work Sans"/>
              <a:ea typeface="Work Sans"/>
              <a:cs typeface="Work Sans"/>
              <a:sym typeface="Work Sans"/>
            </a:endParaRPr>
          </a:p>
          <a:p>
            <a:pPr indent="0" lvl="0" marL="457200" rtl="0" algn="l">
              <a:spcBef>
                <a:spcPts val="0"/>
              </a:spcBef>
              <a:spcAft>
                <a:spcPts val="0"/>
              </a:spcAft>
              <a:buNone/>
            </a:pPr>
            <a:r>
              <a:rPr lang="en">
                <a:solidFill>
                  <a:schemeClr val="dk1"/>
                </a:solidFill>
                <a:latin typeface="Work Sans"/>
                <a:ea typeface="Work Sans"/>
                <a:cs typeface="Work Sans"/>
                <a:sym typeface="Work Sans"/>
              </a:rPr>
              <a:t>'High', 'Low', 'Close', 'DayOfWeek', 'RSI', 'Close_next'</a:t>
            </a:r>
            <a:endParaRPr/>
          </a:p>
        </p:txBody>
      </p:sp>
      <p:sp>
        <p:nvSpPr>
          <p:cNvPr id="1734" name="Google Shape;1734;p41"/>
          <p:cNvSpPr txBox="1"/>
          <p:nvPr>
            <p:ph idx="4" type="subTitle"/>
          </p:nvPr>
        </p:nvSpPr>
        <p:spPr>
          <a:xfrm>
            <a:off x="720000" y="941525"/>
            <a:ext cx="7027500" cy="4002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Hyperparameter tuning resulted in an optimal alpha of 0.01</a:t>
            </a:r>
            <a:endParaRPr sz="1400"/>
          </a:p>
        </p:txBody>
      </p:sp>
      <p:pic>
        <p:nvPicPr>
          <p:cNvPr id="1735" name="Google Shape;1735;p41"/>
          <p:cNvPicPr preferRelativeResize="0"/>
          <p:nvPr/>
        </p:nvPicPr>
        <p:blipFill>
          <a:blip r:embed="rId3">
            <a:alphaModFix/>
          </a:blip>
          <a:stretch>
            <a:fillRect/>
          </a:stretch>
        </p:blipFill>
        <p:spPr>
          <a:xfrm>
            <a:off x="5305686" y="1506550"/>
            <a:ext cx="2441815" cy="1477500"/>
          </a:xfrm>
          <a:prstGeom prst="rect">
            <a:avLst/>
          </a:prstGeom>
          <a:noFill/>
          <a:ln>
            <a:noFill/>
          </a:ln>
        </p:spPr>
      </p:pic>
      <p:pic>
        <p:nvPicPr>
          <p:cNvPr id="1736" name="Google Shape;1736;p41"/>
          <p:cNvPicPr preferRelativeResize="0"/>
          <p:nvPr/>
        </p:nvPicPr>
        <p:blipFill>
          <a:blip r:embed="rId4">
            <a:alphaModFix/>
          </a:blip>
          <a:stretch>
            <a:fillRect/>
          </a:stretch>
        </p:blipFill>
        <p:spPr>
          <a:xfrm>
            <a:off x="5305675" y="3227638"/>
            <a:ext cx="2441826" cy="147752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0" name="Shape 1740"/>
        <p:cNvGrpSpPr/>
        <p:nvPr/>
      </p:nvGrpSpPr>
      <p:grpSpPr>
        <a:xfrm>
          <a:off x="0" y="0"/>
          <a:ext cx="0" cy="0"/>
          <a:chOff x="0" y="0"/>
          <a:chExt cx="0" cy="0"/>
        </a:xfrm>
      </p:grpSpPr>
      <p:sp>
        <p:nvSpPr>
          <p:cNvPr id="1741" name="Google Shape;1741;p42"/>
          <p:cNvSpPr txBox="1"/>
          <p:nvPr>
            <p:ph idx="4" type="subTitle"/>
          </p:nvPr>
        </p:nvSpPr>
        <p:spPr>
          <a:xfrm>
            <a:off x="3641050" y="4096175"/>
            <a:ext cx="49548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Features chosen: ‘</a:t>
            </a:r>
            <a:r>
              <a:rPr lang="en"/>
              <a:t>High', 'Close_next', 'Close', 'Low', 'Open', 'RSI'</a:t>
            </a:r>
            <a:endParaRPr/>
          </a:p>
        </p:txBody>
      </p:sp>
      <p:sp>
        <p:nvSpPr>
          <p:cNvPr id="1742" name="Google Shape;1742;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Feature Selection: XGBoost</a:t>
            </a:r>
            <a:endParaRPr sz="2300"/>
          </a:p>
        </p:txBody>
      </p:sp>
      <p:sp>
        <p:nvSpPr>
          <p:cNvPr id="1743" name="Google Shape;1743;p42"/>
          <p:cNvSpPr txBox="1"/>
          <p:nvPr>
            <p:ph idx="4" type="subTitle"/>
          </p:nvPr>
        </p:nvSpPr>
        <p:spPr>
          <a:xfrm>
            <a:off x="720000" y="1017725"/>
            <a:ext cx="3175500" cy="3879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Finance: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List of features, sorted by importance:</a:t>
            </a:r>
            <a:endParaRPr/>
          </a:p>
          <a:p>
            <a:pPr indent="0" lvl="0" marL="0" rtl="0" algn="l">
              <a:spcBef>
                <a:spcPts val="0"/>
              </a:spcBef>
              <a:spcAft>
                <a:spcPts val="0"/>
              </a:spcAft>
              <a:buNone/>
            </a:pPr>
            <a:r>
              <a:rPr lang="en"/>
              <a:t>High            0.239955</a:t>
            </a:r>
            <a:endParaRPr/>
          </a:p>
          <a:p>
            <a:pPr indent="0" lvl="0" marL="0" rtl="0" algn="l">
              <a:spcBef>
                <a:spcPts val="0"/>
              </a:spcBef>
              <a:spcAft>
                <a:spcPts val="0"/>
              </a:spcAft>
              <a:buNone/>
            </a:pPr>
            <a:r>
              <a:rPr lang="en"/>
              <a:t>Close_next      0.171325</a:t>
            </a:r>
            <a:endParaRPr/>
          </a:p>
          <a:p>
            <a:pPr indent="0" lvl="0" marL="0" rtl="0" algn="l">
              <a:spcBef>
                <a:spcPts val="0"/>
              </a:spcBef>
              <a:spcAft>
                <a:spcPts val="0"/>
              </a:spcAft>
              <a:buNone/>
            </a:pPr>
            <a:r>
              <a:rPr lang="en"/>
              <a:t>Close           0.154633</a:t>
            </a:r>
            <a:endParaRPr/>
          </a:p>
          <a:p>
            <a:pPr indent="0" lvl="0" marL="0" rtl="0" algn="l">
              <a:spcBef>
                <a:spcPts val="0"/>
              </a:spcBef>
              <a:spcAft>
                <a:spcPts val="0"/>
              </a:spcAft>
              <a:buNone/>
            </a:pPr>
            <a:r>
              <a:rPr lang="en"/>
              <a:t>Low             0.124375</a:t>
            </a:r>
            <a:endParaRPr/>
          </a:p>
          <a:p>
            <a:pPr indent="0" lvl="0" marL="0" rtl="0" algn="l">
              <a:spcBef>
                <a:spcPts val="0"/>
              </a:spcBef>
              <a:spcAft>
                <a:spcPts val="0"/>
              </a:spcAft>
              <a:buNone/>
            </a:pPr>
            <a:r>
              <a:rPr lang="en"/>
              <a:t>Open            0.081273</a:t>
            </a:r>
            <a:endParaRPr/>
          </a:p>
          <a:p>
            <a:pPr indent="0" lvl="0" marL="0" rtl="0" algn="l">
              <a:spcBef>
                <a:spcPts val="0"/>
              </a:spcBef>
              <a:spcAft>
                <a:spcPts val="0"/>
              </a:spcAft>
              <a:buNone/>
            </a:pPr>
            <a:r>
              <a:rPr lang="en"/>
              <a:t>RSI             0.070674</a:t>
            </a:r>
            <a:endParaRPr/>
          </a:p>
          <a:p>
            <a:pPr indent="0" lvl="0" marL="0" rtl="0" algn="l">
              <a:spcBef>
                <a:spcPts val="0"/>
              </a:spcBef>
              <a:spcAft>
                <a:spcPts val="0"/>
              </a:spcAft>
              <a:buNone/>
            </a:pPr>
            <a:r>
              <a:rPr lang="en"/>
              <a:t>Year            0.045664</a:t>
            </a:r>
            <a:endParaRPr/>
          </a:p>
          <a:p>
            <a:pPr indent="0" lvl="0" marL="0" rtl="0" algn="l">
              <a:spcBef>
                <a:spcPts val="0"/>
              </a:spcBef>
              <a:spcAft>
                <a:spcPts val="0"/>
              </a:spcAft>
              <a:buNone/>
            </a:pPr>
            <a:r>
              <a:rPr lang="en"/>
              <a:t>Volatility      0.029269</a:t>
            </a:r>
            <a:endParaRPr/>
          </a:p>
          <a:p>
            <a:pPr indent="0" lvl="0" marL="0" rtl="0" algn="l">
              <a:spcBef>
                <a:spcPts val="0"/>
              </a:spcBef>
              <a:spcAft>
                <a:spcPts val="0"/>
              </a:spcAft>
              <a:buNone/>
            </a:pPr>
            <a:r>
              <a:rPr lang="en"/>
              <a:t>Volume          0.026656</a:t>
            </a:r>
            <a:endParaRPr/>
          </a:p>
          <a:p>
            <a:pPr indent="0" lvl="0" marL="0" rtl="0" algn="l">
              <a:spcBef>
                <a:spcPts val="0"/>
              </a:spcBef>
              <a:spcAft>
                <a:spcPts val="0"/>
              </a:spcAft>
              <a:buNone/>
            </a:pPr>
            <a:r>
              <a:rPr lang="en"/>
              <a:t>Close_EMA_5     0.012482</a:t>
            </a:r>
            <a:endParaRPr/>
          </a:p>
          <a:p>
            <a:pPr indent="0" lvl="0" marL="0" rtl="0" algn="l">
              <a:spcBef>
                <a:spcPts val="0"/>
              </a:spcBef>
              <a:spcAft>
                <a:spcPts val="0"/>
              </a:spcAft>
              <a:buNone/>
            </a:pPr>
            <a:r>
              <a:rPr lang="en"/>
              <a:t>DayOfWeek       0.012161</a:t>
            </a:r>
            <a:endParaRPr/>
          </a:p>
          <a:p>
            <a:pPr indent="0" lvl="0" marL="0" rtl="0" algn="l">
              <a:spcBef>
                <a:spcPts val="0"/>
              </a:spcBef>
              <a:spcAft>
                <a:spcPts val="0"/>
              </a:spcAft>
              <a:buNone/>
            </a:pPr>
            <a:r>
              <a:rPr lang="en"/>
              <a:t>Month           0.011580</a:t>
            </a:r>
            <a:endParaRPr/>
          </a:p>
          <a:p>
            <a:pPr indent="0" lvl="0" marL="0" rtl="0" algn="l">
              <a:spcBef>
                <a:spcPts val="0"/>
              </a:spcBef>
              <a:spcAft>
                <a:spcPts val="0"/>
              </a:spcAft>
              <a:buNone/>
            </a:pPr>
            <a:r>
              <a:rPr lang="en"/>
              <a:t>MACD            0.010608</a:t>
            </a:r>
            <a:endParaRPr/>
          </a:p>
          <a:p>
            <a:pPr indent="0" lvl="0" marL="0" rtl="0" algn="l">
              <a:spcBef>
                <a:spcPts val="0"/>
              </a:spcBef>
              <a:spcAft>
                <a:spcPts val="0"/>
              </a:spcAft>
              <a:buNone/>
            </a:pPr>
            <a:r>
              <a:rPr lang="en"/>
              <a:t>Close_EMA_10    0.007055</a:t>
            </a:r>
            <a:endParaRPr/>
          </a:p>
          <a:p>
            <a:pPr indent="0" lvl="0" marL="0" rtl="0" algn="l">
              <a:spcBef>
                <a:spcPts val="0"/>
              </a:spcBef>
              <a:spcAft>
                <a:spcPts val="0"/>
              </a:spcAft>
              <a:buNone/>
            </a:pPr>
            <a:r>
              <a:rPr lang="en"/>
              <a:t>Volume_MA_5     0.002289</a:t>
            </a:r>
            <a:endParaRPr/>
          </a:p>
          <a:p>
            <a:pPr indent="0" lvl="0" marL="0" rtl="0" algn="l">
              <a:spcBef>
                <a:spcPts val="0"/>
              </a:spcBef>
              <a:spcAft>
                <a:spcPts val="0"/>
              </a:spcAft>
              <a:buNone/>
            </a:pPr>
            <a:r>
              <a:rPr lang="en"/>
              <a:t>Quarter         0.000000</a:t>
            </a:r>
            <a:endParaRPr/>
          </a:p>
          <a:p>
            <a:pPr indent="0" lvl="0" marL="0" rtl="0" algn="l">
              <a:spcBef>
                <a:spcPts val="0"/>
              </a:spcBef>
              <a:spcAft>
                <a:spcPts val="0"/>
              </a:spcAft>
              <a:buNone/>
            </a:pPr>
            <a:r>
              <a:t/>
            </a:r>
            <a:endParaRPr/>
          </a:p>
        </p:txBody>
      </p:sp>
      <p:grpSp>
        <p:nvGrpSpPr>
          <p:cNvPr id="1744" name="Google Shape;1744;p42"/>
          <p:cNvGrpSpPr/>
          <p:nvPr/>
        </p:nvGrpSpPr>
        <p:grpSpPr>
          <a:xfrm>
            <a:off x="2639193" y="1714500"/>
            <a:ext cx="1849131" cy="1014059"/>
            <a:chOff x="2817750" y="1538575"/>
            <a:chExt cx="1670700" cy="518700"/>
          </a:xfrm>
        </p:grpSpPr>
        <p:sp>
          <p:nvSpPr>
            <p:cNvPr id="1745" name="Google Shape;1745;p42"/>
            <p:cNvSpPr/>
            <p:nvPr/>
          </p:nvSpPr>
          <p:spPr>
            <a:xfrm>
              <a:off x="2817750" y="1538575"/>
              <a:ext cx="205800" cy="518700"/>
            </a:xfrm>
            <a:prstGeom prst="rightBrace">
              <a:avLst>
                <a:gd fmla="val 50000" name="adj1"/>
                <a:gd fmla="val 50000" name="adj2"/>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746" name="Google Shape;1746;p42"/>
            <p:cNvSpPr txBox="1"/>
            <p:nvPr/>
          </p:nvSpPr>
          <p:spPr>
            <a:xfrm>
              <a:off x="3023550" y="1707921"/>
              <a:ext cx="1464900" cy="18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Work Sans"/>
                  <a:ea typeface="Work Sans"/>
                  <a:cs typeface="Work Sans"/>
                  <a:sym typeface="Work Sans"/>
                </a:rPr>
                <a:t>Threshold &gt; 0.05</a:t>
              </a:r>
              <a:endParaRPr sz="1200">
                <a:solidFill>
                  <a:schemeClr val="dk1"/>
                </a:solidFill>
                <a:latin typeface="Work Sans"/>
                <a:ea typeface="Work Sans"/>
                <a:cs typeface="Work Sans"/>
                <a:sym typeface="Work Sans"/>
              </a:endParaRPr>
            </a:p>
          </p:txBody>
        </p:sp>
      </p:grpSp>
      <p:pic>
        <p:nvPicPr>
          <p:cNvPr id="1747" name="Google Shape;1747;p42"/>
          <p:cNvPicPr preferRelativeResize="0"/>
          <p:nvPr/>
        </p:nvPicPr>
        <p:blipFill>
          <a:blip r:embed="rId3">
            <a:alphaModFix/>
          </a:blip>
          <a:stretch>
            <a:fillRect/>
          </a:stretch>
        </p:blipFill>
        <p:spPr>
          <a:xfrm>
            <a:off x="4488325" y="1418075"/>
            <a:ext cx="3935576" cy="230734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Feature Selection: </a:t>
            </a:r>
            <a:r>
              <a:rPr lang="en" sz="2300"/>
              <a:t>XGBoost</a:t>
            </a:r>
            <a:endParaRPr sz="2300"/>
          </a:p>
        </p:txBody>
      </p:sp>
      <p:sp>
        <p:nvSpPr>
          <p:cNvPr id="1753" name="Google Shape;1753;p43"/>
          <p:cNvSpPr txBox="1"/>
          <p:nvPr>
            <p:ph idx="4" type="subTitle"/>
          </p:nvPr>
        </p:nvSpPr>
        <p:spPr>
          <a:xfrm>
            <a:off x="720000" y="1017725"/>
            <a:ext cx="3175500" cy="3879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InfoTech: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List of features, sorted by importance:</a:t>
            </a:r>
            <a:endParaRPr/>
          </a:p>
          <a:p>
            <a:pPr indent="0" lvl="0" marL="0" rtl="0" algn="l">
              <a:spcBef>
                <a:spcPts val="0"/>
              </a:spcBef>
              <a:spcAft>
                <a:spcPts val="0"/>
              </a:spcAft>
              <a:buNone/>
            </a:pPr>
            <a:r>
              <a:rPr lang="en"/>
              <a:t>Low             0.220373</a:t>
            </a:r>
            <a:endParaRPr/>
          </a:p>
          <a:p>
            <a:pPr indent="0" lvl="0" marL="0" rtl="0" algn="l">
              <a:spcBef>
                <a:spcPts val="0"/>
              </a:spcBef>
              <a:spcAft>
                <a:spcPts val="0"/>
              </a:spcAft>
              <a:buNone/>
            </a:pPr>
            <a:r>
              <a:rPr lang="en"/>
              <a:t>High            0.213362</a:t>
            </a:r>
            <a:endParaRPr/>
          </a:p>
          <a:p>
            <a:pPr indent="0" lvl="0" marL="0" rtl="0" algn="l">
              <a:spcBef>
                <a:spcPts val="0"/>
              </a:spcBef>
              <a:spcAft>
                <a:spcPts val="0"/>
              </a:spcAft>
              <a:buNone/>
            </a:pPr>
            <a:r>
              <a:rPr lang="en"/>
              <a:t>Close_next      0.183771</a:t>
            </a:r>
            <a:endParaRPr/>
          </a:p>
          <a:p>
            <a:pPr indent="0" lvl="0" marL="0" rtl="0" algn="l">
              <a:spcBef>
                <a:spcPts val="0"/>
              </a:spcBef>
              <a:spcAft>
                <a:spcPts val="0"/>
              </a:spcAft>
              <a:buNone/>
            </a:pPr>
            <a:r>
              <a:rPr lang="en"/>
              <a:t>Close           0.143666</a:t>
            </a:r>
            <a:endParaRPr/>
          </a:p>
          <a:p>
            <a:pPr indent="0" lvl="0" marL="0" rtl="0" algn="l">
              <a:spcBef>
                <a:spcPts val="0"/>
              </a:spcBef>
              <a:spcAft>
                <a:spcPts val="0"/>
              </a:spcAft>
              <a:buNone/>
            </a:pPr>
            <a:r>
              <a:rPr lang="en"/>
              <a:t>Open            0.114523</a:t>
            </a:r>
            <a:endParaRPr/>
          </a:p>
          <a:p>
            <a:pPr indent="0" lvl="0" marL="0" rtl="0" algn="l">
              <a:spcBef>
                <a:spcPts val="0"/>
              </a:spcBef>
              <a:spcAft>
                <a:spcPts val="0"/>
              </a:spcAft>
              <a:buNone/>
            </a:pPr>
            <a:r>
              <a:rPr lang="en"/>
              <a:t>RSI             0.052927</a:t>
            </a:r>
            <a:endParaRPr/>
          </a:p>
          <a:p>
            <a:pPr indent="0" lvl="0" marL="0" rtl="0" algn="l">
              <a:spcBef>
                <a:spcPts val="0"/>
              </a:spcBef>
              <a:spcAft>
                <a:spcPts val="0"/>
              </a:spcAft>
              <a:buNone/>
            </a:pPr>
            <a:r>
              <a:rPr lang="en"/>
              <a:t>DayOfWeek       0.029583</a:t>
            </a:r>
            <a:endParaRPr/>
          </a:p>
          <a:p>
            <a:pPr indent="0" lvl="0" marL="0" rtl="0" algn="l">
              <a:spcBef>
                <a:spcPts val="0"/>
              </a:spcBef>
              <a:spcAft>
                <a:spcPts val="0"/>
              </a:spcAft>
              <a:buNone/>
            </a:pPr>
            <a:r>
              <a:rPr lang="en"/>
              <a:t>Close_EMA_5     0.013106</a:t>
            </a:r>
            <a:endParaRPr/>
          </a:p>
          <a:p>
            <a:pPr indent="0" lvl="0" marL="0" rtl="0" algn="l">
              <a:spcBef>
                <a:spcPts val="0"/>
              </a:spcBef>
              <a:spcAft>
                <a:spcPts val="0"/>
              </a:spcAft>
              <a:buNone/>
            </a:pPr>
            <a:r>
              <a:rPr lang="en"/>
              <a:t>MACD            0.006753</a:t>
            </a:r>
            <a:endParaRPr/>
          </a:p>
          <a:p>
            <a:pPr indent="0" lvl="0" marL="0" rtl="0" algn="l">
              <a:spcBef>
                <a:spcPts val="0"/>
              </a:spcBef>
              <a:spcAft>
                <a:spcPts val="0"/>
              </a:spcAft>
              <a:buNone/>
            </a:pPr>
            <a:r>
              <a:rPr lang="en"/>
              <a:t>Volatility      0.004943</a:t>
            </a:r>
            <a:endParaRPr/>
          </a:p>
          <a:p>
            <a:pPr indent="0" lvl="0" marL="0" rtl="0" algn="l">
              <a:spcBef>
                <a:spcPts val="0"/>
              </a:spcBef>
              <a:spcAft>
                <a:spcPts val="0"/>
              </a:spcAft>
              <a:buNone/>
            </a:pPr>
            <a:r>
              <a:rPr lang="en"/>
              <a:t>Volume_MA_5     0.004429</a:t>
            </a:r>
            <a:endParaRPr/>
          </a:p>
          <a:p>
            <a:pPr indent="0" lvl="0" marL="0" rtl="0" algn="l">
              <a:spcBef>
                <a:spcPts val="0"/>
              </a:spcBef>
              <a:spcAft>
                <a:spcPts val="0"/>
              </a:spcAft>
              <a:buNone/>
            </a:pPr>
            <a:r>
              <a:rPr lang="en"/>
              <a:t>Volume          0.003841</a:t>
            </a:r>
            <a:endParaRPr/>
          </a:p>
          <a:p>
            <a:pPr indent="0" lvl="0" marL="0" rtl="0" algn="l">
              <a:spcBef>
                <a:spcPts val="0"/>
              </a:spcBef>
              <a:spcAft>
                <a:spcPts val="0"/>
              </a:spcAft>
              <a:buNone/>
            </a:pPr>
            <a:r>
              <a:rPr lang="en"/>
              <a:t>Close_EMA_10    0.003811</a:t>
            </a:r>
            <a:endParaRPr/>
          </a:p>
          <a:p>
            <a:pPr indent="0" lvl="0" marL="0" rtl="0" algn="l">
              <a:spcBef>
                <a:spcPts val="0"/>
              </a:spcBef>
              <a:spcAft>
                <a:spcPts val="0"/>
              </a:spcAft>
              <a:buNone/>
            </a:pPr>
            <a:r>
              <a:rPr lang="en"/>
              <a:t>Month           0.003056</a:t>
            </a:r>
            <a:endParaRPr/>
          </a:p>
          <a:p>
            <a:pPr indent="0" lvl="0" marL="0" rtl="0" algn="l">
              <a:spcBef>
                <a:spcPts val="0"/>
              </a:spcBef>
              <a:spcAft>
                <a:spcPts val="0"/>
              </a:spcAft>
              <a:buNone/>
            </a:pPr>
            <a:r>
              <a:rPr lang="en"/>
              <a:t>Year            0.001857</a:t>
            </a:r>
            <a:endParaRPr/>
          </a:p>
          <a:p>
            <a:pPr indent="0" lvl="0" marL="0" rtl="0" algn="l">
              <a:spcBef>
                <a:spcPts val="0"/>
              </a:spcBef>
              <a:spcAft>
                <a:spcPts val="0"/>
              </a:spcAft>
              <a:buNone/>
            </a:pPr>
            <a:r>
              <a:rPr lang="en"/>
              <a:t>Quarter         0.000000</a:t>
            </a:r>
            <a:endParaRPr/>
          </a:p>
          <a:p>
            <a:pPr indent="0" lvl="0" marL="0" rtl="0" algn="l">
              <a:spcBef>
                <a:spcPts val="0"/>
              </a:spcBef>
              <a:spcAft>
                <a:spcPts val="0"/>
              </a:spcAft>
              <a:buNone/>
            </a:pPr>
            <a:r>
              <a:t/>
            </a:r>
            <a:endParaRPr/>
          </a:p>
        </p:txBody>
      </p:sp>
      <p:grpSp>
        <p:nvGrpSpPr>
          <p:cNvPr id="1754" name="Google Shape;1754;p43"/>
          <p:cNvGrpSpPr/>
          <p:nvPr/>
        </p:nvGrpSpPr>
        <p:grpSpPr>
          <a:xfrm>
            <a:off x="2846766" y="1714360"/>
            <a:ext cx="1641630" cy="993253"/>
            <a:chOff x="2817750" y="1538575"/>
            <a:chExt cx="1670700" cy="840600"/>
          </a:xfrm>
        </p:grpSpPr>
        <p:sp>
          <p:nvSpPr>
            <p:cNvPr id="1755" name="Google Shape;1755;p43"/>
            <p:cNvSpPr/>
            <p:nvPr/>
          </p:nvSpPr>
          <p:spPr>
            <a:xfrm>
              <a:off x="2817750" y="1538575"/>
              <a:ext cx="205800" cy="840600"/>
            </a:xfrm>
            <a:prstGeom prst="rightBrace">
              <a:avLst>
                <a:gd fmla="val 50000" name="adj1"/>
                <a:gd fmla="val 50000" name="adj2"/>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756" name="Google Shape;1756;p43"/>
            <p:cNvSpPr txBox="1"/>
            <p:nvPr/>
          </p:nvSpPr>
          <p:spPr>
            <a:xfrm>
              <a:off x="3023550" y="1774225"/>
              <a:ext cx="1464900" cy="31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Work Sans"/>
                  <a:ea typeface="Work Sans"/>
                  <a:cs typeface="Work Sans"/>
                  <a:sym typeface="Work Sans"/>
                </a:rPr>
                <a:t>Threshold &gt; 0.05</a:t>
              </a:r>
              <a:endParaRPr sz="1200">
                <a:solidFill>
                  <a:schemeClr val="dk1"/>
                </a:solidFill>
                <a:latin typeface="Work Sans"/>
                <a:ea typeface="Work Sans"/>
                <a:cs typeface="Work Sans"/>
                <a:sym typeface="Work Sans"/>
              </a:endParaRPr>
            </a:p>
          </p:txBody>
        </p:sp>
      </p:grpSp>
      <p:sp>
        <p:nvSpPr>
          <p:cNvPr id="1757" name="Google Shape;1757;p43"/>
          <p:cNvSpPr txBox="1"/>
          <p:nvPr>
            <p:ph idx="4" type="subTitle"/>
          </p:nvPr>
        </p:nvSpPr>
        <p:spPr>
          <a:xfrm>
            <a:off x="3641050" y="4096175"/>
            <a:ext cx="49548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Features chosen: </a:t>
            </a:r>
            <a:r>
              <a:rPr lang="en"/>
              <a:t>'Low', 'High', 'Close_next', 'Close', 'Open', 'RSI'</a:t>
            </a:r>
            <a:endParaRPr/>
          </a:p>
        </p:txBody>
      </p:sp>
      <p:pic>
        <p:nvPicPr>
          <p:cNvPr id="1758" name="Google Shape;1758;p43"/>
          <p:cNvPicPr preferRelativeResize="0"/>
          <p:nvPr/>
        </p:nvPicPr>
        <p:blipFill>
          <a:blip r:embed="rId3">
            <a:alphaModFix/>
          </a:blip>
          <a:stretch>
            <a:fillRect/>
          </a:stretch>
        </p:blipFill>
        <p:spPr>
          <a:xfrm>
            <a:off x="4488400" y="1397300"/>
            <a:ext cx="3963517" cy="23489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2" name="Shape 1762"/>
        <p:cNvGrpSpPr/>
        <p:nvPr/>
      </p:nvGrpSpPr>
      <p:grpSpPr>
        <a:xfrm>
          <a:off x="0" y="0"/>
          <a:ext cx="0" cy="0"/>
          <a:chOff x="0" y="0"/>
          <a:chExt cx="0" cy="0"/>
        </a:xfrm>
      </p:grpSpPr>
      <p:sp>
        <p:nvSpPr>
          <p:cNvPr id="1763" name="Google Shape;1763;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Feature Selection: Principal Component Analysis (PCA)</a:t>
            </a:r>
            <a:endParaRPr sz="2300"/>
          </a:p>
        </p:txBody>
      </p:sp>
      <p:pic>
        <p:nvPicPr>
          <p:cNvPr id="1764" name="Google Shape;1764;p44"/>
          <p:cNvPicPr preferRelativeResize="0"/>
          <p:nvPr/>
        </p:nvPicPr>
        <p:blipFill>
          <a:blip r:embed="rId3">
            <a:alphaModFix/>
          </a:blip>
          <a:stretch>
            <a:fillRect/>
          </a:stretch>
        </p:blipFill>
        <p:spPr>
          <a:xfrm>
            <a:off x="1394713" y="1383150"/>
            <a:ext cx="2627759" cy="1787350"/>
          </a:xfrm>
          <a:prstGeom prst="rect">
            <a:avLst/>
          </a:prstGeom>
          <a:noFill/>
          <a:ln>
            <a:noFill/>
          </a:ln>
        </p:spPr>
      </p:pic>
      <p:sp>
        <p:nvSpPr>
          <p:cNvPr id="1765" name="Google Shape;1765;p44"/>
          <p:cNvSpPr txBox="1"/>
          <p:nvPr>
            <p:ph idx="4" type="subTitle"/>
          </p:nvPr>
        </p:nvSpPr>
        <p:spPr>
          <a:xfrm>
            <a:off x="849638" y="3503225"/>
            <a:ext cx="3717900" cy="10467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Screen plot revealed an elbow at 2 components, indicating that 2 was the optimal number of principal components</a:t>
            </a:r>
            <a:endParaRPr sz="1400"/>
          </a:p>
        </p:txBody>
      </p:sp>
      <p:pic>
        <p:nvPicPr>
          <p:cNvPr id="1766" name="Google Shape;1766;p44"/>
          <p:cNvPicPr preferRelativeResize="0"/>
          <p:nvPr/>
        </p:nvPicPr>
        <p:blipFill>
          <a:blip r:embed="rId4">
            <a:alphaModFix/>
          </a:blip>
          <a:stretch>
            <a:fillRect/>
          </a:stretch>
        </p:blipFill>
        <p:spPr>
          <a:xfrm>
            <a:off x="5329963" y="1383150"/>
            <a:ext cx="2210900" cy="1787350"/>
          </a:xfrm>
          <a:prstGeom prst="rect">
            <a:avLst/>
          </a:prstGeom>
          <a:noFill/>
          <a:ln>
            <a:noFill/>
          </a:ln>
        </p:spPr>
      </p:pic>
      <p:sp>
        <p:nvSpPr>
          <p:cNvPr id="1767" name="Google Shape;1767;p44"/>
          <p:cNvSpPr txBox="1"/>
          <p:nvPr>
            <p:ph idx="4" type="subTitle"/>
          </p:nvPr>
        </p:nvSpPr>
        <p:spPr>
          <a:xfrm>
            <a:off x="4576463" y="3503225"/>
            <a:ext cx="3717900" cy="8313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The new principal components greatly </a:t>
            </a:r>
            <a:r>
              <a:rPr lang="en" sz="1400"/>
              <a:t>reduced redundancy and maximised variance</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able of contents</a:t>
            </a:r>
            <a:endParaRPr/>
          </a:p>
        </p:txBody>
      </p:sp>
      <p:sp>
        <p:nvSpPr>
          <p:cNvPr id="863" name="Google Shape;863;p27"/>
          <p:cNvSpPr txBox="1"/>
          <p:nvPr>
            <p:ph idx="2" type="title"/>
          </p:nvPr>
        </p:nvSpPr>
        <p:spPr>
          <a:xfrm>
            <a:off x="818400" y="1670648"/>
            <a:ext cx="734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864" name="Google Shape;864;p27"/>
          <p:cNvSpPr txBox="1"/>
          <p:nvPr>
            <p:ph idx="3" type="title"/>
          </p:nvPr>
        </p:nvSpPr>
        <p:spPr>
          <a:xfrm>
            <a:off x="818402" y="3229166"/>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865" name="Google Shape;865;p27"/>
          <p:cNvSpPr txBox="1"/>
          <p:nvPr>
            <p:ph idx="4" type="title"/>
          </p:nvPr>
        </p:nvSpPr>
        <p:spPr>
          <a:xfrm>
            <a:off x="3123900" y="1670648"/>
            <a:ext cx="734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866" name="Google Shape;866;p27"/>
          <p:cNvSpPr txBox="1"/>
          <p:nvPr>
            <p:ph idx="5" type="title"/>
          </p:nvPr>
        </p:nvSpPr>
        <p:spPr>
          <a:xfrm>
            <a:off x="3123902" y="3229166"/>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867" name="Google Shape;867;p27"/>
          <p:cNvSpPr txBox="1"/>
          <p:nvPr>
            <p:ph idx="6" type="title"/>
          </p:nvPr>
        </p:nvSpPr>
        <p:spPr>
          <a:xfrm>
            <a:off x="5823175" y="1670648"/>
            <a:ext cx="734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868" name="Google Shape;868;p27"/>
          <p:cNvSpPr txBox="1"/>
          <p:nvPr>
            <p:ph idx="7" type="title"/>
          </p:nvPr>
        </p:nvSpPr>
        <p:spPr>
          <a:xfrm>
            <a:off x="5823177" y="3229166"/>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869" name="Google Shape;869;p27"/>
          <p:cNvSpPr txBox="1"/>
          <p:nvPr>
            <p:ph idx="1" type="subTitle"/>
          </p:nvPr>
        </p:nvSpPr>
        <p:spPr>
          <a:xfrm>
            <a:off x="720000" y="2326425"/>
            <a:ext cx="2305500" cy="3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70" name="Google Shape;870;p27"/>
          <p:cNvSpPr txBox="1"/>
          <p:nvPr>
            <p:ph idx="8" type="subTitle"/>
          </p:nvPr>
        </p:nvSpPr>
        <p:spPr>
          <a:xfrm>
            <a:off x="3025500" y="2326425"/>
            <a:ext cx="2305500" cy="3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cleaning</a:t>
            </a:r>
            <a:endParaRPr/>
          </a:p>
        </p:txBody>
      </p:sp>
      <p:sp>
        <p:nvSpPr>
          <p:cNvPr id="871" name="Google Shape;871;p27"/>
          <p:cNvSpPr txBox="1"/>
          <p:nvPr>
            <p:ph idx="9" type="subTitle"/>
          </p:nvPr>
        </p:nvSpPr>
        <p:spPr>
          <a:xfrm>
            <a:off x="5519025" y="2326425"/>
            <a:ext cx="2692500" cy="3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and Selection</a:t>
            </a:r>
            <a:endParaRPr/>
          </a:p>
        </p:txBody>
      </p:sp>
      <p:sp>
        <p:nvSpPr>
          <p:cNvPr id="872" name="Google Shape;872;p27"/>
          <p:cNvSpPr txBox="1"/>
          <p:nvPr>
            <p:ph idx="13" type="subTitle"/>
          </p:nvPr>
        </p:nvSpPr>
        <p:spPr>
          <a:xfrm>
            <a:off x="720000" y="3759850"/>
            <a:ext cx="2305500" cy="3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used</a:t>
            </a:r>
            <a:endParaRPr/>
          </a:p>
        </p:txBody>
      </p:sp>
      <p:sp>
        <p:nvSpPr>
          <p:cNvPr id="873" name="Google Shape;873;p27"/>
          <p:cNvSpPr txBox="1"/>
          <p:nvPr>
            <p:ph idx="14" type="subTitle"/>
          </p:nvPr>
        </p:nvSpPr>
        <p:spPr>
          <a:xfrm>
            <a:off x="3025500" y="3759850"/>
            <a:ext cx="2305500" cy="3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Hyperparameter Tuning</a:t>
            </a:r>
            <a:endParaRPr/>
          </a:p>
        </p:txBody>
      </p:sp>
      <p:sp>
        <p:nvSpPr>
          <p:cNvPr id="874" name="Google Shape;874;p27"/>
          <p:cNvSpPr txBox="1"/>
          <p:nvPr>
            <p:ph idx="15" type="subTitle"/>
          </p:nvPr>
        </p:nvSpPr>
        <p:spPr>
          <a:xfrm>
            <a:off x="5724775" y="3759850"/>
            <a:ext cx="2305500" cy="3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and Recommendation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1" name="Shape 1771"/>
        <p:cNvGrpSpPr/>
        <p:nvPr/>
      </p:nvGrpSpPr>
      <p:grpSpPr>
        <a:xfrm>
          <a:off x="0" y="0"/>
          <a:ext cx="0" cy="0"/>
          <a:chOff x="0" y="0"/>
          <a:chExt cx="0" cy="0"/>
        </a:xfrm>
      </p:grpSpPr>
      <p:sp>
        <p:nvSpPr>
          <p:cNvPr id="1772" name="Google Shape;1772;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Defining target variable</a:t>
            </a:r>
            <a:endParaRPr sz="2300"/>
          </a:p>
        </p:txBody>
      </p:sp>
      <p:sp>
        <p:nvSpPr>
          <p:cNvPr id="1773" name="Google Shape;1773;p45"/>
          <p:cNvSpPr txBox="1"/>
          <p:nvPr>
            <p:ph idx="4" type="subTitle"/>
          </p:nvPr>
        </p:nvSpPr>
        <p:spPr>
          <a:xfrm>
            <a:off x="720000" y="1150150"/>
            <a:ext cx="7386300" cy="23397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Our target variable is</a:t>
            </a:r>
            <a:r>
              <a:rPr lang="en" sz="1400"/>
              <a:t> "close_next", which represents the percentage change between the current day’s closing price and the following day’s closing price.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Aligns perfectly with short term strategies allowing us to focus on directional trends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Crucial for decision making as it provides clear signals to guide short-term trading strategies.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Reduces collinearity between features</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46"/>
          <p:cNvSpPr txBox="1"/>
          <p:nvPr>
            <p:ph type="title"/>
          </p:nvPr>
        </p:nvSpPr>
        <p:spPr>
          <a:xfrm>
            <a:off x="822000" y="2418350"/>
            <a:ext cx="3910500" cy="846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4300"/>
              <a:t>Models used</a:t>
            </a:r>
            <a:endParaRPr sz="4300"/>
          </a:p>
        </p:txBody>
      </p:sp>
      <p:sp>
        <p:nvSpPr>
          <p:cNvPr id="1779" name="Google Shape;1779;p46"/>
          <p:cNvSpPr txBox="1"/>
          <p:nvPr>
            <p:ph idx="2" type="title"/>
          </p:nvPr>
        </p:nvSpPr>
        <p:spPr>
          <a:xfrm>
            <a:off x="2100900" y="1234125"/>
            <a:ext cx="1352700" cy="109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1780" name="Google Shape;1780;p46"/>
          <p:cNvGrpSpPr/>
          <p:nvPr/>
        </p:nvGrpSpPr>
        <p:grpSpPr>
          <a:xfrm>
            <a:off x="4991726" y="490345"/>
            <a:ext cx="3910448" cy="4162806"/>
            <a:chOff x="4991726" y="490345"/>
            <a:chExt cx="3910448" cy="4162806"/>
          </a:xfrm>
        </p:grpSpPr>
        <p:grpSp>
          <p:nvGrpSpPr>
            <p:cNvPr id="1781" name="Google Shape;1781;p46"/>
            <p:cNvGrpSpPr/>
            <p:nvPr/>
          </p:nvGrpSpPr>
          <p:grpSpPr>
            <a:xfrm>
              <a:off x="8137472" y="1299402"/>
              <a:ext cx="229881" cy="328772"/>
              <a:chOff x="2930547" y="1699106"/>
              <a:chExt cx="866823" cy="1239715"/>
            </a:xfrm>
          </p:grpSpPr>
          <p:sp>
            <p:nvSpPr>
              <p:cNvPr id="1782" name="Google Shape;1782;p46"/>
              <p:cNvSpPr/>
              <p:nvPr/>
            </p:nvSpPr>
            <p:spPr>
              <a:xfrm>
                <a:off x="3208030" y="2162535"/>
                <a:ext cx="567531" cy="776286"/>
              </a:xfrm>
              <a:custGeom>
                <a:rect b="b" l="l" r="r" t="t"/>
                <a:pathLst>
                  <a:path extrusionOk="0" h="192269" w="140565">
                    <a:moveTo>
                      <a:pt x="139391" y="165122"/>
                    </a:moveTo>
                    <a:cubicBezTo>
                      <a:pt x="142469" y="173744"/>
                      <a:pt x="139391" y="183652"/>
                      <a:pt x="131431" y="188912"/>
                    </a:cubicBezTo>
                    <a:cubicBezTo>
                      <a:pt x="122055" y="195093"/>
                      <a:pt x="109459" y="192496"/>
                      <a:pt x="103278" y="183133"/>
                    </a:cubicBezTo>
                    <a:lnTo>
                      <a:pt x="3352" y="31511"/>
                    </a:lnTo>
                    <a:cubicBezTo>
                      <a:pt x="-2816" y="22109"/>
                      <a:pt x="-232" y="9539"/>
                      <a:pt x="9131" y="3358"/>
                    </a:cubicBezTo>
                    <a:cubicBezTo>
                      <a:pt x="18507" y="-2823"/>
                      <a:pt x="31103" y="-226"/>
                      <a:pt x="37284" y="9137"/>
                    </a:cubicBezTo>
                    <a:lnTo>
                      <a:pt x="137210" y="160758"/>
                    </a:lnTo>
                    <a:cubicBezTo>
                      <a:pt x="138131" y="162161"/>
                      <a:pt x="138859" y="163615"/>
                      <a:pt x="139391" y="16512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3" name="Google Shape;1783;p46"/>
              <p:cNvSpPr/>
              <p:nvPr/>
            </p:nvSpPr>
            <p:spPr>
              <a:xfrm>
                <a:off x="2930547" y="1699106"/>
                <a:ext cx="866823" cy="1024899"/>
              </a:xfrm>
              <a:custGeom>
                <a:rect b="b" l="l" r="r" t="t"/>
                <a:pathLst>
                  <a:path extrusionOk="0" h="253845" w="214693">
                    <a:moveTo>
                      <a:pt x="214694" y="143389"/>
                    </a:moveTo>
                    <a:lnTo>
                      <a:pt x="107444" y="163023"/>
                    </a:lnTo>
                    <a:lnTo>
                      <a:pt x="47125" y="253846"/>
                    </a:lnTo>
                    <a:lnTo>
                      <a:pt x="0" y="0"/>
                    </a:lnTo>
                    <a:lnTo>
                      <a:pt x="214694" y="14338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84" name="Google Shape;1784;p46"/>
            <p:cNvGrpSpPr/>
            <p:nvPr/>
          </p:nvGrpSpPr>
          <p:grpSpPr>
            <a:xfrm>
              <a:off x="7728099" y="490345"/>
              <a:ext cx="574686" cy="518207"/>
              <a:chOff x="922021" y="1347762"/>
              <a:chExt cx="766759" cy="691311"/>
            </a:xfrm>
          </p:grpSpPr>
          <p:sp>
            <p:nvSpPr>
              <p:cNvPr id="1785" name="Google Shape;1785;p46"/>
              <p:cNvSpPr/>
              <p:nvPr/>
            </p:nvSpPr>
            <p:spPr>
              <a:xfrm>
                <a:off x="922021" y="1495511"/>
                <a:ext cx="766759" cy="543562"/>
              </a:xfrm>
              <a:custGeom>
                <a:rect b="b" l="l" r="r" t="t"/>
                <a:pathLst>
                  <a:path extrusionOk="0" h="295816" w="417284">
                    <a:moveTo>
                      <a:pt x="147908" y="295816"/>
                    </a:moveTo>
                    <a:lnTo>
                      <a:pt x="269376" y="295816"/>
                    </a:lnTo>
                    <a:cubicBezTo>
                      <a:pt x="351060" y="295816"/>
                      <a:pt x="417284" y="229592"/>
                      <a:pt x="417284" y="147908"/>
                    </a:cubicBezTo>
                    <a:lnTo>
                      <a:pt x="417284" y="147908"/>
                    </a:lnTo>
                    <a:cubicBezTo>
                      <a:pt x="417284" y="66225"/>
                      <a:pt x="351060" y="0"/>
                      <a:pt x="269376" y="0"/>
                    </a:cubicBezTo>
                    <a:lnTo>
                      <a:pt x="147908" y="0"/>
                    </a:lnTo>
                    <a:cubicBezTo>
                      <a:pt x="66225" y="-10"/>
                      <a:pt x="0" y="66215"/>
                      <a:pt x="0" y="147908"/>
                    </a:cubicBezTo>
                    <a:lnTo>
                      <a:pt x="0" y="147908"/>
                    </a:lnTo>
                    <a:cubicBezTo>
                      <a:pt x="0" y="229592"/>
                      <a:pt x="66225" y="295816"/>
                      <a:pt x="147908"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786" name="Google Shape;1786;p46"/>
              <p:cNvGrpSpPr/>
              <p:nvPr/>
            </p:nvGrpSpPr>
            <p:grpSpPr>
              <a:xfrm>
                <a:off x="1050837" y="1627096"/>
                <a:ext cx="505951" cy="284127"/>
                <a:chOff x="1050837" y="1627096"/>
                <a:chExt cx="505951" cy="284127"/>
              </a:xfrm>
            </p:grpSpPr>
            <p:sp>
              <p:nvSpPr>
                <p:cNvPr id="1787" name="Google Shape;1787;p46"/>
                <p:cNvSpPr/>
                <p:nvPr/>
              </p:nvSpPr>
              <p:spPr>
                <a:xfrm>
                  <a:off x="1072933" y="1680401"/>
                  <a:ext cx="413572" cy="209379"/>
                </a:xfrm>
                <a:custGeom>
                  <a:rect b="b" l="l" r="r" t="t"/>
                  <a:pathLst>
                    <a:path extrusionOk="0" h="113948" w="225073">
                      <a:moveTo>
                        <a:pt x="0" y="84955"/>
                      </a:moveTo>
                      <a:cubicBezTo>
                        <a:pt x="0" y="84955"/>
                        <a:pt x="8976" y="100284"/>
                        <a:pt x="29612" y="94619"/>
                      </a:cubicBezTo>
                      <a:cubicBezTo>
                        <a:pt x="58355" y="86730"/>
                        <a:pt x="39027" y="0"/>
                        <a:pt x="64838" y="0"/>
                      </a:cubicBezTo>
                      <a:cubicBezTo>
                        <a:pt x="90650" y="0"/>
                        <a:pt x="80227" y="71730"/>
                        <a:pt x="103526" y="71730"/>
                      </a:cubicBezTo>
                      <a:cubicBezTo>
                        <a:pt x="129307" y="71730"/>
                        <a:pt x="111255" y="0"/>
                        <a:pt x="144956" y="0"/>
                      </a:cubicBezTo>
                      <a:cubicBezTo>
                        <a:pt x="178657" y="0"/>
                        <a:pt x="158311" y="89533"/>
                        <a:pt x="185778" y="89533"/>
                      </a:cubicBezTo>
                      <a:cubicBezTo>
                        <a:pt x="213245" y="89533"/>
                        <a:pt x="200788" y="5595"/>
                        <a:pt x="225074" y="5595"/>
                      </a:cubicBezTo>
                      <a:lnTo>
                        <a:pt x="225074" y="113948"/>
                      </a:lnTo>
                      <a:lnTo>
                        <a:pt x="0" y="113948"/>
                      </a:lnTo>
                      <a:lnTo>
                        <a:pt x="0" y="84955"/>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8" name="Google Shape;1788;p46"/>
                <p:cNvSpPr/>
                <p:nvPr/>
              </p:nvSpPr>
              <p:spPr>
                <a:xfrm>
                  <a:off x="11885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9" name="Google Shape;1789;p46"/>
                <p:cNvSpPr/>
                <p:nvPr/>
              </p:nvSpPr>
              <p:spPr>
                <a:xfrm>
                  <a:off x="13358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0" name="Google Shape;1790;p46"/>
                <p:cNvSpPr/>
                <p:nvPr/>
              </p:nvSpPr>
              <p:spPr>
                <a:xfrm>
                  <a:off x="1483166" y="1654455"/>
                  <a:ext cx="7183" cy="238903"/>
                </a:xfrm>
                <a:custGeom>
                  <a:rect b="b" l="l" r="r" t="t"/>
                  <a:pathLst>
                    <a:path extrusionOk="0" h="130015" w="3909">
                      <a:moveTo>
                        <a:pt x="1955" y="130016"/>
                      </a:moveTo>
                      <a:cubicBezTo>
                        <a:pt x="878" y="130016"/>
                        <a:pt x="0" y="129148"/>
                        <a:pt x="0" y="128061"/>
                      </a:cubicBezTo>
                      <a:lnTo>
                        <a:pt x="0" y="1955"/>
                      </a:lnTo>
                      <a:cubicBezTo>
                        <a:pt x="0" y="878"/>
                        <a:pt x="878" y="0"/>
                        <a:pt x="1955" y="0"/>
                      </a:cubicBezTo>
                      <a:cubicBezTo>
                        <a:pt x="303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1" name="Google Shape;1791;p46"/>
                <p:cNvSpPr/>
                <p:nvPr/>
              </p:nvSpPr>
              <p:spPr>
                <a:xfrm>
                  <a:off x="1069338" y="1649228"/>
                  <a:ext cx="7183" cy="261994"/>
                </a:xfrm>
                <a:custGeom>
                  <a:rect b="b" l="l" r="r" t="t"/>
                  <a:pathLst>
                    <a:path extrusionOk="0" h="142582" w="3909">
                      <a:moveTo>
                        <a:pt x="1955" y="142582"/>
                      </a:moveTo>
                      <a:cubicBezTo>
                        <a:pt x="878" y="142582"/>
                        <a:pt x="0" y="141715"/>
                        <a:pt x="0" y="140627"/>
                      </a:cubicBezTo>
                      <a:lnTo>
                        <a:pt x="0" y="1955"/>
                      </a:lnTo>
                      <a:cubicBezTo>
                        <a:pt x="0" y="878"/>
                        <a:pt x="868" y="0"/>
                        <a:pt x="1955" y="0"/>
                      </a:cubicBezTo>
                      <a:cubicBezTo>
                        <a:pt x="3042" y="0"/>
                        <a:pt x="3910" y="868"/>
                        <a:pt x="3910" y="1955"/>
                      </a:cubicBezTo>
                      <a:lnTo>
                        <a:pt x="3910" y="140627"/>
                      </a:lnTo>
                      <a:cubicBezTo>
                        <a:pt x="3910" y="141705"/>
                        <a:pt x="3042" y="142582"/>
                        <a:pt x="1955" y="14258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2" name="Google Shape;1792;p46"/>
                <p:cNvSpPr/>
                <p:nvPr/>
              </p:nvSpPr>
              <p:spPr>
                <a:xfrm>
                  <a:off x="1055073" y="1627096"/>
                  <a:ext cx="35717" cy="30934"/>
                </a:xfrm>
                <a:custGeom>
                  <a:rect b="b" l="l" r="r" t="t"/>
                  <a:pathLst>
                    <a:path extrusionOk="0" h="16835" w="19438">
                      <a:moveTo>
                        <a:pt x="0" y="16835"/>
                      </a:moveTo>
                      <a:lnTo>
                        <a:pt x="9714" y="0"/>
                      </a:lnTo>
                      <a:lnTo>
                        <a:pt x="19439" y="16835"/>
                      </a:lnTo>
                      <a:lnTo>
                        <a:pt x="0" y="1683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3" name="Google Shape;1793;p46"/>
                <p:cNvSpPr/>
                <p:nvPr/>
              </p:nvSpPr>
              <p:spPr>
                <a:xfrm>
                  <a:off x="1050837" y="1886307"/>
                  <a:ext cx="478338" cy="7183"/>
                </a:xfrm>
                <a:custGeom>
                  <a:rect b="b" l="l" r="r" t="t"/>
                  <a:pathLst>
                    <a:path extrusionOk="0" h="3909" w="260320">
                      <a:moveTo>
                        <a:pt x="258365" y="3910"/>
                      </a:moveTo>
                      <a:lnTo>
                        <a:pt x="1955" y="3910"/>
                      </a:lnTo>
                      <a:cubicBezTo>
                        <a:pt x="878" y="3910"/>
                        <a:pt x="0" y="3042"/>
                        <a:pt x="0" y="1955"/>
                      </a:cubicBezTo>
                      <a:cubicBezTo>
                        <a:pt x="0" y="868"/>
                        <a:pt x="868" y="0"/>
                        <a:pt x="1955" y="0"/>
                      </a:cubicBezTo>
                      <a:lnTo>
                        <a:pt x="258365" y="0"/>
                      </a:lnTo>
                      <a:cubicBezTo>
                        <a:pt x="259443" y="0"/>
                        <a:pt x="260320" y="878"/>
                        <a:pt x="260320" y="1955"/>
                      </a:cubicBezTo>
                      <a:cubicBezTo>
                        <a:pt x="260320" y="3032"/>
                        <a:pt x="259453" y="3910"/>
                        <a:pt x="258365" y="391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4" name="Google Shape;1794;p46"/>
                <p:cNvSpPr/>
                <p:nvPr/>
              </p:nvSpPr>
              <p:spPr>
                <a:xfrm>
                  <a:off x="1525854" y="1872022"/>
                  <a:ext cx="30934" cy="35736"/>
                </a:xfrm>
                <a:custGeom>
                  <a:rect b="b" l="l" r="r" t="t"/>
                  <a:pathLst>
                    <a:path extrusionOk="0" h="19448" w="16835">
                      <a:moveTo>
                        <a:pt x="0" y="0"/>
                      </a:moveTo>
                      <a:lnTo>
                        <a:pt x="16835" y="9724"/>
                      </a:lnTo>
                      <a:lnTo>
                        <a:pt x="0" y="19448"/>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5" name="Google Shape;1795;p46"/>
                <p:cNvSpPr/>
                <p:nvPr/>
              </p:nvSpPr>
              <p:spPr>
                <a:xfrm>
                  <a:off x="1180936"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6" name="Google Shape;1796;p46"/>
                <p:cNvSpPr/>
                <p:nvPr/>
              </p:nvSpPr>
              <p:spPr>
                <a:xfrm>
                  <a:off x="1328237"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7" name="Google Shape;1797;p46"/>
                <p:cNvSpPr/>
                <p:nvPr/>
              </p:nvSpPr>
              <p:spPr>
                <a:xfrm>
                  <a:off x="1475538" y="1680401"/>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98" name="Google Shape;1798;p46"/>
              <p:cNvSpPr/>
              <p:nvPr/>
            </p:nvSpPr>
            <p:spPr>
              <a:xfrm rot="-4574816">
                <a:off x="953191" y="1372826"/>
                <a:ext cx="239775" cy="239775"/>
              </a:xfrm>
              <a:custGeom>
                <a:rect b="b" l="l" r="r" t="t"/>
                <a:pathLst>
                  <a:path extrusionOk="0" h="130294" w="130294">
                    <a:moveTo>
                      <a:pt x="130295" y="65147"/>
                    </a:moveTo>
                    <a:cubicBezTo>
                      <a:pt x="130295" y="101127"/>
                      <a:pt x="101127" y="130295"/>
                      <a:pt x="65147" y="130295"/>
                    </a:cubicBezTo>
                    <a:cubicBezTo>
                      <a:pt x="29167" y="130295"/>
                      <a:pt x="0" y="101127"/>
                      <a:pt x="0" y="65147"/>
                    </a:cubicBezTo>
                    <a:cubicBezTo>
                      <a:pt x="0" y="29168"/>
                      <a:pt x="29167" y="0"/>
                      <a:pt x="65147"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9" name="Google Shape;1799;p46"/>
              <p:cNvSpPr/>
              <p:nvPr/>
            </p:nvSpPr>
            <p:spPr>
              <a:xfrm>
                <a:off x="996596" y="1442296"/>
                <a:ext cx="151925" cy="104460"/>
              </a:xfrm>
              <a:custGeom>
                <a:rect b="b" l="l" r="r" t="t"/>
                <a:pathLst>
                  <a:path extrusionOk="0" h="56849" w="82680">
                    <a:moveTo>
                      <a:pt x="29073" y="56849"/>
                    </a:moveTo>
                    <a:cubicBezTo>
                      <a:pt x="27048" y="56849"/>
                      <a:pt x="25024" y="56061"/>
                      <a:pt x="23498" y="54506"/>
                    </a:cubicBezTo>
                    <a:lnTo>
                      <a:pt x="0" y="30469"/>
                    </a:lnTo>
                    <a:lnTo>
                      <a:pt x="11150"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00" name="Google Shape;1800;p46"/>
            <p:cNvGrpSpPr/>
            <p:nvPr/>
          </p:nvGrpSpPr>
          <p:grpSpPr>
            <a:xfrm>
              <a:off x="7101437" y="1001670"/>
              <a:ext cx="771888" cy="697869"/>
              <a:chOff x="1641646" y="129663"/>
              <a:chExt cx="1067323" cy="964974"/>
            </a:xfrm>
          </p:grpSpPr>
          <p:grpSp>
            <p:nvGrpSpPr>
              <p:cNvPr id="1801" name="Google Shape;1801;p46"/>
              <p:cNvGrpSpPr/>
              <p:nvPr/>
            </p:nvGrpSpPr>
            <p:grpSpPr>
              <a:xfrm>
                <a:off x="1675148" y="361753"/>
                <a:ext cx="1033821" cy="732884"/>
                <a:chOff x="1675148" y="361753"/>
                <a:chExt cx="1033821" cy="732884"/>
              </a:xfrm>
            </p:grpSpPr>
            <p:sp>
              <p:nvSpPr>
                <p:cNvPr id="1802" name="Google Shape;1802;p46"/>
                <p:cNvSpPr/>
                <p:nvPr/>
              </p:nvSpPr>
              <p:spPr>
                <a:xfrm>
                  <a:off x="1675148" y="361753"/>
                  <a:ext cx="1033821" cy="732884"/>
                </a:xfrm>
                <a:custGeom>
                  <a:rect b="b" l="l" r="r" t="t"/>
                  <a:pathLst>
                    <a:path extrusionOk="0" h="295816" w="417284">
                      <a:moveTo>
                        <a:pt x="269376" y="295816"/>
                      </a:moveTo>
                      <a:lnTo>
                        <a:pt x="147908" y="295816"/>
                      </a:lnTo>
                      <a:cubicBezTo>
                        <a:pt x="66225" y="295816"/>
                        <a:pt x="0" y="229592"/>
                        <a:pt x="0" y="147908"/>
                      </a:cubicBezTo>
                      <a:lnTo>
                        <a:pt x="0" y="147908"/>
                      </a:lnTo>
                      <a:cubicBezTo>
                        <a:pt x="0" y="66225"/>
                        <a:pt x="66225" y="0"/>
                        <a:pt x="147908" y="0"/>
                      </a:cubicBezTo>
                      <a:lnTo>
                        <a:pt x="269376" y="0"/>
                      </a:lnTo>
                      <a:cubicBezTo>
                        <a:pt x="351060" y="0"/>
                        <a:pt x="417284" y="66225"/>
                        <a:pt x="417284" y="147908"/>
                      </a:cubicBezTo>
                      <a:lnTo>
                        <a:pt x="417284" y="147908"/>
                      </a:lnTo>
                      <a:cubicBezTo>
                        <a:pt x="417284" y="229592"/>
                        <a:pt x="351060" y="295816"/>
                        <a:pt x="269376"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803" name="Google Shape;1803;p46"/>
                <p:cNvGrpSpPr/>
                <p:nvPr/>
              </p:nvGrpSpPr>
              <p:grpSpPr>
                <a:xfrm>
                  <a:off x="1903705" y="475177"/>
                  <a:ext cx="605704" cy="511239"/>
                  <a:chOff x="1903705" y="475177"/>
                  <a:chExt cx="605704" cy="511239"/>
                </a:xfrm>
              </p:grpSpPr>
              <p:sp>
                <p:nvSpPr>
                  <p:cNvPr id="1804" name="Google Shape;1804;p46"/>
                  <p:cNvSpPr/>
                  <p:nvPr/>
                </p:nvSpPr>
                <p:spPr>
                  <a:xfrm>
                    <a:off x="2198400" y="794026"/>
                    <a:ext cx="15244" cy="88558"/>
                  </a:xfrm>
                  <a:custGeom>
                    <a:rect b="b" l="l" r="r" t="t"/>
                    <a:pathLst>
                      <a:path extrusionOk="0" h="35745" w="6153">
                        <a:moveTo>
                          <a:pt x="0" y="0"/>
                        </a:moveTo>
                        <a:lnTo>
                          <a:pt x="6154" y="0"/>
                        </a:lnTo>
                        <a:lnTo>
                          <a:pt x="6154" y="35745"/>
                        </a:lnTo>
                        <a:lnTo>
                          <a:pt x="0" y="3574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5" name="Google Shape;1805;p46"/>
                  <p:cNvSpPr/>
                  <p:nvPr/>
                </p:nvSpPr>
                <p:spPr>
                  <a:xfrm>
                    <a:off x="2173588" y="874967"/>
                    <a:ext cx="64910" cy="64910"/>
                  </a:xfrm>
                  <a:custGeom>
                    <a:rect b="b" l="l" r="r" t="t"/>
                    <a:pathLst>
                      <a:path extrusionOk="0" h="26200" w="26200">
                        <a:moveTo>
                          <a:pt x="13095" y="26201"/>
                        </a:moveTo>
                        <a:cubicBezTo>
                          <a:pt x="5884" y="26201"/>
                          <a:pt x="0" y="20326"/>
                          <a:pt x="0" y="13095"/>
                        </a:cubicBezTo>
                        <a:cubicBezTo>
                          <a:pt x="0" y="5864"/>
                          <a:pt x="5874" y="0"/>
                          <a:pt x="13095" y="0"/>
                        </a:cubicBezTo>
                        <a:cubicBezTo>
                          <a:pt x="20316" y="0"/>
                          <a:pt x="26201" y="5874"/>
                          <a:pt x="26201" y="13095"/>
                        </a:cubicBezTo>
                        <a:cubicBezTo>
                          <a:pt x="26201" y="20316"/>
                          <a:pt x="20326" y="26201"/>
                          <a:pt x="13095" y="26201"/>
                        </a:cubicBezTo>
                        <a:close/>
                        <a:moveTo>
                          <a:pt x="13095" y="6164"/>
                        </a:moveTo>
                        <a:cubicBezTo>
                          <a:pt x="9275" y="6164"/>
                          <a:pt x="6164" y="9275"/>
                          <a:pt x="6164" y="13105"/>
                        </a:cubicBezTo>
                        <a:cubicBezTo>
                          <a:pt x="6164" y="16935"/>
                          <a:pt x="9275" y="20047"/>
                          <a:pt x="13095" y="20047"/>
                        </a:cubicBezTo>
                        <a:cubicBezTo>
                          <a:pt x="16915" y="20047"/>
                          <a:pt x="20037" y="16935"/>
                          <a:pt x="20037" y="13105"/>
                        </a:cubicBezTo>
                        <a:cubicBezTo>
                          <a:pt x="20037" y="9275"/>
                          <a:pt x="16925" y="6164"/>
                          <a:pt x="13095" y="61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6" name="Google Shape;1806;p46"/>
                  <p:cNvSpPr/>
                  <p:nvPr/>
                </p:nvSpPr>
                <p:spPr>
                  <a:xfrm>
                    <a:off x="2074828" y="794026"/>
                    <a:ext cx="62094" cy="146797"/>
                  </a:xfrm>
                  <a:custGeom>
                    <a:rect b="b" l="l" r="r" t="t"/>
                    <a:pathLst>
                      <a:path extrusionOk="0" h="59252" w="25063">
                        <a:moveTo>
                          <a:pt x="4528" y="59253"/>
                        </a:moveTo>
                        <a:lnTo>
                          <a:pt x="0" y="55084"/>
                        </a:lnTo>
                        <a:lnTo>
                          <a:pt x="14980" y="38807"/>
                        </a:lnTo>
                        <a:cubicBezTo>
                          <a:pt x="17514" y="36054"/>
                          <a:pt x="18910" y="32484"/>
                          <a:pt x="18910" y="28744"/>
                        </a:cubicBezTo>
                        <a:lnTo>
                          <a:pt x="18910" y="0"/>
                        </a:lnTo>
                        <a:lnTo>
                          <a:pt x="25064" y="0"/>
                        </a:lnTo>
                        <a:lnTo>
                          <a:pt x="25064" y="28744"/>
                        </a:lnTo>
                        <a:cubicBezTo>
                          <a:pt x="25064" y="34030"/>
                          <a:pt x="23089" y="39086"/>
                          <a:pt x="19518" y="42976"/>
                        </a:cubicBezTo>
                        <a:lnTo>
                          <a:pt x="4538"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7" name="Google Shape;1807;p46"/>
                  <p:cNvSpPr/>
                  <p:nvPr/>
                </p:nvSpPr>
                <p:spPr>
                  <a:xfrm>
                    <a:off x="2031183" y="921506"/>
                    <a:ext cx="64886" cy="64910"/>
                  </a:xfrm>
                  <a:custGeom>
                    <a:rect b="b" l="l" r="r" t="t"/>
                    <a:pathLst>
                      <a:path extrusionOk="0" h="26200" w="26190">
                        <a:moveTo>
                          <a:pt x="13095" y="26201"/>
                        </a:moveTo>
                        <a:cubicBezTo>
                          <a:pt x="5874" y="26201"/>
                          <a:pt x="0" y="20326"/>
                          <a:pt x="0" y="13105"/>
                        </a:cubicBezTo>
                        <a:cubicBezTo>
                          <a:pt x="0" y="5884"/>
                          <a:pt x="5874" y="0"/>
                          <a:pt x="13095" y="0"/>
                        </a:cubicBezTo>
                        <a:cubicBezTo>
                          <a:pt x="20316" y="0"/>
                          <a:pt x="26191" y="5874"/>
                          <a:pt x="26191" y="13105"/>
                        </a:cubicBezTo>
                        <a:cubicBezTo>
                          <a:pt x="26191" y="20336"/>
                          <a:pt x="20316" y="26201"/>
                          <a:pt x="13095" y="26201"/>
                        </a:cubicBezTo>
                        <a:close/>
                        <a:moveTo>
                          <a:pt x="13095" y="6154"/>
                        </a:moveTo>
                        <a:cubicBezTo>
                          <a:pt x="9265" y="6154"/>
                          <a:pt x="6154" y="9265"/>
                          <a:pt x="6154" y="13095"/>
                        </a:cubicBezTo>
                        <a:cubicBezTo>
                          <a:pt x="6154" y="16925"/>
                          <a:pt x="9265" y="20037"/>
                          <a:pt x="13095" y="20037"/>
                        </a:cubicBezTo>
                        <a:cubicBezTo>
                          <a:pt x="16925" y="20037"/>
                          <a:pt x="20027" y="16925"/>
                          <a:pt x="20027" y="13095"/>
                        </a:cubicBezTo>
                        <a:cubicBezTo>
                          <a:pt x="20027" y="9265"/>
                          <a:pt x="1691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8" name="Google Shape;1808;p46"/>
                  <p:cNvSpPr/>
                  <p:nvPr/>
                </p:nvSpPr>
                <p:spPr>
                  <a:xfrm>
                    <a:off x="1960721" y="794001"/>
                    <a:ext cx="41166" cy="115516"/>
                  </a:xfrm>
                  <a:custGeom>
                    <a:rect b="b" l="l" r="r" t="t"/>
                    <a:pathLst>
                      <a:path extrusionOk="0" h="46626" w="16616">
                        <a:moveTo>
                          <a:pt x="4757" y="46626"/>
                        </a:moveTo>
                        <a:lnTo>
                          <a:pt x="0" y="42727"/>
                        </a:lnTo>
                        <a:lnTo>
                          <a:pt x="7091" y="34060"/>
                        </a:lnTo>
                        <a:cubicBezTo>
                          <a:pt x="9265" y="31407"/>
                          <a:pt x="10462" y="28066"/>
                          <a:pt x="10462" y="24635"/>
                        </a:cubicBezTo>
                        <a:lnTo>
                          <a:pt x="10462" y="0"/>
                        </a:lnTo>
                        <a:lnTo>
                          <a:pt x="16616" y="0"/>
                        </a:lnTo>
                        <a:lnTo>
                          <a:pt x="16616" y="24635"/>
                        </a:lnTo>
                        <a:cubicBezTo>
                          <a:pt x="16616" y="29482"/>
                          <a:pt x="14921" y="34209"/>
                          <a:pt x="11849" y="37959"/>
                        </a:cubicBezTo>
                        <a:lnTo>
                          <a:pt x="4757"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9" name="Google Shape;1809;p46"/>
                  <p:cNvSpPr/>
                  <p:nvPr/>
                </p:nvSpPr>
                <p:spPr>
                  <a:xfrm>
                    <a:off x="1918288"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0" y="5874"/>
                          <a:pt x="26210" y="13105"/>
                        </a:cubicBezTo>
                        <a:cubicBezTo>
                          <a:pt x="26210"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0" name="Google Shape;1810;p46"/>
                  <p:cNvSpPr/>
                  <p:nvPr/>
                </p:nvSpPr>
                <p:spPr>
                  <a:xfrm>
                    <a:off x="2055995"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1" name="Google Shape;1811;p46"/>
                  <p:cNvSpPr/>
                  <p:nvPr/>
                </p:nvSpPr>
                <p:spPr>
                  <a:xfrm>
                    <a:off x="2275164" y="794026"/>
                    <a:ext cx="62094" cy="146797"/>
                  </a:xfrm>
                  <a:custGeom>
                    <a:rect b="b" l="l" r="r" t="t"/>
                    <a:pathLst>
                      <a:path extrusionOk="0" h="59252" w="25063">
                        <a:moveTo>
                          <a:pt x="20536" y="59253"/>
                        </a:moveTo>
                        <a:lnTo>
                          <a:pt x="5555" y="42976"/>
                        </a:lnTo>
                        <a:cubicBezTo>
                          <a:pt x="1975" y="39086"/>
                          <a:pt x="0" y="34030"/>
                          <a:pt x="0" y="28744"/>
                        </a:cubicBezTo>
                        <a:lnTo>
                          <a:pt x="0" y="0"/>
                        </a:lnTo>
                        <a:lnTo>
                          <a:pt x="6154" y="0"/>
                        </a:lnTo>
                        <a:lnTo>
                          <a:pt x="6154" y="28744"/>
                        </a:lnTo>
                        <a:cubicBezTo>
                          <a:pt x="6154" y="32484"/>
                          <a:pt x="7550" y="36064"/>
                          <a:pt x="10083" y="38807"/>
                        </a:cubicBezTo>
                        <a:lnTo>
                          <a:pt x="25063" y="55084"/>
                        </a:lnTo>
                        <a:lnTo>
                          <a:pt x="20536"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2" name="Google Shape;1812;p46"/>
                  <p:cNvSpPr/>
                  <p:nvPr/>
                </p:nvSpPr>
                <p:spPr>
                  <a:xfrm>
                    <a:off x="2316016" y="921506"/>
                    <a:ext cx="64910" cy="64910"/>
                  </a:xfrm>
                  <a:custGeom>
                    <a:rect b="b" l="l" r="r" t="t"/>
                    <a:pathLst>
                      <a:path extrusionOk="0" h="26200" w="26200">
                        <a:moveTo>
                          <a:pt x="13095" y="26201"/>
                        </a:moveTo>
                        <a:cubicBezTo>
                          <a:pt x="5884" y="26201"/>
                          <a:pt x="0" y="20326"/>
                          <a:pt x="0" y="13105"/>
                        </a:cubicBezTo>
                        <a:cubicBezTo>
                          <a:pt x="0" y="5884"/>
                          <a:pt x="5874" y="0"/>
                          <a:pt x="13095" y="0"/>
                        </a:cubicBezTo>
                        <a:cubicBezTo>
                          <a:pt x="20316" y="0"/>
                          <a:pt x="26201" y="5874"/>
                          <a:pt x="26201" y="13105"/>
                        </a:cubicBezTo>
                        <a:cubicBezTo>
                          <a:pt x="26201" y="20336"/>
                          <a:pt x="20326" y="26201"/>
                          <a:pt x="13095" y="26201"/>
                        </a:cubicBezTo>
                        <a:close/>
                        <a:moveTo>
                          <a:pt x="13095" y="6154"/>
                        </a:moveTo>
                        <a:cubicBezTo>
                          <a:pt x="9275" y="6154"/>
                          <a:pt x="6164" y="9265"/>
                          <a:pt x="6164" y="13095"/>
                        </a:cubicBezTo>
                        <a:cubicBezTo>
                          <a:pt x="6164" y="16925"/>
                          <a:pt x="9275" y="20037"/>
                          <a:pt x="13095" y="20037"/>
                        </a:cubicBezTo>
                        <a:cubicBezTo>
                          <a:pt x="16915" y="20037"/>
                          <a:pt x="20037" y="16925"/>
                          <a:pt x="20037" y="13095"/>
                        </a:cubicBezTo>
                        <a:cubicBezTo>
                          <a:pt x="20037" y="9265"/>
                          <a:pt x="1692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3" name="Google Shape;1813;p46"/>
                  <p:cNvSpPr/>
                  <p:nvPr/>
                </p:nvSpPr>
                <p:spPr>
                  <a:xfrm>
                    <a:off x="2410204" y="794026"/>
                    <a:ext cx="41166" cy="115516"/>
                  </a:xfrm>
                  <a:custGeom>
                    <a:rect b="b" l="l" r="r" t="t"/>
                    <a:pathLst>
                      <a:path extrusionOk="0" h="46626" w="16616">
                        <a:moveTo>
                          <a:pt x="11859" y="46616"/>
                        </a:moveTo>
                        <a:lnTo>
                          <a:pt x="4767" y="37949"/>
                        </a:lnTo>
                        <a:cubicBezTo>
                          <a:pt x="1696" y="34209"/>
                          <a:pt x="0" y="29472"/>
                          <a:pt x="0" y="24635"/>
                        </a:cubicBezTo>
                        <a:lnTo>
                          <a:pt x="0" y="0"/>
                        </a:lnTo>
                        <a:lnTo>
                          <a:pt x="6154" y="0"/>
                        </a:lnTo>
                        <a:lnTo>
                          <a:pt x="6154" y="24635"/>
                        </a:lnTo>
                        <a:cubicBezTo>
                          <a:pt x="6154" y="28056"/>
                          <a:pt x="7351" y="31407"/>
                          <a:pt x="9525" y="34050"/>
                        </a:cubicBezTo>
                        <a:lnTo>
                          <a:pt x="16616" y="42727"/>
                        </a:lnTo>
                        <a:lnTo>
                          <a:pt x="11859"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4" name="Google Shape;1814;p46"/>
                  <p:cNvSpPr/>
                  <p:nvPr/>
                </p:nvSpPr>
                <p:spPr>
                  <a:xfrm>
                    <a:off x="2428864"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1" y="5874"/>
                          <a:pt x="26211" y="13105"/>
                        </a:cubicBezTo>
                        <a:cubicBezTo>
                          <a:pt x="26211"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5" name="Google Shape;1815;p46"/>
                  <p:cNvSpPr/>
                  <p:nvPr/>
                </p:nvSpPr>
                <p:spPr>
                  <a:xfrm>
                    <a:off x="2340830"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6" name="Google Shape;1816;p46"/>
                  <p:cNvSpPr/>
                  <p:nvPr/>
                </p:nvSpPr>
                <p:spPr>
                  <a:xfrm>
                    <a:off x="1903705" y="475177"/>
                    <a:ext cx="605704" cy="280495"/>
                  </a:xfrm>
                  <a:custGeom>
                    <a:rect b="b" l="l" r="r" t="t"/>
                    <a:pathLst>
                      <a:path extrusionOk="0" h="113217" w="244482">
                        <a:moveTo>
                          <a:pt x="219070" y="49477"/>
                        </a:moveTo>
                        <a:lnTo>
                          <a:pt x="219070" y="49477"/>
                        </a:lnTo>
                        <a:cubicBezTo>
                          <a:pt x="219070" y="49477"/>
                          <a:pt x="220974" y="22139"/>
                          <a:pt x="195043" y="23007"/>
                        </a:cubicBezTo>
                        <a:cubicBezTo>
                          <a:pt x="194904" y="25730"/>
                          <a:pt x="194175" y="32980"/>
                          <a:pt x="190465" y="38586"/>
                        </a:cubicBezTo>
                        <a:cubicBezTo>
                          <a:pt x="189727" y="39693"/>
                          <a:pt x="188521" y="40301"/>
                          <a:pt x="187284" y="40301"/>
                        </a:cubicBezTo>
                        <a:cubicBezTo>
                          <a:pt x="186556" y="40301"/>
                          <a:pt x="185828" y="40092"/>
                          <a:pt x="185179" y="39663"/>
                        </a:cubicBezTo>
                        <a:cubicBezTo>
                          <a:pt x="183424" y="38496"/>
                          <a:pt x="182945" y="36132"/>
                          <a:pt x="184102" y="34377"/>
                        </a:cubicBezTo>
                        <a:cubicBezTo>
                          <a:pt x="187364" y="29450"/>
                          <a:pt x="187453" y="21990"/>
                          <a:pt x="187453" y="21920"/>
                        </a:cubicBezTo>
                        <a:cubicBezTo>
                          <a:pt x="187453" y="21750"/>
                          <a:pt x="187483" y="21591"/>
                          <a:pt x="187503" y="21431"/>
                        </a:cubicBezTo>
                        <a:cubicBezTo>
                          <a:pt x="186825" y="16305"/>
                          <a:pt x="183554" y="4566"/>
                          <a:pt x="167676" y="925"/>
                        </a:cubicBezTo>
                        <a:cubicBezTo>
                          <a:pt x="160575" y="-710"/>
                          <a:pt x="154710" y="147"/>
                          <a:pt x="150511" y="1474"/>
                        </a:cubicBezTo>
                        <a:cubicBezTo>
                          <a:pt x="154411" y="5613"/>
                          <a:pt x="156934" y="10879"/>
                          <a:pt x="157862" y="17033"/>
                        </a:cubicBezTo>
                        <a:cubicBezTo>
                          <a:pt x="159497" y="27814"/>
                          <a:pt x="155957" y="40052"/>
                          <a:pt x="148417" y="50414"/>
                        </a:cubicBezTo>
                        <a:cubicBezTo>
                          <a:pt x="149424" y="51910"/>
                          <a:pt x="150142" y="53765"/>
                          <a:pt x="150411" y="56049"/>
                        </a:cubicBezTo>
                        <a:cubicBezTo>
                          <a:pt x="150651" y="58144"/>
                          <a:pt x="149155" y="60039"/>
                          <a:pt x="147060" y="60278"/>
                        </a:cubicBezTo>
                        <a:cubicBezTo>
                          <a:pt x="146911" y="60298"/>
                          <a:pt x="146761" y="60308"/>
                          <a:pt x="146612" y="60308"/>
                        </a:cubicBezTo>
                        <a:cubicBezTo>
                          <a:pt x="144697" y="60308"/>
                          <a:pt x="143051" y="58882"/>
                          <a:pt x="142822" y="56937"/>
                        </a:cubicBezTo>
                        <a:cubicBezTo>
                          <a:pt x="142293" y="52429"/>
                          <a:pt x="137845" y="52708"/>
                          <a:pt x="136967" y="52818"/>
                        </a:cubicBezTo>
                        <a:cubicBezTo>
                          <a:pt x="134893" y="53067"/>
                          <a:pt x="132978" y="51561"/>
                          <a:pt x="132738" y="49467"/>
                        </a:cubicBezTo>
                        <a:cubicBezTo>
                          <a:pt x="132499" y="47372"/>
                          <a:pt x="133995" y="45477"/>
                          <a:pt x="136089" y="45238"/>
                        </a:cubicBezTo>
                        <a:cubicBezTo>
                          <a:pt x="137935" y="45028"/>
                          <a:pt x="140149" y="45208"/>
                          <a:pt x="142273" y="45916"/>
                        </a:cubicBezTo>
                        <a:cubicBezTo>
                          <a:pt x="148636" y="37179"/>
                          <a:pt x="151648" y="27006"/>
                          <a:pt x="150312" y="18190"/>
                        </a:cubicBezTo>
                        <a:cubicBezTo>
                          <a:pt x="149384" y="12086"/>
                          <a:pt x="146412" y="7179"/>
                          <a:pt x="141714" y="3947"/>
                        </a:cubicBezTo>
                        <a:cubicBezTo>
                          <a:pt x="138234" y="1943"/>
                          <a:pt x="129656" y="-2107"/>
                          <a:pt x="122136" y="1344"/>
                        </a:cubicBezTo>
                        <a:cubicBezTo>
                          <a:pt x="125108" y="4177"/>
                          <a:pt x="128480" y="8864"/>
                          <a:pt x="128480" y="15587"/>
                        </a:cubicBezTo>
                        <a:cubicBezTo>
                          <a:pt x="128480" y="17691"/>
                          <a:pt x="126774" y="19406"/>
                          <a:pt x="124660" y="19406"/>
                        </a:cubicBezTo>
                        <a:cubicBezTo>
                          <a:pt x="122545" y="19406"/>
                          <a:pt x="120840" y="17701"/>
                          <a:pt x="120840" y="15587"/>
                        </a:cubicBezTo>
                        <a:cubicBezTo>
                          <a:pt x="120840" y="10759"/>
                          <a:pt x="117858" y="7568"/>
                          <a:pt x="115873" y="5982"/>
                        </a:cubicBezTo>
                        <a:cubicBezTo>
                          <a:pt x="111824" y="4546"/>
                          <a:pt x="75121" y="-7423"/>
                          <a:pt x="69366" y="28851"/>
                        </a:cubicBezTo>
                        <a:cubicBezTo>
                          <a:pt x="69366" y="28851"/>
                          <a:pt x="47614" y="23735"/>
                          <a:pt x="40902" y="41997"/>
                        </a:cubicBezTo>
                        <a:cubicBezTo>
                          <a:pt x="48551" y="44440"/>
                          <a:pt x="55413" y="49457"/>
                          <a:pt x="60560" y="56578"/>
                        </a:cubicBezTo>
                        <a:cubicBezTo>
                          <a:pt x="66574" y="64896"/>
                          <a:pt x="69526" y="75248"/>
                          <a:pt x="68778" y="84893"/>
                        </a:cubicBezTo>
                        <a:cubicBezTo>
                          <a:pt x="70693" y="85930"/>
                          <a:pt x="72378" y="87536"/>
                          <a:pt x="73485" y="89949"/>
                        </a:cubicBezTo>
                        <a:cubicBezTo>
                          <a:pt x="74353" y="91864"/>
                          <a:pt x="73505" y="94128"/>
                          <a:pt x="71590" y="95006"/>
                        </a:cubicBezTo>
                        <a:cubicBezTo>
                          <a:pt x="71082" y="95235"/>
                          <a:pt x="70543" y="95345"/>
                          <a:pt x="70014" y="95345"/>
                        </a:cubicBezTo>
                        <a:cubicBezTo>
                          <a:pt x="68568" y="95345"/>
                          <a:pt x="67182" y="94517"/>
                          <a:pt x="66544" y="93111"/>
                        </a:cubicBezTo>
                        <a:cubicBezTo>
                          <a:pt x="66105" y="92154"/>
                          <a:pt x="65277" y="91625"/>
                          <a:pt x="64330" y="91306"/>
                        </a:cubicBezTo>
                        <a:cubicBezTo>
                          <a:pt x="64230" y="91306"/>
                          <a:pt x="64130" y="91306"/>
                          <a:pt x="64030" y="91276"/>
                        </a:cubicBezTo>
                        <a:cubicBezTo>
                          <a:pt x="63731" y="91226"/>
                          <a:pt x="63452" y="91136"/>
                          <a:pt x="63193" y="91027"/>
                        </a:cubicBezTo>
                        <a:cubicBezTo>
                          <a:pt x="61118" y="90727"/>
                          <a:pt x="58924" y="91206"/>
                          <a:pt x="58884" y="91216"/>
                        </a:cubicBezTo>
                        <a:cubicBezTo>
                          <a:pt x="56849" y="91735"/>
                          <a:pt x="54765" y="90498"/>
                          <a:pt x="54246" y="88463"/>
                        </a:cubicBezTo>
                        <a:cubicBezTo>
                          <a:pt x="53728" y="86419"/>
                          <a:pt x="54964" y="84344"/>
                          <a:pt x="57009" y="83826"/>
                        </a:cubicBezTo>
                        <a:cubicBezTo>
                          <a:pt x="58206" y="83517"/>
                          <a:pt x="59682" y="83297"/>
                          <a:pt x="61278" y="83267"/>
                        </a:cubicBezTo>
                        <a:cubicBezTo>
                          <a:pt x="61607" y="75697"/>
                          <a:pt x="59153" y="67629"/>
                          <a:pt x="54406" y="61056"/>
                        </a:cubicBezTo>
                        <a:cubicBezTo>
                          <a:pt x="49539" y="54324"/>
                          <a:pt x="42866" y="49916"/>
                          <a:pt x="35546" y="48479"/>
                        </a:cubicBezTo>
                        <a:cubicBezTo>
                          <a:pt x="35087" y="48459"/>
                          <a:pt x="34638" y="48429"/>
                          <a:pt x="34179" y="48429"/>
                        </a:cubicBezTo>
                        <a:cubicBezTo>
                          <a:pt x="15299" y="48429"/>
                          <a:pt x="0" y="62931"/>
                          <a:pt x="0" y="80824"/>
                        </a:cubicBezTo>
                        <a:cubicBezTo>
                          <a:pt x="0" y="98716"/>
                          <a:pt x="15299" y="113218"/>
                          <a:pt x="34179" y="113218"/>
                        </a:cubicBezTo>
                        <a:lnTo>
                          <a:pt x="44163" y="113218"/>
                        </a:lnTo>
                        <a:cubicBezTo>
                          <a:pt x="43884" y="106585"/>
                          <a:pt x="42148" y="101898"/>
                          <a:pt x="39076" y="99674"/>
                        </a:cubicBezTo>
                        <a:cubicBezTo>
                          <a:pt x="35077" y="96761"/>
                          <a:pt x="29602" y="98407"/>
                          <a:pt x="29552" y="98417"/>
                        </a:cubicBezTo>
                        <a:cubicBezTo>
                          <a:pt x="27547" y="99035"/>
                          <a:pt x="25403" y="97918"/>
                          <a:pt x="24774" y="95924"/>
                        </a:cubicBezTo>
                        <a:cubicBezTo>
                          <a:pt x="24146" y="93919"/>
                          <a:pt x="25233" y="91795"/>
                          <a:pt x="27228" y="91146"/>
                        </a:cubicBezTo>
                        <a:cubicBezTo>
                          <a:pt x="27597" y="91027"/>
                          <a:pt x="36324" y="88304"/>
                          <a:pt x="43475" y="93440"/>
                        </a:cubicBezTo>
                        <a:cubicBezTo>
                          <a:pt x="48681" y="97170"/>
                          <a:pt x="51454" y="103843"/>
                          <a:pt x="51793" y="113218"/>
                        </a:cubicBezTo>
                        <a:lnTo>
                          <a:pt x="69007" y="113218"/>
                        </a:lnTo>
                        <a:cubicBezTo>
                          <a:pt x="69007" y="113218"/>
                          <a:pt x="82611" y="112330"/>
                          <a:pt x="86910" y="100601"/>
                        </a:cubicBezTo>
                        <a:cubicBezTo>
                          <a:pt x="89174" y="94448"/>
                          <a:pt x="87648" y="87207"/>
                          <a:pt x="83678" y="83886"/>
                        </a:cubicBezTo>
                        <a:cubicBezTo>
                          <a:pt x="82501" y="82898"/>
                          <a:pt x="82033" y="81302"/>
                          <a:pt x="82481" y="79836"/>
                        </a:cubicBezTo>
                        <a:cubicBezTo>
                          <a:pt x="82930" y="78370"/>
                          <a:pt x="84217" y="77313"/>
                          <a:pt x="85743" y="77163"/>
                        </a:cubicBezTo>
                        <a:cubicBezTo>
                          <a:pt x="86760" y="77044"/>
                          <a:pt x="95258" y="75707"/>
                          <a:pt x="95836" y="65395"/>
                        </a:cubicBezTo>
                        <a:cubicBezTo>
                          <a:pt x="94350" y="64776"/>
                          <a:pt x="93273" y="63988"/>
                          <a:pt x="92934" y="63729"/>
                        </a:cubicBezTo>
                        <a:cubicBezTo>
                          <a:pt x="91278" y="62422"/>
                          <a:pt x="90989" y="60029"/>
                          <a:pt x="92295" y="58373"/>
                        </a:cubicBezTo>
                        <a:cubicBezTo>
                          <a:pt x="93592" y="56728"/>
                          <a:pt x="95986" y="56438"/>
                          <a:pt x="97631" y="57715"/>
                        </a:cubicBezTo>
                        <a:cubicBezTo>
                          <a:pt x="98080" y="58054"/>
                          <a:pt x="98728" y="58373"/>
                          <a:pt x="99187" y="58513"/>
                        </a:cubicBezTo>
                        <a:cubicBezTo>
                          <a:pt x="99237" y="58513"/>
                          <a:pt x="99287" y="58493"/>
                          <a:pt x="99337" y="58483"/>
                        </a:cubicBezTo>
                        <a:cubicBezTo>
                          <a:pt x="99436" y="58483"/>
                          <a:pt x="99536" y="58483"/>
                          <a:pt x="99626" y="58483"/>
                        </a:cubicBezTo>
                        <a:cubicBezTo>
                          <a:pt x="99646" y="58453"/>
                          <a:pt x="99656" y="58433"/>
                          <a:pt x="99686" y="58383"/>
                        </a:cubicBezTo>
                        <a:cubicBezTo>
                          <a:pt x="100783" y="56578"/>
                          <a:pt x="103137" y="56019"/>
                          <a:pt x="104932" y="57107"/>
                        </a:cubicBezTo>
                        <a:cubicBezTo>
                          <a:pt x="106727" y="58204"/>
                          <a:pt x="107306" y="60547"/>
                          <a:pt x="106209" y="62353"/>
                        </a:cubicBezTo>
                        <a:cubicBezTo>
                          <a:pt x="105401" y="63689"/>
                          <a:pt x="104433" y="64557"/>
                          <a:pt x="103486" y="65125"/>
                        </a:cubicBezTo>
                        <a:cubicBezTo>
                          <a:pt x="103217" y="75069"/>
                          <a:pt x="97851" y="80465"/>
                          <a:pt x="92605" y="82968"/>
                        </a:cubicBezTo>
                        <a:cubicBezTo>
                          <a:pt x="95756" y="88593"/>
                          <a:pt x="96464" y="96203"/>
                          <a:pt x="94121" y="103055"/>
                        </a:cubicBezTo>
                        <a:cubicBezTo>
                          <a:pt x="92694" y="107214"/>
                          <a:pt x="90261" y="110615"/>
                          <a:pt x="87139" y="113198"/>
                        </a:cubicBezTo>
                        <a:lnTo>
                          <a:pt x="139929" y="113198"/>
                        </a:lnTo>
                        <a:cubicBezTo>
                          <a:pt x="133377" y="107533"/>
                          <a:pt x="130225" y="99424"/>
                          <a:pt x="131681" y="91027"/>
                        </a:cubicBezTo>
                        <a:cubicBezTo>
                          <a:pt x="117090" y="90249"/>
                          <a:pt x="110378" y="97888"/>
                          <a:pt x="110078" y="98238"/>
                        </a:cubicBezTo>
                        <a:cubicBezTo>
                          <a:pt x="109320" y="99125"/>
                          <a:pt x="108243" y="99584"/>
                          <a:pt x="107156" y="99584"/>
                        </a:cubicBezTo>
                        <a:cubicBezTo>
                          <a:pt x="106288" y="99584"/>
                          <a:pt x="105431" y="99295"/>
                          <a:pt x="104713" y="98696"/>
                        </a:cubicBezTo>
                        <a:cubicBezTo>
                          <a:pt x="103107" y="97350"/>
                          <a:pt x="102877" y="94976"/>
                          <a:pt x="104204" y="93360"/>
                        </a:cubicBezTo>
                        <a:cubicBezTo>
                          <a:pt x="104403" y="93121"/>
                          <a:pt x="106717" y="90428"/>
                          <a:pt x="111245" y="87885"/>
                        </a:cubicBezTo>
                        <a:cubicBezTo>
                          <a:pt x="108812" y="85072"/>
                          <a:pt x="106987" y="80844"/>
                          <a:pt x="107555" y="74830"/>
                        </a:cubicBezTo>
                        <a:cubicBezTo>
                          <a:pt x="107755" y="72735"/>
                          <a:pt x="109590" y="71189"/>
                          <a:pt x="111714" y="71399"/>
                        </a:cubicBezTo>
                        <a:cubicBezTo>
                          <a:pt x="113808" y="71598"/>
                          <a:pt x="115344" y="73463"/>
                          <a:pt x="115145" y="75558"/>
                        </a:cubicBezTo>
                        <a:cubicBezTo>
                          <a:pt x="114527" y="81981"/>
                          <a:pt x="117967" y="84085"/>
                          <a:pt x="119254" y="84644"/>
                        </a:cubicBezTo>
                        <a:cubicBezTo>
                          <a:pt x="123383" y="83546"/>
                          <a:pt x="128410" y="83018"/>
                          <a:pt x="134334" y="83606"/>
                        </a:cubicBezTo>
                        <a:cubicBezTo>
                          <a:pt x="137964" y="77123"/>
                          <a:pt x="145096" y="71209"/>
                          <a:pt x="156834" y="69045"/>
                        </a:cubicBezTo>
                        <a:cubicBezTo>
                          <a:pt x="156106" y="65544"/>
                          <a:pt x="155857" y="60727"/>
                          <a:pt x="158400" y="56648"/>
                        </a:cubicBezTo>
                        <a:cubicBezTo>
                          <a:pt x="160964" y="52529"/>
                          <a:pt x="165581" y="50285"/>
                          <a:pt x="172124" y="49985"/>
                        </a:cubicBezTo>
                        <a:cubicBezTo>
                          <a:pt x="174268" y="49926"/>
                          <a:pt x="176014" y="51521"/>
                          <a:pt x="176113" y="53626"/>
                        </a:cubicBezTo>
                        <a:cubicBezTo>
                          <a:pt x="176213" y="55730"/>
                          <a:pt x="174577" y="57515"/>
                          <a:pt x="172473" y="57615"/>
                        </a:cubicBezTo>
                        <a:cubicBezTo>
                          <a:pt x="168603" y="57795"/>
                          <a:pt x="166050" y="58822"/>
                          <a:pt x="164893" y="60667"/>
                        </a:cubicBezTo>
                        <a:cubicBezTo>
                          <a:pt x="162988" y="63709"/>
                          <a:pt x="164534" y="68945"/>
                          <a:pt x="165292" y="70700"/>
                        </a:cubicBezTo>
                        <a:cubicBezTo>
                          <a:pt x="165771" y="71827"/>
                          <a:pt x="165691" y="73114"/>
                          <a:pt x="165073" y="74161"/>
                        </a:cubicBezTo>
                        <a:cubicBezTo>
                          <a:pt x="164444" y="75209"/>
                          <a:pt x="163357" y="75907"/>
                          <a:pt x="162140" y="76016"/>
                        </a:cubicBezTo>
                        <a:cubicBezTo>
                          <a:pt x="147180" y="77383"/>
                          <a:pt x="140488" y="85262"/>
                          <a:pt x="139211" y="92174"/>
                        </a:cubicBezTo>
                        <a:cubicBezTo>
                          <a:pt x="137855" y="99554"/>
                          <a:pt x="142193" y="108909"/>
                          <a:pt x="151628" y="113188"/>
                        </a:cubicBezTo>
                        <a:lnTo>
                          <a:pt x="192181" y="113188"/>
                        </a:lnTo>
                        <a:cubicBezTo>
                          <a:pt x="181748" y="106186"/>
                          <a:pt x="175226" y="94697"/>
                          <a:pt x="175226" y="82080"/>
                        </a:cubicBezTo>
                        <a:cubicBezTo>
                          <a:pt x="175226" y="79976"/>
                          <a:pt x="176931" y="78260"/>
                          <a:pt x="179046" y="78260"/>
                        </a:cubicBezTo>
                        <a:cubicBezTo>
                          <a:pt x="181160" y="78260"/>
                          <a:pt x="182865" y="79966"/>
                          <a:pt x="182865" y="82080"/>
                        </a:cubicBezTo>
                        <a:cubicBezTo>
                          <a:pt x="182865" y="95116"/>
                          <a:pt x="192759" y="107473"/>
                          <a:pt x="207151" y="113188"/>
                        </a:cubicBezTo>
                        <a:lnTo>
                          <a:pt x="210303" y="113188"/>
                        </a:lnTo>
                        <a:cubicBezTo>
                          <a:pt x="229183" y="113188"/>
                          <a:pt x="244482" y="98686"/>
                          <a:pt x="244482" y="80794"/>
                        </a:cubicBezTo>
                        <a:cubicBezTo>
                          <a:pt x="244482" y="65774"/>
                          <a:pt x="233701" y="53147"/>
                          <a:pt x="219070" y="49487"/>
                        </a:cubicBezTo>
                        <a:close/>
                        <a:moveTo>
                          <a:pt x="107336" y="46525"/>
                        </a:moveTo>
                        <a:cubicBezTo>
                          <a:pt x="106628" y="47113"/>
                          <a:pt x="105760" y="47402"/>
                          <a:pt x="104902" y="47402"/>
                        </a:cubicBezTo>
                        <a:cubicBezTo>
                          <a:pt x="103805" y="47402"/>
                          <a:pt x="102718" y="46933"/>
                          <a:pt x="101970" y="46026"/>
                        </a:cubicBezTo>
                        <a:cubicBezTo>
                          <a:pt x="92286" y="34367"/>
                          <a:pt x="84426" y="35364"/>
                          <a:pt x="84087" y="35414"/>
                        </a:cubicBezTo>
                        <a:cubicBezTo>
                          <a:pt x="82023" y="35713"/>
                          <a:pt x="80078" y="34317"/>
                          <a:pt x="79739" y="32272"/>
                        </a:cubicBezTo>
                        <a:cubicBezTo>
                          <a:pt x="79400" y="30228"/>
                          <a:pt x="80716" y="28283"/>
                          <a:pt x="82751" y="27904"/>
                        </a:cubicBezTo>
                        <a:cubicBezTo>
                          <a:pt x="83030" y="27854"/>
                          <a:pt x="86999" y="27176"/>
                          <a:pt x="92724" y="29450"/>
                        </a:cubicBezTo>
                        <a:cubicBezTo>
                          <a:pt x="93602" y="25939"/>
                          <a:pt x="95986" y="22049"/>
                          <a:pt x="101202" y="18888"/>
                        </a:cubicBezTo>
                        <a:cubicBezTo>
                          <a:pt x="103007" y="17801"/>
                          <a:pt x="105351" y="18359"/>
                          <a:pt x="106448" y="20164"/>
                        </a:cubicBezTo>
                        <a:cubicBezTo>
                          <a:pt x="107545" y="21960"/>
                          <a:pt x="106977" y="24313"/>
                          <a:pt x="105171" y="25410"/>
                        </a:cubicBezTo>
                        <a:cubicBezTo>
                          <a:pt x="99965" y="28582"/>
                          <a:pt x="99746" y="32053"/>
                          <a:pt x="99955" y="33579"/>
                        </a:cubicBezTo>
                        <a:cubicBezTo>
                          <a:pt x="102478" y="35454"/>
                          <a:pt x="105131" y="37897"/>
                          <a:pt x="107844" y="41159"/>
                        </a:cubicBezTo>
                        <a:cubicBezTo>
                          <a:pt x="109191" y="42784"/>
                          <a:pt x="108971" y="45188"/>
                          <a:pt x="107346" y="46534"/>
                        </a:cubicBezTo>
                        <a:close/>
                        <a:moveTo>
                          <a:pt x="224326" y="79647"/>
                        </a:moveTo>
                        <a:cubicBezTo>
                          <a:pt x="223568" y="80594"/>
                          <a:pt x="222461" y="81093"/>
                          <a:pt x="221334" y="81093"/>
                        </a:cubicBezTo>
                        <a:cubicBezTo>
                          <a:pt x="220506" y="81093"/>
                          <a:pt x="219668" y="80824"/>
                          <a:pt x="218970" y="80265"/>
                        </a:cubicBezTo>
                        <a:cubicBezTo>
                          <a:pt x="218232" y="79677"/>
                          <a:pt x="217633" y="79058"/>
                          <a:pt x="217145" y="78430"/>
                        </a:cubicBezTo>
                        <a:cubicBezTo>
                          <a:pt x="215349" y="78789"/>
                          <a:pt x="213345" y="79028"/>
                          <a:pt x="211220" y="79028"/>
                        </a:cubicBezTo>
                        <a:cubicBezTo>
                          <a:pt x="204089" y="79028"/>
                          <a:pt x="195801" y="76475"/>
                          <a:pt x="190944" y="67569"/>
                        </a:cubicBezTo>
                        <a:cubicBezTo>
                          <a:pt x="184461" y="55700"/>
                          <a:pt x="190844" y="44370"/>
                          <a:pt x="195123" y="40032"/>
                        </a:cubicBezTo>
                        <a:cubicBezTo>
                          <a:pt x="196599" y="38526"/>
                          <a:pt x="199023" y="38516"/>
                          <a:pt x="200519" y="40002"/>
                        </a:cubicBezTo>
                        <a:cubicBezTo>
                          <a:pt x="202015" y="41478"/>
                          <a:pt x="202035" y="43882"/>
                          <a:pt x="200559" y="45388"/>
                        </a:cubicBezTo>
                        <a:cubicBezTo>
                          <a:pt x="200190" y="45767"/>
                          <a:pt x="192291" y="54134"/>
                          <a:pt x="197636" y="63918"/>
                        </a:cubicBezTo>
                        <a:cubicBezTo>
                          <a:pt x="202224" y="72316"/>
                          <a:pt x="211041" y="71857"/>
                          <a:pt x="215509" y="70980"/>
                        </a:cubicBezTo>
                        <a:cubicBezTo>
                          <a:pt x="215828" y="69573"/>
                          <a:pt x="216437" y="68307"/>
                          <a:pt x="217145" y="67359"/>
                        </a:cubicBezTo>
                        <a:cubicBezTo>
                          <a:pt x="218411" y="65674"/>
                          <a:pt x="220795" y="65325"/>
                          <a:pt x="222480" y="66581"/>
                        </a:cubicBezTo>
                        <a:cubicBezTo>
                          <a:pt x="224156" y="67828"/>
                          <a:pt x="224515" y="70182"/>
                          <a:pt x="223298" y="71867"/>
                        </a:cubicBezTo>
                        <a:cubicBezTo>
                          <a:pt x="223169" y="72067"/>
                          <a:pt x="223079" y="72246"/>
                          <a:pt x="223009" y="72416"/>
                        </a:cubicBezTo>
                        <a:cubicBezTo>
                          <a:pt x="223039" y="72486"/>
                          <a:pt x="223079" y="72536"/>
                          <a:pt x="223099" y="72605"/>
                        </a:cubicBezTo>
                        <a:cubicBezTo>
                          <a:pt x="223258" y="73044"/>
                          <a:pt x="223308" y="73493"/>
                          <a:pt x="223298" y="73932"/>
                        </a:cubicBezTo>
                        <a:cubicBezTo>
                          <a:pt x="223428" y="74072"/>
                          <a:pt x="223578" y="74191"/>
                          <a:pt x="223707" y="74291"/>
                        </a:cubicBezTo>
                        <a:cubicBezTo>
                          <a:pt x="225363" y="75598"/>
                          <a:pt x="225632" y="78001"/>
                          <a:pt x="224326" y="796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817" name="Google Shape;1817;p46"/>
              <p:cNvGrpSpPr/>
              <p:nvPr/>
            </p:nvGrpSpPr>
            <p:grpSpPr>
              <a:xfrm>
                <a:off x="1641646" y="129663"/>
                <a:ext cx="456680" cy="456680"/>
                <a:chOff x="1641646" y="129663"/>
                <a:chExt cx="456680" cy="456680"/>
              </a:xfrm>
            </p:grpSpPr>
            <p:sp>
              <p:nvSpPr>
                <p:cNvPr id="1818" name="Google Shape;1818;p46"/>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9" name="Google Shape;1819;p46"/>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820" name="Google Shape;1820;p46"/>
            <p:cNvSpPr/>
            <p:nvPr/>
          </p:nvSpPr>
          <p:spPr>
            <a:xfrm>
              <a:off x="6776053" y="1641583"/>
              <a:ext cx="205200" cy="2052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821" name="Google Shape;1821;p46"/>
            <p:cNvSpPr/>
            <p:nvPr/>
          </p:nvSpPr>
          <p:spPr>
            <a:xfrm>
              <a:off x="6630527" y="1546634"/>
              <a:ext cx="145500" cy="1455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1822" name="Google Shape;1822;p46"/>
            <p:cNvGrpSpPr/>
            <p:nvPr/>
          </p:nvGrpSpPr>
          <p:grpSpPr>
            <a:xfrm>
              <a:off x="5771180" y="4390420"/>
              <a:ext cx="1104313" cy="262465"/>
              <a:chOff x="4928923" y="4250091"/>
              <a:chExt cx="1488895" cy="353869"/>
            </a:xfrm>
          </p:grpSpPr>
          <p:sp>
            <p:nvSpPr>
              <p:cNvPr id="1823" name="Google Shape;1823;p46"/>
              <p:cNvSpPr/>
              <p:nvPr/>
            </p:nvSpPr>
            <p:spPr>
              <a:xfrm>
                <a:off x="4928923" y="4427066"/>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4" name="Google Shape;1824;p46"/>
              <p:cNvSpPr/>
              <p:nvPr/>
            </p:nvSpPr>
            <p:spPr>
              <a:xfrm>
                <a:off x="5229049"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5" name="Google Shape;1825;p46"/>
              <p:cNvSpPr/>
              <p:nvPr/>
            </p:nvSpPr>
            <p:spPr>
              <a:xfrm>
                <a:off x="5539800"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6" name="Google Shape;1826;p46"/>
              <p:cNvSpPr/>
              <p:nvPr/>
            </p:nvSpPr>
            <p:spPr>
              <a:xfrm>
                <a:off x="5850521"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7" name="Google Shape;1827;p46"/>
              <p:cNvSpPr/>
              <p:nvPr/>
            </p:nvSpPr>
            <p:spPr>
              <a:xfrm>
                <a:off x="4992423" y="4427066"/>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8" name="Google Shape;1828;p46"/>
              <p:cNvSpPr/>
              <p:nvPr/>
            </p:nvSpPr>
            <p:spPr>
              <a:xfrm>
                <a:off x="5087361" y="4427066"/>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9" name="Google Shape;1829;p46"/>
              <p:cNvSpPr/>
              <p:nvPr/>
            </p:nvSpPr>
            <p:spPr>
              <a:xfrm>
                <a:off x="5175468" y="4250091"/>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0" name="Google Shape;1830;p46"/>
              <p:cNvSpPr/>
              <p:nvPr/>
            </p:nvSpPr>
            <p:spPr>
              <a:xfrm>
                <a:off x="5475594"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1" name="Google Shape;1831;p46"/>
              <p:cNvSpPr/>
              <p:nvPr/>
            </p:nvSpPr>
            <p:spPr>
              <a:xfrm>
                <a:off x="5786317"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2" name="Google Shape;1832;p46"/>
              <p:cNvSpPr/>
              <p:nvPr/>
            </p:nvSpPr>
            <p:spPr>
              <a:xfrm>
                <a:off x="6097068"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3" name="Google Shape;1833;p46"/>
              <p:cNvSpPr/>
              <p:nvPr/>
            </p:nvSpPr>
            <p:spPr>
              <a:xfrm>
                <a:off x="5238968" y="4250091"/>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4" name="Google Shape;1834;p46"/>
              <p:cNvSpPr/>
              <p:nvPr/>
            </p:nvSpPr>
            <p:spPr>
              <a:xfrm>
                <a:off x="5333907" y="4250091"/>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5" name="Google Shape;1835;p46"/>
              <p:cNvSpPr/>
              <p:nvPr/>
            </p:nvSpPr>
            <p:spPr>
              <a:xfrm>
                <a:off x="5224171" y="4416469"/>
                <a:ext cx="908878" cy="21183"/>
              </a:xfrm>
              <a:custGeom>
                <a:rect b="b" l="l" r="r" t="t"/>
                <a:pathLst>
                  <a:path extrusionOk="0" h="13845" w="594038">
                    <a:moveTo>
                      <a:pt x="0" y="0"/>
                    </a:moveTo>
                    <a:lnTo>
                      <a:pt x="594038" y="0"/>
                    </a:lnTo>
                    <a:lnTo>
                      <a:pt x="594038" y="13846"/>
                    </a:lnTo>
                    <a:lnTo>
                      <a:pt x="0" y="138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36" name="Google Shape;1836;p46"/>
            <p:cNvGrpSpPr/>
            <p:nvPr/>
          </p:nvGrpSpPr>
          <p:grpSpPr>
            <a:xfrm>
              <a:off x="5530217" y="3243408"/>
              <a:ext cx="614269" cy="476610"/>
              <a:chOff x="3466001" y="1655937"/>
              <a:chExt cx="1273624" cy="988202"/>
            </a:xfrm>
          </p:grpSpPr>
          <p:sp>
            <p:nvSpPr>
              <p:cNvPr id="1837" name="Google Shape;1837;p46"/>
              <p:cNvSpPr/>
              <p:nvPr/>
            </p:nvSpPr>
            <p:spPr>
              <a:xfrm>
                <a:off x="3482199" y="1800209"/>
                <a:ext cx="1245247" cy="843930"/>
              </a:xfrm>
              <a:custGeom>
                <a:rect b="b" l="l" r="r" t="t"/>
                <a:pathLst>
                  <a:path extrusionOk="0" h="551588" w="813887">
                    <a:moveTo>
                      <a:pt x="397808" y="662"/>
                    </a:moveTo>
                    <a:cubicBezTo>
                      <a:pt x="194194" y="8346"/>
                      <a:pt x="28152" y="80107"/>
                      <a:pt x="4409" y="216528"/>
                    </a:cubicBezTo>
                    <a:lnTo>
                      <a:pt x="0" y="216687"/>
                    </a:lnTo>
                    <a:lnTo>
                      <a:pt x="3010" y="296433"/>
                    </a:lnTo>
                    <a:cubicBezTo>
                      <a:pt x="8853" y="451338"/>
                      <a:pt x="194690" y="559572"/>
                      <a:pt x="418576" y="551127"/>
                    </a:cubicBezTo>
                    <a:cubicBezTo>
                      <a:pt x="640798" y="542734"/>
                      <a:pt x="816898" y="422691"/>
                      <a:pt x="813764" y="269273"/>
                    </a:cubicBezTo>
                    <a:lnTo>
                      <a:pt x="813888" y="269273"/>
                    </a:lnTo>
                    <a:cubicBezTo>
                      <a:pt x="813888" y="269273"/>
                      <a:pt x="810754" y="186110"/>
                      <a:pt x="810754" y="186110"/>
                    </a:cubicBezTo>
                    <a:lnTo>
                      <a:pt x="806345" y="186269"/>
                    </a:lnTo>
                    <a:cubicBezTo>
                      <a:pt x="772404" y="52026"/>
                      <a:pt x="601421" y="-7022"/>
                      <a:pt x="397808" y="6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8" name="Google Shape;1838;p46"/>
              <p:cNvSpPr/>
              <p:nvPr/>
            </p:nvSpPr>
            <p:spPr>
              <a:xfrm rot="-129136">
                <a:off x="3481703" y="1678960"/>
                <a:ext cx="1242222" cy="859504"/>
              </a:xfrm>
              <a:custGeom>
                <a:rect b="b" l="l" r="r" t="t"/>
                <a:pathLst>
                  <a:path extrusionOk="0" h="561371" w="811337">
                    <a:moveTo>
                      <a:pt x="811338" y="280686"/>
                    </a:moveTo>
                    <a:cubicBezTo>
                      <a:pt x="811338" y="435704"/>
                      <a:pt x="629713" y="561371"/>
                      <a:pt x="405669" y="561371"/>
                    </a:cubicBezTo>
                    <a:cubicBezTo>
                      <a:pt x="181624" y="561371"/>
                      <a:pt x="0" y="435704"/>
                      <a:pt x="0" y="280686"/>
                    </a:cubicBezTo>
                    <a:cubicBezTo>
                      <a:pt x="0" y="125667"/>
                      <a:pt x="181624" y="0"/>
                      <a:pt x="405669" y="0"/>
                    </a:cubicBezTo>
                    <a:cubicBezTo>
                      <a:pt x="629713" y="0"/>
                      <a:pt x="811338" y="125667"/>
                      <a:pt x="811338" y="28068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9" name="Google Shape;1839;p46"/>
              <p:cNvSpPr/>
              <p:nvPr/>
            </p:nvSpPr>
            <p:spPr>
              <a:xfrm>
                <a:off x="3700174" y="1981433"/>
                <a:ext cx="783031" cy="254756"/>
              </a:xfrm>
              <a:custGeom>
                <a:rect b="b" l="l" r="r" t="t"/>
                <a:pathLst>
                  <a:path extrusionOk="0" h="166507" w="511785">
                    <a:moveTo>
                      <a:pt x="457249" y="57925"/>
                    </a:moveTo>
                    <a:cubicBezTo>
                      <a:pt x="467094" y="57554"/>
                      <a:pt x="476141" y="57093"/>
                      <a:pt x="485206" y="56898"/>
                    </a:cubicBezTo>
                    <a:cubicBezTo>
                      <a:pt x="500097" y="56562"/>
                      <a:pt x="511570" y="63928"/>
                      <a:pt x="511782" y="73807"/>
                    </a:cubicBezTo>
                    <a:cubicBezTo>
                      <a:pt x="511995" y="83421"/>
                      <a:pt x="501177" y="91477"/>
                      <a:pt x="486747" y="92239"/>
                    </a:cubicBezTo>
                    <a:cubicBezTo>
                      <a:pt x="477451" y="92734"/>
                      <a:pt x="468138" y="92965"/>
                      <a:pt x="460861" y="93248"/>
                    </a:cubicBezTo>
                    <a:cubicBezTo>
                      <a:pt x="453726" y="103659"/>
                      <a:pt x="448644" y="113822"/>
                      <a:pt x="440394" y="122568"/>
                    </a:cubicBezTo>
                    <a:cubicBezTo>
                      <a:pt x="419448" y="144753"/>
                      <a:pt x="389172" y="156864"/>
                      <a:pt x="351423" y="159360"/>
                    </a:cubicBezTo>
                    <a:cubicBezTo>
                      <a:pt x="335134" y="160423"/>
                      <a:pt x="323077" y="153571"/>
                      <a:pt x="322262" y="143337"/>
                    </a:cubicBezTo>
                    <a:cubicBezTo>
                      <a:pt x="321466" y="133103"/>
                      <a:pt x="332337" y="125153"/>
                      <a:pt x="348608" y="124055"/>
                    </a:cubicBezTo>
                    <a:cubicBezTo>
                      <a:pt x="385135" y="121630"/>
                      <a:pt x="411817" y="100118"/>
                      <a:pt x="409250" y="75153"/>
                    </a:cubicBezTo>
                    <a:cubicBezTo>
                      <a:pt x="406789" y="51233"/>
                      <a:pt x="376211" y="33580"/>
                      <a:pt x="340995" y="35758"/>
                    </a:cubicBezTo>
                    <a:cubicBezTo>
                      <a:pt x="307585" y="37830"/>
                      <a:pt x="281540" y="57925"/>
                      <a:pt x="281469" y="81615"/>
                    </a:cubicBezTo>
                    <a:cubicBezTo>
                      <a:pt x="281380" y="115132"/>
                      <a:pt x="260382" y="140787"/>
                      <a:pt x="217339" y="156917"/>
                    </a:cubicBezTo>
                    <a:cubicBezTo>
                      <a:pt x="154538" y="180448"/>
                      <a:pt x="77360" y="158794"/>
                      <a:pt x="56573" y="112511"/>
                    </a:cubicBezTo>
                    <a:cubicBezTo>
                      <a:pt x="56024" y="111290"/>
                      <a:pt x="55281" y="110121"/>
                      <a:pt x="54431" y="108563"/>
                    </a:cubicBezTo>
                    <a:cubicBezTo>
                      <a:pt x="45472" y="108900"/>
                      <a:pt x="36442" y="109307"/>
                      <a:pt x="27395" y="109572"/>
                    </a:cubicBezTo>
                    <a:cubicBezTo>
                      <a:pt x="11849" y="110015"/>
                      <a:pt x="252" y="102844"/>
                      <a:pt x="4" y="92717"/>
                    </a:cubicBezTo>
                    <a:cubicBezTo>
                      <a:pt x="-244" y="82890"/>
                      <a:pt x="10734" y="74940"/>
                      <a:pt x="25783" y="74214"/>
                    </a:cubicBezTo>
                    <a:cubicBezTo>
                      <a:pt x="34813" y="73772"/>
                      <a:pt x="43861" y="73506"/>
                      <a:pt x="53227" y="73152"/>
                    </a:cubicBezTo>
                    <a:cubicBezTo>
                      <a:pt x="58291" y="57766"/>
                      <a:pt x="67976" y="44221"/>
                      <a:pt x="83663" y="32837"/>
                    </a:cubicBezTo>
                    <a:cubicBezTo>
                      <a:pt x="104715" y="17557"/>
                      <a:pt x="130317" y="8952"/>
                      <a:pt x="160310" y="7128"/>
                    </a:cubicBezTo>
                    <a:cubicBezTo>
                      <a:pt x="176528" y="6137"/>
                      <a:pt x="188692" y="12953"/>
                      <a:pt x="189506" y="23152"/>
                    </a:cubicBezTo>
                    <a:cubicBezTo>
                      <a:pt x="190321" y="33385"/>
                      <a:pt x="179432" y="41353"/>
                      <a:pt x="163161" y="42433"/>
                    </a:cubicBezTo>
                    <a:cubicBezTo>
                      <a:pt x="126599" y="44859"/>
                      <a:pt x="100023" y="66300"/>
                      <a:pt x="102519" y="91318"/>
                    </a:cubicBezTo>
                    <a:cubicBezTo>
                      <a:pt x="104927" y="115415"/>
                      <a:pt x="136036" y="133156"/>
                      <a:pt x="171535" y="130660"/>
                    </a:cubicBezTo>
                    <a:cubicBezTo>
                      <a:pt x="204521" y="128358"/>
                      <a:pt x="230371" y="108315"/>
                      <a:pt x="230229" y="84855"/>
                    </a:cubicBezTo>
                    <a:cubicBezTo>
                      <a:pt x="230052" y="55057"/>
                      <a:pt x="247297" y="31084"/>
                      <a:pt x="283239" y="14069"/>
                    </a:cubicBezTo>
                    <a:cubicBezTo>
                      <a:pt x="345793" y="-15535"/>
                      <a:pt x="430744" y="3640"/>
                      <a:pt x="454611" y="52313"/>
                    </a:cubicBezTo>
                    <a:cubicBezTo>
                      <a:pt x="455461" y="54030"/>
                      <a:pt x="456222" y="55783"/>
                      <a:pt x="457196" y="578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0" name="Google Shape;1840;p46"/>
              <p:cNvSpPr/>
              <p:nvPr/>
            </p:nvSpPr>
            <p:spPr>
              <a:xfrm>
                <a:off x="3596882" y="1758035"/>
                <a:ext cx="1011263" cy="392783"/>
              </a:xfrm>
              <a:custGeom>
                <a:rect b="b" l="l" r="r" t="t"/>
                <a:pathLst>
                  <a:path extrusionOk="0" h="256721" w="660956">
                    <a:moveTo>
                      <a:pt x="97" y="241407"/>
                    </a:moveTo>
                    <a:cubicBezTo>
                      <a:pt x="292" y="246577"/>
                      <a:pt x="823" y="251658"/>
                      <a:pt x="1496" y="256722"/>
                    </a:cubicBezTo>
                    <a:cubicBezTo>
                      <a:pt x="8419" y="137210"/>
                      <a:pt x="148009" y="37652"/>
                      <a:pt x="323010" y="31047"/>
                    </a:cubicBezTo>
                    <a:cubicBezTo>
                      <a:pt x="498012" y="24443"/>
                      <a:pt x="644702" y="113201"/>
                      <a:pt x="660619" y="231863"/>
                    </a:cubicBezTo>
                    <a:cubicBezTo>
                      <a:pt x="660920" y="226764"/>
                      <a:pt x="661062" y="221647"/>
                      <a:pt x="660867" y="216477"/>
                    </a:cubicBezTo>
                    <a:cubicBezTo>
                      <a:pt x="656105" y="90237"/>
                      <a:pt x="504333" y="-6541"/>
                      <a:pt x="321860" y="346"/>
                    </a:cubicBezTo>
                    <a:cubicBezTo>
                      <a:pt x="139404" y="7233"/>
                      <a:pt x="-4648" y="115166"/>
                      <a:pt x="115" y="2414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1" name="Google Shape;1841;p46"/>
              <p:cNvSpPr/>
              <p:nvPr/>
            </p:nvSpPr>
            <p:spPr>
              <a:xfrm>
                <a:off x="3584516" y="1745753"/>
                <a:ext cx="1035916" cy="725142"/>
              </a:xfrm>
              <a:custGeom>
                <a:rect b="b" l="l" r="r" t="t"/>
                <a:pathLst>
                  <a:path extrusionOk="0" h="473949" w="677069">
                    <a:moveTo>
                      <a:pt x="580560" y="397767"/>
                    </a:moveTo>
                    <a:cubicBezTo>
                      <a:pt x="521141" y="441482"/>
                      <a:pt x="438987" y="470130"/>
                      <a:pt x="347450" y="473600"/>
                    </a:cubicBezTo>
                    <a:lnTo>
                      <a:pt x="347450" y="473600"/>
                    </a:lnTo>
                    <a:cubicBezTo>
                      <a:pt x="160851" y="480647"/>
                      <a:pt x="5042" y="380204"/>
                      <a:pt x="120" y="249749"/>
                    </a:cubicBezTo>
                    <a:cubicBezTo>
                      <a:pt x="-4820" y="119260"/>
                      <a:pt x="143004" y="7414"/>
                      <a:pt x="329620" y="349"/>
                    </a:cubicBezTo>
                    <a:cubicBezTo>
                      <a:pt x="516219" y="-6698"/>
                      <a:pt x="672027" y="93746"/>
                      <a:pt x="676949" y="224200"/>
                    </a:cubicBezTo>
                    <a:cubicBezTo>
                      <a:pt x="679464" y="290684"/>
                      <a:pt x="642300" y="352370"/>
                      <a:pt x="580560" y="397785"/>
                    </a:cubicBezTo>
                    <a:close/>
                    <a:moveTo>
                      <a:pt x="346865" y="457524"/>
                    </a:moveTo>
                    <a:cubicBezTo>
                      <a:pt x="524611" y="450831"/>
                      <a:pt x="665476" y="346386"/>
                      <a:pt x="660873" y="224802"/>
                    </a:cubicBezTo>
                    <a:cubicBezTo>
                      <a:pt x="656287" y="103183"/>
                      <a:pt x="507950" y="9698"/>
                      <a:pt x="330204" y="16408"/>
                    </a:cubicBezTo>
                    <a:cubicBezTo>
                      <a:pt x="152476" y="23119"/>
                      <a:pt x="11593" y="127546"/>
                      <a:pt x="16197" y="249130"/>
                    </a:cubicBezTo>
                    <a:cubicBezTo>
                      <a:pt x="20783" y="370749"/>
                      <a:pt x="169120" y="464234"/>
                      <a:pt x="346865" y="457524"/>
                    </a:cubicBezTo>
                    <a:lnTo>
                      <a:pt x="346865" y="45752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42" name="Google Shape;1842;p46"/>
            <p:cNvGrpSpPr/>
            <p:nvPr/>
          </p:nvGrpSpPr>
          <p:grpSpPr>
            <a:xfrm>
              <a:off x="5986070" y="3720127"/>
              <a:ext cx="614309" cy="589334"/>
              <a:chOff x="4851169" y="2730840"/>
              <a:chExt cx="1420368" cy="1362622"/>
            </a:xfrm>
          </p:grpSpPr>
          <p:sp>
            <p:nvSpPr>
              <p:cNvPr id="1843" name="Google Shape;1843;p46"/>
              <p:cNvSpPr/>
              <p:nvPr/>
            </p:nvSpPr>
            <p:spPr>
              <a:xfrm>
                <a:off x="4968927" y="2989430"/>
                <a:ext cx="1073235" cy="991269"/>
              </a:xfrm>
              <a:custGeom>
                <a:rect b="b" l="l" r="r" t="t"/>
                <a:pathLst>
                  <a:path extrusionOk="0" h="647888" w="701461">
                    <a:moveTo>
                      <a:pt x="505208" y="128395"/>
                    </a:moveTo>
                    <a:cubicBezTo>
                      <a:pt x="354942" y="8652"/>
                      <a:pt x="192122" y="-42180"/>
                      <a:pt x="91253" y="40753"/>
                    </a:cubicBezTo>
                    <a:lnTo>
                      <a:pt x="87995" y="38168"/>
                    </a:lnTo>
                    <a:lnTo>
                      <a:pt x="41094" y="97021"/>
                    </a:lnTo>
                    <a:cubicBezTo>
                      <a:pt x="-50001" y="211345"/>
                      <a:pt x="16270" y="403008"/>
                      <a:pt x="181498" y="534666"/>
                    </a:cubicBezTo>
                    <a:cubicBezTo>
                      <a:pt x="345505" y="665350"/>
                      <a:pt x="545205" y="687836"/>
                      <a:pt x="637327" y="576238"/>
                    </a:cubicBezTo>
                    <a:lnTo>
                      <a:pt x="637416" y="576309"/>
                    </a:lnTo>
                    <a:lnTo>
                      <a:pt x="686318" y="514942"/>
                    </a:lnTo>
                    <a:lnTo>
                      <a:pt x="683061" y="512357"/>
                    </a:lnTo>
                    <a:cubicBezTo>
                      <a:pt x="741365" y="395518"/>
                      <a:pt x="655458" y="248155"/>
                      <a:pt x="505191" y="12841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4" name="Google Shape;1844;p46"/>
              <p:cNvSpPr/>
              <p:nvPr/>
            </p:nvSpPr>
            <p:spPr>
              <a:xfrm rot="-3090061">
                <a:off x="5156362" y="2826838"/>
                <a:ext cx="809982" cy="1170625"/>
              </a:xfrm>
              <a:custGeom>
                <a:rect b="b" l="l" r="r" t="t"/>
                <a:pathLst>
                  <a:path extrusionOk="0" h="765055" w="529359">
                    <a:moveTo>
                      <a:pt x="529360" y="382528"/>
                    </a:moveTo>
                    <a:cubicBezTo>
                      <a:pt x="529360" y="593792"/>
                      <a:pt x="410859" y="765056"/>
                      <a:pt x="264680" y="765056"/>
                    </a:cubicBezTo>
                    <a:cubicBezTo>
                      <a:pt x="118501" y="765056"/>
                      <a:pt x="0" y="593792"/>
                      <a:pt x="0" y="382528"/>
                    </a:cubicBezTo>
                    <a:cubicBezTo>
                      <a:pt x="0" y="171264"/>
                      <a:pt x="118501" y="0"/>
                      <a:pt x="264680" y="0"/>
                    </a:cubicBezTo>
                    <a:cubicBezTo>
                      <a:pt x="410859" y="0"/>
                      <a:pt x="529360" y="171264"/>
                      <a:pt x="529360" y="38252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5" name="Google Shape;1845;p46"/>
              <p:cNvSpPr/>
              <p:nvPr/>
            </p:nvSpPr>
            <p:spPr>
              <a:xfrm>
                <a:off x="5260338" y="3168531"/>
                <a:ext cx="586143" cy="475305"/>
              </a:xfrm>
              <a:custGeom>
                <a:rect b="b" l="l" r="r" t="t"/>
                <a:pathLst>
                  <a:path extrusionOk="0" h="310657" w="383100">
                    <a:moveTo>
                      <a:pt x="351074" y="261090"/>
                    </a:moveTo>
                    <a:cubicBezTo>
                      <a:pt x="358351" y="266880"/>
                      <a:pt x="365096" y="272121"/>
                      <a:pt x="371683" y="277539"/>
                    </a:cubicBezTo>
                    <a:cubicBezTo>
                      <a:pt x="382537" y="286462"/>
                      <a:pt x="386201" y="298785"/>
                      <a:pt x="380288" y="305956"/>
                    </a:cubicBezTo>
                    <a:cubicBezTo>
                      <a:pt x="374516" y="312967"/>
                      <a:pt x="361856" y="312064"/>
                      <a:pt x="351056" y="303725"/>
                    </a:cubicBezTo>
                    <a:cubicBezTo>
                      <a:pt x="344098" y="298360"/>
                      <a:pt x="337299" y="292801"/>
                      <a:pt x="331934" y="288534"/>
                    </a:cubicBezTo>
                    <a:cubicBezTo>
                      <a:pt x="320425" y="291579"/>
                      <a:pt x="310546" y="295722"/>
                      <a:pt x="299267" y="296909"/>
                    </a:cubicBezTo>
                    <a:cubicBezTo>
                      <a:pt x="270655" y="299883"/>
                      <a:pt x="241547" y="289915"/>
                      <a:pt x="213041" y="268473"/>
                    </a:cubicBezTo>
                    <a:cubicBezTo>
                      <a:pt x="200736" y="259231"/>
                      <a:pt x="196327" y="246908"/>
                      <a:pt x="202046" y="239100"/>
                    </a:cubicBezTo>
                    <a:cubicBezTo>
                      <a:pt x="207783" y="231292"/>
                      <a:pt x="220425" y="232283"/>
                      <a:pt x="232730" y="241526"/>
                    </a:cubicBezTo>
                    <a:cubicBezTo>
                      <a:pt x="260333" y="262259"/>
                      <a:pt x="292628" y="263286"/>
                      <a:pt x="306155" y="243863"/>
                    </a:cubicBezTo>
                    <a:cubicBezTo>
                      <a:pt x="319115" y="225254"/>
                      <a:pt x="308120" y="193827"/>
                      <a:pt x="281597" y="173731"/>
                    </a:cubicBezTo>
                    <a:cubicBezTo>
                      <a:pt x="256438" y="154662"/>
                      <a:pt x="225471" y="153016"/>
                      <a:pt x="210846" y="169907"/>
                    </a:cubicBezTo>
                    <a:cubicBezTo>
                      <a:pt x="190166" y="193809"/>
                      <a:pt x="159376" y="199245"/>
                      <a:pt x="118689" y="184284"/>
                    </a:cubicBezTo>
                    <a:cubicBezTo>
                      <a:pt x="59322" y="162470"/>
                      <a:pt x="17484" y="99527"/>
                      <a:pt x="31099" y="53670"/>
                    </a:cubicBezTo>
                    <a:cubicBezTo>
                      <a:pt x="31454" y="52466"/>
                      <a:pt x="31648" y="51174"/>
                      <a:pt x="31985" y="49527"/>
                    </a:cubicBezTo>
                    <a:cubicBezTo>
                      <a:pt x="25381" y="44268"/>
                      <a:pt x="18670" y="38992"/>
                      <a:pt x="12048" y="33627"/>
                    </a:cubicBezTo>
                    <a:cubicBezTo>
                      <a:pt x="664" y="24385"/>
                      <a:pt x="-3214" y="12115"/>
                      <a:pt x="2841" y="4732"/>
                    </a:cubicBezTo>
                    <a:cubicBezTo>
                      <a:pt x="8720" y="-2439"/>
                      <a:pt x="21450" y="-1376"/>
                      <a:pt x="32658" y="7352"/>
                    </a:cubicBezTo>
                    <a:cubicBezTo>
                      <a:pt x="39386" y="12593"/>
                      <a:pt x="46007" y="17976"/>
                      <a:pt x="52913" y="23482"/>
                    </a:cubicBezTo>
                    <a:cubicBezTo>
                      <a:pt x="65997" y="15603"/>
                      <a:pt x="81259" y="11885"/>
                      <a:pt x="99460" y="13390"/>
                    </a:cubicBezTo>
                    <a:cubicBezTo>
                      <a:pt x="123912" y="15408"/>
                      <a:pt x="147496" y="25005"/>
                      <a:pt x="170070" y="42161"/>
                    </a:cubicBezTo>
                    <a:cubicBezTo>
                      <a:pt x="182269" y="51439"/>
                      <a:pt x="186784" y="63798"/>
                      <a:pt x="181083" y="71570"/>
                    </a:cubicBezTo>
                    <a:cubicBezTo>
                      <a:pt x="175364" y="79378"/>
                      <a:pt x="162687" y="78387"/>
                      <a:pt x="150399" y="69145"/>
                    </a:cubicBezTo>
                    <a:cubicBezTo>
                      <a:pt x="122761" y="48394"/>
                      <a:pt x="90590" y="47367"/>
                      <a:pt x="76975" y="66790"/>
                    </a:cubicBezTo>
                    <a:cubicBezTo>
                      <a:pt x="63872" y="85505"/>
                      <a:pt x="75204" y="117304"/>
                      <a:pt x="102116" y="137364"/>
                    </a:cubicBezTo>
                    <a:cubicBezTo>
                      <a:pt x="127117" y="156008"/>
                      <a:pt x="157924" y="157584"/>
                      <a:pt x="172248" y="140728"/>
                    </a:cubicBezTo>
                    <a:cubicBezTo>
                      <a:pt x="190449" y="119322"/>
                      <a:pt x="217521" y="112789"/>
                      <a:pt x="253676" y="122739"/>
                    </a:cubicBezTo>
                    <a:cubicBezTo>
                      <a:pt x="316583" y="140055"/>
                      <a:pt x="365522" y="206008"/>
                      <a:pt x="352650" y="255478"/>
                    </a:cubicBezTo>
                    <a:cubicBezTo>
                      <a:pt x="352189" y="257230"/>
                      <a:pt x="351676" y="258948"/>
                      <a:pt x="351074" y="2610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6" name="Google Shape;1846;p46"/>
              <p:cNvSpPr/>
              <p:nvPr/>
            </p:nvSpPr>
            <p:spPr>
              <a:xfrm>
                <a:off x="5175441" y="3018842"/>
                <a:ext cx="811982" cy="707533"/>
              </a:xfrm>
              <a:custGeom>
                <a:rect b="b" l="l" r="r" t="t"/>
                <a:pathLst>
                  <a:path extrusionOk="0" h="462440" w="530707">
                    <a:moveTo>
                      <a:pt x="8428" y="63039"/>
                    </a:moveTo>
                    <a:cubicBezTo>
                      <a:pt x="5383" y="66846"/>
                      <a:pt x="2638" y="70812"/>
                      <a:pt x="0" y="74849"/>
                    </a:cubicBezTo>
                    <a:cubicBezTo>
                      <a:pt x="78453" y="-6313"/>
                      <a:pt x="239467" y="8365"/>
                      <a:pt x="368611" y="111269"/>
                    </a:cubicBezTo>
                    <a:cubicBezTo>
                      <a:pt x="497756" y="214174"/>
                      <a:pt x="548022" y="367840"/>
                      <a:pt x="486424" y="462441"/>
                    </a:cubicBezTo>
                    <a:cubicBezTo>
                      <a:pt x="489770" y="458970"/>
                      <a:pt x="493028" y="455412"/>
                      <a:pt x="496056" y="451587"/>
                    </a:cubicBezTo>
                    <a:cubicBezTo>
                      <a:pt x="570295" y="358421"/>
                      <a:pt x="521321" y="195902"/>
                      <a:pt x="386653" y="88606"/>
                    </a:cubicBezTo>
                    <a:cubicBezTo>
                      <a:pt x="252003" y="-18689"/>
                      <a:pt x="82649" y="-30145"/>
                      <a:pt x="8410" y="630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7" name="Google Shape;1847;p46"/>
              <p:cNvSpPr/>
              <p:nvPr/>
            </p:nvSpPr>
            <p:spPr>
              <a:xfrm>
                <a:off x="5123996" y="3007633"/>
                <a:ext cx="874732" cy="809812"/>
              </a:xfrm>
              <a:custGeom>
                <a:rect b="b" l="l" r="r" t="t"/>
                <a:pathLst>
                  <a:path extrusionOk="0" h="529289" w="571720">
                    <a:moveTo>
                      <a:pt x="359958" y="528440"/>
                    </a:moveTo>
                    <a:cubicBezTo>
                      <a:pt x="290605" y="523146"/>
                      <a:pt x="214241" y="493100"/>
                      <a:pt x="146695" y="439275"/>
                    </a:cubicBezTo>
                    <a:lnTo>
                      <a:pt x="146695" y="439275"/>
                    </a:lnTo>
                    <a:cubicBezTo>
                      <a:pt x="8981" y="329536"/>
                      <a:pt x="-40630" y="161918"/>
                      <a:pt x="36106" y="65635"/>
                    </a:cubicBezTo>
                    <a:cubicBezTo>
                      <a:pt x="112824" y="-30665"/>
                      <a:pt x="287294" y="-19705"/>
                      <a:pt x="425026" y="90016"/>
                    </a:cubicBezTo>
                    <a:cubicBezTo>
                      <a:pt x="562739" y="199737"/>
                      <a:pt x="612350" y="367373"/>
                      <a:pt x="535614" y="463656"/>
                    </a:cubicBezTo>
                    <a:cubicBezTo>
                      <a:pt x="496521" y="512718"/>
                      <a:pt x="432019" y="533947"/>
                      <a:pt x="359958" y="528440"/>
                    </a:cubicBezTo>
                    <a:close/>
                    <a:moveTo>
                      <a:pt x="156167" y="427430"/>
                    </a:moveTo>
                    <a:cubicBezTo>
                      <a:pt x="287330" y="531964"/>
                      <a:pt x="452274" y="543950"/>
                      <a:pt x="523752" y="454219"/>
                    </a:cubicBezTo>
                    <a:cubicBezTo>
                      <a:pt x="595282" y="364469"/>
                      <a:pt x="546751" y="206412"/>
                      <a:pt x="415571" y="101896"/>
                    </a:cubicBezTo>
                    <a:cubicBezTo>
                      <a:pt x="284408" y="-2619"/>
                      <a:pt x="119464" y="-14624"/>
                      <a:pt x="47987" y="75108"/>
                    </a:cubicBezTo>
                    <a:cubicBezTo>
                      <a:pt x="-23544" y="164857"/>
                      <a:pt x="24987" y="322914"/>
                      <a:pt x="156167" y="427430"/>
                    </a:cubicBezTo>
                    <a:lnTo>
                      <a:pt x="156167" y="4274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48" name="Google Shape;1848;p46"/>
            <p:cNvGrpSpPr/>
            <p:nvPr/>
          </p:nvGrpSpPr>
          <p:grpSpPr>
            <a:xfrm>
              <a:off x="6600632" y="1979770"/>
              <a:ext cx="1639573" cy="2673381"/>
              <a:chOff x="6815843" y="1949382"/>
              <a:chExt cx="1723689" cy="2810535"/>
            </a:xfrm>
          </p:grpSpPr>
          <p:grpSp>
            <p:nvGrpSpPr>
              <p:cNvPr id="1849" name="Google Shape;1849;p46"/>
              <p:cNvGrpSpPr/>
              <p:nvPr/>
            </p:nvGrpSpPr>
            <p:grpSpPr>
              <a:xfrm>
                <a:off x="6815843" y="1949382"/>
                <a:ext cx="1723689" cy="2810535"/>
                <a:chOff x="278575" y="235669"/>
                <a:chExt cx="1800762" cy="2936205"/>
              </a:xfrm>
            </p:grpSpPr>
            <p:sp>
              <p:nvSpPr>
                <p:cNvPr id="1850" name="Google Shape;1850;p46"/>
                <p:cNvSpPr/>
                <p:nvPr/>
              </p:nvSpPr>
              <p:spPr>
                <a:xfrm>
                  <a:off x="278575" y="235669"/>
                  <a:ext cx="1685768" cy="2936181"/>
                </a:xfrm>
                <a:custGeom>
                  <a:rect b="b" l="l" r="r" t="t"/>
                  <a:pathLst>
                    <a:path extrusionOk="0" h="2936181" w="1685768">
                      <a:moveTo>
                        <a:pt x="130322" y="0"/>
                      </a:moveTo>
                      <a:lnTo>
                        <a:pt x="1555447" y="0"/>
                      </a:lnTo>
                      <a:cubicBezTo>
                        <a:pt x="1627376" y="0"/>
                        <a:pt x="1685768" y="58392"/>
                        <a:pt x="1685768" y="130322"/>
                      </a:cubicBezTo>
                      <a:lnTo>
                        <a:pt x="1685768" y="2805860"/>
                      </a:lnTo>
                      <a:cubicBezTo>
                        <a:pt x="1685768" y="2877790"/>
                        <a:pt x="1627376" y="2936182"/>
                        <a:pt x="1555447" y="2936182"/>
                      </a:cubicBezTo>
                      <a:lnTo>
                        <a:pt x="130322" y="2936182"/>
                      </a:lnTo>
                      <a:cubicBezTo>
                        <a:pt x="58392" y="2936182"/>
                        <a:pt x="0" y="2877790"/>
                        <a:pt x="0" y="2805860"/>
                      </a:cubicBezTo>
                      <a:lnTo>
                        <a:pt x="0" y="130322"/>
                      </a:lnTo>
                      <a:cubicBezTo>
                        <a:pt x="0" y="58392"/>
                        <a:pt x="58392" y="0"/>
                        <a:pt x="13032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1" name="Google Shape;1851;p46"/>
                <p:cNvSpPr/>
                <p:nvPr/>
              </p:nvSpPr>
              <p:spPr>
                <a:xfrm>
                  <a:off x="1684654" y="235669"/>
                  <a:ext cx="279700" cy="2936205"/>
                </a:xfrm>
                <a:custGeom>
                  <a:rect b="b" l="l" r="r" t="t"/>
                  <a:pathLst>
                    <a:path extrusionOk="0" h="2936205" w="279700">
                      <a:moveTo>
                        <a:pt x="279701" y="2800771"/>
                      </a:moveTo>
                      <a:lnTo>
                        <a:pt x="279701" y="135423"/>
                      </a:lnTo>
                      <a:cubicBezTo>
                        <a:pt x="279701" y="60635"/>
                        <a:pt x="219066" y="0"/>
                        <a:pt x="144278" y="0"/>
                      </a:cubicBezTo>
                      <a:lnTo>
                        <a:pt x="0" y="0"/>
                      </a:lnTo>
                      <a:cubicBezTo>
                        <a:pt x="74788" y="0"/>
                        <a:pt x="135423" y="60635"/>
                        <a:pt x="135423" y="135423"/>
                      </a:cubicBezTo>
                      <a:lnTo>
                        <a:pt x="135423" y="2800782"/>
                      </a:lnTo>
                      <a:cubicBezTo>
                        <a:pt x="135423" y="2875571"/>
                        <a:pt x="74788" y="2936205"/>
                        <a:pt x="0" y="2936205"/>
                      </a:cubicBezTo>
                      <a:lnTo>
                        <a:pt x="144278" y="2936205"/>
                      </a:lnTo>
                      <a:cubicBezTo>
                        <a:pt x="219066" y="2936205"/>
                        <a:pt x="279701" y="2875571"/>
                        <a:pt x="279701" y="280078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2" name="Google Shape;1852;p46"/>
                <p:cNvSpPr/>
                <p:nvPr/>
              </p:nvSpPr>
              <p:spPr>
                <a:xfrm>
                  <a:off x="1854252" y="547639"/>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3" name="Google Shape;1853;p46"/>
                <p:cNvSpPr/>
                <p:nvPr/>
              </p:nvSpPr>
              <p:spPr>
                <a:xfrm>
                  <a:off x="1854252" y="1015913"/>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4" name="Google Shape;1854;p46"/>
                <p:cNvSpPr/>
                <p:nvPr/>
              </p:nvSpPr>
              <p:spPr>
                <a:xfrm>
                  <a:off x="324754" y="337555"/>
                  <a:ext cx="1383837" cy="2571362"/>
                </a:xfrm>
                <a:custGeom>
                  <a:rect b="b" l="l" r="r" t="t"/>
                  <a:pathLst>
                    <a:path extrusionOk="0" h="2571362" w="1383837">
                      <a:moveTo>
                        <a:pt x="1315987" y="0"/>
                      </a:moveTo>
                      <a:cubicBezTo>
                        <a:pt x="1353460" y="0"/>
                        <a:pt x="1383838" y="30378"/>
                        <a:pt x="1383838" y="67851"/>
                      </a:cubicBezTo>
                      <a:lnTo>
                        <a:pt x="1383838" y="2503512"/>
                      </a:lnTo>
                      <a:cubicBezTo>
                        <a:pt x="1383838" y="2540985"/>
                        <a:pt x="1353460" y="2571363"/>
                        <a:pt x="1315987" y="2571363"/>
                      </a:cubicBezTo>
                      <a:lnTo>
                        <a:pt x="67851" y="2571363"/>
                      </a:lnTo>
                      <a:cubicBezTo>
                        <a:pt x="30378" y="2571363"/>
                        <a:pt x="0" y="2540985"/>
                        <a:pt x="0" y="2503512"/>
                      </a:cubicBezTo>
                      <a:lnTo>
                        <a:pt x="0" y="67851"/>
                      </a:lnTo>
                      <a:cubicBezTo>
                        <a:pt x="0" y="30378"/>
                        <a:pt x="30378" y="0"/>
                        <a:pt x="6785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5" name="Google Shape;1855;p46"/>
                <p:cNvSpPr/>
                <p:nvPr/>
              </p:nvSpPr>
              <p:spPr>
                <a:xfrm>
                  <a:off x="411139"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6" name="Google Shape;1856;p46"/>
                <p:cNvSpPr/>
                <p:nvPr/>
              </p:nvSpPr>
              <p:spPr>
                <a:xfrm>
                  <a:off x="847655" y="2481546"/>
                  <a:ext cx="338034" cy="113204"/>
                </a:xfrm>
                <a:custGeom>
                  <a:rect b="b" l="l" r="r" t="t"/>
                  <a:pathLst>
                    <a:path extrusionOk="0" h="113204" w="338034">
                      <a:moveTo>
                        <a:pt x="281432" y="113205"/>
                      </a:moveTo>
                      <a:lnTo>
                        <a:pt x="56602" y="113205"/>
                      </a:lnTo>
                      <a:cubicBezTo>
                        <a:pt x="25344" y="113205"/>
                        <a:pt x="0" y="87861"/>
                        <a:pt x="0" y="56603"/>
                      </a:cubicBezTo>
                      <a:lnTo>
                        <a:pt x="0" y="56603"/>
                      </a:lnTo>
                      <a:cubicBezTo>
                        <a:pt x="0" y="25344"/>
                        <a:pt x="25344" y="0"/>
                        <a:pt x="56602" y="0"/>
                      </a:cubicBezTo>
                      <a:lnTo>
                        <a:pt x="281432" y="0"/>
                      </a:lnTo>
                      <a:cubicBezTo>
                        <a:pt x="312691" y="0"/>
                        <a:pt x="338034" y="25344"/>
                        <a:pt x="338034" y="56603"/>
                      </a:cubicBezTo>
                      <a:lnTo>
                        <a:pt x="338034" y="56603"/>
                      </a:lnTo>
                      <a:cubicBezTo>
                        <a:pt x="338034" y="87861"/>
                        <a:pt x="312691" y="113205"/>
                        <a:pt x="281432"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7" name="Google Shape;1857;p46"/>
                <p:cNvSpPr/>
                <p:nvPr/>
              </p:nvSpPr>
              <p:spPr>
                <a:xfrm>
                  <a:off x="1284195"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8" name="Google Shape;1858;p46"/>
                <p:cNvSpPr/>
                <p:nvPr/>
              </p:nvSpPr>
              <p:spPr>
                <a:xfrm>
                  <a:off x="411127" y="576747"/>
                  <a:ext cx="1208011" cy="1804109"/>
                </a:xfrm>
                <a:custGeom>
                  <a:rect b="b" l="l" r="r" t="t"/>
                  <a:pathLst>
                    <a:path extrusionOk="0" h="1804109" w="1208011">
                      <a:moveTo>
                        <a:pt x="1202875" y="0"/>
                      </a:moveTo>
                      <a:cubicBezTo>
                        <a:pt x="1205712" y="0"/>
                        <a:pt x="1208011" y="2300"/>
                        <a:pt x="1208011" y="5136"/>
                      </a:cubicBezTo>
                      <a:lnTo>
                        <a:pt x="1208011" y="1798973"/>
                      </a:lnTo>
                      <a:cubicBezTo>
                        <a:pt x="1208011" y="1801810"/>
                        <a:pt x="1205712" y="1804109"/>
                        <a:pt x="1202875" y="1804109"/>
                      </a:cubicBezTo>
                      <a:lnTo>
                        <a:pt x="5136" y="1804109"/>
                      </a:lnTo>
                      <a:cubicBezTo>
                        <a:pt x="2300" y="1804109"/>
                        <a:pt x="0" y="1801810"/>
                        <a:pt x="0" y="1798973"/>
                      </a:cubicBezTo>
                      <a:lnTo>
                        <a:pt x="0" y="5136"/>
                      </a:lnTo>
                      <a:cubicBezTo>
                        <a:pt x="0" y="2300"/>
                        <a:pt x="2300" y="0"/>
                        <a:pt x="513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9" name="Google Shape;1859;p46"/>
                <p:cNvSpPr/>
                <p:nvPr/>
              </p:nvSpPr>
              <p:spPr>
                <a:xfrm>
                  <a:off x="411127" y="576747"/>
                  <a:ext cx="1208011" cy="1804120"/>
                </a:xfrm>
                <a:custGeom>
                  <a:rect b="b" l="l" r="r" t="t"/>
                  <a:pathLst>
                    <a:path extrusionOk="0" h="1804120" w="1208011">
                      <a:moveTo>
                        <a:pt x="1168305" y="0"/>
                      </a:moveTo>
                      <a:lnTo>
                        <a:pt x="1083349" y="0"/>
                      </a:lnTo>
                      <a:lnTo>
                        <a:pt x="1083349" y="1581371"/>
                      </a:lnTo>
                      <a:lnTo>
                        <a:pt x="0" y="1581371"/>
                      </a:lnTo>
                      <a:lnTo>
                        <a:pt x="0" y="1763938"/>
                      </a:lnTo>
                      <a:cubicBezTo>
                        <a:pt x="0" y="1786133"/>
                        <a:pt x="17988" y="1804121"/>
                        <a:pt x="40183" y="1804121"/>
                      </a:cubicBezTo>
                      <a:lnTo>
                        <a:pt x="1168305" y="1804121"/>
                      </a:lnTo>
                      <a:cubicBezTo>
                        <a:pt x="1190232" y="1804121"/>
                        <a:pt x="1208011" y="1786342"/>
                        <a:pt x="1208011" y="1764414"/>
                      </a:cubicBezTo>
                      <a:lnTo>
                        <a:pt x="1208011" y="39707"/>
                      </a:lnTo>
                      <a:cubicBezTo>
                        <a:pt x="1208011" y="17779"/>
                        <a:pt x="1190232" y="0"/>
                        <a:pt x="1168305"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0" name="Google Shape;1860;p46"/>
                <p:cNvSpPr/>
                <p:nvPr/>
              </p:nvSpPr>
              <p:spPr>
                <a:xfrm>
                  <a:off x="411127" y="737352"/>
                  <a:ext cx="1083348" cy="6821"/>
                </a:xfrm>
                <a:custGeom>
                  <a:rect b="b" l="l" r="r" t="t"/>
                  <a:pathLst>
                    <a:path extrusionOk="0" h="6821" w="1083348">
                      <a:moveTo>
                        <a:pt x="0" y="0"/>
                      </a:moveTo>
                      <a:lnTo>
                        <a:pt x="1083349" y="0"/>
                      </a:lnTo>
                      <a:lnTo>
                        <a:pt x="1083349" y="6821"/>
                      </a:lnTo>
                      <a:lnTo>
                        <a:pt x="0" y="682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1" name="Google Shape;1861;p46"/>
                <p:cNvSpPr/>
                <p:nvPr/>
              </p:nvSpPr>
              <p:spPr>
                <a:xfrm>
                  <a:off x="411127" y="901360"/>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2" name="Google Shape;1862;p46"/>
                <p:cNvSpPr/>
                <p:nvPr/>
              </p:nvSpPr>
              <p:spPr>
                <a:xfrm>
                  <a:off x="411127" y="1065369"/>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3" name="Google Shape;1863;p46"/>
                <p:cNvSpPr/>
                <p:nvPr/>
              </p:nvSpPr>
              <p:spPr>
                <a:xfrm>
                  <a:off x="411127" y="1229378"/>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4" name="Google Shape;1864;p46"/>
                <p:cNvSpPr/>
                <p:nvPr/>
              </p:nvSpPr>
              <p:spPr>
                <a:xfrm>
                  <a:off x="411127" y="1393387"/>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5" name="Google Shape;1865;p46"/>
                <p:cNvSpPr/>
                <p:nvPr/>
              </p:nvSpPr>
              <p:spPr>
                <a:xfrm>
                  <a:off x="411127" y="155739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6" name="Google Shape;1866;p46"/>
                <p:cNvSpPr/>
                <p:nvPr/>
              </p:nvSpPr>
              <p:spPr>
                <a:xfrm>
                  <a:off x="411127" y="172141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7" name="Google Shape;1867;p46"/>
                <p:cNvSpPr/>
                <p:nvPr/>
              </p:nvSpPr>
              <p:spPr>
                <a:xfrm>
                  <a:off x="411127" y="1885425"/>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8" name="Google Shape;1868;p46"/>
                <p:cNvSpPr/>
                <p:nvPr/>
              </p:nvSpPr>
              <p:spPr>
                <a:xfrm>
                  <a:off x="411127" y="2049434"/>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9" name="Google Shape;1869;p46"/>
                <p:cNvSpPr/>
                <p:nvPr/>
              </p:nvSpPr>
              <p:spPr>
                <a:xfrm>
                  <a:off x="407717" y="649919"/>
                  <a:ext cx="1070983" cy="1147134"/>
                </a:xfrm>
                <a:custGeom>
                  <a:rect b="b" l="l" r="r" t="t"/>
                  <a:pathLst>
                    <a:path extrusionOk="0" h="1147134" w="1070983">
                      <a:moveTo>
                        <a:pt x="319808" y="1147111"/>
                      </a:moveTo>
                      <a:cubicBezTo>
                        <a:pt x="318344" y="1147111"/>
                        <a:pt x="317042" y="1146181"/>
                        <a:pt x="316578" y="1144787"/>
                      </a:cubicBezTo>
                      <a:lnTo>
                        <a:pt x="127399" y="578146"/>
                      </a:lnTo>
                      <a:lnTo>
                        <a:pt x="6618" y="912056"/>
                      </a:lnTo>
                      <a:cubicBezTo>
                        <a:pt x="5979" y="913822"/>
                        <a:pt x="4061" y="914728"/>
                        <a:pt x="2249" y="914101"/>
                      </a:cubicBezTo>
                      <a:cubicBezTo>
                        <a:pt x="482" y="913462"/>
                        <a:pt x="-436" y="911509"/>
                        <a:pt x="203" y="909743"/>
                      </a:cubicBezTo>
                      <a:lnTo>
                        <a:pt x="124320" y="566619"/>
                      </a:lnTo>
                      <a:cubicBezTo>
                        <a:pt x="124808" y="565248"/>
                        <a:pt x="125912" y="564202"/>
                        <a:pt x="127573" y="564365"/>
                      </a:cubicBezTo>
                      <a:cubicBezTo>
                        <a:pt x="129026" y="564388"/>
                        <a:pt x="130293" y="565318"/>
                        <a:pt x="130757" y="566700"/>
                      </a:cubicBezTo>
                      <a:lnTo>
                        <a:pt x="319192" y="1131122"/>
                      </a:lnTo>
                      <a:lnTo>
                        <a:pt x="444947" y="582121"/>
                      </a:lnTo>
                      <a:cubicBezTo>
                        <a:pt x="445284" y="580622"/>
                        <a:pt x="446585" y="579541"/>
                        <a:pt x="448119" y="579471"/>
                      </a:cubicBezTo>
                      <a:cubicBezTo>
                        <a:pt x="449653" y="579343"/>
                        <a:pt x="451036" y="580377"/>
                        <a:pt x="451512" y="581830"/>
                      </a:cubicBezTo>
                      <a:lnTo>
                        <a:pt x="526580" y="815317"/>
                      </a:lnTo>
                      <a:lnTo>
                        <a:pt x="634369" y="271045"/>
                      </a:lnTo>
                      <a:cubicBezTo>
                        <a:pt x="634613" y="269790"/>
                        <a:pt x="635555" y="268779"/>
                        <a:pt x="636775" y="268431"/>
                      </a:cubicBezTo>
                      <a:cubicBezTo>
                        <a:pt x="638007" y="268082"/>
                        <a:pt x="639320" y="268431"/>
                        <a:pt x="640203" y="269372"/>
                      </a:cubicBezTo>
                      <a:lnTo>
                        <a:pt x="659841" y="290265"/>
                      </a:lnTo>
                      <a:lnTo>
                        <a:pt x="739231" y="2500"/>
                      </a:lnTo>
                      <a:cubicBezTo>
                        <a:pt x="739626" y="1071"/>
                        <a:pt x="740904" y="60"/>
                        <a:pt x="742368" y="2"/>
                      </a:cubicBezTo>
                      <a:cubicBezTo>
                        <a:pt x="744088" y="-45"/>
                        <a:pt x="745204" y="850"/>
                        <a:pt x="745715" y="2233"/>
                      </a:cubicBezTo>
                      <a:lnTo>
                        <a:pt x="894478" y="409176"/>
                      </a:lnTo>
                      <a:lnTo>
                        <a:pt x="1017770" y="89629"/>
                      </a:lnTo>
                      <a:cubicBezTo>
                        <a:pt x="1018223" y="88455"/>
                        <a:pt x="1019280" y="87630"/>
                        <a:pt x="1020524" y="87468"/>
                      </a:cubicBezTo>
                      <a:cubicBezTo>
                        <a:pt x="1021744" y="87305"/>
                        <a:pt x="1022987" y="87840"/>
                        <a:pt x="1023731" y="88874"/>
                      </a:cubicBezTo>
                      <a:lnTo>
                        <a:pt x="1070351" y="154226"/>
                      </a:lnTo>
                      <a:cubicBezTo>
                        <a:pt x="1071444" y="155760"/>
                        <a:pt x="1071083" y="157887"/>
                        <a:pt x="1069550" y="158979"/>
                      </a:cubicBezTo>
                      <a:cubicBezTo>
                        <a:pt x="1068004" y="160083"/>
                        <a:pt x="1065889" y="159711"/>
                        <a:pt x="1064797" y="158189"/>
                      </a:cubicBezTo>
                      <a:lnTo>
                        <a:pt x="1021860" y="97984"/>
                      </a:lnTo>
                      <a:lnTo>
                        <a:pt x="897581" y="420099"/>
                      </a:lnTo>
                      <a:cubicBezTo>
                        <a:pt x="897069" y="421412"/>
                        <a:pt x="895814" y="422283"/>
                        <a:pt x="894408" y="422283"/>
                      </a:cubicBezTo>
                      <a:lnTo>
                        <a:pt x="894385" y="422283"/>
                      </a:lnTo>
                      <a:cubicBezTo>
                        <a:pt x="892968" y="422272"/>
                        <a:pt x="891701" y="421377"/>
                        <a:pt x="891213" y="420052"/>
                      </a:cubicBezTo>
                      <a:lnTo>
                        <a:pt x="742996" y="14585"/>
                      </a:lnTo>
                      <a:lnTo>
                        <a:pt x="664826" y="297935"/>
                      </a:lnTo>
                      <a:cubicBezTo>
                        <a:pt x="664501" y="299120"/>
                        <a:pt x="663560" y="300038"/>
                        <a:pt x="662363" y="300340"/>
                      </a:cubicBezTo>
                      <a:cubicBezTo>
                        <a:pt x="661189" y="300642"/>
                        <a:pt x="659899" y="300270"/>
                        <a:pt x="659063" y="299364"/>
                      </a:cubicBezTo>
                      <a:lnTo>
                        <a:pt x="639819" y="278877"/>
                      </a:lnTo>
                      <a:lnTo>
                        <a:pt x="530751" y="829563"/>
                      </a:lnTo>
                      <a:cubicBezTo>
                        <a:pt x="530449" y="831085"/>
                        <a:pt x="529159" y="832213"/>
                        <a:pt x="527602" y="832306"/>
                      </a:cubicBezTo>
                      <a:cubicBezTo>
                        <a:pt x="526115" y="832398"/>
                        <a:pt x="524639" y="831422"/>
                        <a:pt x="524163" y="829947"/>
                      </a:cubicBezTo>
                      <a:lnTo>
                        <a:pt x="448863" y="595739"/>
                      </a:lnTo>
                      <a:lnTo>
                        <a:pt x="323166" y="1144485"/>
                      </a:lnTo>
                      <a:cubicBezTo>
                        <a:pt x="322829" y="1145972"/>
                        <a:pt x="321539" y="1147053"/>
                        <a:pt x="320017" y="1147134"/>
                      </a:cubicBezTo>
                      <a:lnTo>
                        <a:pt x="319843" y="114713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0" name="Google Shape;1870;p46"/>
                <p:cNvSpPr/>
                <p:nvPr/>
              </p:nvSpPr>
              <p:spPr>
                <a:xfrm>
                  <a:off x="508749" y="119119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1" name="Google Shape;1871;p46"/>
                <p:cNvSpPr/>
                <p:nvPr/>
              </p:nvSpPr>
              <p:spPr>
                <a:xfrm>
                  <a:off x="700868" y="1767131"/>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2" name="Google Shape;1872;p46"/>
                <p:cNvSpPr/>
                <p:nvPr/>
              </p:nvSpPr>
              <p:spPr>
                <a:xfrm>
                  <a:off x="831759" y="1206300"/>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3" name="Google Shape;1873;p46"/>
                <p:cNvSpPr/>
                <p:nvPr/>
              </p:nvSpPr>
              <p:spPr>
                <a:xfrm>
                  <a:off x="911207" y="145231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4" name="Google Shape;1874;p46"/>
                <p:cNvSpPr/>
                <p:nvPr/>
              </p:nvSpPr>
              <p:spPr>
                <a:xfrm>
                  <a:off x="1123742" y="626819"/>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5" name="Google Shape;1875;p46"/>
                <p:cNvSpPr/>
                <p:nvPr/>
              </p:nvSpPr>
              <p:spPr>
                <a:xfrm>
                  <a:off x="1402257" y="714262"/>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6" name="Google Shape;1876;p46"/>
                <p:cNvSpPr/>
                <p:nvPr/>
              </p:nvSpPr>
              <p:spPr>
                <a:xfrm>
                  <a:off x="411127" y="2213443"/>
                  <a:ext cx="1208011" cy="6821"/>
                </a:xfrm>
                <a:custGeom>
                  <a:rect b="b" l="l" r="r" t="t"/>
                  <a:pathLst>
                    <a:path extrusionOk="0" h="6821" w="1208011">
                      <a:moveTo>
                        <a:pt x="0" y="0"/>
                      </a:moveTo>
                      <a:lnTo>
                        <a:pt x="1208011" y="0"/>
                      </a:lnTo>
                      <a:lnTo>
                        <a:pt x="1208011"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7" name="Google Shape;1877;p46"/>
                <p:cNvSpPr/>
                <p:nvPr/>
              </p:nvSpPr>
              <p:spPr>
                <a:xfrm>
                  <a:off x="949391" y="2216859"/>
                  <a:ext cx="6821" cy="164008"/>
                </a:xfrm>
                <a:custGeom>
                  <a:rect b="b" l="l" r="r" t="t"/>
                  <a:pathLst>
                    <a:path extrusionOk="0" h="164008" w="6821">
                      <a:moveTo>
                        <a:pt x="0" y="0"/>
                      </a:moveTo>
                      <a:lnTo>
                        <a:pt x="6821" y="0"/>
                      </a:lnTo>
                      <a:lnTo>
                        <a:pt x="6821" y="164009"/>
                      </a:lnTo>
                      <a:lnTo>
                        <a:pt x="0" y="16400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8" name="Google Shape;1878;p46"/>
                <p:cNvSpPr/>
                <p:nvPr/>
              </p:nvSpPr>
              <p:spPr>
                <a:xfrm>
                  <a:off x="491493"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9" name="Google Shape;1879;p46"/>
                <p:cNvSpPr/>
                <p:nvPr/>
              </p:nvSpPr>
              <p:spPr>
                <a:xfrm>
                  <a:off x="1068232"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0" name="Google Shape;1880;p46"/>
                <p:cNvSpPr/>
                <p:nvPr/>
              </p:nvSpPr>
              <p:spPr>
                <a:xfrm>
                  <a:off x="1521644" y="729566"/>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1" name="Google Shape;1881;p46"/>
                <p:cNvSpPr/>
                <p:nvPr/>
              </p:nvSpPr>
              <p:spPr>
                <a:xfrm>
                  <a:off x="1521644" y="893575"/>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2" name="Google Shape;1882;p46"/>
                <p:cNvSpPr/>
                <p:nvPr/>
              </p:nvSpPr>
              <p:spPr>
                <a:xfrm>
                  <a:off x="1521644" y="1057584"/>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3" name="Google Shape;1883;p46"/>
                <p:cNvSpPr/>
                <p:nvPr/>
              </p:nvSpPr>
              <p:spPr>
                <a:xfrm>
                  <a:off x="1521644" y="122159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4" name="Google Shape;1884;p46"/>
                <p:cNvSpPr/>
                <p:nvPr/>
              </p:nvSpPr>
              <p:spPr>
                <a:xfrm>
                  <a:off x="1521644" y="138561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5" name="Google Shape;1885;p46"/>
                <p:cNvSpPr/>
                <p:nvPr/>
              </p:nvSpPr>
              <p:spPr>
                <a:xfrm>
                  <a:off x="1521644" y="1549622"/>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6" name="Google Shape;1886;p46"/>
                <p:cNvSpPr/>
                <p:nvPr/>
              </p:nvSpPr>
              <p:spPr>
                <a:xfrm>
                  <a:off x="1521644" y="1713631"/>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7" name="Google Shape;1887;p46"/>
                <p:cNvSpPr/>
                <p:nvPr/>
              </p:nvSpPr>
              <p:spPr>
                <a:xfrm>
                  <a:off x="1521644" y="1877640"/>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8" name="Google Shape;1888;p46"/>
                <p:cNvSpPr/>
                <p:nvPr/>
              </p:nvSpPr>
              <p:spPr>
                <a:xfrm>
                  <a:off x="1521644" y="2041649"/>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9" name="Google Shape;1889;p46"/>
                <p:cNvSpPr/>
                <p:nvPr/>
              </p:nvSpPr>
              <p:spPr>
                <a:xfrm>
                  <a:off x="471994"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0" name="Google Shape;1890;p46"/>
                <p:cNvSpPr/>
                <p:nvPr/>
              </p:nvSpPr>
              <p:spPr>
                <a:xfrm>
                  <a:off x="437645"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1" name="Google Shape;1891;p46"/>
                <p:cNvSpPr/>
                <p:nvPr/>
              </p:nvSpPr>
              <p:spPr>
                <a:xfrm>
                  <a:off x="506332" y="2083447"/>
                  <a:ext cx="34337" cy="74672"/>
                </a:xfrm>
                <a:custGeom>
                  <a:rect b="b" l="l" r="r" t="t"/>
                  <a:pathLst>
                    <a:path extrusionOk="0" h="74672" w="34337">
                      <a:moveTo>
                        <a:pt x="0" y="0"/>
                      </a:moveTo>
                      <a:lnTo>
                        <a:pt x="34338" y="0"/>
                      </a:lnTo>
                      <a:lnTo>
                        <a:pt x="34338"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2" name="Google Shape;1892;p46"/>
                <p:cNvSpPr/>
                <p:nvPr/>
              </p:nvSpPr>
              <p:spPr>
                <a:xfrm>
                  <a:off x="609369" y="2083447"/>
                  <a:ext cx="34337" cy="74672"/>
                </a:xfrm>
                <a:custGeom>
                  <a:rect b="b" l="l" r="r" t="t"/>
                  <a:pathLst>
                    <a:path extrusionOk="0" h="74672" w="34337">
                      <a:moveTo>
                        <a:pt x="0" y="0"/>
                      </a:moveTo>
                      <a:lnTo>
                        <a:pt x="34338" y="0"/>
                      </a:lnTo>
                      <a:lnTo>
                        <a:pt x="34338" y="74672"/>
                      </a:lnTo>
                      <a:lnTo>
                        <a:pt x="0" y="7467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3" name="Google Shape;1893;p46"/>
                <p:cNvSpPr/>
                <p:nvPr/>
              </p:nvSpPr>
              <p:spPr>
                <a:xfrm>
                  <a:off x="643707" y="2022696"/>
                  <a:ext cx="34337" cy="135422"/>
                </a:xfrm>
                <a:custGeom>
                  <a:rect b="b" l="l" r="r" t="t"/>
                  <a:pathLst>
                    <a:path extrusionOk="0" h="135422" w="34337">
                      <a:moveTo>
                        <a:pt x="0" y="0"/>
                      </a:moveTo>
                      <a:lnTo>
                        <a:pt x="34338" y="0"/>
                      </a:lnTo>
                      <a:lnTo>
                        <a:pt x="34338" y="135423"/>
                      </a:lnTo>
                      <a:lnTo>
                        <a:pt x="0" y="13542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4" name="Google Shape;1894;p46"/>
                <p:cNvSpPr/>
                <p:nvPr/>
              </p:nvSpPr>
              <p:spPr>
                <a:xfrm>
                  <a:off x="67805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5" name="Google Shape;1895;p46"/>
                <p:cNvSpPr/>
                <p:nvPr/>
              </p:nvSpPr>
              <p:spPr>
                <a:xfrm>
                  <a:off x="7123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6" name="Google Shape;1896;p46"/>
                <p:cNvSpPr/>
                <p:nvPr/>
              </p:nvSpPr>
              <p:spPr>
                <a:xfrm>
                  <a:off x="74674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7" name="Google Shape;1897;p46"/>
                <p:cNvSpPr/>
                <p:nvPr/>
              </p:nvSpPr>
              <p:spPr>
                <a:xfrm>
                  <a:off x="987145" y="2134065"/>
                  <a:ext cx="34349" cy="24042"/>
                </a:xfrm>
                <a:custGeom>
                  <a:rect b="b" l="l" r="r" t="t"/>
                  <a:pathLst>
                    <a:path extrusionOk="0" h="24042" w="34349">
                      <a:moveTo>
                        <a:pt x="0" y="0"/>
                      </a:moveTo>
                      <a:lnTo>
                        <a:pt x="34350" y="0"/>
                      </a:lnTo>
                      <a:lnTo>
                        <a:pt x="34350"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8" name="Google Shape;1898;p46"/>
                <p:cNvSpPr/>
                <p:nvPr/>
              </p:nvSpPr>
              <p:spPr>
                <a:xfrm>
                  <a:off x="10214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9" name="Google Shape;1899;p46"/>
                <p:cNvSpPr/>
                <p:nvPr/>
              </p:nvSpPr>
              <p:spPr>
                <a:xfrm>
                  <a:off x="1055833"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0" name="Google Shape;1900;p46"/>
                <p:cNvSpPr/>
                <p:nvPr/>
              </p:nvSpPr>
              <p:spPr>
                <a:xfrm>
                  <a:off x="1090183" y="2013841"/>
                  <a:ext cx="34337" cy="144277"/>
                </a:xfrm>
                <a:custGeom>
                  <a:rect b="b" l="l" r="r" t="t"/>
                  <a:pathLst>
                    <a:path extrusionOk="0" h="144277" w="34337">
                      <a:moveTo>
                        <a:pt x="0" y="0"/>
                      </a:moveTo>
                      <a:lnTo>
                        <a:pt x="34338" y="0"/>
                      </a:lnTo>
                      <a:lnTo>
                        <a:pt x="34338" y="144278"/>
                      </a:lnTo>
                      <a:lnTo>
                        <a:pt x="0" y="14427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1" name="Google Shape;1901;p46"/>
                <p:cNvSpPr/>
                <p:nvPr/>
              </p:nvSpPr>
              <p:spPr>
                <a:xfrm>
                  <a:off x="11245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2" name="Google Shape;1902;p46"/>
                <p:cNvSpPr/>
                <p:nvPr/>
              </p:nvSpPr>
              <p:spPr>
                <a:xfrm>
                  <a:off x="11588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3" name="Google Shape;1903;p46"/>
                <p:cNvSpPr/>
                <p:nvPr/>
              </p:nvSpPr>
              <p:spPr>
                <a:xfrm>
                  <a:off x="1193208" y="1933150"/>
                  <a:ext cx="34349" cy="224957"/>
                </a:xfrm>
                <a:custGeom>
                  <a:rect b="b" l="l" r="r" t="t"/>
                  <a:pathLst>
                    <a:path extrusionOk="0" h="224957" w="34349">
                      <a:moveTo>
                        <a:pt x="0" y="0"/>
                      </a:moveTo>
                      <a:lnTo>
                        <a:pt x="34350" y="0"/>
                      </a:lnTo>
                      <a:lnTo>
                        <a:pt x="34350"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4" name="Google Shape;1904;p46"/>
                <p:cNvSpPr/>
                <p:nvPr/>
              </p:nvSpPr>
              <p:spPr>
                <a:xfrm>
                  <a:off x="1227558"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5" name="Google Shape;1905;p46"/>
                <p:cNvSpPr/>
                <p:nvPr/>
              </p:nvSpPr>
              <p:spPr>
                <a:xfrm>
                  <a:off x="1261896" y="1787292"/>
                  <a:ext cx="34337" cy="370826"/>
                </a:xfrm>
                <a:custGeom>
                  <a:rect b="b" l="l" r="r" t="t"/>
                  <a:pathLst>
                    <a:path extrusionOk="0" h="370826" w="34337">
                      <a:moveTo>
                        <a:pt x="0" y="0"/>
                      </a:moveTo>
                      <a:lnTo>
                        <a:pt x="34338" y="0"/>
                      </a:lnTo>
                      <a:lnTo>
                        <a:pt x="34338" y="370827"/>
                      </a:lnTo>
                      <a:lnTo>
                        <a:pt x="0" y="37082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6" name="Google Shape;1906;p46"/>
                <p:cNvSpPr/>
                <p:nvPr/>
              </p:nvSpPr>
              <p:spPr>
                <a:xfrm>
                  <a:off x="1296245"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7" name="Google Shape;1907;p46"/>
                <p:cNvSpPr/>
                <p:nvPr/>
              </p:nvSpPr>
              <p:spPr>
                <a:xfrm>
                  <a:off x="1330583" y="1908794"/>
                  <a:ext cx="34337" cy="249325"/>
                </a:xfrm>
                <a:custGeom>
                  <a:rect b="b" l="l" r="r" t="t"/>
                  <a:pathLst>
                    <a:path extrusionOk="0" h="249325" w="34337">
                      <a:moveTo>
                        <a:pt x="0" y="0"/>
                      </a:moveTo>
                      <a:lnTo>
                        <a:pt x="34338" y="0"/>
                      </a:lnTo>
                      <a:lnTo>
                        <a:pt x="34338" y="249325"/>
                      </a:lnTo>
                      <a:lnTo>
                        <a:pt x="0" y="2493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8" name="Google Shape;1908;p46"/>
                <p:cNvSpPr/>
                <p:nvPr/>
              </p:nvSpPr>
              <p:spPr>
                <a:xfrm>
                  <a:off x="1364933" y="1967011"/>
                  <a:ext cx="34337" cy="191107"/>
                </a:xfrm>
                <a:custGeom>
                  <a:rect b="b" l="l" r="r" t="t"/>
                  <a:pathLst>
                    <a:path extrusionOk="0" h="191107" w="34337">
                      <a:moveTo>
                        <a:pt x="0" y="0"/>
                      </a:moveTo>
                      <a:lnTo>
                        <a:pt x="34338" y="0"/>
                      </a:lnTo>
                      <a:lnTo>
                        <a:pt x="34338" y="191107"/>
                      </a:lnTo>
                      <a:lnTo>
                        <a:pt x="0" y="19110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9" name="Google Shape;1909;p46"/>
                <p:cNvSpPr/>
                <p:nvPr/>
              </p:nvSpPr>
              <p:spPr>
                <a:xfrm>
                  <a:off x="1399271" y="1831588"/>
                  <a:ext cx="34349" cy="326530"/>
                </a:xfrm>
                <a:custGeom>
                  <a:rect b="b" l="l" r="r" t="t"/>
                  <a:pathLst>
                    <a:path extrusionOk="0" h="326530" w="34349">
                      <a:moveTo>
                        <a:pt x="0" y="0"/>
                      </a:moveTo>
                      <a:lnTo>
                        <a:pt x="34350" y="0"/>
                      </a:lnTo>
                      <a:lnTo>
                        <a:pt x="34350" y="326530"/>
                      </a:lnTo>
                      <a:lnTo>
                        <a:pt x="0" y="32653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0" name="Google Shape;1910;p46"/>
                <p:cNvSpPr/>
                <p:nvPr/>
              </p:nvSpPr>
              <p:spPr>
                <a:xfrm>
                  <a:off x="1433620" y="1972705"/>
                  <a:ext cx="34337" cy="185413"/>
                </a:xfrm>
                <a:custGeom>
                  <a:rect b="b" l="l" r="r" t="t"/>
                  <a:pathLst>
                    <a:path extrusionOk="0" h="185413" w="34337">
                      <a:moveTo>
                        <a:pt x="0" y="0"/>
                      </a:moveTo>
                      <a:lnTo>
                        <a:pt x="34338" y="0"/>
                      </a:lnTo>
                      <a:lnTo>
                        <a:pt x="34338" y="185413"/>
                      </a:lnTo>
                      <a:lnTo>
                        <a:pt x="0" y="18541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1" name="Google Shape;1911;p46"/>
                <p:cNvSpPr/>
                <p:nvPr/>
              </p:nvSpPr>
              <p:spPr>
                <a:xfrm>
                  <a:off x="781083" y="2083447"/>
                  <a:ext cx="34349" cy="74672"/>
                </a:xfrm>
                <a:custGeom>
                  <a:rect b="b" l="l" r="r" t="t"/>
                  <a:pathLst>
                    <a:path extrusionOk="0" h="74672" w="34349">
                      <a:moveTo>
                        <a:pt x="0" y="0"/>
                      </a:moveTo>
                      <a:lnTo>
                        <a:pt x="34350" y="0"/>
                      </a:lnTo>
                      <a:lnTo>
                        <a:pt x="34350"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2" name="Google Shape;1912;p46"/>
                <p:cNvSpPr/>
                <p:nvPr/>
              </p:nvSpPr>
              <p:spPr>
                <a:xfrm>
                  <a:off x="815432" y="1933150"/>
                  <a:ext cx="34337" cy="224957"/>
                </a:xfrm>
                <a:custGeom>
                  <a:rect b="b" l="l" r="r" t="t"/>
                  <a:pathLst>
                    <a:path extrusionOk="0" h="224957" w="34337">
                      <a:moveTo>
                        <a:pt x="0" y="0"/>
                      </a:moveTo>
                      <a:lnTo>
                        <a:pt x="34338" y="0"/>
                      </a:lnTo>
                      <a:lnTo>
                        <a:pt x="34338"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3" name="Google Shape;1913;p46"/>
                <p:cNvSpPr/>
                <p:nvPr/>
              </p:nvSpPr>
              <p:spPr>
                <a:xfrm>
                  <a:off x="8497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4" name="Google Shape;1914;p46"/>
                <p:cNvSpPr/>
                <p:nvPr/>
              </p:nvSpPr>
              <p:spPr>
                <a:xfrm>
                  <a:off x="8841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5" name="Google Shape;1915;p46"/>
                <p:cNvSpPr/>
                <p:nvPr/>
              </p:nvSpPr>
              <p:spPr>
                <a:xfrm>
                  <a:off x="918458"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6" name="Google Shape;1916;p46"/>
                <p:cNvSpPr/>
                <p:nvPr/>
              </p:nvSpPr>
              <p:spPr>
                <a:xfrm>
                  <a:off x="95280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7" name="Google Shape;1917;p46"/>
                <p:cNvSpPr/>
                <p:nvPr/>
              </p:nvSpPr>
              <p:spPr>
                <a:xfrm>
                  <a:off x="540682"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8" name="Google Shape;1918;p46"/>
                <p:cNvSpPr/>
                <p:nvPr/>
              </p:nvSpPr>
              <p:spPr>
                <a:xfrm>
                  <a:off x="575020" y="2052839"/>
                  <a:ext cx="34349" cy="105279"/>
                </a:xfrm>
                <a:custGeom>
                  <a:rect b="b" l="l" r="r" t="t"/>
                  <a:pathLst>
                    <a:path extrusionOk="0" h="105279" w="34349">
                      <a:moveTo>
                        <a:pt x="0" y="0"/>
                      </a:moveTo>
                      <a:lnTo>
                        <a:pt x="34350" y="0"/>
                      </a:lnTo>
                      <a:lnTo>
                        <a:pt x="34350" y="105280"/>
                      </a:lnTo>
                      <a:lnTo>
                        <a:pt x="0" y="10528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9" name="Google Shape;1919;p46"/>
                <p:cNvSpPr/>
                <p:nvPr/>
              </p:nvSpPr>
              <p:spPr>
                <a:xfrm>
                  <a:off x="411127" y="468179"/>
                  <a:ext cx="366504" cy="47387"/>
                </a:xfrm>
                <a:custGeom>
                  <a:rect b="b" l="l" r="r" t="t"/>
                  <a:pathLst>
                    <a:path extrusionOk="0" h="47387" w="366504">
                      <a:moveTo>
                        <a:pt x="0" y="0"/>
                      </a:moveTo>
                      <a:lnTo>
                        <a:pt x="366504" y="0"/>
                      </a:lnTo>
                      <a:lnTo>
                        <a:pt x="366504"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0" name="Google Shape;1920;p46"/>
                <p:cNvSpPr/>
                <p:nvPr/>
              </p:nvSpPr>
              <p:spPr>
                <a:xfrm>
                  <a:off x="411127" y="389022"/>
                  <a:ext cx="541680" cy="47387"/>
                </a:xfrm>
                <a:custGeom>
                  <a:rect b="b" l="l" r="r" t="t"/>
                  <a:pathLst>
                    <a:path extrusionOk="0" h="47387" w="541680">
                      <a:moveTo>
                        <a:pt x="0" y="0"/>
                      </a:moveTo>
                      <a:lnTo>
                        <a:pt x="541680" y="0"/>
                      </a:lnTo>
                      <a:lnTo>
                        <a:pt x="541680"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1" name="Google Shape;1921;p46"/>
                <p:cNvSpPr/>
                <p:nvPr/>
              </p:nvSpPr>
              <p:spPr>
                <a:xfrm>
                  <a:off x="1432156" y="4894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2" name="Google Shape;1922;p46"/>
                <p:cNvSpPr/>
                <p:nvPr/>
              </p:nvSpPr>
              <p:spPr>
                <a:xfrm>
                  <a:off x="1432156" y="4392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3" name="Google Shape;1923;p46"/>
                <p:cNvSpPr/>
                <p:nvPr/>
              </p:nvSpPr>
              <p:spPr>
                <a:xfrm>
                  <a:off x="1432156" y="389022"/>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4" name="Google Shape;1924;p46"/>
                <p:cNvSpPr/>
                <p:nvPr/>
              </p:nvSpPr>
              <p:spPr>
                <a:xfrm>
                  <a:off x="725189" y="2083226"/>
                  <a:ext cx="1354148" cy="862703"/>
                </a:xfrm>
                <a:custGeom>
                  <a:rect b="b" l="l" r="r" t="t"/>
                  <a:pathLst>
                    <a:path extrusionOk="0" h="862703" w="1354148">
                      <a:moveTo>
                        <a:pt x="1318706" y="0"/>
                      </a:moveTo>
                      <a:lnTo>
                        <a:pt x="863934" y="164892"/>
                      </a:lnTo>
                      <a:lnTo>
                        <a:pt x="899365" y="263572"/>
                      </a:lnTo>
                      <a:lnTo>
                        <a:pt x="948286" y="304719"/>
                      </a:lnTo>
                      <a:lnTo>
                        <a:pt x="774818" y="510979"/>
                      </a:lnTo>
                      <a:lnTo>
                        <a:pt x="689618" y="307566"/>
                      </a:lnTo>
                      <a:cubicBezTo>
                        <a:pt x="678381" y="280723"/>
                        <a:pt x="654502" y="261248"/>
                        <a:pt x="625939" y="255623"/>
                      </a:cubicBezTo>
                      <a:cubicBezTo>
                        <a:pt x="597388" y="250011"/>
                        <a:pt x="567907" y="258982"/>
                        <a:pt x="547316" y="279561"/>
                      </a:cubicBezTo>
                      <a:lnTo>
                        <a:pt x="0" y="825692"/>
                      </a:lnTo>
                      <a:lnTo>
                        <a:pt x="383133" y="824867"/>
                      </a:lnTo>
                      <a:lnTo>
                        <a:pt x="614249" y="593751"/>
                      </a:lnTo>
                      <a:lnTo>
                        <a:pt x="704457" y="809110"/>
                      </a:lnTo>
                      <a:cubicBezTo>
                        <a:pt x="716217" y="837184"/>
                        <a:pt x="741747" y="857113"/>
                        <a:pt x="771843" y="861703"/>
                      </a:cubicBezTo>
                      <a:cubicBezTo>
                        <a:pt x="801882" y="866293"/>
                        <a:pt x="832246" y="854882"/>
                        <a:pt x="851838" y="831583"/>
                      </a:cubicBezTo>
                      <a:lnTo>
                        <a:pt x="1151327" y="475479"/>
                      </a:lnTo>
                      <a:lnTo>
                        <a:pt x="1269611" y="574961"/>
                      </a:lnTo>
                      <a:lnTo>
                        <a:pt x="1354148" y="98691"/>
                      </a:lnTo>
                      <a:lnTo>
                        <a:pt x="1318718" y="1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5" name="Google Shape;1925;p46"/>
                <p:cNvSpPr/>
                <p:nvPr/>
              </p:nvSpPr>
              <p:spPr>
                <a:xfrm>
                  <a:off x="1841074" y="2460026"/>
                  <a:ext cx="153724" cy="198160"/>
                </a:xfrm>
                <a:custGeom>
                  <a:rect b="b" l="l" r="r" t="t"/>
                  <a:pathLst>
                    <a:path extrusionOk="0" h="198160" w="153724">
                      <a:moveTo>
                        <a:pt x="35442" y="98680"/>
                      </a:moveTo>
                      <a:lnTo>
                        <a:pt x="0" y="0"/>
                      </a:lnTo>
                      <a:lnTo>
                        <a:pt x="118283" y="99481"/>
                      </a:lnTo>
                      <a:lnTo>
                        <a:pt x="153725" y="198161"/>
                      </a:lnTo>
                      <a:lnTo>
                        <a:pt x="35442" y="9868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6" name="Google Shape;1926;p46"/>
                <p:cNvSpPr/>
                <p:nvPr/>
              </p:nvSpPr>
              <p:spPr>
                <a:xfrm>
                  <a:off x="1589123" y="2248130"/>
                  <a:ext cx="118294" cy="139815"/>
                </a:xfrm>
                <a:custGeom>
                  <a:rect b="b" l="l" r="r" t="t"/>
                  <a:pathLst>
                    <a:path extrusionOk="0" h="139815" w="118294">
                      <a:moveTo>
                        <a:pt x="0" y="0"/>
                      </a:moveTo>
                      <a:lnTo>
                        <a:pt x="118295" y="99481"/>
                      </a:lnTo>
                      <a:lnTo>
                        <a:pt x="84363" y="139815"/>
                      </a:lnTo>
                      <a:lnTo>
                        <a:pt x="35430" y="986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7" name="Google Shape;1927;p46"/>
                <p:cNvSpPr/>
                <p:nvPr/>
              </p:nvSpPr>
              <p:spPr>
                <a:xfrm>
                  <a:off x="973387" y="2578297"/>
                  <a:ext cx="366050" cy="330609"/>
                </a:xfrm>
                <a:custGeom>
                  <a:rect b="b" l="l" r="r" t="t"/>
                  <a:pathLst>
                    <a:path extrusionOk="0" h="330609" w="366050">
                      <a:moveTo>
                        <a:pt x="366051" y="98679"/>
                      </a:moveTo>
                      <a:lnTo>
                        <a:pt x="330621" y="0"/>
                      </a:lnTo>
                      <a:lnTo>
                        <a:pt x="0" y="330609"/>
                      </a:lnTo>
                      <a:lnTo>
                        <a:pt x="134947" y="329796"/>
                      </a:lnTo>
                      <a:lnTo>
                        <a:pt x="366051" y="9867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8" name="Google Shape;1928;p46"/>
                <p:cNvSpPr/>
                <p:nvPr/>
              </p:nvSpPr>
              <p:spPr>
                <a:xfrm>
                  <a:off x="725201" y="2293425"/>
                  <a:ext cx="1161436" cy="615480"/>
                </a:xfrm>
                <a:custGeom>
                  <a:rect b="b" l="l" r="r" t="t"/>
                  <a:pathLst>
                    <a:path extrusionOk="0" h="615480" w="1161436">
                      <a:moveTo>
                        <a:pt x="248186" y="615481"/>
                      </a:moveTo>
                      <a:lnTo>
                        <a:pt x="0" y="615481"/>
                      </a:lnTo>
                      <a:lnTo>
                        <a:pt x="547316" y="69350"/>
                      </a:lnTo>
                      <a:cubicBezTo>
                        <a:pt x="567896" y="48770"/>
                        <a:pt x="597388" y="39800"/>
                        <a:pt x="625939" y="45412"/>
                      </a:cubicBezTo>
                      <a:cubicBezTo>
                        <a:pt x="654502" y="51036"/>
                        <a:pt x="678381" y="70512"/>
                        <a:pt x="689618" y="97355"/>
                      </a:cubicBezTo>
                      <a:lnTo>
                        <a:pt x="774818" y="300768"/>
                      </a:lnTo>
                      <a:lnTo>
                        <a:pt x="1027780" y="0"/>
                      </a:lnTo>
                      <a:lnTo>
                        <a:pt x="1161437" y="112415"/>
                      </a:lnTo>
                      <a:lnTo>
                        <a:pt x="816384" y="522681"/>
                      </a:lnTo>
                      <a:cubicBezTo>
                        <a:pt x="796804" y="545980"/>
                        <a:pt x="766428" y="557391"/>
                        <a:pt x="736390" y="552801"/>
                      </a:cubicBezTo>
                      <a:cubicBezTo>
                        <a:pt x="706293" y="548211"/>
                        <a:pt x="680763" y="528294"/>
                        <a:pt x="669004" y="500207"/>
                      </a:cubicBezTo>
                      <a:lnTo>
                        <a:pt x="578795" y="284848"/>
                      </a:lnTo>
                      <a:lnTo>
                        <a:pt x="248175" y="6154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9" name="Google Shape;1929;p46"/>
                <p:cNvSpPr/>
                <p:nvPr/>
              </p:nvSpPr>
              <p:spPr>
                <a:xfrm>
                  <a:off x="1589123" y="2083226"/>
                  <a:ext cx="454771" cy="476281"/>
                </a:xfrm>
                <a:custGeom>
                  <a:rect b="b" l="l" r="r" t="t"/>
                  <a:pathLst>
                    <a:path extrusionOk="0" h="476281" w="454771">
                      <a:moveTo>
                        <a:pt x="370234" y="476281"/>
                      </a:moveTo>
                      <a:lnTo>
                        <a:pt x="454772" y="0"/>
                      </a:lnTo>
                      <a:lnTo>
                        <a:pt x="0" y="164904"/>
                      </a:lnTo>
                      <a:lnTo>
                        <a:pt x="370234" y="47628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30" name="Google Shape;1930;p46"/>
              <p:cNvGrpSpPr/>
              <p:nvPr/>
            </p:nvGrpSpPr>
            <p:grpSpPr>
              <a:xfrm>
                <a:off x="6967026" y="3433517"/>
                <a:ext cx="988384" cy="357113"/>
                <a:chOff x="436518" y="1786165"/>
                <a:chExt cx="1032578" cy="373081"/>
              </a:xfrm>
            </p:grpSpPr>
            <p:sp>
              <p:nvSpPr>
                <p:cNvPr id="1931" name="Google Shape;1931;p46"/>
                <p:cNvSpPr/>
                <p:nvPr/>
              </p:nvSpPr>
              <p:spPr>
                <a:xfrm>
                  <a:off x="470856"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2" name="Google Shape;1932;p46"/>
                <p:cNvSpPr/>
                <p:nvPr/>
              </p:nvSpPr>
              <p:spPr>
                <a:xfrm>
                  <a:off x="436518"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3" name="Google Shape;1933;p46"/>
                <p:cNvSpPr/>
                <p:nvPr/>
              </p:nvSpPr>
              <p:spPr>
                <a:xfrm>
                  <a:off x="505205" y="2082308"/>
                  <a:ext cx="36603" cy="76937"/>
                </a:xfrm>
                <a:custGeom>
                  <a:rect b="b" l="l" r="r" t="t"/>
                  <a:pathLst>
                    <a:path extrusionOk="0" h="76937" w="36603">
                      <a:moveTo>
                        <a:pt x="36604" y="76938"/>
                      </a:moveTo>
                      <a:lnTo>
                        <a:pt x="0" y="76938"/>
                      </a:lnTo>
                      <a:lnTo>
                        <a:pt x="0" y="0"/>
                      </a:lnTo>
                      <a:lnTo>
                        <a:pt x="36604" y="0"/>
                      </a:lnTo>
                      <a:lnTo>
                        <a:pt x="36604" y="76938"/>
                      </a:lnTo>
                      <a:close/>
                      <a:moveTo>
                        <a:pt x="2266" y="74672"/>
                      </a:moveTo>
                      <a:lnTo>
                        <a:pt x="34326" y="74672"/>
                      </a:lnTo>
                      <a:lnTo>
                        <a:pt x="34326"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4" name="Google Shape;1934;p46"/>
                <p:cNvSpPr/>
                <p:nvPr/>
              </p:nvSpPr>
              <p:spPr>
                <a:xfrm>
                  <a:off x="608231" y="2082308"/>
                  <a:ext cx="36615" cy="76937"/>
                </a:xfrm>
                <a:custGeom>
                  <a:rect b="b" l="l" r="r" t="t"/>
                  <a:pathLst>
                    <a:path extrusionOk="0" h="76937" w="36615">
                      <a:moveTo>
                        <a:pt x="36616" y="76938"/>
                      </a:moveTo>
                      <a:lnTo>
                        <a:pt x="0" y="76938"/>
                      </a:lnTo>
                      <a:lnTo>
                        <a:pt x="0" y="0"/>
                      </a:lnTo>
                      <a:lnTo>
                        <a:pt x="36616" y="0"/>
                      </a:lnTo>
                      <a:lnTo>
                        <a:pt x="36616" y="76938"/>
                      </a:lnTo>
                      <a:close/>
                      <a:moveTo>
                        <a:pt x="2278" y="74672"/>
                      </a:moveTo>
                      <a:lnTo>
                        <a:pt x="34350" y="74672"/>
                      </a:lnTo>
                      <a:lnTo>
                        <a:pt x="34350" y="2278"/>
                      </a:lnTo>
                      <a:lnTo>
                        <a:pt x="2278" y="2278"/>
                      </a:lnTo>
                      <a:lnTo>
                        <a:pt x="2278"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5" name="Google Shape;1935;p46"/>
                <p:cNvSpPr/>
                <p:nvPr/>
              </p:nvSpPr>
              <p:spPr>
                <a:xfrm>
                  <a:off x="642580" y="2021557"/>
                  <a:ext cx="36615" cy="137688"/>
                </a:xfrm>
                <a:custGeom>
                  <a:rect b="b" l="l" r="r" t="t"/>
                  <a:pathLst>
                    <a:path extrusionOk="0" h="137688" w="36615">
                      <a:moveTo>
                        <a:pt x="36616" y="137689"/>
                      </a:moveTo>
                      <a:lnTo>
                        <a:pt x="0" y="137689"/>
                      </a:lnTo>
                      <a:lnTo>
                        <a:pt x="0" y="0"/>
                      </a:lnTo>
                      <a:lnTo>
                        <a:pt x="36616" y="0"/>
                      </a:lnTo>
                      <a:lnTo>
                        <a:pt x="36616" y="137689"/>
                      </a:lnTo>
                      <a:close/>
                      <a:moveTo>
                        <a:pt x="2266" y="135423"/>
                      </a:moveTo>
                      <a:lnTo>
                        <a:pt x="34338" y="135423"/>
                      </a:lnTo>
                      <a:lnTo>
                        <a:pt x="34338" y="2278"/>
                      </a:lnTo>
                      <a:lnTo>
                        <a:pt x="2266" y="2278"/>
                      </a:lnTo>
                      <a:lnTo>
                        <a:pt x="2266" y="13542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6" name="Google Shape;1936;p46"/>
                <p:cNvSpPr/>
                <p:nvPr/>
              </p:nvSpPr>
              <p:spPr>
                <a:xfrm>
                  <a:off x="676918"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7" name="Google Shape;1937;p46"/>
                <p:cNvSpPr/>
                <p:nvPr/>
              </p:nvSpPr>
              <p:spPr>
                <a:xfrm>
                  <a:off x="711268" y="2132938"/>
                  <a:ext cx="36603" cy="26308"/>
                </a:xfrm>
                <a:custGeom>
                  <a:rect b="b" l="l" r="r" t="t"/>
                  <a:pathLst>
                    <a:path extrusionOk="0" h="26308" w="36603">
                      <a:moveTo>
                        <a:pt x="36604" y="26308"/>
                      </a:moveTo>
                      <a:lnTo>
                        <a:pt x="0" y="26308"/>
                      </a:lnTo>
                      <a:lnTo>
                        <a:pt x="0" y="0"/>
                      </a:lnTo>
                      <a:lnTo>
                        <a:pt x="36604" y="0"/>
                      </a:lnTo>
                      <a:lnTo>
                        <a:pt x="36604" y="26308"/>
                      </a:lnTo>
                      <a:close/>
                      <a:moveTo>
                        <a:pt x="2266" y="24042"/>
                      </a:moveTo>
                      <a:lnTo>
                        <a:pt x="34326" y="24042"/>
                      </a:lnTo>
                      <a:lnTo>
                        <a:pt x="34326"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8" name="Google Shape;1938;p46"/>
                <p:cNvSpPr/>
                <p:nvPr/>
              </p:nvSpPr>
              <p:spPr>
                <a:xfrm>
                  <a:off x="7456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9" name="Google Shape;1939;p46"/>
                <p:cNvSpPr/>
                <p:nvPr/>
              </p:nvSpPr>
              <p:spPr>
                <a:xfrm>
                  <a:off x="986018"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0" name="Google Shape;1940;p46"/>
                <p:cNvSpPr/>
                <p:nvPr/>
              </p:nvSpPr>
              <p:spPr>
                <a:xfrm>
                  <a:off x="1020356" y="2132938"/>
                  <a:ext cx="36615" cy="26308"/>
                </a:xfrm>
                <a:custGeom>
                  <a:rect b="b" l="l" r="r" t="t"/>
                  <a:pathLst>
                    <a:path extrusionOk="0" h="26308" w="36615">
                      <a:moveTo>
                        <a:pt x="36616" y="26308"/>
                      </a:moveTo>
                      <a:lnTo>
                        <a:pt x="0" y="26308"/>
                      </a:lnTo>
                      <a:lnTo>
                        <a:pt x="0" y="0"/>
                      </a:lnTo>
                      <a:lnTo>
                        <a:pt x="36616" y="0"/>
                      </a:lnTo>
                      <a:lnTo>
                        <a:pt x="36616" y="26308"/>
                      </a:lnTo>
                      <a:close/>
                      <a:moveTo>
                        <a:pt x="2278" y="24042"/>
                      </a:moveTo>
                      <a:lnTo>
                        <a:pt x="34350" y="24042"/>
                      </a:lnTo>
                      <a:lnTo>
                        <a:pt x="34350" y="2278"/>
                      </a:lnTo>
                      <a:lnTo>
                        <a:pt x="2278" y="2278"/>
                      </a:lnTo>
                      <a:lnTo>
                        <a:pt x="2278"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1" name="Google Shape;1941;p46"/>
                <p:cNvSpPr/>
                <p:nvPr/>
              </p:nvSpPr>
              <p:spPr>
                <a:xfrm>
                  <a:off x="10547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2" name="Google Shape;1942;p46"/>
                <p:cNvSpPr/>
                <p:nvPr/>
              </p:nvSpPr>
              <p:spPr>
                <a:xfrm>
                  <a:off x="1089055" y="2012702"/>
                  <a:ext cx="36603" cy="146543"/>
                </a:xfrm>
                <a:custGeom>
                  <a:rect b="b" l="l" r="r" t="t"/>
                  <a:pathLst>
                    <a:path extrusionOk="0" h="146543" w="36603">
                      <a:moveTo>
                        <a:pt x="36604" y="146544"/>
                      </a:moveTo>
                      <a:lnTo>
                        <a:pt x="0" y="146544"/>
                      </a:lnTo>
                      <a:lnTo>
                        <a:pt x="0" y="0"/>
                      </a:lnTo>
                      <a:lnTo>
                        <a:pt x="36604" y="0"/>
                      </a:lnTo>
                      <a:lnTo>
                        <a:pt x="36604" y="146544"/>
                      </a:lnTo>
                      <a:close/>
                      <a:moveTo>
                        <a:pt x="2266" y="144278"/>
                      </a:moveTo>
                      <a:lnTo>
                        <a:pt x="34326" y="144278"/>
                      </a:lnTo>
                      <a:lnTo>
                        <a:pt x="34326" y="2278"/>
                      </a:lnTo>
                      <a:lnTo>
                        <a:pt x="2266" y="2278"/>
                      </a:lnTo>
                      <a:lnTo>
                        <a:pt x="2266" y="14427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3" name="Google Shape;1943;p46"/>
                <p:cNvSpPr/>
                <p:nvPr/>
              </p:nvSpPr>
              <p:spPr>
                <a:xfrm>
                  <a:off x="11233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4" name="Google Shape;1944;p46"/>
                <p:cNvSpPr/>
                <p:nvPr/>
              </p:nvSpPr>
              <p:spPr>
                <a:xfrm>
                  <a:off x="1157731" y="1977260"/>
                  <a:ext cx="36615" cy="181985"/>
                </a:xfrm>
                <a:custGeom>
                  <a:rect b="b" l="l" r="r" t="t"/>
                  <a:pathLst>
                    <a:path extrusionOk="0" h="181985" w="36615">
                      <a:moveTo>
                        <a:pt x="36616" y="181985"/>
                      </a:moveTo>
                      <a:lnTo>
                        <a:pt x="0" y="181985"/>
                      </a:lnTo>
                      <a:lnTo>
                        <a:pt x="0" y="0"/>
                      </a:lnTo>
                      <a:lnTo>
                        <a:pt x="36616" y="0"/>
                      </a:lnTo>
                      <a:lnTo>
                        <a:pt x="36616" y="181985"/>
                      </a:lnTo>
                      <a:close/>
                      <a:moveTo>
                        <a:pt x="2278" y="179720"/>
                      </a:moveTo>
                      <a:lnTo>
                        <a:pt x="34350" y="179720"/>
                      </a:lnTo>
                      <a:lnTo>
                        <a:pt x="34350" y="2278"/>
                      </a:lnTo>
                      <a:lnTo>
                        <a:pt x="2278" y="2278"/>
                      </a:lnTo>
                      <a:lnTo>
                        <a:pt x="2278"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5" name="Google Shape;1945;p46"/>
                <p:cNvSpPr/>
                <p:nvPr/>
              </p:nvSpPr>
              <p:spPr>
                <a:xfrm>
                  <a:off x="1192081" y="1932011"/>
                  <a:ext cx="36615" cy="227234"/>
                </a:xfrm>
                <a:custGeom>
                  <a:rect b="b" l="l" r="r" t="t"/>
                  <a:pathLst>
                    <a:path extrusionOk="0" h="227234" w="36615">
                      <a:moveTo>
                        <a:pt x="36616" y="227235"/>
                      </a:moveTo>
                      <a:lnTo>
                        <a:pt x="0" y="227235"/>
                      </a:lnTo>
                      <a:lnTo>
                        <a:pt x="0" y="0"/>
                      </a:lnTo>
                      <a:lnTo>
                        <a:pt x="36616" y="0"/>
                      </a:lnTo>
                      <a:lnTo>
                        <a:pt x="36616" y="227235"/>
                      </a:lnTo>
                      <a:close/>
                      <a:moveTo>
                        <a:pt x="2266" y="224969"/>
                      </a:moveTo>
                      <a:lnTo>
                        <a:pt x="34338" y="224969"/>
                      </a:lnTo>
                      <a:lnTo>
                        <a:pt x="34338" y="2278"/>
                      </a:lnTo>
                      <a:lnTo>
                        <a:pt x="2266" y="2278"/>
                      </a:lnTo>
                      <a:lnTo>
                        <a:pt x="2266"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6" name="Google Shape;1946;p46"/>
                <p:cNvSpPr/>
                <p:nvPr/>
              </p:nvSpPr>
              <p:spPr>
                <a:xfrm>
                  <a:off x="1226419" y="1858292"/>
                  <a:ext cx="36615" cy="300954"/>
                </a:xfrm>
                <a:custGeom>
                  <a:rect b="b" l="l" r="r" t="t"/>
                  <a:pathLst>
                    <a:path extrusionOk="0" h="300954" w="36615">
                      <a:moveTo>
                        <a:pt x="36616" y="300954"/>
                      </a:moveTo>
                      <a:lnTo>
                        <a:pt x="0" y="300954"/>
                      </a:lnTo>
                      <a:lnTo>
                        <a:pt x="0" y="0"/>
                      </a:lnTo>
                      <a:lnTo>
                        <a:pt x="36616" y="0"/>
                      </a:lnTo>
                      <a:lnTo>
                        <a:pt x="36616" y="300954"/>
                      </a:lnTo>
                      <a:close/>
                      <a:moveTo>
                        <a:pt x="2278" y="298688"/>
                      </a:moveTo>
                      <a:lnTo>
                        <a:pt x="34350" y="298688"/>
                      </a:lnTo>
                      <a:lnTo>
                        <a:pt x="34350" y="2278"/>
                      </a:lnTo>
                      <a:lnTo>
                        <a:pt x="2278" y="2278"/>
                      </a:lnTo>
                      <a:lnTo>
                        <a:pt x="2278"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7" name="Google Shape;1947;p46"/>
                <p:cNvSpPr/>
                <p:nvPr/>
              </p:nvSpPr>
              <p:spPr>
                <a:xfrm>
                  <a:off x="1260768" y="1786165"/>
                  <a:ext cx="36603" cy="373081"/>
                </a:xfrm>
                <a:custGeom>
                  <a:rect b="b" l="l" r="r" t="t"/>
                  <a:pathLst>
                    <a:path extrusionOk="0" h="373081" w="36603">
                      <a:moveTo>
                        <a:pt x="36604" y="373081"/>
                      </a:moveTo>
                      <a:lnTo>
                        <a:pt x="0" y="373081"/>
                      </a:lnTo>
                      <a:lnTo>
                        <a:pt x="0" y="0"/>
                      </a:lnTo>
                      <a:lnTo>
                        <a:pt x="36604" y="0"/>
                      </a:lnTo>
                      <a:lnTo>
                        <a:pt x="36604" y="373081"/>
                      </a:lnTo>
                      <a:close/>
                      <a:moveTo>
                        <a:pt x="2266" y="370815"/>
                      </a:moveTo>
                      <a:lnTo>
                        <a:pt x="34326" y="370815"/>
                      </a:lnTo>
                      <a:lnTo>
                        <a:pt x="34326" y="2278"/>
                      </a:lnTo>
                      <a:lnTo>
                        <a:pt x="2266" y="2278"/>
                      </a:lnTo>
                      <a:lnTo>
                        <a:pt x="2266" y="3708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8" name="Google Shape;1948;p46"/>
                <p:cNvSpPr/>
                <p:nvPr/>
              </p:nvSpPr>
              <p:spPr>
                <a:xfrm>
                  <a:off x="1295106" y="1858292"/>
                  <a:ext cx="36615" cy="300954"/>
                </a:xfrm>
                <a:custGeom>
                  <a:rect b="b" l="l" r="r" t="t"/>
                  <a:pathLst>
                    <a:path extrusionOk="0" h="300954" w="36615">
                      <a:moveTo>
                        <a:pt x="36616" y="300954"/>
                      </a:moveTo>
                      <a:lnTo>
                        <a:pt x="0" y="300954"/>
                      </a:lnTo>
                      <a:lnTo>
                        <a:pt x="0" y="0"/>
                      </a:lnTo>
                      <a:lnTo>
                        <a:pt x="36616" y="0"/>
                      </a:lnTo>
                      <a:lnTo>
                        <a:pt x="36616" y="300954"/>
                      </a:lnTo>
                      <a:close/>
                      <a:moveTo>
                        <a:pt x="2266" y="298688"/>
                      </a:moveTo>
                      <a:lnTo>
                        <a:pt x="34338" y="298688"/>
                      </a:lnTo>
                      <a:lnTo>
                        <a:pt x="34338" y="2278"/>
                      </a:lnTo>
                      <a:lnTo>
                        <a:pt x="2266" y="2278"/>
                      </a:lnTo>
                      <a:lnTo>
                        <a:pt x="2266"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9" name="Google Shape;1949;p46"/>
                <p:cNvSpPr/>
                <p:nvPr/>
              </p:nvSpPr>
              <p:spPr>
                <a:xfrm>
                  <a:off x="1329456" y="1907655"/>
                  <a:ext cx="36615" cy="251591"/>
                </a:xfrm>
                <a:custGeom>
                  <a:rect b="b" l="l" r="r" t="t"/>
                  <a:pathLst>
                    <a:path extrusionOk="0" h="251591" w="36615">
                      <a:moveTo>
                        <a:pt x="36616" y="251591"/>
                      </a:moveTo>
                      <a:lnTo>
                        <a:pt x="0" y="251591"/>
                      </a:lnTo>
                      <a:lnTo>
                        <a:pt x="0" y="0"/>
                      </a:lnTo>
                      <a:lnTo>
                        <a:pt x="36616" y="0"/>
                      </a:lnTo>
                      <a:lnTo>
                        <a:pt x="36616" y="251591"/>
                      </a:lnTo>
                      <a:close/>
                      <a:moveTo>
                        <a:pt x="2266" y="249325"/>
                      </a:moveTo>
                      <a:lnTo>
                        <a:pt x="34338" y="249325"/>
                      </a:lnTo>
                      <a:lnTo>
                        <a:pt x="34338" y="2278"/>
                      </a:lnTo>
                      <a:lnTo>
                        <a:pt x="2266" y="2278"/>
                      </a:lnTo>
                      <a:lnTo>
                        <a:pt x="2266" y="24932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0" name="Google Shape;1950;p46"/>
                <p:cNvSpPr/>
                <p:nvPr/>
              </p:nvSpPr>
              <p:spPr>
                <a:xfrm>
                  <a:off x="1363794" y="1965873"/>
                  <a:ext cx="36615" cy="193373"/>
                </a:xfrm>
                <a:custGeom>
                  <a:rect b="b" l="l" r="r" t="t"/>
                  <a:pathLst>
                    <a:path extrusionOk="0" h="193373" w="36615">
                      <a:moveTo>
                        <a:pt x="36615" y="193373"/>
                      </a:moveTo>
                      <a:lnTo>
                        <a:pt x="0" y="193373"/>
                      </a:lnTo>
                      <a:lnTo>
                        <a:pt x="0" y="0"/>
                      </a:lnTo>
                      <a:lnTo>
                        <a:pt x="36615" y="0"/>
                      </a:lnTo>
                      <a:lnTo>
                        <a:pt x="36615" y="193373"/>
                      </a:lnTo>
                      <a:close/>
                      <a:moveTo>
                        <a:pt x="2278" y="191108"/>
                      </a:moveTo>
                      <a:lnTo>
                        <a:pt x="34350" y="191108"/>
                      </a:lnTo>
                      <a:lnTo>
                        <a:pt x="34350" y="2278"/>
                      </a:lnTo>
                      <a:lnTo>
                        <a:pt x="2278" y="2278"/>
                      </a:lnTo>
                      <a:lnTo>
                        <a:pt x="2278" y="19110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1" name="Google Shape;1951;p46"/>
                <p:cNvSpPr/>
                <p:nvPr/>
              </p:nvSpPr>
              <p:spPr>
                <a:xfrm>
                  <a:off x="1398144" y="1830450"/>
                  <a:ext cx="36615" cy="328796"/>
                </a:xfrm>
                <a:custGeom>
                  <a:rect b="b" l="l" r="r" t="t"/>
                  <a:pathLst>
                    <a:path extrusionOk="0" h="328796" w="36615">
                      <a:moveTo>
                        <a:pt x="36615" y="328796"/>
                      </a:moveTo>
                      <a:lnTo>
                        <a:pt x="0" y="328796"/>
                      </a:lnTo>
                      <a:lnTo>
                        <a:pt x="0" y="0"/>
                      </a:lnTo>
                      <a:lnTo>
                        <a:pt x="36615" y="0"/>
                      </a:lnTo>
                      <a:lnTo>
                        <a:pt x="36615" y="328796"/>
                      </a:lnTo>
                      <a:close/>
                      <a:moveTo>
                        <a:pt x="2266" y="326530"/>
                      </a:moveTo>
                      <a:lnTo>
                        <a:pt x="34338" y="326530"/>
                      </a:lnTo>
                      <a:lnTo>
                        <a:pt x="34338" y="2278"/>
                      </a:lnTo>
                      <a:lnTo>
                        <a:pt x="2266" y="2278"/>
                      </a:lnTo>
                      <a:lnTo>
                        <a:pt x="2266" y="32653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2" name="Google Shape;1952;p46"/>
                <p:cNvSpPr/>
                <p:nvPr/>
              </p:nvSpPr>
              <p:spPr>
                <a:xfrm>
                  <a:off x="1432493" y="1971567"/>
                  <a:ext cx="36603" cy="187679"/>
                </a:xfrm>
                <a:custGeom>
                  <a:rect b="b" l="l" r="r" t="t"/>
                  <a:pathLst>
                    <a:path extrusionOk="0" h="187679" w="36603">
                      <a:moveTo>
                        <a:pt x="36604" y="187679"/>
                      </a:moveTo>
                      <a:lnTo>
                        <a:pt x="0" y="187679"/>
                      </a:lnTo>
                      <a:lnTo>
                        <a:pt x="0" y="0"/>
                      </a:lnTo>
                      <a:lnTo>
                        <a:pt x="36604" y="0"/>
                      </a:lnTo>
                      <a:lnTo>
                        <a:pt x="36604" y="187679"/>
                      </a:lnTo>
                      <a:close/>
                      <a:moveTo>
                        <a:pt x="2266" y="185414"/>
                      </a:moveTo>
                      <a:lnTo>
                        <a:pt x="34326" y="185414"/>
                      </a:lnTo>
                      <a:lnTo>
                        <a:pt x="34326" y="2278"/>
                      </a:lnTo>
                      <a:lnTo>
                        <a:pt x="2266" y="2278"/>
                      </a:lnTo>
                      <a:lnTo>
                        <a:pt x="2266" y="1854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3" name="Google Shape;1953;p46"/>
                <p:cNvSpPr/>
                <p:nvPr/>
              </p:nvSpPr>
              <p:spPr>
                <a:xfrm>
                  <a:off x="779955" y="2082308"/>
                  <a:ext cx="36615" cy="76937"/>
                </a:xfrm>
                <a:custGeom>
                  <a:rect b="b" l="l" r="r" t="t"/>
                  <a:pathLst>
                    <a:path extrusionOk="0" h="76937" w="36615">
                      <a:moveTo>
                        <a:pt x="36616" y="76938"/>
                      </a:moveTo>
                      <a:lnTo>
                        <a:pt x="0" y="76938"/>
                      </a:lnTo>
                      <a:lnTo>
                        <a:pt x="0" y="0"/>
                      </a:lnTo>
                      <a:lnTo>
                        <a:pt x="36616" y="0"/>
                      </a:lnTo>
                      <a:lnTo>
                        <a:pt x="36616" y="76938"/>
                      </a:lnTo>
                      <a:close/>
                      <a:moveTo>
                        <a:pt x="2266" y="74672"/>
                      </a:moveTo>
                      <a:lnTo>
                        <a:pt x="34338" y="74672"/>
                      </a:lnTo>
                      <a:lnTo>
                        <a:pt x="34338"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4" name="Google Shape;1954;p46"/>
                <p:cNvSpPr/>
                <p:nvPr/>
              </p:nvSpPr>
              <p:spPr>
                <a:xfrm>
                  <a:off x="814293" y="1932011"/>
                  <a:ext cx="36615" cy="227234"/>
                </a:xfrm>
                <a:custGeom>
                  <a:rect b="b" l="l" r="r" t="t"/>
                  <a:pathLst>
                    <a:path extrusionOk="0" h="227234" w="36615">
                      <a:moveTo>
                        <a:pt x="36616" y="227235"/>
                      </a:moveTo>
                      <a:lnTo>
                        <a:pt x="0" y="227235"/>
                      </a:lnTo>
                      <a:lnTo>
                        <a:pt x="0" y="0"/>
                      </a:lnTo>
                      <a:lnTo>
                        <a:pt x="36616" y="0"/>
                      </a:lnTo>
                      <a:lnTo>
                        <a:pt x="36616" y="227235"/>
                      </a:lnTo>
                      <a:close/>
                      <a:moveTo>
                        <a:pt x="2278" y="224969"/>
                      </a:moveTo>
                      <a:lnTo>
                        <a:pt x="34350" y="224969"/>
                      </a:lnTo>
                      <a:lnTo>
                        <a:pt x="34350" y="2278"/>
                      </a:lnTo>
                      <a:lnTo>
                        <a:pt x="2278" y="2278"/>
                      </a:lnTo>
                      <a:lnTo>
                        <a:pt x="2278"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5" name="Google Shape;1955;p46"/>
                <p:cNvSpPr/>
                <p:nvPr/>
              </p:nvSpPr>
              <p:spPr>
                <a:xfrm>
                  <a:off x="8486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6" name="Google Shape;1956;p46"/>
                <p:cNvSpPr/>
                <p:nvPr/>
              </p:nvSpPr>
              <p:spPr>
                <a:xfrm>
                  <a:off x="882993" y="2051700"/>
                  <a:ext cx="36603" cy="107545"/>
                </a:xfrm>
                <a:custGeom>
                  <a:rect b="b" l="l" r="r" t="t"/>
                  <a:pathLst>
                    <a:path extrusionOk="0" h="107545" w="36603">
                      <a:moveTo>
                        <a:pt x="36604" y="107546"/>
                      </a:moveTo>
                      <a:lnTo>
                        <a:pt x="0" y="107546"/>
                      </a:lnTo>
                      <a:lnTo>
                        <a:pt x="0" y="0"/>
                      </a:lnTo>
                      <a:lnTo>
                        <a:pt x="36604" y="0"/>
                      </a:lnTo>
                      <a:lnTo>
                        <a:pt x="36604" y="107546"/>
                      </a:lnTo>
                      <a:close/>
                      <a:moveTo>
                        <a:pt x="2266" y="105280"/>
                      </a:moveTo>
                      <a:lnTo>
                        <a:pt x="34326" y="105280"/>
                      </a:lnTo>
                      <a:lnTo>
                        <a:pt x="34326"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7" name="Google Shape;1957;p46"/>
                <p:cNvSpPr/>
                <p:nvPr/>
              </p:nvSpPr>
              <p:spPr>
                <a:xfrm>
                  <a:off x="917319"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8" name="Google Shape;1958;p46"/>
                <p:cNvSpPr/>
                <p:nvPr/>
              </p:nvSpPr>
              <p:spPr>
                <a:xfrm>
                  <a:off x="951669"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9" name="Google Shape;1959;p46"/>
                <p:cNvSpPr/>
                <p:nvPr/>
              </p:nvSpPr>
              <p:spPr>
                <a:xfrm>
                  <a:off x="5395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0" name="Google Shape;1960;p46"/>
                <p:cNvSpPr/>
                <p:nvPr/>
              </p:nvSpPr>
              <p:spPr>
                <a:xfrm>
                  <a:off x="5738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961" name="Google Shape;1961;p46"/>
            <p:cNvGrpSpPr/>
            <p:nvPr/>
          </p:nvGrpSpPr>
          <p:grpSpPr>
            <a:xfrm>
              <a:off x="4991726" y="1186137"/>
              <a:ext cx="1691802" cy="1806264"/>
              <a:chOff x="2885336" y="0"/>
              <a:chExt cx="6422939" cy="6857495"/>
            </a:xfrm>
          </p:grpSpPr>
          <p:sp>
            <p:nvSpPr>
              <p:cNvPr id="1962" name="Google Shape;1962;p46"/>
              <p:cNvSpPr/>
              <p:nvPr/>
            </p:nvSpPr>
            <p:spPr>
              <a:xfrm rot="-798371">
                <a:off x="4516227" y="4246402"/>
                <a:ext cx="696080" cy="696080"/>
              </a:xfrm>
              <a:custGeom>
                <a:rect b="b" l="l" r="r" t="t"/>
                <a:pathLst>
                  <a:path extrusionOk="0" h="696548" w="696548">
                    <a:moveTo>
                      <a:pt x="696549" y="348274"/>
                    </a:moveTo>
                    <a:cubicBezTo>
                      <a:pt x="696549" y="540621"/>
                      <a:pt x="540621" y="696549"/>
                      <a:pt x="348274" y="696549"/>
                    </a:cubicBezTo>
                    <a:cubicBezTo>
                      <a:pt x="155928" y="696549"/>
                      <a:pt x="0" y="540621"/>
                      <a:pt x="0" y="348274"/>
                    </a:cubicBezTo>
                    <a:cubicBezTo>
                      <a:pt x="0" y="155928"/>
                      <a:pt x="155928" y="0"/>
                      <a:pt x="348274" y="0"/>
                    </a:cubicBezTo>
                    <a:cubicBezTo>
                      <a:pt x="540621" y="0"/>
                      <a:pt x="696549" y="155928"/>
                      <a:pt x="696549" y="3482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3" name="Google Shape;1963;p46"/>
              <p:cNvSpPr/>
              <p:nvPr/>
            </p:nvSpPr>
            <p:spPr>
              <a:xfrm>
                <a:off x="5099098" y="5696058"/>
                <a:ext cx="1161437" cy="1161437"/>
              </a:xfrm>
              <a:custGeom>
                <a:rect b="b" l="l" r="r" t="t"/>
                <a:pathLst>
                  <a:path extrusionOk="0" h="1161437" w="1161437">
                    <a:moveTo>
                      <a:pt x="1161437" y="580719"/>
                    </a:moveTo>
                    <a:cubicBezTo>
                      <a:pt x="1161437" y="901441"/>
                      <a:pt x="901441" y="1161438"/>
                      <a:pt x="580719" y="1161438"/>
                    </a:cubicBezTo>
                    <a:cubicBezTo>
                      <a:pt x="259997" y="1161438"/>
                      <a:pt x="0" y="901441"/>
                      <a:pt x="0" y="580719"/>
                    </a:cubicBezTo>
                    <a:cubicBezTo>
                      <a:pt x="0" y="259997"/>
                      <a:pt x="259997" y="0"/>
                      <a:pt x="580719" y="0"/>
                    </a:cubicBezTo>
                    <a:cubicBezTo>
                      <a:pt x="901441" y="0"/>
                      <a:pt x="1161437" y="259997"/>
                      <a:pt x="1161437" y="5807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4" name="Google Shape;1964;p46"/>
              <p:cNvSpPr/>
              <p:nvPr/>
            </p:nvSpPr>
            <p:spPr>
              <a:xfrm>
                <a:off x="5088181" y="6242571"/>
                <a:ext cx="1183382" cy="343236"/>
              </a:xfrm>
              <a:custGeom>
                <a:rect b="b" l="l" r="r" t="t"/>
                <a:pathLst>
                  <a:path extrusionOk="0" h="343236" w="1183382">
                    <a:moveTo>
                      <a:pt x="591635" y="343236"/>
                    </a:moveTo>
                    <a:cubicBezTo>
                      <a:pt x="265419" y="343236"/>
                      <a:pt x="0" y="194208"/>
                      <a:pt x="0" y="10973"/>
                    </a:cubicBezTo>
                    <a:cubicBezTo>
                      <a:pt x="0" y="4927"/>
                      <a:pt x="4871" y="0"/>
                      <a:pt x="10973" y="0"/>
                    </a:cubicBezTo>
                    <a:cubicBezTo>
                      <a:pt x="17075" y="0"/>
                      <a:pt x="21946" y="4871"/>
                      <a:pt x="21946" y="10973"/>
                    </a:cubicBezTo>
                    <a:cubicBezTo>
                      <a:pt x="21946" y="182115"/>
                      <a:pt x="277567" y="321346"/>
                      <a:pt x="591691" y="321346"/>
                    </a:cubicBezTo>
                    <a:cubicBezTo>
                      <a:pt x="905816" y="321346"/>
                      <a:pt x="1161437" y="182115"/>
                      <a:pt x="1161437" y="10973"/>
                    </a:cubicBezTo>
                    <a:cubicBezTo>
                      <a:pt x="1161437" y="4927"/>
                      <a:pt x="1166308" y="0"/>
                      <a:pt x="1172410" y="0"/>
                    </a:cubicBezTo>
                    <a:cubicBezTo>
                      <a:pt x="1178512" y="0"/>
                      <a:pt x="1183383" y="4871"/>
                      <a:pt x="1183383" y="10973"/>
                    </a:cubicBezTo>
                    <a:cubicBezTo>
                      <a:pt x="1183383" y="194208"/>
                      <a:pt x="917964" y="343236"/>
                      <a:pt x="591747" y="3432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5" name="Google Shape;1965;p46"/>
              <p:cNvSpPr/>
              <p:nvPr/>
            </p:nvSpPr>
            <p:spPr>
              <a:xfrm>
                <a:off x="4671124" y="4007647"/>
                <a:ext cx="2063630" cy="2400308"/>
              </a:xfrm>
              <a:custGeom>
                <a:rect b="b" l="l" r="r" t="t"/>
                <a:pathLst>
                  <a:path extrusionOk="0" h="2400308" w="2063630">
                    <a:moveTo>
                      <a:pt x="1951457" y="0"/>
                    </a:moveTo>
                    <a:lnTo>
                      <a:pt x="238861" y="0"/>
                    </a:lnTo>
                    <a:lnTo>
                      <a:pt x="16774" y="1206840"/>
                    </a:lnTo>
                    <a:cubicBezTo>
                      <a:pt x="-66642" y="1659972"/>
                      <a:pt x="167034" y="2112152"/>
                      <a:pt x="584896" y="2306248"/>
                    </a:cubicBezTo>
                    <a:lnTo>
                      <a:pt x="584896" y="2306248"/>
                    </a:lnTo>
                    <a:cubicBezTo>
                      <a:pt x="869629" y="2438537"/>
                      <a:pt x="1199709" y="2430923"/>
                      <a:pt x="1478059" y="2285702"/>
                    </a:cubicBezTo>
                    <a:lnTo>
                      <a:pt x="1520551" y="2263532"/>
                    </a:lnTo>
                    <a:cubicBezTo>
                      <a:pt x="1881701" y="2075091"/>
                      <a:pt x="2094384" y="1688244"/>
                      <a:pt x="2060010" y="1282362"/>
                    </a:cubicBezTo>
                    <a:lnTo>
                      <a:pt x="1951401" y="5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6" name="Google Shape;1966;p46"/>
              <p:cNvSpPr/>
              <p:nvPr/>
            </p:nvSpPr>
            <p:spPr>
              <a:xfrm>
                <a:off x="5808744" y="3996711"/>
                <a:ext cx="585620" cy="2394721"/>
              </a:xfrm>
              <a:custGeom>
                <a:rect b="b" l="l" r="r" t="t"/>
                <a:pathLst>
                  <a:path extrusionOk="0" h="2394721" w="585620">
                    <a:moveTo>
                      <a:pt x="10919" y="2394721"/>
                    </a:moveTo>
                    <a:cubicBezTo>
                      <a:pt x="5713" y="2394721"/>
                      <a:pt x="1066" y="2390970"/>
                      <a:pt x="170" y="2385652"/>
                    </a:cubicBezTo>
                    <a:cubicBezTo>
                      <a:pt x="-893" y="2379661"/>
                      <a:pt x="3138" y="2374007"/>
                      <a:pt x="9072" y="2373000"/>
                    </a:cubicBezTo>
                    <a:cubicBezTo>
                      <a:pt x="473456" y="2292103"/>
                      <a:pt x="596508" y="1762721"/>
                      <a:pt x="556816" y="1294194"/>
                    </a:cubicBezTo>
                    <a:lnTo>
                      <a:pt x="448208" y="11888"/>
                    </a:lnTo>
                    <a:cubicBezTo>
                      <a:pt x="447704" y="5842"/>
                      <a:pt x="452183" y="579"/>
                      <a:pt x="458173" y="75"/>
                    </a:cubicBezTo>
                    <a:cubicBezTo>
                      <a:pt x="463379" y="-653"/>
                      <a:pt x="469482" y="3994"/>
                      <a:pt x="469986" y="10040"/>
                    </a:cubicBezTo>
                    <a:lnTo>
                      <a:pt x="578594" y="1292346"/>
                    </a:lnTo>
                    <a:cubicBezTo>
                      <a:pt x="619070" y="1770503"/>
                      <a:pt x="491707" y="2311137"/>
                      <a:pt x="12823" y="2394497"/>
                    </a:cubicBezTo>
                    <a:cubicBezTo>
                      <a:pt x="12207" y="2394609"/>
                      <a:pt x="11535" y="2394665"/>
                      <a:pt x="10919" y="23946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7" name="Google Shape;1967;p46"/>
              <p:cNvSpPr/>
              <p:nvPr/>
            </p:nvSpPr>
            <p:spPr>
              <a:xfrm>
                <a:off x="4987522" y="4667806"/>
                <a:ext cx="1080988" cy="551550"/>
              </a:xfrm>
              <a:custGeom>
                <a:rect b="b" l="l" r="r" t="t"/>
                <a:pathLst>
                  <a:path extrusionOk="0" h="551550" w="1080988">
                    <a:moveTo>
                      <a:pt x="1080989" y="276055"/>
                    </a:moveTo>
                    <a:cubicBezTo>
                      <a:pt x="1080989" y="352025"/>
                      <a:pt x="1053221" y="421053"/>
                      <a:pt x="1008658" y="470767"/>
                    </a:cubicBezTo>
                    <a:cubicBezTo>
                      <a:pt x="964095" y="520536"/>
                      <a:pt x="902345" y="551551"/>
                      <a:pt x="834325" y="551551"/>
                    </a:cubicBezTo>
                    <a:lnTo>
                      <a:pt x="246664" y="551551"/>
                    </a:lnTo>
                    <a:cubicBezTo>
                      <a:pt x="110624" y="551551"/>
                      <a:pt x="0" y="427995"/>
                      <a:pt x="0" y="276055"/>
                    </a:cubicBezTo>
                    <a:cubicBezTo>
                      <a:pt x="0" y="200086"/>
                      <a:pt x="27768" y="130554"/>
                      <a:pt x="72331" y="80784"/>
                    </a:cubicBezTo>
                    <a:cubicBezTo>
                      <a:pt x="116894" y="31015"/>
                      <a:pt x="178644" y="0"/>
                      <a:pt x="246664" y="0"/>
                    </a:cubicBezTo>
                    <a:lnTo>
                      <a:pt x="834325" y="0"/>
                    </a:lnTo>
                    <a:cubicBezTo>
                      <a:pt x="970365" y="0"/>
                      <a:pt x="1080989" y="123556"/>
                      <a:pt x="1080989" y="2760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8" name="Google Shape;1968;p46"/>
              <p:cNvSpPr/>
              <p:nvPr/>
            </p:nvSpPr>
            <p:spPr>
              <a:xfrm>
                <a:off x="4976605" y="4656890"/>
                <a:ext cx="1102934" cy="573440"/>
              </a:xfrm>
              <a:custGeom>
                <a:rect b="b" l="l" r="r" t="t"/>
                <a:pathLst>
                  <a:path extrusionOk="0" h="573440" w="1102934">
                    <a:moveTo>
                      <a:pt x="845242" y="573441"/>
                    </a:moveTo>
                    <a:lnTo>
                      <a:pt x="257581" y="573441"/>
                    </a:lnTo>
                    <a:cubicBezTo>
                      <a:pt x="115550" y="573441"/>
                      <a:pt x="0" y="444958"/>
                      <a:pt x="0" y="286972"/>
                    </a:cubicBezTo>
                    <a:cubicBezTo>
                      <a:pt x="0" y="211562"/>
                      <a:pt x="27376" y="137720"/>
                      <a:pt x="75130" y="84423"/>
                    </a:cubicBezTo>
                    <a:cubicBezTo>
                      <a:pt x="123892" y="29951"/>
                      <a:pt x="188665" y="0"/>
                      <a:pt x="257637" y="0"/>
                    </a:cubicBezTo>
                    <a:lnTo>
                      <a:pt x="845297" y="0"/>
                    </a:lnTo>
                    <a:cubicBezTo>
                      <a:pt x="987328" y="0"/>
                      <a:pt x="1102934" y="128762"/>
                      <a:pt x="1102934" y="286972"/>
                    </a:cubicBezTo>
                    <a:cubicBezTo>
                      <a:pt x="1102934" y="363110"/>
                      <a:pt x="1076230" y="434881"/>
                      <a:pt x="1027804" y="488961"/>
                    </a:cubicBezTo>
                    <a:cubicBezTo>
                      <a:pt x="979042" y="543434"/>
                      <a:pt x="914213" y="573385"/>
                      <a:pt x="845297" y="573385"/>
                    </a:cubicBezTo>
                    <a:close/>
                    <a:moveTo>
                      <a:pt x="257581" y="21889"/>
                    </a:moveTo>
                    <a:cubicBezTo>
                      <a:pt x="194991" y="21889"/>
                      <a:pt x="135928" y="49266"/>
                      <a:pt x="91365" y="99035"/>
                    </a:cubicBezTo>
                    <a:cubicBezTo>
                      <a:pt x="47194" y="148413"/>
                      <a:pt x="21834" y="216881"/>
                      <a:pt x="21834" y="286972"/>
                    </a:cubicBezTo>
                    <a:cubicBezTo>
                      <a:pt x="21834" y="432866"/>
                      <a:pt x="127587" y="551551"/>
                      <a:pt x="257525" y="551551"/>
                    </a:cubicBezTo>
                    <a:lnTo>
                      <a:pt x="845186" y="551551"/>
                    </a:lnTo>
                    <a:cubicBezTo>
                      <a:pt x="907831" y="551551"/>
                      <a:pt x="966838" y="524119"/>
                      <a:pt x="1011401" y="474406"/>
                    </a:cubicBezTo>
                    <a:cubicBezTo>
                      <a:pt x="1056244" y="424300"/>
                      <a:pt x="1080933" y="357792"/>
                      <a:pt x="1080933" y="287028"/>
                    </a:cubicBezTo>
                    <a:cubicBezTo>
                      <a:pt x="1080933" y="140855"/>
                      <a:pt x="975180" y="21946"/>
                      <a:pt x="845186" y="21946"/>
                    </a:cubicBezTo>
                    <a:lnTo>
                      <a:pt x="257525" y="2194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9" name="Google Shape;1969;p46"/>
              <p:cNvSpPr/>
              <p:nvPr/>
            </p:nvSpPr>
            <p:spPr>
              <a:xfrm>
                <a:off x="5047985" y="4724238"/>
                <a:ext cx="960175" cy="438632"/>
              </a:xfrm>
              <a:custGeom>
                <a:rect b="b" l="l" r="r" t="t"/>
                <a:pathLst>
                  <a:path extrusionOk="0" h="438632" w="960175">
                    <a:moveTo>
                      <a:pt x="960120" y="219568"/>
                    </a:moveTo>
                    <a:cubicBezTo>
                      <a:pt x="960120" y="279974"/>
                      <a:pt x="935431" y="334838"/>
                      <a:pt x="895907" y="374419"/>
                    </a:cubicBezTo>
                    <a:cubicBezTo>
                      <a:pt x="856326" y="413999"/>
                      <a:pt x="801462" y="438632"/>
                      <a:pt x="741056" y="438632"/>
                    </a:cubicBezTo>
                    <a:lnTo>
                      <a:pt x="219064" y="438632"/>
                    </a:lnTo>
                    <a:cubicBezTo>
                      <a:pt x="98251" y="438632"/>
                      <a:pt x="0" y="340381"/>
                      <a:pt x="0" y="219512"/>
                    </a:cubicBezTo>
                    <a:cubicBezTo>
                      <a:pt x="0" y="159106"/>
                      <a:pt x="24689" y="103794"/>
                      <a:pt x="64213" y="64213"/>
                    </a:cubicBezTo>
                    <a:cubicBezTo>
                      <a:pt x="103794" y="24633"/>
                      <a:pt x="158658" y="0"/>
                      <a:pt x="219064" y="0"/>
                    </a:cubicBezTo>
                    <a:lnTo>
                      <a:pt x="741056" y="0"/>
                    </a:lnTo>
                    <a:cubicBezTo>
                      <a:pt x="861869" y="0"/>
                      <a:pt x="960176" y="98251"/>
                      <a:pt x="960176" y="21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0" name="Google Shape;1970;p46"/>
              <p:cNvSpPr/>
              <p:nvPr/>
            </p:nvSpPr>
            <p:spPr>
              <a:xfrm>
                <a:off x="5047929" y="4724238"/>
                <a:ext cx="319890" cy="438632"/>
              </a:xfrm>
              <a:custGeom>
                <a:rect b="b" l="l" r="r" t="t"/>
                <a:pathLst>
                  <a:path extrusionOk="0" h="438632" w="319890">
                    <a:moveTo>
                      <a:pt x="319891" y="438632"/>
                    </a:moveTo>
                    <a:lnTo>
                      <a:pt x="219064" y="438632"/>
                    </a:lnTo>
                    <a:cubicBezTo>
                      <a:pt x="98251" y="438632"/>
                      <a:pt x="0" y="340381"/>
                      <a:pt x="0" y="219512"/>
                    </a:cubicBezTo>
                    <a:cubicBezTo>
                      <a:pt x="0" y="159106"/>
                      <a:pt x="24689" y="103794"/>
                      <a:pt x="64213" y="64213"/>
                    </a:cubicBezTo>
                    <a:cubicBezTo>
                      <a:pt x="103794" y="24633"/>
                      <a:pt x="158658" y="0"/>
                      <a:pt x="219064" y="0"/>
                    </a:cubicBezTo>
                    <a:lnTo>
                      <a:pt x="319891" y="0"/>
                    </a:lnTo>
                    <a:cubicBezTo>
                      <a:pt x="259484" y="0"/>
                      <a:pt x="204620" y="24689"/>
                      <a:pt x="165040" y="64213"/>
                    </a:cubicBezTo>
                    <a:cubicBezTo>
                      <a:pt x="125459" y="103794"/>
                      <a:pt x="100771" y="159106"/>
                      <a:pt x="100771" y="219512"/>
                    </a:cubicBezTo>
                    <a:cubicBezTo>
                      <a:pt x="100771" y="340325"/>
                      <a:pt x="199022" y="438632"/>
                      <a:pt x="319891" y="43863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1" name="Google Shape;1971;p46"/>
              <p:cNvSpPr/>
              <p:nvPr/>
            </p:nvSpPr>
            <p:spPr>
              <a:xfrm>
                <a:off x="5211177" y="4808269"/>
                <a:ext cx="654840" cy="270610"/>
              </a:xfrm>
              <a:custGeom>
                <a:rect b="b" l="l" r="r" t="t"/>
                <a:pathLst>
                  <a:path extrusionOk="0" h="270610" w="654840">
                    <a:moveTo>
                      <a:pt x="426819" y="270569"/>
                    </a:moveTo>
                    <a:cubicBezTo>
                      <a:pt x="421053" y="270569"/>
                      <a:pt x="415679" y="267546"/>
                      <a:pt x="412712" y="262508"/>
                    </a:cubicBezTo>
                    <a:lnTo>
                      <a:pt x="285573" y="48258"/>
                    </a:lnTo>
                    <a:lnTo>
                      <a:pt x="154851" y="262675"/>
                    </a:lnTo>
                    <a:cubicBezTo>
                      <a:pt x="151716" y="267826"/>
                      <a:pt x="145558" y="271241"/>
                      <a:pt x="139959" y="270513"/>
                    </a:cubicBezTo>
                    <a:cubicBezTo>
                      <a:pt x="133913" y="270177"/>
                      <a:pt x="128538" y="266594"/>
                      <a:pt x="125963" y="261108"/>
                    </a:cubicBezTo>
                    <a:lnTo>
                      <a:pt x="76530" y="155970"/>
                    </a:lnTo>
                    <a:lnTo>
                      <a:pt x="16403" y="155970"/>
                    </a:lnTo>
                    <a:cubicBezTo>
                      <a:pt x="7334" y="155970"/>
                      <a:pt x="0" y="148637"/>
                      <a:pt x="0" y="139567"/>
                    </a:cubicBezTo>
                    <a:cubicBezTo>
                      <a:pt x="0" y="130498"/>
                      <a:pt x="7334" y="123164"/>
                      <a:pt x="16403" y="123164"/>
                    </a:cubicBezTo>
                    <a:lnTo>
                      <a:pt x="86999" y="123164"/>
                    </a:lnTo>
                    <a:cubicBezTo>
                      <a:pt x="93381" y="123164"/>
                      <a:pt x="99147" y="126859"/>
                      <a:pt x="101834" y="132569"/>
                    </a:cubicBezTo>
                    <a:lnTo>
                      <a:pt x="142702" y="219512"/>
                    </a:lnTo>
                    <a:lnTo>
                      <a:pt x="271745" y="7894"/>
                    </a:lnTo>
                    <a:cubicBezTo>
                      <a:pt x="274768" y="2967"/>
                      <a:pt x="281206" y="1512"/>
                      <a:pt x="285853" y="0"/>
                    </a:cubicBezTo>
                    <a:cubicBezTo>
                      <a:pt x="291619" y="0"/>
                      <a:pt x="296937" y="3079"/>
                      <a:pt x="299849" y="8062"/>
                    </a:cubicBezTo>
                    <a:lnTo>
                      <a:pt x="422789" y="215257"/>
                    </a:lnTo>
                    <a:lnTo>
                      <a:pt x="452124" y="129938"/>
                    </a:lnTo>
                    <a:cubicBezTo>
                      <a:pt x="454363" y="123332"/>
                      <a:pt x="460634" y="118853"/>
                      <a:pt x="467632" y="118853"/>
                    </a:cubicBezTo>
                    <a:lnTo>
                      <a:pt x="638438" y="118853"/>
                    </a:lnTo>
                    <a:cubicBezTo>
                      <a:pt x="647507" y="118853"/>
                      <a:pt x="654841" y="126187"/>
                      <a:pt x="654841" y="135257"/>
                    </a:cubicBezTo>
                    <a:cubicBezTo>
                      <a:pt x="654841" y="144326"/>
                      <a:pt x="647507" y="151660"/>
                      <a:pt x="638438" y="151660"/>
                    </a:cubicBezTo>
                    <a:lnTo>
                      <a:pt x="479332" y="151660"/>
                    </a:lnTo>
                    <a:lnTo>
                      <a:pt x="442271" y="259429"/>
                    </a:lnTo>
                    <a:cubicBezTo>
                      <a:pt x="440199" y="265474"/>
                      <a:pt x="434769" y="269729"/>
                      <a:pt x="428443" y="270401"/>
                    </a:cubicBezTo>
                    <a:cubicBezTo>
                      <a:pt x="427883" y="270457"/>
                      <a:pt x="427323" y="270457"/>
                      <a:pt x="426763" y="2704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2" name="Google Shape;1972;p46"/>
              <p:cNvSpPr/>
              <p:nvPr/>
            </p:nvSpPr>
            <p:spPr>
              <a:xfrm>
                <a:off x="3749611" y="2036014"/>
                <a:ext cx="838005" cy="1272844"/>
              </a:xfrm>
              <a:custGeom>
                <a:rect b="b" l="l" r="r" t="t"/>
                <a:pathLst>
                  <a:path extrusionOk="0" h="1272844" w="838005">
                    <a:moveTo>
                      <a:pt x="636422" y="0"/>
                    </a:moveTo>
                    <a:cubicBezTo>
                      <a:pt x="284957" y="0"/>
                      <a:pt x="0" y="284957"/>
                      <a:pt x="0" y="636422"/>
                    </a:cubicBezTo>
                    <a:cubicBezTo>
                      <a:pt x="0" y="987888"/>
                      <a:pt x="284957" y="1272845"/>
                      <a:pt x="636422" y="1272845"/>
                    </a:cubicBezTo>
                    <a:cubicBezTo>
                      <a:pt x="905200" y="891092"/>
                      <a:pt x="905200" y="381697"/>
                      <a:pt x="636422"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3" name="Google Shape;1973;p46"/>
              <p:cNvSpPr/>
              <p:nvPr/>
            </p:nvSpPr>
            <p:spPr>
              <a:xfrm>
                <a:off x="3759210" y="2606319"/>
                <a:ext cx="724125" cy="532852"/>
              </a:xfrm>
              <a:custGeom>
                <a:rect b="b" l="l" r="r" t="t"/>
                <a:pathLst>
                  <a:path extrusionOk="0" h="532852" w="724125">
                    <a:moveTo>
                      <a:pt x="687454" y="532853"/>
                    </a:moveTo>
                    <a:cubicBezTo>
                      <a:pt x="44593" y="532853"/>
                      <a:pt x="422" y="17019"/>
                      <a:pt x="31" y="11701"/>
                    </a:cubicBezTo>
                    <a:cubicBezTo>
                      <a:pt x="-417" y="5654"/>
                      <a:pt x="4117" y="448"/>
                      <a:pt x="10164" y="0"/>
                    </a:cubicBezTo>
                    <a:cubicBezTo>
                      <a:pt x="16098" y="168"/>
                      <a:pt x="21416" y="4087"/>
                      <a:pt x="21864" y="10133"/>
                    </a:cubicBezTo>
                    <a:cubicBezTo>
                      <a:pt x="23376" y="30847"/>
                      <a:pt x="65531" y="510963"/>
                      <a:pt x="686838" y="510963"/>
                    </a:cubicBezTo>
                    <a:cubicBezTo>
                      <a:pt x="695460" y="510963"/>
                      <a:pt x="704081" y="510851"/>
                      <a:pt x="712927" y="510683"/>
                    </a:cubicBezTo>
                    <a:lnTo>
                      <a:pt x="713151" y="510683"/>
                    </a:lnTo>
                    <a:cubicBezTo>
                      <a:pt x="719085" y="510683"/>
                      <a:pt x="723955" y="515442"/>
                      <a:pt x="724123" y="521376"/>
                    </a:cubicBezTo>
                    <a:cubicBezTo>
                      <a:pt x="724235" y="527422"/>
                      <a:pt x="719477" y="532405"/>
                      <a:pt x="713430" y="532573"/>
                    </a:cubicBezTo>
                    <a:cubicBezTo>
                      <a:pt x="704697" y="532741"/>
                      <a:pt x="695964" y="532853"/>
                      <a:pt x="687454" y="53285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4" name="Google Shape;1974;p46"/>
              <p:cNvSpPr/>
              <p:nvPr/>
            </p:nvSpPr>
            <p:spPr>
              <a:xfrm>
                <a:off x="3911124" y="825255"/>
                <a:ext cx="3537440" cy="3537682"/>
              </a:xfrm>
              <a:custGeom>
                <a:rect b="b" l="l" r="r" t="t"/>
                <a:pathLst>
                  <a:path extrusionOk="0" h="3537682" w="3537440">
                    <a:moveTo>
                      <a:pt x="3537440" y="2006063"/>
                    </a:moveTo>
                    <a:cubicBezTo>
                      <a:pt x="3537440" y="1029260"/>
                      <a:pt x="2745551" y="0"/>
                      <a:pt x="1768748" y="0"/>
                    </a:cubicBezTo>
                    <a:cubicBezTo>
                      <a:pt x="791945" y="0"/>
                      <a:pt x="0" y="1029204"/>
                      <a:pt x="0" y="2006063"/>
                    </a:cubicBezTo>
                    <a:cubicBezTo>
                      <a:pt x="0" y="2883495"/>
                      <a:pt x="487170" y="3468916"/>
                      <a:pt x="1501706" y="3532010"/>
                    </a:cubicBezTo>
                    <a:cubicBezTo>
                      <a:pt x="2660736" y="3604117"/>
                      <a:pt x="3537384" y="2982922"/>
                      <a:pt x="3537384" y="200606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5" name="Google Shape;1975;p46"/>
              <p:cNvSpPr/>
              <p:nvPr/>
            </p:nvSpPr>
            <p:spPr>
              <a:xfrm>
                <a:off x="5402021" y="3187718"/>
                <a:ext cx="1720340" cy="1184494"/>
              </a:xfrm>
              <a:custGeom>
                <a:rect b="b" l="l" r="r" t="t"/>
                <a:pathLst>
                  <a:path extrusionOk="0" h="1184494" w="1720340">
                    <a:moveTo>
                      <a:pt x="61698" y="1184494"/>
                    </a:moveTo>
                    <a:cubicBezTo>
                      <a:pt x="44735" y="1184494"/>
                      <a:pt x="27772" y="1184326"/>
                      <a:pt x="10697" y="1183878"/>
                    </a:cubicBezTo>
                    <a:cubicBezTo>
                      <a:pt x="4651" y="1183711"/>
                      <a:pt x="-164" y="1178728"/>
                      <a:pt x="4" y="1172682"/>
                    </a:cubicBezTo>
                    <a:cubicBezTo>
                      <a:pt x="172" y="1166635"/>
                      <a:pt x="5658" y="1161653"/>
                      <a:pt x="11201" y="1161989"/>
                    </a:cubicBezTo>
                    <a:cubicBezTo>
                      <a:pt x="841439" y="1181583"/>
                      <a:pt x="1519905" y="717926"/>
                      <a:pt x="1698773" y="8277"/>
                    </a:cubicBezTo>
                    <a:cubicBezTo>
                      <a:pt x="1700284" y="2399"/>
                      <a:pt x="1706275" y="-1128"/>
                      <a:pt x="1712097" y="328"/>
                    </a:cubicBezTo>
                    <a:cubicBezTo>
                      <a:pt x="1717975" y="1783"/>
                      <a:pt x="1721502" y="7718"/>
                      <a:pt x="1719991" y="13596"/>
                    </a:cubicBezTo>
                    <a:cubicBezTo>
                      <a:pt x="1542299" y="718710"/>
                      <a:pt x="879340" y="1184438"/>
                      <a:pt x="61698" y="11844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6" name="Google Shape;1976;p46"/>
              <p:cNvSpPr/>
              <p:nvPr/>
            </p:nvSpPr>
            <p:spPr>
              <a:xfrm>
                <a:off x="5144219" y="868711"/>
                <a:ext cx="929319" cy="455190"/>
              </a:xfrm>
              <a:custGeom>
                <a:rect b="b" l="l" r="r" t="t"/>
                <a:pathLst>
                  <a:path extrusionOk="0" h="455190" w="929319">
                    <a:moveTo>
                      <a:pt x="555023" y="455190"/>
                    </a:moveTo>
                    <a:cubicBezTo>
                      <a:pt x="541755" y="455190"/>
                      <a:pt x="528431" y="454238"/>
                      <a:pt x="514995" y="452279"/>
                    </a:cubicBezTo>
                    <a:cubicBezTo>
                      <a:pt x="395246" y="434868"/>
                      <a:pt x="275497" y="433189"/>
                      <a:pt x="158883" y="447408"/>
                    </a:cubicBezTo>
                    <a:cubicBezTo>
                      <a:pt x="108889" y="453735"/>
                      <a:pt x="60575" y="433133"/>
                      <a:pt x="29673" y="392824"/>
                    </a:cubicBezTo>
                    <a:cubicBezTo>
                      <a:pt x="-1399" y="352236"/>
                      <a:pt x="-8564" y="299892"/>
                      <a:pt x="10526" y="252809"/>
                    </a:cubicBezTo>
                    <a:cubicBezTo>
                      <a:pt x="50498" y="154278"/>
                      <a:pt x="88679" y="78644"/>
                      <a:pt x="134250" y="7545"/>
                    </a:cubicBezTo>
                    <a:cubicBezTo>
                      <a:pt x="139177" y="-69"/>
                      <a:pt x="149254" y="-2308"/>
                      <a:pt x="156923" y="2618"/>
                    </a:cubicBezTo>
                    <a:cubicBezTo>
                      <a:pt x="164537" y="7489"/>
                      <a:pt x="166776" y="17678"/>
                      <a:pt x="161850" y="25292"/>
                    </a:cubicBezTo>
                    <a:cubicBezTo>
                      <a:pt x="117399" y="94599"/>
                      <a:pt x="80114" y="168554"/>
                      <a:pt x="40925" y="265182"/>
                    </a:cubicBezTo>
                    <a:cubicBezTo>
                      <a:pt x="26257" y="301403"/>
                      <a:pt x="31744" y="341655"/>
                      <a:pt x="55705" y="372894"/>
                    </a:cubicBezTo>
                    <a:cubicBezTo>
                      <a:pt x="79442" y="403853"/>
                      <a:pt x="116559" y="419585"/>
                      <a:pt x="154852" y="414882"/>
                    </a:cubicBezTo>
                    <a:cubicBezTo>
                      <a:pt x="274265" y="400214"/>
                      <a:pt x="397037" y="401950"/>
                      <a:pt x="519698" y="419809"/>
                    </a:cubicBezTo>
                    <a:cubicBezTo>
                      <a:pt x="630825" y="436156"/>
                      <a:pt x="739769" y="374182"/>
                      <a:pt x="784780" y="269436"/>
                    </a:cubicBezTo>
                    <a:cubicBezTo>
                      <a:pt x="854648" y="106916"/>
                      <a:pt x="897643" y="16894"/>
                      <a:pt x="898091" y="15998"/>
                    </a:cubicBezTo>
                    <a:cubicBezTo>
                      <a:pt x="902010" y="7825"/>
                      <a:pt x="911807" y="4410"/>
                      <a:pt x="919981" y="8272"/>
                    </a:cubicBezTo>
                    <a:cubicBezTo>
                      <a:pt x="928155" y="12191"/>
                      <a:pt x="931626" y="21989"/>
                      <a:pt x="927707" y="30162"/>
                    </a:cubicBezTo>
                    <a:cubicBezTo>
                      <a:pt x="927259" y="31058"/>
                      <a:pt x="884487" y="120576"/>
                      <a:pt x="814955" y="282369"/>
                    </a:cubicBezTo>
                    <a:cubicBezTo>
                      <a:pt x="769441" y="388122"/>
                      <a:pt x="666095" y="455190"/>
                      <a:pt x="554911" y="455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7" name="Google Shape;1977;p46"/>
              <p:cNvSpPr/>
              <p:nvPr/>
            </p:nvSpPr>
            <p:spPr>
              <a:xfrm>
                <a:off x="6013229" y="952168"/>
                <a:ext cx="1031073" cy="1140501"/>
              </a:xfrm>
              <a:custGeom>
                <a:rect b="b" l="l" r="r" t="t"/>
                <a:pathLst>
                  <a:path extrusionOk="0" h="1140501" w="1031073">
                    <a:moveTo>
                      <a:pt x="1020105" y="1140445"/>
                    </a:moveTo>
                    <a:cubicBezTo>
                      <a:pt x="1015738" y="1140445"/>
                      <a:pt x="1011651" y="1137814"/>
                      <a:pt x="1009915" y="1133559"/>
                    </a:cubicBezTo>
                    <a:cubicBezTo>
                      <a:pt x="812965" y="636256"/>
                      <a:pt x="437818" y="220298"/>
                      <a:pt x="6352" y="20884"/>
                    </a:cubicBezTo>
                    <a:cubicBezTo>
                      <a:pt x="866" y="18365"/>
                      <a:pt x="-1541" y="11870"/>
                      <a:pt x="1034" y="6328"/>
                    </a:cubicBezTo>
                    <a:cubicBezTo>
                      <a:pt x="3553" y="842"/>
                      <a:pt x="10047" y="-1510"/>
                      <a:pt x="15590" y="1010"/>
                    </a:cubicBezTo>
                    <a:cubicBezTo>
                      <a:pt x="451982" y="202775"/>
                      <a:pt x="831272" y="623156"/>
                      <a:pt x="1030294" y="1125498"/>
                    </a:cubicBezTo>
                    <a:cubicBezTo>
                      <a:pt x="1032533" y="1131096"/>
                      <a:pt x="1029790" y="1137478"/>
                      <a:pt x="1024136" y="1139718"/>
                    </a:cubicBezTo>
                    <a:cubicBezTo>
                      <a:pt x="1022792" y="1140278"/>
                      <a:pt x="1021448" y="1140501"/>
                      <a:pt x="1020105" y="114050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8" name="Google Shape;1978;p46"/>
              <p:cNvSpPr/>
              <p:nvPr/>
            </p:nvSpPr>
            <p:spPr>
              <a:xfrm>
                <a:off x="4847568" y="4114639"/>
                <a:ext cx="1801883" cy="264739"/>
              </a:xfrm>
              <a:custGeom>
                <a:rect b="b" l="l" r="r" t="t"/>
                <a:pathLst>
                  <a:path extrusionOk="0" h="264739" w="1801883">
                    <a:moveTo>
                      <a:pt x="745810" y="264683"/>
                    </a:moveTo>
                    <a:cubicBezTo>
                      <a:pt x="685963" y="264683"/>
                      <a:pt x="625445" y="262779"/>
                      <a:pt x="564255" y="258973"/>
                    </a:cubicBezTo>
                    <a:cubicBezTo>
                      <a:pt x="362042" y="246376"/>
                      <a:pt x="176008" y="212562"/>
                      <a:pt x="11304" y="158482"/>
                    </a:cubicBezTo>
                    <a:cubicBezTo>
                      <a:pt x="2683" y="155627"/>
                      <a:pt x="-2020" y="146334"/>
                      <a:pt x="835" y="137768"/>
                    </a:cubicBezTo>
                    <a:cubicBezTo>
                      <a:pt x="3691" y="129146"/>
                      <a:pt x="12872" y="124500"/>
                      <a:pt x="21549" y="127299"/>
                    </a:cubicBezTo>
                    <a:cubicBezTo>
                      <a:pt x="183622" y="180539"/>
                      <a:pt x="366857" y="213794"/>
                      <a:pt x="566270" y="226222"/>
                    </a:cubicBezTo>
                    <a:cubicBezTo>
                      <a:pt x="1018339" y="254438"/>
                      <a:pt x="1437432" y="176733"/>
                      <a:pt x="1777981" y="1840"/>
                    </a:cubicBezTo>
                    <a:cubicBezTo>
                      <a:pt x="1786043" y="-2359"/>
                      <a:pt x="1795896" y="888"/>
                      <a:pt x="1800094" y="8950"/>
                    </a:cubicBezTo>
                    <a:cubicBezTo>
                      <a:pt x="1804181" y="17011"/>
                      <a:pt x="1801046" y="26921"/>
                      <a:pt x="1792929" y="31063"/>
                    </a:cubicBezTo>
                    <a:cubicBezTo>
                      <a:pt x="1493360" y="184962"/>
                      <a:pt x="1134281" y="264739"/>
                      <a:pt x="745754" y="2647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9" name="Google Shape;1979;p46"/>
              <p:cNvSpPr/>
              <p:nvPr/>
            </p:nvSpPr>
            <p:spPr>
              <a:xfrm>
                <a:off x="6866656" y="2037661"/>
                <a:ext cx="837977" cy="1269663"/>
              </a:xfrm>
              <a:custGeom>
                <a:rect b="b" l="l" r="r" t="t"/>
                <a:pathLst>
                  <a:path extrusionOk="0" h="1269663" w="837977">
                    <a:moveTo>
                      <a:pt x="176810" y="35078"/>
                    </a:moveTo>
                    <a:cubicBezTo>
                      <a:pt x="192710" y="10502"/>
                      <a:pt x="221597" y="-1983"/>
                      <a:pt x="250765" y="257"/>
                    </a:cubicBezTo>
                    <a:cubicBezTo>
                      <a:pt x="579277" y="25393"/>
                      <a:pt x="837978" y="299881"/>
                      <a:pt x="837978" y="634832"/>
                    </a:cubicBezTo>
                    <a:cubicBezTo>
                      <a:pt x="837978" y="969782"/>
                      <a:pt x="579221" y="1244270"/>
                      <a:pt x="250765" y="1269406"/>
                    </a:cubicBezTo>
                    <a:cubicBezTo>
                      <a:pt x="221597" y="1271646"/>
                      <a:pt x="192654" y="1259162"/>
                      <a:pt x="176810" y="1234585"/>
                    </a:cubicBezTo>
                    <a:cubicBezTo>
                      <a:pt x="-58937" y="869739"/>
                      <a:pt x="-58937" y="399980"/>
                      <a:pt x="176810" y="351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0" name="Google Shape;1980;p46"/>
              <p:cNvSpPr/>
              <p:nvPr/>
            </p:nvSpPr>
            <p:spPr>
              <a:xfrm>
                <a:off x="6970910" y="2606263"/>
                <a:ext cx="724106" cy="532628"/>
              </a:xfrm>
              <a:custGeom>
                <a:rect b="b" l="l" r="r" t="t"/>
                <a:pathLst>
                  <a:path extrusionOk="0" h="532628" w="724106">
                    <a:moveTo>
                      <a:pt x="10975" y="532629"/>
                    </a:moveTo>
                    <a:cubicBezTo>
                      <a:pt x="5040" y="532629"/>
                      <a:pt x="226" y="527926"/>
                      <a:pt x="2" y="521936"/>
                    </a:cubicBezTo>
                    <a:cubicBezTo>
                      <a:pt x="-110" y="515890"/>
                      <a:pt x="4648" y="510851"/>
                      <a:pt x="10695" y="510683"/>
                    </a:cubicBezTo>
                    <a:cubicBezTo>
                      <a:pt x="673317" y="494000"/>
                      <a:pt x="701981" y="15283"/>
                      <a:pt x="702205" y="10469"/>
                    </a:cubicBezTo>
                    <a:cubicBezTo>
                      <a:pt x="702485" y="4423"/>
                      <a:pt x="707356" y="224"/>
                      <a:pt x="713626" y="0"/>
                    </a:cubicBezTo>
                    <a:cubicBezTo>
                      <a:pt x="719672" y="280"/>
                      <a:pt x="724374" y="5374"/>
                      <a:pt x="724095" y="11421"/>
                    </a:cubicBezTo>
                    <a:cubicBezTo>
                      <a:pt x="723871" y="16459"/>
                      <a:pt x="694143" y="515386"/>
                      <a:pt x="11199" y="532573"/>
                    </a:cubicBezTo>
                    <a:lnTo>
                      <a:pt x="10918" y="53257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1" name="Google Shape;1981;p46"/>
              <p:cNvSpPr/>
              <p:nvPr/>
            </p:nvSpPr>
            <p:spPr>
              <a:xfrm>
                <a:off x="4267236" y="1380725"/>
                <a:ext cx="2355344" cy="2426388"/>
              </a:xfrm>
              <a:custGeom>
                <a:rect b="b" l="l" r="r" t="t"/>
                <a:pathLst>
                  <a:path extrusionOk="0" h="2426388" w="2355344">
                    <a:moveTo>
                      <a:pt x="2355345" y="1317520"/>
                    </a:moveTo>
                    <a:cubicBezTo>
                      <a:pt x="2355345" y="647507"/>
                      <a:pt x="1828091" y="0"/>
                      <a:pt x="1177673" y="0"/>
                    </a:cubicBezTo>
                    <a:cubicBezTo>
                      <a:pt x="527254" y="0"/>
                      <a:pt x="0" y="647507"/>
                      <a:pt x="0" y="1317520"/>
                    </a:cubicBezTo>
                    <a:cubicBezTo>
                      <a:pt x="0" y="1987533"/>
                      <a:pt x="527254" y="2426388"/>
                      <a:pt x="1177673" y="2426388"/>
                    </a:cubicBezTo>
                    <a:cubicBezTo>
                      <a:pt x="1828091" y="2426388"/>
                      <a:pt x="2355345" y="1987533"/>
                      <a:pt x="2355345" y="13175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2" name="Google Shape;1982;p46"/>
              <p:cNvSpPr/>
              <p:nvPr/>
            </p:nvSpPr>
            <p:spPr>
              <a:xfrm>
                <a:off x="5907446" y="2891332"/>
                <a:ext cx="486218" cy="486162"/>
              </a:xfrm>
              <a:custGeom>
                <a:rect b="b" l="l" r="r" t="t"/>
                <a:pathLst>
                  <a:path extrusionOk="0" h="486162" w="486218">
                    <a:moveTo>
                      <a:pt x="448821" y="186985"/>
                    </a:moveTo>
                    <a:lnTo>
                      <a:pt x="448821" y="149588"/>
                    </a:lnTo>
                    <a:lnTo>
                      <a:pt x="448821" y="112191"/>
                    </a:lnTo>
                    <a:lnTo>
                      <a:pt x="411424" y="112191"/>
                    </a:lnTo>
                    <a:lnTo>
                      <a:pt x="411424" y="74794"/>
                    </a:lnTo>
                    <a:lnTo>
                      <a:pt x="374027" y="74794"/>
                    </a:lnTo>
                    <a:lnTo>
                      <a:pt x="374027" y="37397"/>
                    </a:lnTo>
                    <a:lnTo>
                      <a:pt x="336630" y="37397"/>
                    </a:lnTo>
                    <a:lnTo>
                      <a:pt x="299177" y="37397"/>
                    </a:lnTo>
                    <a:lnTo>
                      <a:pt x="299177" y="0"/>
                    </a:lnTo>
                    <a:lnTo>
                      <a:pt x="261780" y="0"/>
                    </a:lnTo>
                    <a:lnTo>
                      <a:pt x="224383" y="0"/>
                    </a:lnTo>
                    <a:lnTo>
                      <a:pt x="186985" y="0"/>
                    </a:lnTo>
                    <a:lnTo>
                      <a:pt x="186985" y="37397"/>
                    </a:lnTo>
                    <a:lnTo>
                      <a:pt x="149588" y="37397"/>
                    </a:lnTo>
                    <a:lnTo>
                      <a:pt x="112191" y="37397"/>
                    </a:lnTo>
                    <a:lnTo>
                      <a:pt x="112191" y="74794"/>
                    </a:lnTo>
                    <a:lnTo>
                      <a:pt x="74794" y="74794"/>
                    </a:lnTo>
                    <a:lnTo>
                      <a:pt x="74794" y="112191"/>
                    </a:lnTo>
                    <a:lnTo>
                      <a:pt x="37397" y="112191"/>
                    </a:lnTo>
                    <a:lnTo>
                      <a:pt x="37397" y="149588"/>
                    </a:lnTo>
                    <a:lnTo>
                      <a:pt x="37397" y="186985"/>
                    </a:lnTo>
                    <a:lnTo>
                      <a:pt x="0" y="186985"/>
                    </a:lnTo>
                    <a:lnTo>
                      <a:pt x="0" y="224382"/>
                    </a:lnTo>
                    <a:lnTo>
                      <a:pt x="0" y="261779"/>
                    </a:lnTo>
                    <a:lnTo>
                      <a:pt x="0" y="299177"/>
                    </a:lnTo>
                    <a:lnTo>
                      <a:pt x="37397" y="299177"/>
                    </a:lnTo>
                    <a:lnTo>
                      <a:pt x="37397" y="336574"/>
                    </a:lnTo>
                    <a:lnTo>
                      <a:pt x="37397" y="373971"/>
                    </a:lnTo>
                    <a:lnTo>
                      <a:pt x="74794" y="373971"/>
                    </a:lnTo>
                    <a:lnTo>
                      <a:pt x="74794" y="411368"/>
                    </a:lnTo>
                    <a:lnTo>
                      <a:pt x="112191" y="411368"/>
                    </a:lnTo>
                    <a:lnTo>
                      <a:pt x="112191" y="448765"/>
                    </a:lnTo>
                    <a:lnTo>
                      <a:pt x="149588" y="448765"/>
                    </a:lnTo>
                    <a:lnTo>
                      <a:pt x="186985" y="448765"/>
                    </a:lnTo>
                    <a:lnTo>
                      <a:pt x="186985" y="486162"/>
                    </a:lnTo>
                    <a:lnTo>
                      <a:pt x="224383" y="486162"/>
                    </a:lnTo>
                    <a:lnTo>
                      <a:pt x="261780" y="486162"/>
                    </a:lnTo>
                    <a:lnTo>
                      <a:pt x="299177" y="486162"/>
                    </a:lnTo>
                    <a:lnTo>
                      <a:pt x="299177" y="448765"/>
                    </a:lnTo>
                    <a:lnTo>
                      <a:pt x="336630" y="448765"/>
                    </a:lnTo>
                    <a:lnTo>
                      <a:pt x="374027" y="448765"/>
                    </a:lnTo>
                    <a:lnTo>
                      <a:pt x="374027" y="411368"/>
                    </a:lnTo>
                    <a:lnTo>
                      <a:pt x="411424" y="411368"/>
                    </a:lnTo>
                    <a:lnTo>
                      <a:pt x="411424" y="373971"/>
                    </a:lnTo>
                    <a:lnTo>
                      <a:pt x="448821" y="373971"/>
                    </a:lnTo>
                    <a:lnTo>
                      <a:pt x="448821" y="336574"/>
                    </a:lnTo>
                    <a:lnTo>
                      <a:pt x="448821" y="299177"/>
                    </a:lnTo>
                    <a:lnTo>
                      <a:pt x="486218" y="299177"/>
                    </a:lnTo>
                    <a:lnTo>
                      <a:pt x="486218" y="261779"/>
                    </a:lnTo>
                    <a:lnTo>
                      <a:pt x="486218" y="224382"/>
                    </a:lnTo>
                    <a:lnTo>
                      <a:pt x="486218" y="186985"/>
                    </a:lnTo>
                    <a:lnTo>
                      <a:pt x="448821" y="18698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3" name="Google Shape;1983;p46"/>
              <p:cNvSpPr/>
              <p:nvPr/>
            </p:nvSpPr>
            <p:spPr>
              <a:xfrm>
                <a:off x="4288398" y="2891332"/>
                <a:ext cx="299176" cy="448764"/>
              </a:xfrm>
              <a:custGeom>
                <a:rect b="b" l="l" r="r" t="t"/>
                <a:pathLst>
                  <a:path extrusionOk="0" h="448764" w="299176">
                    <a:moveTo>
                      <a:pt x="299177" y="261779"/>
                    </a:moveTo>
                    <a:lnTo>
                      <a:pt x="299177" y="186985"/>
                    </a:lnTo>
                    <a:lnTo>
                      <a:pt x="261780" y="186985"/>
                    </a:lnTo>
                    <a:lnTo>
                      <a:pt x="261780" y="112191"/>
                    </a:lnTo>
                    <a:lnTo>
                      <a:pt x="224383" y="112191"/>
                    </a:lnTo>
                    <a:lnTo>
                      <a:pt x="224383" y="74794"/>
                    </a:lnTo>
                    <a:lnTo>
                      <a:pt x="186985" y="74794"/>
                    </a:lnTo>
                    <a:lnTo>
                      <a:pt x="186985" y="37397"/>
                    </a:lnTo>
                    <a:lnTo>
                      <a:pt x="112191" y="37397"/>
                    </a:lnTo>
                    <a:lnTo>
                      <a:pt x="112191" y="0"/>
                    </a:lnTo>
                    <a:lnTo>
                      <a:pt x="0" y="0"/>
                    </a:lnTo>
                    <a:lnTo>
                      <a:pt x="0" y="31351"/>
                    </a:lnTo>
                    <a:cubicBezTo>
                      <a:pt x="30063" y="188385"/>
                      <a:pt x="91421" y="328736"/>
                      <a:pt x="177636" y="448765"/>
                    </a:cubicBezTo>
                    <a:lnTo>
                      <a:pt x="186985" y="448765"/>
                    </a:lnTo>
                    <a:lnTo>
                      <a:pt x="186985" y="411368"/>
                    </a:lnTo>
                    <a:lnTo>
                      <a:pt x="224383" y="411368"/>
                    </a:lnTo>
                    <a:lnTo>
                      <a:pt x="224383" y="373971"/>
                    </a:lnTo>
                    <a:lnTo>
                      <a:pt x="261780" y="373971"/>
                    </a:lnTo>
                    <a:lnTo>
                      <a:pt x="261780" y="299177"/>
                    </a:lnTo>
                    <a:lnTo>
                      <a:pt x="299177" y="299177"/>
                    </a:lnTo>
                    <a:lnTo>
                      <a:pt x="299177" y="26177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4" name="Google Shape;1984;p46"/>
              <p:cNvSpPr/>
              <p:nvPr/>
            </p:nvSpPr>
            <p:spPr>
              <a:xfrm>
                <a:off x="5641132" y="237247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5" name="Google Shape;1985;p46"/>
              <p:cNvSpPr/>
              <p:nvPr/>
            </p:nvSpPr>
            <p:spPr>
              <a:xfrm>
                <a:off x="5641132" y="258963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6" name="Google Shape;1986;p46"/>
              <p:cNvSpPr/>
              <p:nvPr/>
            </p:nvSpPr>
            <p:spPr>
              <a:xfrm>
                <a:off x="5641132" y="2806853"/>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7" name="Google Shape;1987;p46"/>
              <p:cNvSpPr/>
              <p:nvPr/>
            </p:nvSpPr>
            <p:spPr>
              <a:xfrm>
                <a:off x="5641132" y="2578719"/>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8" name="Google Shape;1988;p46"/>
              <p:cNvSpPr/>
              <p:nvPr/>
            </p:nvSpPr>
            <p:spPr>
              <a:xfrm>
                <a:off x="5641132" y="2795936"/>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9" name="Google Shape;1989;p46"/>
              <p:cNvSpPr/>
              <p:nvPr/>
            </p:nvSpPr>
            <p:spPr>
              <a:xfrm>
                <a:off x="4663097" y="237247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0" name="Google Shape;1990;p46"/>
              <p:cNvSpPr/>
              <p:nvPr/>
            </p:nvSpPr>
            <p:spPr>
              <a:xfrm>
                <a:off x="4663097" y="258963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1" name="Google Shape;1991;p46"/>
              <p:cNvSpPr/>
              <p:nvPr/>
            </p:nvSpPr>
            <p:spPr>
              <a:xfrm>
                <a:off x="4663097" y="2806853"/>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2" name="Google Shape;1992;p46"/>
              <p:cNvSpPr/>
              <p:nvPr/>
            </p:nvSpPr>
            <p:spPr>
              <a:xfrm>
                <a:off x="4663097" y="2578719"/>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3" name="Google Shape;1993;p46"/>
              <p:cNvSpPr/>
              <p:nvPr/>
            </p:nvSpPr>
            <p:spPr>
              <a:xfrm>
                <a:off x="4663097" y="2795936"/>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4" name="Google Shape;1994;p46"/>
              <p:cNvSpPr/>
              <p:nvPr/>
            </p:nvSpPr>
            <p:spPr>
              <a:xfrm>
                <a:off x="4969607" y="2983537"/>
                <a:ext cx="557093" cy="324985"/>
              </a:xfrm>
              <a:custGeom>
                <a:rect b="b" l="l" r="r" t="t"/>
                <a:pathLst>
                  <a:path extrusionOk="0" h="324985" w="557093">
                    <a:moveTo>
                      <a:pt x="278519" y="324985"/>
                    </a:moveTo>
                    <a:lnTo>
                      <a:pt x="0" y="46410"/>
                    </a:lnTo>
                    <a:lnTo>
                      <a:pt x="46411" y="0"/>
                    </a:lnTo>
                    <a:lnTo>
                      <a:pt x="278519" y="232108"/>
                    </a:lnTo>
                    <a:lnTo>
                      <a:pt x="510627" y="0"/>
                    </a:lnTo>
                    <a:lnTo>
                      <a:pt x="557094" y="46410"/>
                    </a:lnTo>
                    <a:lnTo>
                      <a:pt x="278519" y="32498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5" name="Google Shape;1995;p46"/>
              <p:cNvSpPr/>
              <p:nvPr/>
            </p:nvSpPr>
            <p:spPr>
              <a:xfrm>
                <a:off x="4256264" y="1369752"/>
                <a:ext cx="2377290" cy="2448334"/>
              </a:xfrm>
              <a:custGeom>
                <a:rect b="b" l="l" r="r" t="t"/>
                <a:pathLst>
                  <a:path extrusionOk="0" h="2448334" w="2377290">
                    <a:moveTo>
                      <a:pt x="1188645" y="2448334"/>
                    </a:moveTo>
                    <a:cubicBezTo>
                      <a:pt x="499878" y="2448334"/>
                      <a:pt x="0" y="1977399"/>
                      <a:pt x="0" y="1328493"/>
                    </a:cubicBezTo>
                    <a:cubicBezTo>
                      <a:pt x="0" y="620803"/>
                      <a:pt x="555414" y="0"/>
                      <a:pt x="1188645" y="0"/>
                    </a:cubicBezTo>
                    <a:cubicBezTo>
                      <a:pt x="1821877" y="0"/>
                      <a:pt x="2377291" y="620803"/>
                      <a:pt x="2377291" y="1328493"/>
                    </a:cubicBezTo>
                    <a:cubicBezTo>
                      <a:pt x="2377291" y="1977343"/>
                      <a:pt x="1877412" y="2448334"/>
                      <a:pt x="1188645" y="2448334"/>
                    </a:cubicBezTo>
                    <a:close/>
                    <a:moveTo>
                      <a:pt x="1188645" y="21946"/>
                    </a:moveTo>
                    <a:cubicBezTo>
                      <a:pt x="567115" y="21946"/>
                      <a:pt x="21890" y="632504"/>
                      <a:pt x="21890" y="1328493"/>
                    </a:cubicBezTo>
                    <a:cubicBezTo>
                      <a:pt x="21890" y="1964691"/>
                      <a:pt x="512586" y="2426445"/>
                      <a:pt x="1188645" y="2426445"/>
                    </a:cubicBezTo>
                    <a:cubicBezTo>
                      <a:pt x="1864704" y="2426445"/>
                      <a:pt x="2355401" y="1964691"/>
                      <a:pt x="2355401" y="1328493"/>
                    </a:cubicBezTo>
                    <a:cubicBezTo>
                      <a:pt x="2355401" y="632448"/>
                      <a:pt x="1810176" y="21946"/>
                      <a:pt x="1188645" y="2194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6" name="Google Shape;1996;p46"/>
              <p:cNvSpPr/>
              <p:nvPr/>
            </p:nvSpPr>
            <p:spPr>
              <a:xfrm>
                <a:off x="4257591" y="4507940"/>
                <a:ext cx="1782880" cy="1238224"/>
              </a:xfrm>
              <a:custGeom>
                <a:rect b="b" l="l" r="r" t="t"/>
                <a:pathLst>
                  <a:path extrusionOk="0" h="1238224" w="1782880">
                    <a:moveTo>
                      <a:pt x="601337" y="1238224"/>
                    </a:moveTo>
                    <a:cubicBezTo>
                      <a:pt x="401251" y="1238224"/>
                      <a:pt x="223223" y="1198140"/>
                      <a:pt x="116574" y="1085949"/>
                    </a:cubicBezTo>
                    <a:cubicBezTo>
                      <a:pt x="-215913" y="736107"/>
                      <a:pt x="262804" y="114576"/>
                      <a:pt x="318452" y="44876"/>
                    </a:cubicBezTo>
                    <a:cubicBezTo>
                      <a:pt x="359544" y="-6629"/>
                      <a:pt x="434674" y="-15026"/>
                      <a:pt x="486235" y="26066"/>
                    </a:cubicBezTo>
                    <a:cubicBezTo>
                      <a:pt x="537684" y="67214"/>
                      <a:pt x="546137" y="142232"/>
                      <a:pt x="505045" y="193737"/>
                    </a:cubicBezTo>
                    <a:lnTo>
                      <a:pt x="505045" y="193737"/>
                    </a:lnTo>
                    <a:cubicBezTo>
                      <a:pt x="397780" y="328490"/>
                      <a:pt x="127995" y="751390"/>
                      <a:pt x="289620" y="921413"/>
                    </a:cubicBezTo>
                    <a:cubicBezTo>
                      <a:pt x="458299" y="1099049"/>
                      <a:pt x="1170411" y="943582"/>
                      <a:pt x="1622087" y="776471"/>
                    </a:cubicBezTo>
                    <a:cubicBezTo>
                      <a:pt x="1683893" y="753574"/>
                      <a:pt x="1752529" y="785148"/>
                      <a:pt x="1775427" y="847010"/>
                    </a:cubicBezTo>
                    <a:cubicBezTo>
                      <a:pt x="1798324" y="908816"/>
                      <a:pt x="1766693" y="977508"/>
                      <a:pt x="1704887" y="1000405"/>
                    </a:cubicBezTo>
                    <a:cubicBezTo>
                      <a:pt x="1564088" y="1052526"/>
                      <a:pt x="1031796" y="1238112"/>
                      <a:pt x="601281" y="123816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7" name="Google Shape;1997;p46"/>
              <p:cNvSpPr/>
              <p:nvPr/>
            </p:nvSpPr>
            <p:spPr>
              <a:xfrm>
                <a:off x="5874472" y="5027619"/>
                <a:ext cx="1323356" cy="490193"/>
              </a:xfrm>
              <a:custGeom>
                <a:rect b="b" l="l" r="r" t="t"/>
                <a:pathLst>
                  <a:path extrusionOk="0" h="490193" w="1323356">
                    <a:moveTo>
                      <a:pt x="0" y="233390"/>
                    </a:moveTo>
                    <a:lnTo>
                      <a:pt x="83696" y="472048"/>
                    </a:lnTo>
                    <a:cubicBezTo>
                      <a:pt x="88062" y="484421"/>
                      <a:pt x="100603" y="491923"/>
                      <a:pt x="113535" y="489851"/>
                    </a:cubicBezTo>
                    <a:lnTo>
                      <a:pt x="729020" y="390984"/>
                    </a:lnTo>
                    <a:lnTo>
                      <a:pt x="1296750" y="123774"/>
                    </a:lnTo>
                    <a:cubicBezTo>
                      <a:pt x="1322278" y="110730"/>
                      <a:pt x="1331124" y="78539"/>
                      <a:pt x="1315840" y="54298"/>
                    </a:cubicBezTo>
                    <a:lnTo>
                      <a:pt x="1315840" y="54298"/>
                    </a:lnTo>
                    <a:cubicBezTo>
                      <a:pt x="1288185" y="10463"/>
                      <a:pt x="1234888" y="-9803"/>
                      <a:pt x="1185118" y="4585"/>
                    </a:cubicBezTo>
                    <a:lnTo>
                      <a:pt x="700020" y="184292"/>
                    </a:lnTo>
                    <a:cubicBezTo>
                      <a:pt x="700020" y="184292"/>
                      <a:pt x="445518" y="75628"/>
                      <a:pt x="286021" y="99533"/>
                    </a:cubicBezTo>
                    <a:cubicBezTo>
                      <a:pt x="136208" y="121927"/>
                      <a:pt x="0" y="233502"/>
                      <a:pt x="0" y="23350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8" name="Google Shape;1998;p46"/>
              <p:cNvSpPr/>
              <p:nvPr/>
            </p:nvSpPr>
            <p:spPr>
              <a:xfrm>
                <a:off x="5874472" y="4917573"/>
                <a:ext cx="915969" cy="485355"/>
              </a:xfrm>
              <a:custGeom>
                <a:rect b="b" l="l" r="r" t="t"/>
                <a:pathLst>
                  <a:path extrusionOk="0" h="485355" w="915969">
                    <a:moveTo>
                      <a:pt x="0" y="343436"/>
                    </a:moveTo>
                    <a:cubicBezTo>
                      <a:pt x="0" y="343436"/>
                      <a:pt x="109560" y="217585"/>
                      <a:pt x="243641" y="172014"/>
                    </a:cubicBezTo>
                    <a:cubicBezTo>
                      <a:pt x="375987" y="127004"/>
                      <a:pt x="400899" y="164401"/>
                      <a:pt x="508836" y="134785"/>
                    </a:cubicBezTo>
                    <a:cubicBezTo>
                      <a:pt x="548472" y="123925"/>
                      <a:pt x="679082" y="57976"/>
                      <a:pt x="764681" y="13693"/>
                    </a:cubicBezTo>
                    <a:cubicBezTo>
                      <a:pt x="811427" y="-10492"/>
                      <a:pt x="868307" y="-2095"/>
                      <a:pt x="906040" y="34575"/>
                    </a:cubicBezTo>
                    <a:lnTo>
                      <a:pt x="906040" y="34575"/>
                    </a:lnTo>
                    <a:cubicBezTo>
                      <a:pt x="920539" y="48738"/>
                      <a:pt x="918972" y="72420"/>
                      <a:pt x="902569" y="84288"/>
                    </a:cubicBezTo>
                    <a:cubicBezTo>
                      <a:pt x="831078" y="136017"/>
                      <a:pt x="649299" y="266627"/>
                      <a:pt x="488458" y="375067"/>
                    </a:cubicBezTo>
                    <a:lnTo>
                      <a:pt x="49826" y="485355"/>
                    </a:lnTo>
                    <a:lnTo>
                      <a:pt x="56" y="34338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9" name="Google Shape;1999;p46"/>
              <p:cNvSpPr/>
              <p:nvPr/>
            </p:nvSpPr>
            <p:spPr>
              <a:xfrm>
                <a:off x="6291882" y="5174990"/>
                <a:ext cx="241240" cy="168875"/>
              </a:xfrm>
              <a:custGeom>
                <a:rect b="b" l="l" r="r" t="t"/>
                <a:pathLst>
                  <a:path extrusionOk="0" h="168875" w="241240">
                    <a:moveTo>
                      <a:pt x="10921" y="168875"/>
                    </a:moveTo>
                    <a:cubicBezTo>
                      <a:pt x="7394" y="168875"/>
                      <a:pt x="3923" y="167140"/>
                      <a:pt x="1851" y="164004"/>
                    </a:cubicBezTo>
                    <a:cubicBezTo>
                      <a:pt x="-1508" y="158966"/>
                      <a:pt x="-164" y="152192"/>
                      <a:pt x="4818" y="148833"/>
                    </a:cubicBezTo>
                    <a:lnTo>
                      <a:pt x="224218" y="1876"/>
                    </a:lnTo>
                    <a:cubicBezTo>
                      <a:pt x="229257" y="-1539"/>
                      <a:pt x="236087" y="-140"/>
                      <a:pt x="239390" y="4843"/>
                    </a:cubicBezTo>
                    <a:cubicBezTo>
                      <a:pt x="242749" y="9882"/>
                      <a:pt x="241405" y="16655"/>
                      <a:pt x="236423" y="20015"/>
                    </a:cubicBezTo>
                    <a:lnTo>
                      <a:pt x="17023" y="166972"/>
                    </a:lnTo>
                    <a:cubicBezTo>
                      <a:pt x="15119" y="168259"/>
                      <a:pt x="13048" y="168819"/>
                      <a:pt x="10921" y="1688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0" name="Google Shape;2000;p46"/>
              <p:cNvSpPr/>
              <p:nvPr/>
            </p:nvSpPr>
            <p:spPr>
              <a:xfrm>
                <a:off x="4506565" y="4619985"/>
                <a:ext cx="152966" cy="259943"/>
              </a:xfrm>
              <a:custGeom>
                <a:rect b="b" l="l" r="r" t="t"/>
                <a:pathLst>
                  <a:path extrusionOk="0" h="259943" w="152966">
                    <a:moveTo>
                      <a:pt x="141977" y="259944"/>
                    </a:moveTo>
                    <a:cubicBezTo>
                      <a:pt x="139625" y="259944"/>
                      <a:pt x="137218" y="259160"/>
                      <a:pt x="135202" y="257592"/>
                    </a:cubicBezTo>
                    <a:cubicBezTo>
                      <a:pt x="59065" y="197578"/>
                      <a:pt x="9799" y="108060"/>
                      <a:pt x="58" y="12048"/>
                    </a:cubicBezTo>
                    <a:cubicBezTo>
                      <a:pt x="-558" y="6002"/>
                      <a:pt x="3809" y="627"/>
                      <a:pt x="9855" y="67"/>
                    </a:cubicBezTo>
                    <a:cubicBezTo>
                      <a:pt x="15733" y="-604"/>
                      <a:pt x="21276" y="3818"/>
                      <a:pt x="21835" y="9809"/>
                    </a:cubicBezTo>
                    <a:cubicBezTo>
                      <a:pt x="31017" y="99943"/>
                      <a:pt x="77259" y="184030"/>
                      <a:pt x="148807" y="240405"/>
                    </a:cubicBezTo>
                    <a:cubicBezTo>
                      <a:pt x="153565" y="244156"/>
                      <a:pt x="154349" y="251042"/>
                      <a:pt x="150598" y="255801"/>
                    </a:cubicBezTo>
                    <a:cubicBezTo>
                      <a:pt x="148415" y="258544"/>
                      <a:pt x="145224" y="259944"/>
                      <a:pt x="141977" y="2599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1" name="Google Shape;2001;p46"/>
              <p:cNvSpPr/>
              <p:nvPr/>
            </p:nvSpPr>
            <p:spPr>
              <a:xfrm>
                <a:off x="6132612" y="4235332"/>
                <a:ext cx="645715" cy="696548"/>
              </a:xfrm>
              <a:custGeom>
                <a:rect b="b" l="l" r="r" t="t"/>
                <a:pathLst>
                  <a:path extrusionOk="0" h="696548" w="645715">
                    <a:moveTo>
                      <a:pt x="645716" y="348274"/>
                    </a:moveTo>
                    <a:cubicBezTo>
                      <a:pt x="645716" y="540621"/>
                      <a:pt x="501167" y="696549"/>
                      <a:pt x="322858" y="696549"/>
                    </a:cubicBezTo>
                    <a:cubicBezTo>
                      <a:pt x="144548" y="696549"/>
                      <a:pt x="0" y="540621"/>
                      <a:pt x="0" y="348274"/>
                    </a:cubicBezTo>
                    <a:cubicBezTo>
                      <a:pt x="0" y="155928"/>
                      <a:pt x="144549" y="0"/>
                      <a:pt x="322858" y="0"/>
                    </a:cubicBezTo>
                    <a:cubicBezTo>
                      <a:pt x="501168" y="0"/>
                      <a:pt x="645716" y="155928"/>
                      <a:pt x="645716" y="3482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2" name="Google Shape;2002;p46"/>
              <p:cNvSpPr/>
              <p:nvPr/>
            </p:nvSpPr>
            <p:spPr>
              <a:xfrm>
                <a:off x="6383275" y="4052887"/>
                <a:ext cx="2319317" cy="816030"/>
              </a:xfrm>
              <a:custGeom>
                <a:rect b="b" l="l" r="r" t="t"/>
                <a:pathLst>
                  <a:path extrusionOk="0" h="816030" w="2319317">
                    <a:moveTo>
                      <a:pt x="698429" y="807447"/>
                    </a:moveTo>
                    <a:cubicBezTo>
                      <a:pt x="318132" y="770890"/>
                      <a:pt x="65422" y="630538"/>
                      <a:pt x="60103" y="627459"/>
                    </a:cubicBezTo>
                    <a:cubicBezTo>
                      <a:pt x="2888" y="594709"/>
                      <a:pt x="-16986" y="521818"/>
                      <a:pt x="15820" y="464547"/>
                    </a:cubicBezTo>
                    <a:cubicBezTo>
                      <a:pt x="48458" y="407499"/>
                      <a:pt x="121069" y="387401"/>
                      <a:pt x="178397" y="420096"/>
                    </a:cubicBezTo>
                    <a:lnTo>
                      <a:pt x="178397" y="420096"/>
                    </a:lnTo>
                    <a:cubicBezTo>
                      <a:pt x="217865" y="442377"/>
                      <a:pt x="1157999" y="956699"/>
                      <a:pt x="2117167" y="33361"/>
                    </a:cubicBezTo>
                    <a:cubicBezTo>
                      <a:pt x="2164697" y="-12378"/>
                      <a:pt x="2240275" y="-10867"/>
                      <a:pt x="2285958" y="36551"/>
                    </a:cubicBezTo>
                    <a:cubicBezTo>
                      <a:pt x="2331641" y="84082"/>
                      <a:pt x="2330241" y="159604"/>
                      <a:pt x="2282767" y="205342"/>
                    </a:cubicBezTo>
                    <a:cubicBezTo>
                      <a:pt x="1707031" y="759525"/>
                      <a:pt x="1123233" y="848259"/>
                      <a:pt x="698429" y="8073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3" name="Google Shape;2003;p46"/>
              <p:cNvSpPr/>
              <p:nvPr/>
            </p:nvSpPr>
            <p:spPr>
              <a:xfrm>
                <a:off x="8374496" y="3236348"/>
                <a:ext cx="933779" cy="1133065"/>
              </a:xfrm>
              <a:custGeom>
                <a:rect b="b" l="l" r="r" t="t"/>
                <a:pathLst>
                  <a:path extrusionOk="0" h="1133065" w="933779">
                    <a:moveTo>
                      <a:pt x="187303" y="1133065"/>
                    </a:moveTo>
                    <a:lnTo>
                      <a:pt x="7987" y="954701"/>
                    </a:lnTo>
                    <a:cubicBezTo>
                      <a:pt x="-1306" y="945464"/>
                      <a:pt x="-2649" y="930852"/>
                      <a:pt x="4796" y="920103"/>
                    </a:cubicBezTo>
                    <a:lnTo>
                      <a:pt x="321552" y="443291"/>
                    </a:lnTo>
                    <a:lnTo>
                      <a:pt x="844888" y="10033"/>
                    </a:lnTo>
                    <a:cubicBezTo>
                      <a:pt x="867673" y="-7378"/>
                      <a:pt x="900535" y="-1500"/>
                      <a:pt x="915819" y="22797"/>
                    </a:cubicBezTo>
                    <a:lnTo>
                      <a:pt x="915819" y="22797"/>
                    </a:lnTo>
                    <a:cubicBezTo>
                      <a:pt x="943475" y="66632"/>
                      <a:pt x="938828" y="123456"/>
                      <a:pt x="904398" y="162196"/>
                    </a:cubicBezTo>
                    <a:lnTo>
                      <a:pt x="533226" y="522563"/>
                    </a:lnTo>
                    <a:cubicBezTo>
                      <a:pt x="533226" y="522563"/>
                      <a:pt x="521638" y="799067"/>
                      <a:pt x="431392" y="932700"/>
                    </a:cubicBezTo>
                    <a:cubicBezTo>
                      <a:pt x="346633" y="1058271"/>
                      <a:pt x="187303" y="1133065"/>
                      <a:pt x="187303" y="11330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4" name="Google Shape;2004;p46"/>
              <p:cNvSpPr/>
              <p:nvPr/>
            </p:nvSpPr>
            <p:spPr>
              <a:xfrm>
                <a:off x="8455207" y="3748184"/>
                <a:ext cx="671694" cy="621229"/>
              </a:xfrm>
              <a:custGeom>
                <a:rect b="b" l="l" r="r" t="t"/>
                <a:pathLst>
                  <a:path extrusionOk="0" h="621229" w="671694">
                    <a:moveTo>
                      <a:pt x="106593" y="621230"/>
                    </a:moveTo>
                    <a:cubicBezTo>
                      <a:pt x="106593" y="621230"/>
                      <a:pt x="267378" y="576555"/>
                      <a:pt x="366245" y="475224"/>
                    </a:cubicBezTo>
                    <a:cubicBezTo>
                      <a:pt x="463881" y="375182"/>
                      <a:pt x="440872" y="336609"/>
                      <a:pt x="514098" y="251961"/>
                    </a:cubicBezTo>
                    <a:cubicBezTo>
                      <a:pt x="531061" y="232311"/>
                      <a:pt x="583574" y="189372"/>
                      <a:pt x="639334" y="145704"/>
                    </a:cubicBezTo>
                    <a:cubicBezTo>
                      <a:pt x="718383" y="83786"/>
                      <a:pt x="636255" y="-30700"/>
                      <a:pt x="567339" y="7705"/>
                    </a:cubicBezTo>
                    <a:cubicBezTo>
                      <a:pt x="482132" y="55179"/>
                      <a:pt x="380857" y="112450"/>
                      <a:pt x="288484" y="166866"/>
                    </a:cubicBezTo>
                    <a:lnTo>
                      <a:pt x="0" y="515141"/>
                    </a:lnTo>
                    <a:lnTo>
                      <a:pt x="106649" y="6212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5" name="Google Shape;2005;p46"/>
              <p:cNvSpPr/>
              <p:nvPr/>
            </p:nvSpPr>
            <p:spPr>
              <a:xfrm>
                <a:off x="8670505" y="3806221"/>
                <a:ext cx="248988" cy="156638"/>
              </a:xfrm>
              <a:custGeom>
                <a:rect b="b" l="l" r="r" t="t"/>
                <a:pathLst>
                  <a:path extrusionOk="0" h="156638" w="248988">
                    <a:moveTo>
                      <a:pt x="10931" y="156639"/>
                    </a:moveTo>
                    <a:cubicBezTo>
                      <a:pt x="7237" y="156639"/>
                      <a:pt x="3598" y="154735"/>
                      <a:pt x="1526" y="151264"/>
                    </a:cubicBezTo>
                    <a:cubicBezTo>
                      <a:pt x="-1553" y="146058"/>
                      <a:pt x="183" y="139340"/>
                      <a:pt x="5333" y="136260"/>
                    </a:cubicBezTo>
                    <a:lnTo>
                      <a:pt x="232459" y="1564"/>
                    </a:lnTo>
                    <a:cubicBezTo>
                      <a:pt x="237610" y="-1571"/>
                      <a:pt x="244327" y="164"/>
                      <a:pt x="247462" y="5371"/>
                    </a:cubicBezTo>
                    <a:cubicBezTo>
                      <a:pt x="250542" y="10577"/>
                      <a:pt x="248806" y="17295"/>
                      <a:pt x="243656" y="20374"/>
                    </a:cubicBezTo>
                    <a:lnTo>
                      <a:pt x="16530" y="155071"/>
                    </a:lnTo>
                    <a:cubicBezTo>
                      <a:pt x="14794" y="156135"/>
                      <a:pt x="12835" y="156639"/>
                      <a:pt x="10931" y="1566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6" name="Google Shape;2006;p46"/>
              <p:cNvSpPr/>
              <p:nvPr/>
            </p:nvSpPr>
            <p:spPr>
              <a:xfrm>
                <a:off x="3393891" y="0"/>
                <a:ext cx="847611" cy="1127829"/>
              </a:xfrm>
              <a:custGeom>
                <a:rect b="b" l="l" r="r" t="t"/>
                <a:pathLst>
                  <a:path extrusionOk="0" h="1127829" w="847611">
                    <a:moveTo>
                      <a:pt x="235243" y="0"/>
                    </a:moveTo>
                    <a:lnTo>
                      <a:pt x="0" y="335118"/>
                    </a:lnTo>
                    <a:lnTo>
                      <a:pt x="335958" y="861141"/>
                    </a:lnTo>
                    <a:lnTo>
                      <a:pt x="461809" y="681881"/>
                    </a:lnTo>
                    <a:lnTo>
                      <a:pt x="821001" y="1122249"/>
                    </a:lnTo>
                    <a:cubicBezTo>
                      <a:pt x="831470" y="1135069"/>
                      <a:pt x="851904" y="1123872"/>
                      <a:pt x="846809" y="1108141"/>
                    </a:cubicBezTo>
                    <a:lnTo>
                      <a:pt x="566779" y="250583"/>
                    </a:lnTo>
                    <a:lnTo>
                      <a:pt x="455315" y="409409"/>
                    </a:lnTo>
                    <a:lnTo>
                      <a:pt x="235243"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7" name="Google Shape;2007;p46"/>
              <p:cNvSpPr/>
              <p:nvPr/>
            </p:nvSpPr>
            <p:spPr>
              <a:xfrm>
                <a:off x="2885336" y="662398"/>
                <a:ext cx="831720" cy="731448"/>
              </a:xfrm>
              <a:custGeom>
                <a:rect b="b" l="l" r="r" t="t"/>
                <a:pathLst>
                  <a:path extrusionOk="0" h="731448" w="831720">
                    <a:moveTo>
                      <a:pt x="105361" y="112"/>
                    </a:moveTo>
                    <a:lnTo>
                      <a:pt x="0" y="315188"/>
                    </a:lnTo>
                    <a:lnTo>
                      <a:pt x="383040" y="646500"/>
                    </a:lnTo>
                    <a:lnTo>
                      <a:pt x="439416" y="477933"/>
                    </a:lnTo>
                    <a:lnTo>
                      <a:pt x="808236" y="728740"/>
                    </a:lnTo>
                    <a:cubicBezTo>
                      <a:pt x="821896" y="738033"/>
                      <a:pt x="838355" y="721518"/>
                      <a:pt x="828950" y="707858"/>
                    </a:cubicBezTo>
                    <a:lnTo>
                      <a:pt x="421221" y="118181"/>
                    </a:lnTo>
                    <a:lnTo>
                      <a:pt x="371284" y="267490"/>
                    </a:lnTo>
                    <a:lnTo>
                      <a:pt x="105361"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08" name="Google Shape;2008;p46"/>
            <p:cNvGrpSpPr/>
            <p:nvPr/>
          </p:nvGrpSpPr>
          <p:grpSpPr>
            <a:xfrm>
              <a:off x="8232827" y="2340638"/>
              <a:ext cx="669347" cy="1034986"/>
              <a:chOff x="3738665" y="1200367"/>
              <a:chExt cx="1441627" cy="2229132"/>
            </a:xfrm>
          </p:grpSpPr>
          <p:sp>
            <p:nvSpPr>
              <p:cNvPr id="2009" name="Google Shape;2009;p46"/>
              <p:cNvSpPr/>
              <p:nvPr/>
            </p:nvSpPr>
            <p:spPr>
              <a:xfrm>
                <a:off x="3738665" y="1200367"/>
                <a:ext cx="1441627" cy="2229132"/>
              </a:xfrm>
              <a:custGeom>
                <a:rect b="b" l="l" r="r" t="t"/>
                <a:pathLst>
                  <a:path extrusionOk="0" h="717917" w="464292">
                    <a:moveTo>
                      <a:pt x="459592" y="0"/>
                    </a:moveTo>
                    <a:cubicBezTo>
                      <a:pt x="462188" y="0"/>
                      <a:pt x="464293" y="2105"/>
                      <a:pt x="464293" y="4701"/>
                    </a:cubicBezTo>
                    <a:lnTo>
                      <a:pt x="464293" y="713217"/>
                    </a:lnTo>
                    <a:cubicBezTo>
                      <a:pt x="464293" y="715813"/>
                      <a:pt x="462188" y="717918"/>
                      <a:pt x="459592" y="717918"/>
                    </a:cubicBezTo>
                    <a:lnTo>
                      <a:pt x="4701" y="717918"/>
                    </a:lnTo>
                    <a:cubicBezTo>
                      <a:pt x="2104" y="717918"/>
                      <a:pt x="0" y="715813"/>
                      <a:pt x="0" y="713217"/>
                    </a:cubicBezTo>
                    <a:lnTo>
                      <a:pt x="0" y="4701"/>
                    </a:lnTo>
                    <a:cubicBezTo>
                      <a:pt x="0" y="2105"/>
                      <a:pt x="2104" y="0"/>
                      <a:pt x="4701" y="0"/>
                    </a:cubicBez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0" name="Google Shape;2010;p46"/>
              <p:cNvSpPr/>
              <p:nvPr/>
            </p:nvSpPr>
            <p:spPr>
              <a:xfrm>
                <a:off x="3738665" y="1200367"/>
                <a:ext cx="1441627" cy="315549"/>
              </a:xfrm>
              <a:custGeom>
                <a:rect b="b" l="l" r="r" t="t"/>
                <a:pathLst>
                  <a:path extrusionOk="0" h="101626" w="464292">
                    <a:moveTo>
                      <a:pt x="4714" y="0"/>
                    </a:moveTo>
                    <a:lnTo>
                      <a:pt x="459579" y="0"/>
                    </a:lnTo>
                    <a:cubicBezTo>
                      <a:pt x="462176" y="0"/>
                      <a:pt x="464293" y="2117"/>
                      <a:pt x="464293" y="4714"/>
                    </a:cubicBezTo>
                    <a:lnTo>
                      <a:pt x="464293" y="101627"/>
                    </a:lnTo>
                    <a:lnTo>
                      <a:pt x="0" y="101627"/>
                    </a:lnTo>
                    <a:lnTo>
                      <a:pt x="0" y="4714"/>
                    </a:lnTo>
                    <a:cubicBezTo>
                      <a:pt x="0" y="2117"/>
                      <a:pt x="2117" y="0"/>
                      <a:pt x="471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1" name="Google Shape;2011;p46"/>
              <p:cNvSpPr/>
              <p:nvPr/>
            </p:nvSpPr>
            <p:spPr>
              <a:xfrm>
                <a:off x="3859468" y="1278346"/>
                <a:ext cx="159588" cy="159588"/>
              </a:xfrm>
              <a:custGeom>
                <a:rect b="b" l="l" r="r" t="t"/>
                <a:pathLst>
                  <a:path extrusionOk="0" h="51397" w="51397">
                    <a:moveTo>
                      <a:pt x="51398" y="25699"/>
                    </a:moveTo>
                    <a:cubicBezTo>
                      <a:pt x="51398" y="39892"/>
                      <a:pt x="39892" y="51398"/>
                      <a:pt x="25699" y="51398"/>
                    </a:cubicBezTo>
                    <a:cubicBezTo>
                      <a:pt x="11506" y="51398"/>
                      <a:pt x="0" y="39892"/>
                      <a:pt x="0" y="25699"/>
                    </a:cubicBezTo>
                    <a:cubicBezTo>
                      <a:pt x="0" y="11506"/>
                      <a:pt x="11506" y="0"/>
                      <a:pt x="25699" y="0"/>
                    </a:cubicBezTo>
                    <a:cubicBezTo>
                      <a:pt x="39892" y="0"/>
                      <a:pt x="51398" y="11506"/>
                      <a:pt x="51398" y="2569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2" name="Google Shape;2012;p46"/>
              <p:cNvSpPr/>
              <p:nvPr/>
            </p:nvSpPr>
            <p:spPr>
              <a:xfrm>
                <a:off x="4113165" y="1278346"/>
                <a:ext cx="159588" cy="159588"/>
              </a:xfrm>
              <a:custGeom>
                <a:rect b="b" l="l" r="r" t="t"/>
                <a:pathLst>
                  <a:path extrusionOk="0" h="51397" w="51397">
                    <a:moveTo>
                      <a:pt x="0" y="25699"/>
                    </a:moveTo>
                    <a:cubicBezTo>
                      <a:pt x="0" y="11505"/>
                      <a:pt x="11506" y="0"/>
                      <a:pt x="25699" y="0"/>
                    </a:cubicBezTo>
                    <a:cubicBezTo>
                      <a:pt x="39893" y="0"/>
                      <a:pt x="51398" y="11505"/>
                      <a:pt x="51398" y="25699"/>
                    </a:cubicBezTo>
                    <a:cubicBezTo>
                      <a:pt x="51398" y="39892"/>
                      <a:pt x="39893" y="51398"/>
                      <a:pt x="25699" y="51398"/>
                    </a:cubicBezTo>
                    <a:cubicBezTo>
                      <a:pt x="11506" y="51398"/>
                      <a:pt x="0" y="39892"/>
                      <a:pt x="0" y="2569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3" name="Google Shape;2013;p46"/>
              <p:cNvSpPr/>
              <p:nvPr/>
            </p:nvSpPr>
            <p:spPr>
              <a:xfrm>
                <a:off x="3859468" y="1694294"/>
                <a:ext cx="222166" cy="222166"/>
              </a:xfrm>
              <a:custGeom>
                <a:rect b="b" l="l" r="r" t="t"/>
                <a:pathLst>
                  <a:path extrusionOk="0" h="71551" w="71551">
                    <a:moveTo>
                      <a:pt x="0" y="35776"/>
                    </a:moveTo>
                    <a:cubicBezTo>
                      <a:pt x="0" y="16011"/>
                      <a:pt x="16025" y="0"/>
                      <a:pt x="35776" y="0"/>
                    </a:cubicBezTo>
                    <a:cubicBezTo>
                      <a:pt x="55527" y="0"/>
                      <a:pt x="71552" y="16011"/>
                      <a:pt x="71552" y="35776"/>
                    </a:cubicBezTo>
                    <a:cubicBezTo>
                      <a:pt x="71552" y="55540"/>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4" name="Google Shape;2014;p46"/>
              <p:cNvSpPr/>
              <p:nvPr/>
            </p:nvSpPr>
            <p:spPr>
              <a:xfrm>
                <a:off x="3881765" y="1690305"/>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5" name="Google Shape;2015;p46"/>
              <p:cNvSpPr/>
              <p:nvPr/>
            </p:nvSpPr>
            <p:spPr>
              <a:xfrm>
                <a:off x="4208523" y="1789615"/>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6" name="Google Shape;2016;p46"/>
              <p:cNvSpPr/>
              <p:nvPr/>
            </p:nvSpPr>
            <p:spPr>
              <a:xfrm>
                <a:off x="3859468" y="2073592"/>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7" name="Google Shape;2017;p46"/>
              <p:cNvSpPr/>
              <p:nvPr/>
            </p:nvSpPr>
            <p:spPr>
              <a:xfrm>
                <a:off x="3881765" y="2069602"/>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8" name="Google Shape;2018;p46"/>
              <p:cNvSpPr/>
              <p:nvPr/>
            </p:nvSpPr>
            <p:spPr>
              <a:xfrm>
                <a:off x="4208523" y="2168912"/>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9" name="Google Shape;2019;p46"/>
              <p:cNvSpPr/>
              <p:nvPr/>
            </p:nvSpPr>
            <p:spPr>
              <a:xfrm>
                <a:off x="3859468" y="24529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0" name="Google Shape;2020;p46"/>
              <p:cNvSpPr/>
              <p:nvPr/>
            </p:nvSpPr>
            <p:spPr>
              <a:xfrm>
                <a:off x="3881765" y="2448940"/>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1" name="Google Shape;2021;p46"/>
              <p:cNvSpPr/>
              <p:nvPr/>
            </p:nvSpPr>
            <p:spPr>
              <a:xfrm>
                <a:off x="4208523" y="2548210"/>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2" name="Google Shape;2022;p46"/>
              <p:cNvSpPr/>
              <p:nvPr/>
            </p:nvSpPr>
            <p:spPr>
              <a:xfrm>
                <a:off x="3859468" y="28322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40"/>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3" name="Google Shape;2023;p46"/>
              <p:cNvSpPr/>
              <p:nvPr/>
            </p:nvSpPr>
            <p:spPr>
              <a:xfrm>
                <a:off x="3881765" y="2828278"/>
                <a:ext cx="253899" cy="170837"/>
              </a:xfrm>
              <a:custGeom>
                <a:rect b="b" l="l" r="r" t="t"/>
                <a:pathLst>
                  <a:path extrusionOk="0" h="55020" w="81771">
                    <a:moveTo>
                      <a:pt x="28413" y="55021"/>
                    </a:moveTo>
                    <a:cubicBezTo>
                      <a:pt x="26751" y="55021"/>
                      <a:pt x="25076" y="54371"/>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4" name="Google Shape;2024;p46"/>
              <p:cNvSpPr/>
              <p:nvPr/>
            </p:nvSpPr>
            <p:spPr>
              <a:xfrm>
                <a:off x="4208523" y="2927548"/>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8" name="Shape 2028"/>
        <p:cNvGrpSpPr/>
        <p:nvPr/>
      </p:nvGrpSpPr>
      <p:grpSpPr>
        <a:xfrm>
          <a:off x="0" y="0"/>
          <a:ext cx="0" cy="0"/>
          <a:chOff x="0" y="0"/>
          <a:chExt cx="0" cy="0"/>
        </a:xfrm>
      </p:grpSpPr>
      <p:sp>
        <p:nvSpPr>
          <p:cNvPr id="2029" name="Google Shape;2029;p47"/>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a:t>
            </a:r>
            <a:r>
              <a:rPr lang="en" sz="3000"/>
              <a:t>. Linear Regression</a:t>
            </a:r>
            <a:endParaRPr/>
          </a:p>
        </p:txBody>
      </p:sp>
      <p:sp>
        <p:nvSpPr>
          <p:cNvPr id="2030" name="Google Shape;2030;p47"/>
          <p:cNvSpPr txBox="1"/>
          <p:nvPr>
            <p:ph idx="4294967295" type="subTitle"/>
          </p:nvPr>
        </p:nvSpPr>
        <p:spPr>
          <a:xfrm>
            <a:off x="722375" y="1193625"/>
            <a:ext cx="7819200" cy="35094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Linear </a:t>
            </a:r>
            <a:r>
              <a:rPr lang="en"/>
              <a:t>regression</a:t>
            </a:r>
            <a:r>
              <a:rPr lang="en"/>
              <a:t> is a simple and interpretable model that assumes a linear relationship between the independent </a:t>
            </a:r>
            <a:r>
              <a:rPr lang="en"/>
              <a:t>variables and the target variable. </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It was chosen as our baseline model because it is computationally efficient and provides a straightforward way to analyze relationships between variables, making it a good starting point for stock price prediction.</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We acknowledge that linear regression has significant limitations for stock prediction. It assumes a constant linear relationship, which oversimplifies the complex, dynamic, and non-linear patterns present in stock market data.</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Linear regression can predict general trends but struggles to account for sudden shifts or non-linear patterns. It also assumes relationships between variables remain constant over time, which is often unrealistic in volatile markets.</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For our data, the non-linear yearly increase in stock prices limited linear regression accuracy in predicting future values.</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4" name="Shape 2034"/>
        <p:cNvGrpSpPr/>
        <p:nvPr/>
      </p:nvGrpSpPr>
      <p:grpSpPr>
        <a:xfrm>
          <a:off x="0" y="0"/>
          <a:ext cx="0" cy="0"/>
          <a:chOff x="0" y="0"/>
          <a:chExt cx="0" cy="0"/>
        </a:xfrm>
      </p:grpSpPr>
      <p:sp>
        <p:nvSpPr>
          <p:cNvPr id="2035" name="Google Shape;2035;p48"/>
          <p:cNvSpPr txBox="1"/>
          <p:nvPr>
            <p:ph type="title"/>
          </p:nvPr>
        </p:nvSpPr>
        <p:spPr>
          <a:xfrm>
            <a:off x="722375" y="448050"/>
            <a:ext cx="670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Best Performing </a:t>
            </a:r>
            <a:r>
              <a:rPr lang="en" sz="2300"/>
              <a:t>Linear Regression Model (Finance Stocks) </a:t>
            </a:r>
            <a:endParaRPr sz="2300"/>
          </a:p>
        </p:txBody>
      </p:sp>
      <p:sp>
        <p:nvSpPr>
          <p:cNvPr id="2036" name="Google Shape;2036;p48"/>
          <p:cNvSpPr txBox="1"/>
          <p:nvPr>
            <p:ph idx="4294967295" type="subTitle"/>
          </p:nvPr>
        </p:nvSpPr>
        <p:spPr>
          <a:xfrm>
            <a:off x="583250" y="2202300"/>
            <a:ext cx="31197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Best Feature Set: Lasso Features</a:t>
            </a:r>
            <a:endParaRPr/>
          </a:p>
          <a:p>
            <a:pPr indent="0" lvl="0" marL="0" rtl="0" algn="l">
              <a:spcBef>
                <a:spcPts val="0"/>
              </a:spcBef>
              <a:spcAft>
                <a:spcPts val="0"/>
              </a:spcAft>
              <a:buNone/>
            </a:pPr>
            <a:r>
              <a:rPr lang="en"/>
              <a:t>Best MAE: 0.0294</a:t>
            </a:r>
            <a:endParaRPr/>
          </a:p>
          <a:p>
            <a:pPr indent="0" lvl="0" marL="0" rtl="0" algn="l">
              <a:spcBef>
                <a:spcPts val="0"/>
              </a:spcBef>
              <a:spcAft>
                <a:spcPts val="0"/>
              </a:spcAft>
              <a:buNone/>
            </a:pPr>
            <a:r>
              <a:rPr lang="en"/>
              <a:t>Best MSE: 0.0015</a:t>
            </a:r>
            <a:br>
              <a:rPr lang="en"/>
            </a:br>
            <a:r>
              <a:rPr lang="en"/>
              <a:t>Best RMSE: </a:t>
            </a:r>
            <a:r>
              <a:rPr lang="en"/>
              <a:t>0.0382</a:t>
            </a:r>
            <a:endParaRPr/>
          </a:p>
        </p:txBody>
      </p:sp>
      <p:pic>
        <p:nvPicPr>
          <p:cNvPr id="2037" name="Google Shape;2037;p48"/>
          <p:cNvPicPr preferRelativeResize="0"/>
          <p:nvPr/>
        </p:nvPicPr>
        <p:blipFill>
          <a:blip r:embed="rId3">
            <a:alphaModFix/>
          </a:blip>
          <a:stretch>
            <a:fillRect/>
          </a:stretch>
        </p:blipFill>
        <p:spPr>
          <a:xfrm>
            <a:off x="3963963" y="1492543"/>
            <a:ext cx="4353413" cy="215841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1" name="Shape 2041"/>
        <p:cNvGrpSpPr/>
        <p:nvPr/>
      </p:nvGrpSpPr>
      <p:grpSpPr>
        <a:xfrm>
          <a:off x="0" y="0"/>
          <a:ext cx="0" cy="0"/>
          <a:chOff x="0" y="0"/>
          <a:chExt cx="0" cy="0"/>
        </a:xfrm>
      </p:grpSpPr>
      <p:sp>
        <p:nvSpPr>
          <p:cNvPr id="2042" name="Google Shape;2042;p49"/>
          <p:cNvSpPr txBox="1"/>
          <p:nvPr>
            <p:ph type="title"/>
          </p:nvPr>
        </p:nvSpPr>
        <p:spPr>
          <a:xfrm>
            <a:off x="722375" y="448050"/>
            <a:ext cx="670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Best Performing Linear Regression Model (InfoTech Stocks) </a:t>
            </a:r>
            <a:endParaRPr sz="2300"/>
          </a:p>
        </p:txBody>
      </p:sp>
      <p:sp>
        <p:nvSpPr>
          <p:cNvPr id="2043" name="Google Shape;2043;p49"/>
          <p:cNvSpPr txBox="1"/>
          <p:nvPr>
            <p:ph idx="4294967295" type="subTitle"/>
          </p:nvPr>
        </p:nvSpPr>
        <p:spPr>
          <a:xfrm>
            <a:off x="583250" y="2202300"/>
            <a:ext cx="34515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Best Feature Set: Lasso Features</a:t>
            </a:r>
            <a:endParaRPr/>
          </a:p>
          <a:p>
            <a:pPr indent="0" lvl="0" marL="0" rtl="0" algn="l">
              <a:spcBef>
                <a:spcPts val="0"/>
              </a:spcBef>
              <a:spcAft>
                <a:spcPts val="0"/>
              </a:spcAft>
              <a:buNone/>
            </a:pPr>
            <a:r>
              <a:rPr lang="en"/>
              <a:t>Best MAE: </a:t>
            </a:r>
            <a:r>
              <a:rPr lang="en"/>
              <a:t>0.0364</a:t>
            </a:r>
            <a:endParaRPr/>
          </a:p>
          <a:p>
            <a:pPr indent="0" lvl="0" marL="0" rtl="0" algn="l">
              <a:spcBef>
                <a:spcPts val="0"/>
              </a:spcBef>
              <a:spcAft>
                <a:spcPts val="0"/>
              </a:spcAft>
              <a:buNone/>
            </a:pPr>
            <a:r>
              <a:rPr lang="en"/>
              <a:t>Best MSE: </a:t>
            </a:r>
            <a:r>
              <a:rPr lang="en"/>
              <a:t>0.0022</a:t>
            </a:r>
            <a:endParaRPr/>
          </a:p>
          <a:p>
            <a:pPr indent="0" lvl="0" marL="0" rtl="0" algn="l">
              <a:spcBef>
                <a:spcPts val="0"/>
              </a:spcBef>
              <a:spcAft>
                <a:spcPts val="0"/>
              </a:spcAft>
              <a:buNone/>
            </a:pPr>
            <a:r>
              <a:rPr lang="en"/>
              <a:t>Best RMSE: 0.0470</a:t>
            </a:r>
            <a:endParaRPr/>
          </a:p>
        </p:txBody>
      </p:sp>
      <p:pic>
        <p:nvPicPr>
          <p:cNvPr id="2044" name="Google Shape;2044;p49"/>
          <p:cNvPicPr preferRelativeResize="0"/>
          <p:nvPr/>
        </p:nvPicPr>
        <p:blipFill>
          <a:blip r:embed="rId3">
            <a:alphaModFix/>
          </a:blip>
          <a:stretch>
            <a:fillRect/>
          </a:stretch>
        </p:blipFill>
        <p:spPr>
          <a:xfrm>
            <a:off x="3979550" y="1466225"/>
            <a:ext cx="4804449" cy="23820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sp>
        <p:nvSpPr>
          <p:cNvPr id="2049" name="Google Shape;2049;p50"/>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 Extreme Gradient Boosting (XGBoost)</a:t>
            </a:r>
            <a:endParaRPr/>
          </a:p>
        </p:txBody>
      </p:sp>
      <p:sp>
        <p:nvSpPr>
          <p:cNvPr id="2050" name="Google Shape;2050;p50"/>
          <p:cNvSpPr txBox="1"/>
          <p:nvPr>
            <p:ph idx="4294967295" type="subTitle"/>
          </p:nvPr>
        </p:nvSpPr>
        <p:spPr>
          <a:xfrm>
            <a:off x="626050" y="1193625"/>
            <a:ext cx="7240200" cy="2986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We chose XGBoost as our next model as it can model non-linear relationships and seasonality effectively, making it suitable for capturing complex temporal patterns.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However, we acknowledge that XGBoost is not inherently designed for extrapolation (predicting values beyond the range of the training data). It is meant for interpolation, capturing patterns within the range of observed data.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We also acknowledge that stock returns are volatile and influenced by many unpredictable factors which could result in large fluctuations in the results.</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4" name="Shape 2054"/>
        <p:cNvGrpSpPr/>
        <p:nvPr/>
      </p:nvGrpSpPr>
      <p:grpSpPr>
        <a:xfrm>
          <a:off x="0" y="0"/>
          <a:ext cx="0" cy="0"/>
          <a:chOff x="0" y="0"/>
          <a:chExt cx="0" cy="0"/>
        </a:xfrm>
      </p:grpSpPr>
      <p:sp>
        <p:nvSpPr>
          <p:cNvPr id="2055" name="Google Shape;2055;p51"/>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Best Performing </a:t>
            </a:r>
            <a:r>
              <a:rPr lang="en" sz="2300"/>
              <a:t>XGBoost </a:t>
            </a:r>
            <a:r>
              <a:rPr lang="en" sz="2300"/>
              <a:t>Model </a:t>
            </a:r>
            <a:r>
              <a:rPr lang="en" sz="2300"/>
              <a:t>(Finance Stocks)</a:t>
            </a:r>
            <a:endParaRPr sz="2300"/>
          </a:p>
        </p:txBody>
      </p:sp>
      <p:sp>
        <p:nvSpPr>
          <p:cNvPr id="2056" name="Google Shape;2056;p51"/>
          <p:cNvSpPr txBox="1"/>
          <p:nvPr>
            <p:ph idx="4294967295" type="subTitle"/>
          </p:nvPr>
        </p:nvSpPr>
        <p:spPr>
          <a:xfrm>
            <a:off x="722375" y="2110038"/>
            <a:ext cx="31869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Best Feature Set: Lasso Features</a:t>
            </a:r>
            <a:endParaRPr/>
          </a:p>
          <a:p>
            <a:pPr indent="0" lvl="0" marL="0" rtl="0" algn="l">
              <a:spcBef>
                <a:spcPts val="0"/>
              </a:spcBef>
              <a:spcAft>
                <a:spcPts val="0"/>
              </a:spcAft>
              <a:buNone/>
            </a:pPr>
            <a:r>
              <a:rPr lang="en"/>
              <a:t>Best MAE: </a:t>
            </a:r>
            <a:r>
              <a:rPr lang="en">
                <a:solidFill>
                  <a:srgbClr val="000000"/>
                </a:solidFill>
              </a:rPr>
              <a:t>0.0340</a:t>
            </a:r>
            <a:endParaRPr/>
          </a:p>
          <a:p>
            <a:pPr indent="0" lvl="0" marL="0" rtl="0" algn="l">
              <a:spcBef>
                <a:spcPts val="0"/>
              </a:spcBef>
              <a:spcAft>
                <a:spcPts val="0"/>
              </a:spcAft>
              <a:buNone/>
            </a:pPr>
            <a:r>
              <a:rPr lang="en"/>
              <a:t>Best MSE: </a:t>
            </a:r>
            <a:r>
              <a:rPr lang="en">
                <a:solidFill>
                  <a:srgbClr val="000000"/>
                </a:solidFill>
              </a:rPr>
              <a:t>0.0020</a:t>
            </a:r>
            <a:br>
              <a:rPr lang="en"/>
            </a:br>
            <a:r>
              <a:rPr lang="en"/>
              <a:t>Best RMSE: 0.0449</a:t>
            </a:r>
            <a:endParaRPr/>
          </a:p>
        </p:txBody>
      </p:sp>
      <p:pic>
        <p:nvPicPr>
          <p:cNvPr id="2057" name="Google Shape;2057;p51"/>
          <p:cNvPicPr preferRelativeResize="0"/>
          <p:nvPr/>
        </p:nvPicPr>
        <p:blipFill>
          <a:blip r:embed="rId3">
            <a:alphaModFix/>
          </a:blip>
          <a:stretch>
            <a:fillRect/>
          </a:stretch>
        </p:blipFill>
        <p:spPr>
          <a:xfrm>
            <a:off x="4256800" y="1740240"/>
            <a:ext cx="3842149" cy="1906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sp>
        <p:nvSpPr>
          <p:cNvPr id="2062" name="Google Shape;2062;p52"/>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Best Performing XGBoost Model (InfoTech Stocks)</a:t>
            </a:r>
            <a:endParaRPr sz="2300"/>
          </a:p>
        </p:txBody>
      </p:sp>
      <p:pic>
        <p:nvPicPr>
          <p:cNvPr id="2063" name="Google Shape;2063;p52"/>
          <p:cNvPicPr preferRelativeResize="0"/>
          <p:nvPr/>
        </p:nvPicPr>
        <p:blipFill>
          <a:blip r:embed="rId3">
            <a:alphaModFix/>
          </a:blip>
          <a:stretch>
            <a:fillRect/>
          </a:stretch>
        </p:blipFill>
        <p:spPr>
          <a:xfrm>
            <a:off x="4256800" y="1740240"/>
            <a:ext cx="3842149" cy="1906525"/>
          </a:xfrm>
          <a:prstGeom prst="rect">
            <a:avLst/>
          </a:prstGeom>
          <a:noFill/>
          <a:ln>
            <a:noFill/>
          </a:ln>
        </p:spPr>
      </p:pic>
      <p:sp>
        <p:nvSpPr>
          <p:cNvPr id="2064" name="Google Shape;2064;p52"/>
          <p:cNvSpPr txBox="1"/>
          <p:nvPr>
            <p:ph idx="4294967295" type="subTitle"/>
          </p:nvPr>
        </p:nvSpPr>
        <p:spPr>
          <a:xfrm>
            <a:off x="722375" y="2110038"/>
            <a:ext cx="31869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Best Feature Set: XGBoost Features</a:t>
            </a:r>
            <a:endParaRPr/>
          </a:p>
          <a:p>
            <a:pPr indent="0" lvl="0" marL="0" rtl="0" algn="l">
              <a:spcBef>
                <a:spcPts val="0"/>
              </a:spcBef>
              <a:spcAft>
                <a:spcPts val="0"/>
              </a:spcAft>
              <a:buNone/>
            </a:pPr>
            <a:r>
              <a:rPr lang="en"/>
              <a:t>Best MAE: </a:t>
            </a:r>
            <a:r>
              <a:rPr lang="en" sz="1100">
                <a:solidFill>
                  <a:srgbClr val="000000"/>
                </a:solidFill>
              </a:rPr>
              <a:t>0.0444</a:t>
            </a:r>
            <a:endParaRPr/>
          </a:p>
          <a:p>
            <a:pPr indent="0" lvl="0" marL="0" rtl="0" algn="l">
              <a:spcBef>
                <a:spcPts val="0"/>
              </a:spcBef>
              <a:spcAft>
                <a:spcPts val="0"/>
              </a:spcAft>
              <a:buNone/>
            </a:pPr>
            <a:r>
              <a:rPr lang="en"/>
              <a:t>Best MSE: </a:t>
            </a:r>
            <a:r>
              <a:rPr lang="en" sz="1100">
                <a:solidFill>
                  <a:srgbClr val="000000"/>
                </a:solidFill>
              </a:rPr>
              <a:t>0.0037</a:t>
            </a:r>
            <a:br>
              <a:rPr lang="en"/>
            </a:br>
            <a:r>
              <a:rPr lang="en"/>
              <a:t>Best RMSE: </a:t>
            </a:r>
            <a:r>
              <a:rPr lang="en" sz="1100">
                <a:solidFill>
                  <a:srgbClr val="000000"/>
                </a:solidFill>
              </a:rPr>
              <a:t>0.0608</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8" name="Shape 2068"/>
        <p:cNvGrpSpPr/>
        <p:nvPr/>
      </p:nvGrpSpPr>
      <p:grpSpPr>
        <a:xfrm>
          <a:off x="0" y="0"/>
          <a:ext cx="0" cy="0"/>
          <a:chOff x="0" y="0"/>
          <a:chExt cx="0" cy="0"/>
        </a:xfrm>
      </p:grpSpPr>
      <p:sp>
        <p:nvSpPr>
          <p:cNvPr id="2069" name="Google Shape;2069;p53"/>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a:t>
            </a:r>
            <a:r>
              <a:rPr lang="en" sz="3000"/>
              <a:t>. </a:t>
            </a:r>
            <a:r>
              <a:rPr lang="en" sz="3000"/>
              <a:t>Long Short-Term Memory (LSTM)</a:t>
            </a:r>
            <a:endParaRPr/>
          </a:p>
        </p:txBody>
      </p:sp>
      <p:sp>
        <p:nvSpPr>
          <p:cNvPr id="2070" name="Google Shape;2070;p53"/>
          <p:cNvSpPr txBox="1"/>
          <p:nvPr>
            <p:ph idx="4294967295" type="subTitle"/>
          </p:nvPr>
        </p:nvSpPr>
        <p:spPr>
          <a:xfrm>
            <a:off x="647451" y="1237725"/>
            <a:ext cx="7157100" cy="33555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LSTM is a type of recurrent neural network (RNN) designed to remember long-term dependencies by using gates to control the flow of information, making it useful for sequential data like time series or natural language.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Unlike standard RNNs, LSTMs mitigate the vanishing gradient problem, allowing them to learn from data patterns over longer sequences.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They are effective for stock prediction as they excel in handling sequential data, making them well-suited for time series analysis, where past prices and trends significantly impact future predictions.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We first ran LSTM on raw data, with no feature engineering, before applying each set of engineered data on the model.</a:t>
            </a:r>
            <a:endParaRPr sz="1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4" name="Shape 2074"/>
        <p:cNvGrpSpPr/>
        <p:nvPr/>
      </p:nvGrpSpPr>
      <p:grpSpPr>
        <a:xfrm>
          <a:off x="0" y="0"/>
          <a:ext cx="0" cy="0"/>
          <a:chOff x="0" y="0"/>
          <a:chExt cx="0" cy="0"/>
        </a:xfrm>
      </p:grpSpPr>
      <p:sp>
        <p:nvSpPr>
          <p:cNvPr id="2075" name="Google Shape;2075;p54"/>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Best Performing LSTM Model (Finance Stocks)</a:t>
            </a:r>
            <a:endParaRPr sz="2300"/>
          </a:p>
        </p:txBody>
      </p:sp>
      <p:pic>
        <p:nvPicPr>
          <p:cNvPr id="2076" name="Google Shape;2076;p54"/>
          <p:cNvPicPr preferRelativeResize="0"/>
          <p:nvPr/>
        </p:nvPicPr>
        <p:blipFill>
          <a:blip r:embed="rId3">
            <a:alphaModFix/>
          </a:blip>
          <a:stretch>
            <a:fillRect/>
          </a:stretch>
        </p:blipFill>
        <p:spPr>
          <a:xfrm>
            <a:off x="3876127" y="1444338"/>
            <a:ext cx="4547874" cy="2254825"/>
          </a:xfrm>
          <a:prstGeom prst="rect">
            <a:avLst/>
          </a:prstGeom>
          <a:noFill/>
          <a:ln>
            <a:noFill/>
          </a:ln>
        </p:spPr>
      </p:pic>
      <p:sp>
        <p:nvSpPr>
          <p:cNvPr id="2077" name="Google Shape;2077;p54"/>
          <p:cNvSpPr txBox="1"/>
          <p:nvPr>
            <p:ph idx="4" type="subTitle"/>
          </p:nvPr>
        </p:nvSpPr>
        <p:spPr>
          <a:xfrm>
            <a:off x="642775" y="2110050"/>
            <a:ext cx="31869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Best Feature Set: XGBoost Features</a:t>
            </a:r>
            <a:endParaRPr/>
          </a:p>
          <a:p>
            <a:pPr indent="0" lvl="0" marL="0" rtl="0" algn="l">
              <a:spcBef>
                <a:spcPts val="0"/>
              </a:spcBef>
              <a:spcAft>
                <a:spcPts val="0"/>
              </a:spcAft>
              <a:buNone/>
            </a:pPr>
            <a:r>
              <a:rPr lang="en"/>
              <a:t>Best MAE: </a:t>
            </a:r>
            <a:r>
              <a:rPr lang="en"/>
              <a:t>0.0200</a:t>
            </a:r>
            <a:endParaRPr>
              <a:solidFill>
                <a:srgbClr val="000000"/>
              </a:solidFill>
            </a:endParaRPr>
          </a:p>
          <a:p>
            <a:pPr indent="0" lvl="0" marL="0" rtl="0" algn="l">
              <a:spcBef>
                <a:spcPts val="0"/>
              </a:spcBef>
              <a:spcAft>
                <a:spcPts val="0"/>
              </a:spcAft>
              <a:buNone/>
            </a:pPr>
            <a:r>
              <a:rPr lang="en"/>
              <a:t>Best MSE: </a:t>
            </a:r>
            <a:r>
              <a:rPr lang="en">
                <a:solidFill>
                  <a:srgbClr val="000000"/>
                </a:solidFill>
              </a:rPr>
              <a:t>0.0006</a:t>
            </a:r>
            <a:endParaRPr>
              <a:solidFill>
                <a:srgbClr val="000000"/>
              </a:solidFill>
            </a:endParaRPr>
          </a:p>
          <a:p>
            <a:pPr indent="0" lvl="0" marL="0" rtl="0" algn="l">
              <a:spcBef>
                <a:spcPts val="0"/>
              </a:spcBef>
              <a:spcAft>
                <a:spcPts val="0"/>
              </a:spcAft>
              <a:buNone/>
            </a:pPr>
            <a:r>
              <a:rPr lang="en"/>
              <a:t>Best RMSE: </a:t>
            </a:r>
            <a:r>
              <a:rPr lang="en">
                <a:solidFill>
                  <a:srgbClr val="000000"/>
                </a:solidFill>
              </a:rPr>
              <a:t>0.0243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28"/>
          <p:cNvSpPr txBox="1"/>
          <p:nvPr>
            <p:ph type="title"/>
          </p:nvPr>
        </p:nvSpPr>
        <p:spPr>
          <a:xfrm>
            <a:off x="822000" y="2418350"/>
            <a:ext cx="3910500" cy="954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Introduction</a:t>
            </a:r>
            <a:endParaRPr/>
          </a:p>
        </p:txBody>
      </p:sp>
      <p:sp>
        <p:nvSpPr>
          <p:cNvPr id="880" name="Google Shape;880;p28"/>
          <p:cNvSpPr txBox="1"/>
          <p:nvPr>
            <p:ph idx="2" type="title"/>
          </p:nvPr>
        </p:nvSpPr>
        <p:spPr>
          <a:xfrm>
            <a:off x="2100900" y="1234125"/>
            <a:ext cx="1352700" cy="109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881" name="Google Shape;881;p28"/>
          <p:cNvGrpSpPr/>
          <p:nvPr/>
        </p:nvGrpSpPr>
        <p:grpSpPr>
          <a:xfrm>
            <a:off x="4991726" y="490345"/>
            <a:ext cx="3910448" cy="4162806"/>
            <a:chOff x="4991726" y="490345"/>
            <a:chExt cx="3910448" cy="4162806"/>
          </a:xfrm>
        </p:grpSpPr>
        <p:grpSp>
          <p:nvGrpSpPr>
            <p:cNvPr id="882" name="Google Shape;882;p28"/>
            <p:cNvGrpSpPr/>
            <p:nvPr/>
          </p:nvGrpSpPr>
          <p:grpSpPr>
            <a:xfrm>
              <a:off x="8137472" y="1299402"/>
              <a:ext cx="229881" cy="328772"/>
              <a:chOff x="2930547" y="1699106"/>
              <a:chExt cx="866823" cy="1239715"/>
            </a:xfrm>
          </p:grpSpPr>
          <p:sp>
            <p:nvSpPr>
              <p:cNvPr id="883" name="Google Shape;883;p28"/>
              <p:cNvSpPr/>
              <p:nvPr/>
            </p:nvSpPr>
            <p:spPr>
              <a:xfrm>
                <a:off x="3208030" y="2162535"/>
                <a:ext cx="567531" cy="776286"/>
              </a:xfrm>
              <a:custGeom>
                <a:rect b="b" l="l" r="r" t="t"/>
                <a:pathLst>
                  <a:path extrusionOk="0" h="192269" w="140565">
                    <a:moveTo>
                      <a:pt x="139391" y="165122"/>
                    </a:moveTo>
                    <a:cubicBezTo>
                      <a:pt x="142469" y="173744"/>
                      <a:pt x="139391" y="183652"/>
                      <a:pt x="131431" y="188912"/>
                    </a:cubicBezTo>
                    <a:cubicBezTo>
                      <a:pt x="122055" y="195093"/>
                      <a:pt x="109459" y="192496"/>
                      <a:pt x="103278" y="183133"/>
                    </a:cubicBezTo>
                    <a:lnTo>
                      <a:pt x="3352" y="31511"/>
                    </a:lnTo>
                    <a:cubicBezTo>
                      <a:pt x="-2816" y="22109"/>
                      <a:pt x="-232" y="9539"/>
                      <a:pt x="9131" y="3358"/>
                    </a:cubicBezTo>
                    <a:cubicBezTo>
                      <a:pt x="18507" y="-2823"/>
                      <a:pt x="31103" y="-226"/>
                      <a:pt x="37284" y="9137"/>
                    </a:cubicBezTo>
                    <a:lnTo>
                      <a:pt x="137210" y="160758"/>
                    </a:lnTo>
                    <a:cubicBezTo>
                      <a:pt x="138131" y="162161"/>
                      <a:pt x="138859" y="163615"/>
                      <a:pt x="139391" y="16512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4" name="Google Shape;884;p28"/>
              <p:cNvSpPr/>
              <p:nvPr/>
            </p:nvSpPr>
            <p:spPr>
              <a:xfrm>
                <a:off x="2930547" y="1699106"/>
                <a:ext cx="866823" cy="1024899"/>
              </a:xfrm>
              <a:custGeom>
                <a:rect b="b" l="l" r="r" t="t"/>
                <a:pathLst>
                  <a:path extrusionOk="0" h="253845" w="214693">
                    <a:moveTo>
                      <a:pt x="214694" y="143389"/>
                    </a:moveTo>
                    <a:lnTo>
                      <a:pt x="107444" y="163023"/>
                    </a:lnTo>
                    <a:lnTo>
                      <a:pt x="47125" y="253846"/>
                    </a:lnTo>
                    <a:lnTo>
                      <a:pt x="0" y="0"/>
                    </a:lnTo>
                    <a:lnTo>
                      <a:pt x="214694" y="14338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85" name="Google Shape;885;p28"/>
            <p:cNvGrpSpPr/>
            <p:nvPr/>
          </p:nvGrpSpPr>
          <p:grpSpPr>
            <a:xfrm>
              <a:off x="7728099" y="490345"/>
              <a:ext cx="574686" cy="518207"/>
              <a:chOff x="922021" y="1347762"/>
              <a:chExt cx="766759" cy="691311"/>
            </a:xfrm>
          </p:grpSpPr>
          <p:sp>
            <p:nvSpPr>
              <p:cNvPr id="886" name="Google Shape;886;p28"/>
              <p:cNvSpPr/>
              <p:nvPr/>
            </p:nvSpPr>
            <p:spPr>
              <a:xfrm>
                <a:off x="922021" y="1495511"/>
                <a:ext cx="766759" cy="543562"/>
              </a:xfrm>
              <a:custGeom>
                <a:rect b="b" l="l" r="r" t="t"/>
                <a:pathLst>
                  <a:path extrusionOk="0" h="295816" w="417284">
                    <a:moveTo>
                      <a:pt x="147908" y="295816"/>
                    </a:moveTo>
                    <a:lnTo>
                      <a:pt x="269376" y="295816"/>
                    </a:lnTo>
                    <a:cubicBezTo>
                      <a:pt x="351060" y="295816"/>
                      <a:pt x="417284" y="229592"/>
                      <a:pt x="417284" y="147908"/>
                    </a:cubicBezTo>
                    <a:lnTo>
                      <a:pt x="417284" y="147908"/>
                    </a:lnTo>
                    <a:cubicBezTo>
                      <a:pt x="417284" y="66225"/>
                      <a:pt x="351060" y="0"/>
                      <a:pt x="269376" y="0"/>
                    </a:cubicBezTo>
                    <a:lnTo>
                      <a:pt x="147908" y="0"/>
                    </a:lnTo>
                    <a:cubicBezTo>
                      <a:pt x="66225" y="-10"/>
                      <a:pt x="0" y="66215"/>
                      <a:pt x="0" y="147908"/>
                    </a:cubicBezTo>
                    <a:lnTo>
                      <a:pt x="0" y="147908"/>
                    </a:lnTo>
                    <a:cubicBezTo>
                      <a:pt x="0" y="229592"/>
                      <a:pt x="66225" y="295816"/>
                      <a:pt x="147908"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87" name="Google Shape;887;p28"/>
              <p:cNvGrpSpPr/>
              <p:nvPr/>
            </p:nvGrpSpPr>
            <p:grpSpPr>
              <a:xfrm>
                <a:off x="1050837" y="1627096"/>
                <a:ext cx="505951" cy="284127"/>
                <a:chOff x="1050837" y="1627096"/>
                <a:chExt cx="505951" cy="284127"/>
              </a:xfrm>
            </p:grpSpPr>
            <p:sp>
              <p:nvSpPr>
                <p:cNvPr id="888" name="Google Shape;888;p28"/>
                <p:cNvSpPr/>
                <p:nvPr/>
              </p:nvSpPr>
              <p:spPr>
                <a:xfrm>
                  <a:off x="1072933" y="1680401"/>
                  <a:ext cx="413572" cy="209379"/>
                </a:xfrm>
                <a:custGeom>
                  <a:rect b="b" l="l" r="r" t="t"/>
                  <a:pathLst>
                    <a:path extrusionOk="0" h="113948" w="225073">
                      <a:moveTo>
                        <a:pt x="0" y="84955"/>
                      </a:moveTo>
                      <a:cubicBezTo>
                        <a:pt x="0" y="84955"/>
                        <a:pt x="8976" y="100284"/>
                        <a:pt x="29612" y="94619"/>
                      </a:cubicBezTo>
                      <a:cubicBezTo>
                        <a:pt x="58355" y="86730"/>
                        <a:pt x="39027" y="0"/>
                        <a:pt x="64838" y="0"/>
                      </a:cubicBezTo>
                      <a:cubicBezTo>
                        <a:pt x="90650" y="0"/>
                        <a:pt x="80227" y="71730"/>
                        <a:pt x="103526" y="71730"/>
                      </a:cubicBezTo>
                      <a:cubicBezTo>
                        <a:pt x="129307" y="71730"/>
                        <a:pt x="111255" y="0"/>
                        <a:pt x="144956" y="0"/>
                      </a:cubicBezTo>
                      <a:cubicBezTo>
                        <a:pt x="178657" y="0"/>
                        <a:pt x="158311" y="89533"/>
                        <a:pt x="185778" y="89533"/>
                      </a:cubicBezTo>
                      <a:cubicBezTo>
                        <a:pt x="213245" y="89533"/>
                        <a:pt x="200788" y="5595"/>
                        <a:pt x="225074" y="5595"/>
                      </a:cubicBezTo>
                      <a:lnTo>
                        <a:pt x="225074" y="113948"/>
                      </a:lnTo>
                      <a:lnTo>
                        <a:pt x="0" y="113948"/>
                      </a:lnTo>
                      <a:lnTo>
                        <a:pt x="0" y="84955"/>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28"/>
                <p:cNvSpPr/>
                <p:nvPr/>
              </p:nvSpPr>
              <p:spPr>
                <a:xfrm>
                  <a:off x="11885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0" name="Google Shape;890;p28"/>
                <p:cNvSpPr/>
                <p:nvPr/>
              </p:nvSpPr>
              <p:spPr>
                <a:xfrm>
                  <a:off x="13358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1" name="Google Shape;891;p28"/>
                <p:cNvSpPr/>
                <p:nvPr/>
              </p:nvSpPr>
              <p:spPr>
                <a:xfrm>
                  <a:off x="1483166" y="1654455"/>
                  <a:ext cx="7183" cy="238903"/>
                </a:xfrm>
                <a:custGeom>
                  <a:rect b="b" l="l" r="r" t="t"/>
                  <a:pathLst>
                    <a:path extrusionOk="0" h="130015" w="3909">
                      <a:moveTo>
                        <a:pt x="1955" y="130016"/>
                      </a:moveTo>
                      <a:cubicBezTo>
                        <a:pt x="878" y="130016"/>
                        <a:pt x="0" y="129148"/>
                        <a:pt x="0" y="128061"/>
                      </a:cubicBezTo>
                      <a:lnTo>
                        <a:pt x="0" y="1955"/>
                      </a:lnTo>
                      <a:cubicBezTo>
                        <a:pt x="0" y="878"/>
                        <a:pt x="878" y="0"/>
                        <a:pt x="1955" y="0"/>
                      </a:cubicBezTo>
                      <a:cubicBezTo>
                        <a:pt x="303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2" name="Google Shape;892;p28"/>
                <p:cNvSpPr/>
                <p:nvPr/>
              </p:nvSpPr>
              <p:spPr>
                <a:xfrm>
                  <a:off x="1069338" y="1649228"/>
                  <a:ext cx="7183" cy="261994"/>
                </a:xfrm>
                <a:custGeom>
                  <a:rect b="b" l="l" r="r" t="t"/>
                  <a:pathLst>
                    <a:path extrusionOk="0" h="142582" w="3909">
                      <a:moveTo>
                        <a:pt x="1955" y="142582"/>
                      </a:moveTo>
                      <a:cubicBezTo>
                        <a:pt x="878" y="142582"/>
                        <a:pt x="0" y="141715"/>
                        <a:pt x="0" y="140627"/>
                      </a:cubicBezTo>
                      <a:lnTo>
                        <a:pt x="0" y="1955"/>
                      </a:lnTo>
                      <a:cubicBezTo>
                        <a:pt x="0" y="878"/>
                        <a:pt x="868" y="0"/>
                        <a:pt x="1955" y="0"/>
                      </a:cubicBezTo>
                      <a:cubicBezTo>
                        <a:pt x="3042" y="0"/>
                        <a:pt x="3910" y="868"/>
                        <a:pt x="3910" y="1955"/>
                      </a:cubicBezTo>
                      <a:lnTo>
                        <a:pt x="3910" y="140627"/>
                      </a:lnTo>
                      <a:cubicBezTo>
                        <a:pt x="3910" y="141705"/>
                        <a:pt x="3042" y="142582"/>
                        <a:pt x="1955" y="14258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3" name="Google Shape;893;p28"/>
                <p:cNvSpPr/>
                <p:nvPr/>
              </p:nvSpPr>
              <p:spPr>
                <a:xfrm>
                  <a:off x="1055073" y="1627096"/>
                  <a:ext cx="35717" cy="30934"/>
                </a:xfrm>
                <a:custGeom>
                  <a:rect b="b" l="l" r="r" t="t"/>
                  <a:pathLst>
                    <a:path extrusionOk="0" h="16835" w="19438">
                      <a:moveTo>
                        <a:pt x="0" y="16835"/>
                      </a:moveTo>
                      <a:lnTo>
                        <a:pt x="9714" y="0"/>
                      </a:lnTo>
                      <a:lnTo>
                        <a:pt x="19439" y="16835"/>
                      </a:lnTo>
                      <a:lnTo>
                        <a:pt x="0" y="1683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4" name="Google Shape;894;p28"/>
                <p:cNvSpPr/>
                <p:nvPr/>
              </p:nvSpPr>
              <p:spPr>
                <a:xfrm>
                  <a:off x="1050837" y="1886307"/>
                  <a:ext cx="478338" cy="7183"/>
                </a:xfrm>
                <a:custGeom>
                  <a:rect b="b" l="l" r="r" t="t"/>
                  <a:pathLst>
                    <a:path extrusionOk="0" h="3909" w="260320">
                      <a:moveTo>
                        <a:pt x="258365" y="3910"/>
                      </a:moveTo>
                      <a:lnTo>
                        <a:pt x="1955" y="3910"/>
                      </a:lnTo>
                      <a:cubicBezTo>
                        <a:pt x="878" y="3910"/>
                        <a:pt x="0" y="3042"/>
                        <a:pt x="0" y="1955"/>
                      </a:cubicBezTo>
                      <a:cubicBezTo>
                        <a:pt x="0" y="868"/>
                        <a:pt x="868" y="0"/>
                        <a:pt x="1955" y="0"/>
                      </a:cubicBezTo>
                      <a:lnTo>
                        <a:pt x="258365" y="0"/>
                      </a:lnTo>
                      <a:cubicBezTo>
                        <a:pt x="259443" y="0"/>
                        <a:pt x="260320" y="878"/>
                        <a:pt x="260320" y="1955"/>
                      </a:cubicBezTo>
                      <a:cubicBezTo>
                        <a:pt x="260320" y="3032"/>
                        <a:pt x="259453" y="3910"/>
                        <a:pt x="258365" y="391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5" name="Google Shape;895;p28"/>
                <p:cNvSpPr/>
                <p:nvPr/>
              </p:nvSpPr>
              <p:spPr>
                <a:xfrm>
                  <a:off x="1525854" y="1872022"/>
                  <a:ext cx="30934" cy="35736"/>
                </a:xfrm>
                <a:custGeom>
                  <a:rect b="b" l="l" r="r" t="t"/>
                  <a:pathLst>
                    <a:path extrusionOk="0" h="19448" w="16835">
                      <a:moveTo>
                        <a:pt x="0" y="0"/>
                      </a:moveTo>
                      <a:lnTo>
                        <a:pt x="16835" y="9724"/>
                      </a:lnTo>
                      <a:lnTo>
                        <a:pt x="0" y="19448"/>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6" name="Google Shape;896;p28"/>
                <p:cNvSpPr/>
                <p:nvPr/>
              </p:nvSpPr>
              <p:spPr>
                <a:xfrm>
                  <a:off x="1180936"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7" name="Google Shape;897;p28"/>
                <p:cNvSpPr/>
                <p:nvPr/>
              </p:nvSpPr>
              <p:spPr>
                <a:xfrm>
                  <a:off x="1328237"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8" name="Google Shape;898;p28"/>
                <p:cNvSpPr/>
                <p:nvPr/>
              </p:nvSpPr>
              <p:spPr>
                <a:xfrm>
                  <a:off x="1475538" y="1680401"/>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99" name="Google Shape;899;p28"/>
              <p:cNvSpPr/>
              <p:nvPr/>
            </p:nvSpPr>
            <p:spPr>
              <a:xfrm rot="-4574816">
                <a:off x="953191" y="1372826"/>
                <a:ext cx="239775" cy="239775"/>
              </a:xfrm>
              <a:custGeom>
                <a:rect b="b" l="l" r="r" t="t"/>
                <a:pathLst>
                  <a:path extrusionOk="0" h="130294" w="130294">
                    <a:moveTo>
                      <a:pt x="130295" y="65147"/>
                    </a:moveTo>
                    <a:cubicBezTo>
                      <a:pt x="130295" y="101127"/>
                      <a:pt x="101127" y="130295"/>
                      <a:pt x="65147" y="130295"/>
                    </a:cubicBezTo>
                    <a:cubicBezTo>
                      <a:pt x="29167" y="130295"/>
                      <a:pt x="0" y="101127"/>
                      <a:pt x="0" y="65147"/>
                    </a:cubicBezTo>
                    <a:cubicBezTo>
                      <a:pt x="0" y="29168"/>
                      <a:pt x="29167" y="0"/>
                      <a:pt x="65147"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0" name="Google Shape;900;p28"/>
              <p:cNvSpPr/>
              <p:nvPr/>
            </p:nvSpPr>
            <p:spPr>
              <a:xfrm>
                <a:off x="996596" y="1442296"/>
                <a:ext cx="151925" cy="104460"/>
              </a:xfrm>
              <a:custGeom>
                <a:rect b="b" l="l" r="r" t="t"/>
                <a:pathLst>
                  <a:path extrusionOk="0" h="56849" w="82680">
                    <a:moveTo>
                      <a:pt x="29073" y="56849"/>
                    </a:moveTo>
                    <a:cubicBezTo>
                      <a:pt x="27048" y="56849"/>
                      <a:pt x="25024" y="56061"/>
                      <a:pt x="23498" y="54506"/>
                    </a:cubicBezTo>
                    <a:lnTo>
                      <a:pt x="0" y="30469"/>
                    </a:lnTo>
                    <a:lnTo>
                      <a:pt x="11150"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01" name="Google Shape;901;p28"/>
            <p:cNvGrpSpPr/>
            <p:nvPr/>
          </p:nvGrpSpPr>
          <p:grpSpPr>
            <a:xfrm>
              <a:off x="7101437" y="1001670"/>
              <a:ext cx="771888" cy="697869"/>
              <a:chOff x="1641646" y="129663"/>
              <a:chExt cx="1067323" cy="964974"/>
            </a:xfrm>
          </p:grpSpPr>
          <p:grpSp>
            <p:nvGrpSpPr>
              <p:cNvPr id="902" name="Google Shape;902;p28"/>
              <p:cNvGrpSpPr/>
              <p:nvPr/>
            </p:nvGrpSpPr>
            <p:grpSpPr>
              <a:xfrm>
                <a:off x="1675148" y="361753"/>
                <a:ext cx="1033821" cy="732884"/>
                <a:chOff x="1675148" y="361753"/>
                <a:chExt cx="1033821" cy="732884"/>
              </a:xfrm>
            </p:grpSpPr>
            <p:sp>
              <p:nvSpPr>
                <p:cNvPr id="903" name="Google Shape;903;p28"/>
                <p:cNvSpPr/>
                <p:nvPr/>
              </p:nvSpPr>
              <p:spPr>
                <a:xfrm>
                  <a:off x="1675148" y="361753"/>
                  <a:ext cx="1033821" cy="732884"/>
                </a:xfrm>
                <a:custGeom>
                  <a:rect b="b" l="l" r="r" t="t"/>
                  <a:pathLst>
                    <a:path extrusionOk="0" h="295816" w="417284">
                      <a:moveTo>
                        <a:pt x="269376" y="295816"/>
                      </a:moveTo>
                      <a:lnTo>
                        <a:pt x="147908" y="295816"/>
                      </a:lnTo>
                      <a:cubicBezTo>
                        <a:pt x="66225" y="295816"/>
                        <a:pt x="0" y="229592"/>
                        <a:pt x="0" y="147908"/>
                      </a:cubicBezTo>
                      <a:lnTo>
                        <a:pt x="0" y="147908"/>
                      </a:lnTo>
                      <a:cubicBezTo>
                        <a:pt x="0" y="66225"/>
                        <a:pt x="66225" y="0"/>
                        <a:pt x="147908" y="0"/>
                      </a:cubicBezTo>
                      <a:lnTo>
                        <a:pt x="269376" y="0"/>
                      </a:lnTo>
                      <a:cubicBezTo>
                        <a:pt x="351060" y="0"/>
                        <a:pt x="417284" y="66225"/>
                        <a:pt x="417284" y="147908"/>
                      </a:cubicBezTo>
                      <a:lnTo>
                        <a:pt x="417284" y="147908"/>
                      </a:lnTo>
                      <a:cubicBezTo>
                        <a:pt x="417284" y="229592"/>
                        <a:pt x="351060" y="295816"/>
                        <a:pt x="269376"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04" name="Google Shape;904;p28"/>
                <p:cNvGrpSpPr/>
                <p:nvPr/>
              </p:nvGrpSpPr>
              <p:grpSpPr>
                <a:xfrm>
                  <a:off x="1903705" y="475177"/>
                  <a:ext cx="605704" cy="511239"/>
                  <a:chOff x="1903705" y="475177"/>
                  <a:chExt cx="605704" cy="511239"/>
                </a:xfrm>
              </p:grpSpPr>
              <p:sp>
                <p:nvSpPr>
                  <p:cNvPr id="905" name="Google Shape;905;p28"/>
                  <p:cNvSpPr/>
                  <p:nvPr/>
                </p:nvSpPr>
                <p:spPr>
                  <a:xfrm>
                    <a:off x="2198400" y="794026"/>
                    <a:ext cx="15244" cy="88558"/>
                  </a:xfrm>
                  <a:custGeom>
                    <a:rect b="b" l="l" r="r" t="t"/>
                    <a:pathLst>
                      <a:path extrusionOk="0" h="35745" w="6153">
                        <a:moveTo>
                          <a:pt x="0" y="0"/>
                        </a:moveTo>
                        <a:lnTo>
                          <a:pt x="6154" y="0"/>
                        </a:lnTo>
                        <a:lnTo>
                          <a:pt x="6154" y="35745"/>
                        </a:lnTo>
                        <a:lnTo>
                          <a:pt x="0" y="3574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6" name="Google Shape;906;p28"/>
                  <p:cNvSpPr/>
                  <p:nvPr/>
                </p:nvSpPr>
                <p:spPr>
                  <a:xfrm>
                    <a:off x="2173588" y="874967"/>
                    <a:ext cx="64910" cy="64910"/>
                  </a:xfrm>
                  <a:custGeom>
                    <a:rect b="b" l="l" r="r" t="t"/>
                    <a:pathLst>
                      <a:path extrusionOk="0" h="26200" w="26200">
                        <a:moveTo>
                          <a:pt x="13095" y="26201"/>
                        </a:moveTo>
                        <a:cubicBezTo>
                          <a:pt x="5884" y="26201"/>
                          <a:pt x="0" y="20326"/>
                          <a:pt x="0" y="13095"/>
                        </a:cubicBezTo>
                        <a:cubicBezTo>
                          <a:pt x="0" y="5864"/>
                          <a:pt x="5874" y="0"/>
                          <a:pt x="13095" y="0"/>
                        </a:cubicBezTo>
                        <a:cubicBezTo>
                          <a:pt x="20316" y="0"/>
                          <a:pt x="26201" y="5874"/>
                          <a:pt x="26201" y="13095"/>
                        </a:cubicBezTo>
                        <a:cubicBezTo>
                          <a:pt x="26201" y="20316"/>
                          <a:pt x="20326" y="26201"/>
                          <a:pt x="13095" y="26201"/>
                        </a:cubicBezTo>
                        <a:close/>
                        <a:moveTo>
                          <a:pt x="13095" y="6164"/>
                        </a:moveTo>
                        <a:cubicBezTo>
                          <a:pt x="9275" y="6164"/>
                          <a:pt x="6164" y="9275"/>
                          <a:pt x="6164" y="13105"/>
                        </a:cubicBezTo>
                        <a:cubicBezTo>
                          <a:pt x="6164" y="16935"/>
                          <a:pt x="9275" y="20047"/>
                          <a:pt x="13095" y="20047"/>
                        </a:cubicBezTo>
                        <a:cubicBezTo>
                          <a:pt x="16915" y="20047"/>
                          <a:pt x="20037" y="16935"/>
                          <a:pt x="20037" y="13105"/>
                        </a:cubicBezTo>
                        <a:cubicBezTo>
                          <a:pt x="20037" y="9275"/>
                          <a:pt x="16925" y="6164"/>
                          <a:pt x="13095" y="61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7" name="Google Shape;907;p28"/>
                  <p:cNvSpPr/>
                  <p:nvPr/>
                </p:nvSpPr>
                <p:spPr>
                  <a:xfrm>
                    <a:off x="2074828" y="794026"/>
                    <a:ext cx="62094" cy="146797"/>
                  </a:xfrm>
                  <a:custGeom>
                    <a:rect b="b" l="l" r="r" t="t"/>
                    <a:pathLst>
                      <a:path extrusionOk="0" h="59252" w="25063">
                        <a:moveTo>
                          <a:pt x="4528" y="59253"/>
                        </a:moveTo>
                        <a:lnTo>
                          <a:pt x="0" y="55084"/>
                        </a:lnTo>
                        <a:lnTo>
                          <a:pt x="14980" y="38807"/>
                        </a:lnTo>
                        <a:cubicBezTo>
                          <a:pt x="17514" y="36054"/>
                          <a:pt x="18910" y="32484"/>
                          <a:pt x="18910" y="28744"/>
                        </a:cubicBezTo>
                        <a:lnTo>
                          <a:pt x="18910" y="0"/>
                        </a:lnTo>
                        <a:lnTo>
                          <a:pt x="25064" y="0"/>
                        </a:lnTo>
                        <a:lnTo>
                          <a:pt x="25064" y="28744"/>
                        </a:lnTo>
                        <a:cubicBezTo>
                          <a:pt x="25064" y="34030"/>
                          <a:pt x="23089" y="39086"/>
                          <a:pt x="19518" y="42976"/>
                        </a:cubicBezTo>
                        <a:lnTo>
                          <a:pt x="4538"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8" name="Google Shape;908;p28"/>
                  <p:cNvSpPr/>
                  <p:nvPr/>
                </p:nvSpPr>
                <p:spPr>
                  <a:xfrm>
                    <a:off x="2031183" y="921506"/>
                    <a:ext cx="64886" cy="64910"/>
                  </a:xfrm>
                  <a:custGeom>
                    <a:rect b="b" l="l" r="r" t="t"/>
                    <a:pathLst>
                      <a:path extrusionOk="0" h="26200" w="26190">
                        <a:moveTo>
                          <a:pt x="13095" y="26201"/>
                        </a:moveTo>
                        <a:cubicBezTo>
                          <a:pt x="5874" y="26201"/>
                          <a:pt x="0" y="20326"/>
                          <a:pt x="0" y="13105"/>
                        </a:cubicBezTo>
                        <a:cubicBezTo>
                          <a:pt x="0" y="5884"/>
                          <a:pt x="5874" y="0"/>
                          <a:pt x="13095" y="0"/>
                        </a:cubicBezTo>
                        <a:cubicBezTo>
                          <a:pt x="20316" y="0"/>
                          <a:pt x="26191" y="5874"/>
                          <a:pt x="26191" y="13105"/>
                        </a:cubicBezTo>
                        <a:cubicBezTo>
                          <a:pt x="26191" y="20336"/>
                          <a:pt x="20316" y="26201"/>
                          <a:pt x="13095" y="26201"/>
                        </a:cubicBezTo>
                        <a:close/>
                        <a:moveTo>
                          <a:pt x="13095" y="6154"/>
                        </a:moveTo>
                        <a:cubicBezTo>
                          <a:pt x="9265" y="6154"/>
                          <a:pt x="6154" y="9265"/>
                          <a:pt x="6154" y="13095"/>
                        </a:cubicBezTo>
                        <a:cubicBezTo>
                          <a:pt x="6154" y="16925"/>
                          <a:pt x="9265" y="20037"/>
                          <a:pt x="13095" y="20037"/>
                        </a:cubicBezTo>
                        <a:cubicBezTo>
                          <a:pt x="16925" y="20037"/>
                          <a:pt x="20027" y="16925"/>
                          <a:pt x="20027" y="13095"/>
                        </a:cubicBezTo>
                        <a:cubicBezTo>
                          <a:pt x="20027" y="9265"/>
                          <a:pt x="1691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9" name="Google Shape;909;p28"/>
                  <p:cNvSpPr/>
                  <p:nvPr/>
                </p:nvSpPr>
                <p:spPr>
                  <a:xfrm>
                    <a:off x="1960721" y="794001"/>
                    <a:ext cx="41166" cy="115516"/>
                  </a:xfrm>
                  <a:custGeom>
                    <a:rect b="b" l="l" r="r" t="t"/>
                    <a:pathLst>
                      <a:path extrusionOk="0" h="46626" w="16616">
                        <a:moveTo>
                          <a:pt x="4757" y="46626"/>
                        </a:moveTo>
                        <a:lnTo>
                          <a:pt x="0" y="42727"/>
                        </a:lnTo>
                        <a:lnTo>
                          <a:pt x="7091" y="34060"/>
                        </a:lnTo>
                        <a:cubicBezTo>
                          <a:pt x="9265" y="31407"/>
                          <a:pt x="10462" y="28066"/>
                          <a:pt x="10462" y="24635"/>
                        </a:cubicBezTo>
                        <a:lnTo>
                          <a:pt x="10462" y="0"/>
                        </a:lnTo>
                        <a:lnTo>
                          <a:pt x="16616" y="0"/>
                        </a:lnTo>
                        <a:lnTo>
                          <a:pt x="16616" y="24635"/>
                        </a:lnTo>
                        <a:cubicBezTo>
                          <a:pt x="16616" y="29482"/>
                          <a:pt x="14921" y="34209"/>
                          <a:pt x="11849" y="37959"/>
                        </a:cubicBezTo>
                        <a:lnTo>
                          <a:pt x="4757"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28"/>
                  <p:cNvSpPr/>
                  <p:nvPr/>
                </p:nvSpPr>
                <p:spPr>
                  <a:xfrm>
                    <a:off x="1918288"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0" y="5874"/>
                          <a:pt x="26210" y="13105"/>
                        </a:cubicBezTo>
                        <a:cubicBezTo>
                          <a:pt x="26210"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1" name="Google Shape;911;p28"/>
                  <p:cNvSpPr/>
                  <p:nvPr/>
                </p:nvSpPr>
                <p:spPr>
                  <a:xfrm>
                    <a:off x="2055995"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28"/>
                  <p:cNvSpPr/>
                  <p:nvPr/>
                </p:nvSpPr>
                <p:spPr>
                  <a:xfrm>
                    <a:off x="2275164" y="794026"/>
                    <a:ext cx="62094" cy="146797"/>
                  </a:xfrm>
                  <a:custGeom>
                    <a:rect b="b" l="l" r="r" t="t"/>
                    <a:pathLst>
                      <a:path extrusionOk="0" h="59252" w="25063">
                        <a:moveTo>
                          <a:pt x="20536" y="59253"/>
                        </a:moveTo>
                        <a:lnTo>
                          <a:pt x="5555" y="42976"/>
                        </a:lnTo>
                        <a:cubicBezTo>
                          <a:pt x="1975" y="39086"/>
                          <a:pt x="0" y="34030"/>
                          <a:pt x="0" y="28744"/>
                        </a:cubicBezTo>
                        <a:lnTo>
                          <a:pt x="0" y="0"/>
                        </a:lnTo>
                        <a:lnTo>
                          <a:pt x="6154" y="0"/>
                        </a:lnTo>
                        <a:lnTo>
                          <a:pt x="6154" y="28744"/>
                        </a:lnTo>
                        <a:cubicBezTo>
                          <a:pt x="6154" y="32484"/>
                          <a:pt x="7550" y="36064"/>
                          <a:pt x="10083" y="38807"/>
                        </a:cubicBezTo>
                        <a:lnTo>
                          <a:pt x="25063" y="55084"/>
                        </a:lnTo>
                        <a:lnTo>
                          <a:pt x="20536"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3" name="Google Shape;913;p28"/>
                  <p:cNvSpPr/>
                  <p:nvPr/>
                </p:nvSpPr>
                <p:spPr>
                  <a:xfrm>
                    <a:off x="2316016" y="921506"/>
                    <a:ext cx="64910" cy="64910"/>
                  </a:xfrm>
                  <a:custGeom>
                    <a:rect b="b" l="l" r="r" t="t"/>
                    <a:pathLst>
                      <a:path extrusionOk="0" h="26200" w="26200">
                        <a:moveTo>
                          <a:pt x="13095" y="26201"/>
                        </a:moveTo>
                        <a:cubicBezTo>
                          <a:pt x="5884" y="26201"/>
                          <a:pt x="0" y="20326"/>
                          <a:pt x="0" y="13105"/>
                        </a:cubicBezTo>
                        <a:cubicBezTo>
                          <a:pt x="0" y="5884"/>
                          <a:pt x="5874" y="0"/>
                          <a:pt x="13095" y="0"/>
                        </a:cubicBezTo>
                        <a:cubicBezTo>
                          <a:pt x="20316" y="0"/>
                          <a:pt x="26201" y="5874"/>
                          <a:pt x="26201" y="13105"/>
                        </a:cubicBezTo>
                        <a:cubicBezTo>
                          <a:pt x="26201" y="20336"/>
                          <a:pt x="20326" y="26201"/>
                          <a:pt x="13095" y="26201"/>
                        </a:cubicBezTo>
                        <a:close/>
                        <a:moveTo>
                          <a:pt x="13095" y="6154"/>
                        </a:moveTo>
                        <a:cubicBezTo>
                          <a:pt x="9275" y="6154"/>
                          <a:pt x="6164" y="9265"/>
                          <a:pt x="6164" y="13095"/>
                        </a:cubicBezTo>
                        <a:cubicBezTo>
                          <a:pt x="6164" y="16925"/>
                          <a:pt x="9275" y="20037"/>
                          <a:pt x="13095" y="20037"/>
                        </a:cubicBezTo>
                        <a:cubicBezTo>
                          <a:pt x="16915" y="20037"/>
                          <a:pt x="20037" y="16925"/>
                          <a:pt x="20037" y="13095"/>
                        </a:cubicBezTo>
                        <a:cubicBezTo>
                          <a:pt x="20037" y="9265"/>
                          <a:pt x="1692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28"/>
                  <p:cNvSpPr/>
                  <p:nvPr/>
                </p:nvSpPr>
                <p:spPr>
                  <a:xfrm>
                    <a:off x="2410204" y="794026"/>
                    <a:ext cx="41166" cy="115516"/>
                  </a:xfrm>
                  <a:custGeom>
                    <a:rect b="b" l="l" r="r" t="t"/>
                    <a:pathLst>
                      <a:path extrusionOk="0" h="46626" w="16616">
                        <a:moveTo>
                          <a:pt x="11859" y="46616"/>
                        </a:moveTo>
                        <a:lnTo>
                          <a:pt x="4767" y="37949"/>
                        </a:lnTo>
                        <a:cubicBezTo>
                          <a:pt x="1696" y="34209"/>
                          <a:pt x="0" y="29472"/>
                          <a:pt x="0" y="24635"/>
                        </a:cubicBezTo>
                        <a:lnTo>
                          <a:pt x="0" y="0"/>
                        </a:lnTo>
                        <a:lnTo>
                          <a:pt x="6154" y="0"/>
                        </a:lnTo>
                        <a:lnTo>
                          <a:pt x="6154" y="24635"/>
                        </a:lnTo>
                        <a:cubicBezTo>
                          <a:pt x="6154" y="28056"/>
                          <a:pt x="7351" y="31407"/>
                          <a:pt x="9525" y="34050"/>
                        </a:cubicBezTo>
                        <a:lnTo>
                          <a:pt x="16616" y="42727"/>
                        </a:lnTo>
                        <a:lnTo>
                          <a:pt x="11859"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28"/>
                  <p:cNvSpPr/>
                  <p:nvPr/>
                </p:nvSpPr>
                <p:spPr>
                  <a:xfrm>
                    <a:off x="2428864"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1" y="5874"/>
                          <a:pt x="26211" y="13105"/>
                        </a:cubicBezTo>
                        <a:cubicBezTo>
                          <a:pt x="26211"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6" name="Google Shape;916;p28"/>
                  <p:cNvSpPr/>
                  <p:nvPr/>
                </p:nvSpPr>
                <p:spPr>
                  <a:xfrm>
                    <a:off x="2340830"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7" name="Google Shape;917;p28"/>
                  <p:cNvSpPr/>
                  <p:nvPr/>
                </p:nvSpPr>
                <p:spPr>
                  <a:xfrm>
                    <a:off x="1903705" y="475177"/>
                    <a:ext cx="605704" cy="280495"/>
                  </a:xfrm>
                  <a:custGeom>
                    <a:rect b="b" l="l" r="r" t="t"/>
                    <a:pathLst>
                      <a:path extrusionOk="0" h="113217" w="244482">
                        <a:moveTo>
                          <a:pt x="219070" y="49477"/>
                        </a:moveTo>
                        <a:lnTo>
                          <a:pt x="219070" y="49477"/>
                        </a:lnTo>
                        <a:cubicBezTo>
                          <a:pt x="219070" y="49477"/>
                          <a:pt x="220974" y="22139"/>
                          <a:pt x="195043" y="23007"/>
                        </a:cubicBezTo>
                        <a:cubicBezTo>
                          <a:pt x="194904" y="25730"/>
                          <a:pt x="194175" y="32980"/>
                          <a:pt x="190465" y="38586"/>
                        </a:cubicBezTo>
                        <a:cubicBezTo>
                          <a:pt x="189727" y="39693"/>
                          <a:pt x="188521" y="40301"/>
                          <a:pt x="187284" y="40301"/>
                        </a:cubicBezTo>
                        <a:cubicBezTo>
                          <a:pt x="186556" y="40301"/>
                          <a:pt x="185828" y="40092"/>
                          <a:pt x="185179" y="39663"/>
                        </a:cubicBezTo>
                        <a:cubicBezTo>
                          <a:pt x="183424" y="38496"/>
                          <a:pt x="182945" y="36132"/>
                          <a:pt x="184102" y="34377"/>
                        </a:cubicBezTo>
                        <a:cubicBezTo>
                          <a:pt x="187364" y="29450"/>
                          <a:pt x="187453" y="21990"/>
                          <a:pt x="187453" y="21920"/>
                        </a:cubicBezTo>
                        <a:cubicBezTo>
                          <a:pt x="187453" y="21750"/>
                          <a:pt x="187483" y="21591"/>
                          <a:pt x="187503" y="21431"/>
                        </a:cubicBezTo>
                        <a:cubicBezTo>
                          <a:pt x="186825" y="16305"/>
                          <a:pt x="183554" y="4566"/>
                          <a:pt x="167676" y="925"/>
                        </a:cubicBezTo>
                        <a:cubicBezTo>
                          <a:pt x="160575" y="-710"/>
                          <a:pt x="154710" y="147"/>
                          <a:pt x="150511" y="1474"/>
                        </a:cubicBezTo>
                        <a:cubicBezTo>
                          <a:pt x="154411" y="5613"/>
                          <a:pt x="156934" y="10879"/>
                          <a:pt x="157862" y="17033"/>
                        </a:cubicBezTo>
                        <a:cubicBezTo>
                          <a:pt x="159497" y="27814"/>
                          <a:pt x="155957" y="40052"/>
                          <a:pt x="148417" y="50414"/>
                        </a:cubicBezTo>
                        <a:cubicBezTo>
                          <a:pt x="149424" y="51910"/>
                          <a:pt x="150142" y="53765"/>
                          <a:pt x="150411" y="56049"/>
                        </a:cubicBezTo>
                        <a:cubicBezTo>
                          <a:pt x="150651" y="58144"/>
                          <a:pt x="149155" y="60039"/>
                          <a:pt x="147060" y="60278"/>
                        </a:cubicBezTo>
                        <a:cubicBezTo>
                          <a:pt x="146911" y="60298"/>
                          <a:pt x="146761" y="60308"/>
                          <a:pt x="146612" y="60308"/>
                        </a:cubicBezTo>
                        <a:cubicBezTo>
                          <a:pt x="144697" y="60308"/>
                          <a:pt x="143051" y="58882"/>
                          <a:pt x="142822" y="56937"/>
                        </a:cubicBezTo>
                        <a:cubicBezTo>
                          <a:pt x="142293" y="52429"/>
                          <a:pt x="137845" y="52708"/>
                          <a:pt x="136967" y="52818"/>
                        </a:cubicBezTo>
                        <a:cubicBezTo>
                          <a:pt x="134893" y="53067"/>
                          <a:pt x="132978" y="51561"/>
                          <a:pt x="132738" y="49467"/>
                        </a:cubicBezTo>
                        <a:cubicBezTo>
                          <a:pt x="132499" y="47372"/>
                          <a:pt x="133995" y="45477"/>
                          <a:pt x="136089" y="45238"/>
                        </a:cubicBezTo>
                        <a:cubicBezTo>
                          <a:pt x="137935" y="45028"/>
                          <a:pt x="140149" y="45208"/>
                          <a:pt x="142273" y="45916"/>
                        </a:cubicBezTo>
                        <a:cubicBezTo>
                          <a:pt x="148636" y="37179"/>
                          <a:pt x="151648" y="27006"/>
                          <a:pt x="150312" y="18190"/>
                        </a:cubicBezTo>
                        <a:cubicBezTo>
                          <a:pt x="149384" y="12086"/>
                          <a:pt x="146412" y="7179"/>
                          <a:pt x="141714" y="3947"/>
                        </a:cubicBezTo>
                        <a:cubicBezTo>
                          <a:pt x="138234" y="1943"/>
                          <a:pt x="129656" y="-2107"/>
                          <a:pt x="122136" y="1344"/>
                        </a:cubicBezTo>
                        <a:cubicBezTo>
                          <a:pt x="125108" y="4177"/>
                          <a:pt x="128480" y="8864"/>
                          <a:pt x="128480" y="15587"/>
                        </a:cubicBezTo>
                        <a:cubicBezTo>
                          <a:pt x="128480" y="17691"/>
                          <a:pt x="126774" y="19406"/>
                          <a:pt x="124660" y="19406"/>
                        </a:cubicBezTo>
                        <a:cubicBezTo>
                          <a:pt x="122545" y="19406"/>
                          <a:pt x="120840" y="17701"/>
                          <a:pt x="120840" y="15587"/>
                        </a:cubicBezTo>
                        <a:cubicBezTo>
                          <a:pt x="120840" y="10759"/>
                          <a:pt x="117858" y="7568"/>
                          <a:pt x="115873" y="5982"/>
                        </a:cubicBezTo>
                        <a:cubicBezTo>
                          <a:pt x="111824" y="4546"/>
                          <a:pt x="75121" y="-7423"/>
                          <a:pt x="69366" y="28851"/>
                        </a:cubicBezTo>
                        <a:cubicBezTo>
                          <a:pt x="69366" y="28851"/>
                          <a:pt x="47614" y="23735"/>
                          <a:pt x="40902" y="41997"/>
                        </a:cubicBezTo>
                        <a:cubicBezTo>
                          <a:pt x="48551" y="44440"/>
                          <a:pt x="55413" y="49457"/>
                          <a:pt x="60560" y="56578"/>
                        </a:cubicBezTo>
                        <a:cubicBezTo>
                          <a:pt x="66574" y="64896"/>
                          <a:pt x="69526" y="75248"/>
                          <a:pt x="68778" y="84893"/>
                        </a:cubicBezTo>
                        <a:cubicBezTo>
                          <a:pt x="70693" y="85930"/>
                          <a:pt x="72378" y="87536"/>
                          <a:pt x="73485" y="89949"/>
                        </a:cubicBezTo>
                        <a:cubicBezTo>
                          <a:pt x="74353" y="91864"/>
                          <a:pt x="73505" y="94128"/>
                          <a:pt x="71590" y="95006"/>
                        </a:cubicBezTo>
                        <a:cubicBezTo>
                          <a:pt x="71082" y="95235"/>
                          <a:pt x="70543" y="95345"/>
                          <a:pt x="70014" y="95345"/>
                        </a:cubicBezTo>
                        <a:cubicBezTo>
                          <a:pt x="68568" y="95345"/>
                          <a:pt x="67182" y="94517"/>
                          <a:pt x="66544" y="93111"/>
                        </a:cubicBezTo>
                        <a:cubicBezTo>
                          <a:pt x="66105" y="92154"/>
                          <a:pt x="65277" y="91625"/>
                          <a:pt x="64330" y="91306"/>
                        </a:cubicBezTo>
                        <a:cubicBezTo>
                          <a:pt x="64230" y="91306"/>
                          <a:pt x="64130" y="91306"/>
                          <a:pt x="64030" y="91276"/>
                        </a:cubicBezTo>
                        <a:cubicBezTo>
                          <a:pt x="63731" y="91226"/>
                          <a:pt x="63452" y="91136"/>
                          <a:pt x="63193" y="91027"/>
                        </a:cubicBezTo>
                        <a:cubicBezTo>
                          <a:pt x="61118" y="90727"/>
                          <a:pt x="58924" y="91206"/>
                          <a:pt x="58884" y="91216"/>
                        </a:cubicBezTo>
                        <a:cubicBezTo>
                          <a:pt x="56849" y="91735"/>
                          <a:pt x="54765" y="90498"/>
                          <a:pt x="54246" y="88463"/>
                        </a:cubicBezTo>
                        <a:cubicBezTo>
                          <a:pt x="53728" y="86419"/>
                          <a:pt x="54964" y="84344"/>
                          <a:pt x="57009" y="83826"/>
                        </a:cubicBezTo>
                        <a:cubicBezTo>
                          <a:pt x="58206" y="83517"/>
                          <a:pt x="59682" y="83297"/>
                          <a:pt x="61278" y="83267"/>
                        </a:cubicBezTo>
                        <a:cubicBezTo>
                          <a:pt x="61607" y="75697"/>
                          <a:pt x="59153" y="67629"/>
                          <a:pt x="54406" y="61056"/>
                        </a:cubicBezTo>
                        <a:cubicBezTo>
                          <a:pt x="49539" y="54324"/>
                          <a:pt x="42866" y="49916"/>
                          <a:pt x="35546" y="48479"/>
                        </a:cubicBezTo>
                        <a:cubicBezTo>
                          <a:pt x="35087" y="48459"/>
                          <a:pt x="34638" y="48429"/>
                          <a:pt x="34179" y="48429"/>
                        </a:cubicBezTo>
                        <a:cubicBezTo>
                          <a:pt x="15299" y="48429"/>
                          <a:pt x="0" y="62931"/>
                          <a:pt x="0" y="80824"/>
                        </a:cubicBezTo>
                        <a:cubicBezTo>
                          <a:pt x="0" y="98716"/>
                          <a:pt x="15299" y="113218"/>
                          <a:pt x="34179" y="113218"/>
                        </a:cubicBezTo>
                        <a:lnTo>
                          <a:pt x="44163" y="113218"/>
                        </a:lnTo>
                        <a:cubicBezTo>
                          <a:pt x="43884" y="106585"/>
                          <a:pt x="42148" y="101898"/>
                          <a:pt x="39076" y="99674"/>
                        </a:cubicBezTo>
                        <a:cubicBezTo>
                          <a:pt x="35077" y="96761"/>
                          <a:pt x="29602" y="98407"/>
                          <a:pt x="29552" y="98417"/>
                        </a:cubicBezTo>
                        <a:cubicBezTo>
                          <a:pt x="27547" y="99035"/>
                          <a:pt x="25403" y="97918"/>
                          <a:pt x="24774" y="95924"/>
                        </a:cubicBezTo>
                        <a:cubicBezTo>
                          <a:pt x="24146" y="93919"/>
                          <a:pt x="25233" y="91795"/>
                          <a:pt x="27228" y="91146"/>
                        </a:cubicBezTo>
                        <a:cubicBezTo>
                          <a:pt x="27597" y="91027"/>
                          <a:pt x="36324" y="88304"/>
                          <a:pt x="43475" y="93440"/>
                        </a:cubicBezTo>
                        <a:cubicBezTo>
                          <a:pt x="48681" y="97170"/>
                          <a:pt x="51454" y="103843"/>
                          <a:pt x="51793" y="113218"/>
                        </a:cubicBezTo>
                        <a:lnTo>
                          <a:pt x="69007" y="113218"/>
                        </a:lnTo>
                        <a:cubicBezTo>
                          <a:pt x="69007" y="113218"/>
                          <a:pt x="82611" y="112330"/>
                          <a:pt x="86910" y="100601"/>
                        </a:cubicBezTo>
                        <a:cubicBezTo>
                          <a:pt x="89174" y="94448"/>
                          <a:pt x="87648" y="87207"/>
                          <a:pt x="83678" y="83886"/>
                        </a:cubicBezTo>
                        <a:cubicBezTo>
                          <a:pt x="82501" y="82898"/>
                          <a:pt x="82033" y="81302"/>
                          <a:pt x="82481" y="79836"/>
                        </a:cubicBezTo>
                        <a:cubicBezTo>
                          <a:pt x="82930" y="78370"/>
                          <a:pt x="84217" y="77313"/>
                          <a:pt x="85743" y="77163"/>
                        </a:cubicBezTo>
                        <a:cubicBezTo>
                          <a:pt x="86760" y="77044"/>
                          <a:pt x="95258" y="75707"/>
                          <a:pt x="95836" y="65395"/>
                        </a:cubicBezTo>
                        <a:cubicBezTo>
                          <a:pt x="94350" y="64776"/>
                          <a:pt x="93273" y="63988"/>
                          <a:pt x="92934" y="63729"/>
                        </a:cubicBezTo>
                        <a:cubicBezTo>
                          <a:pt x="91278" y="62422"/>
                          <a:pt x="90989" y="60029"/>
                          <a:pt x="92295" y="58373"/>
                        </a:cubicBezTo>
                        <a:cubicBezTo>
                          <a:pt x="93592" y="56728"/>
                          <a:pt x="95986" y="56438"/>
                          <a:pt x="97631" y="57715"/>
                        </a:cubicBezTo>
                        <a:cubicBezTo>
                          <a:pt x="98080" y="58054"/>
                          <a:pt x="98728" y="58373"/>
                          <a:pt x="99187" y="58513"/>
                        </a:cubicBezTo>
                        <a:cubicBezTo>
                          <a:pt x="99237" y="58513"/>
                          <a:pt x="99287" y="58493"/>
                          <a:pt x="99337" y="58483"/>
                        </a:cubicBezTo>
                        <a:cubicBezTo>
                          <a:pt x="99436" y="58483"/>
                          <a:pt x="99536" y="58483"/>
                          <a:pt x="99626" y="58483"/>
                        </a:cubicBezTo>
                        <a:cubicBezTo>
                          <a:pt x="99646" y="58453"/>
                          <a:pt x="99656" y="58433"/>
                          <a:pt x="99686" y="58383"/>
                        </a:cubicBezTo>
                        <a:cubicBezTo>
                          <a:pt x="100783" y="56578"/>
                          <a:pt x="103137" y="56019"/>
                          <a:pt x="104932" y="57107"/>
                        </a:cubicBezTo>
                        <a:cubicBezTo>
                          <a:pt x="106727" y="58204"/>
                          <a:pt x="107306" y="60547"/>
                          <a:pt x="106209" y="62353"/>
                        </a:cubicBezTo>
                        <a:cubicBezTo>
                          <a:pt x="105401" y="63689"/>
                          <a:pt x="104433" y="64557"/>
                          <a:pt x="103486" y="65125"/>
                        </a:cubicBezTo>
                        <a:cubicBezTo>
                          <a:pt x="103217" y="75069"/>
                          <a:pt x="97851" y="80465"/>
                          <a:pt x="92605" y="82968"/>
                        </a:cubicBezTo>
                        <a:cubicBezTo>
                          <a:pt x="95756" y="88593"/>
                          <a:pt x="96464" y="96203"/>
                          <a:pt x="94121" y="103055"/>
                        </a:cubicBezTo>
                        <a:cubicBezTo>
                          <a:pt x="92694" y="107214"/>
                          <a:pt x="90261" y="110615"/>
                          <a:pt x="87139" y="113198"/>
                        </a:cubicBezTo>
                        <a:lnTo>
                          <a:pt x="139929" y="113198"/>
                        </a:lnTo>
                        <a:cubicBezTo>
                          <a:pt x="133377" y="107533"/>
                          <a:pt x="130225" y="99424"/>
                          <a:pt x="131681" y="91027"/>
                        </a:cubicBezTo>
                        <a:cubicBezTo>
                          <a:pt x="117090" y="90249"/>
                          <a:pt x="110378" y="97888"/>
                          <a:pt x="110078" y="98238"/>
                        </a:cubicBezTo>
                        <a:cubicBezTo>
                          <a:pt x="109320" y="99125"/>
                          <a:pt x="108243" y="99584"/>
                          <a:pt x="107156" y="99584"/>
                        </a:cubicBezTo>
                        <a:cubicBezTo>
                          <a:pt x="106288" y="99584"/>
                          <a:pt x="105431" y="99295"/>
                          <a:pt x="104713" y="98696"/>
                        </a:cubicBezTo>
                        <a:cubicBezTo>
                          <a:pt x="103107" y="97350"/>
                          <a:pt x="102877" y="94976"/>
                          <a:pt x="104204" y="93360"/>
                        </a:cubicBezTo>
                        <a:cubicBezTo>
                          <a:pt x="104403" y="93121"/>
                          <a:pt x="106717" y="90428"/>
                          <a:pt x="111245" y="87885"/>
                        </a:cubicBezTo>
                        <a:cubicBezTo>
                          <a:pt x="108812" y="85072"/>
                          <a:pt x="106987" y="80844"/>
                          <a:pt x="107555" y="74830"/>
                        </a:cubicBezTo>
                        <a:cubicBezTo>
                          <a:pt x="107755" y="72735"/>
                          <a:pt x="109590" y="71189"/>
                          <a:pt x="111714" y="71399"/>
                        </a:cubicBezTo>
                        <a:cubicBezTo>
                          <a:pt x="113808" y="71598"/>
                          <a:pt x="115344" y="73463"/>
                          <a:pt x="115145" y="75558"/>
                        </a:cubicBezTo>
                        <a:cubicBezTo>
                          <a:pt x="114527" y="81981"/>
                          <a:pt x="117967" y="84085"/>
                          <a:pt x="119254" y="84644"/>
                        </a:cubicBezTo>
                        <a:cubicBezTo>
                          <a:pt x="123383" y="83546"/>
                          <a:pt x="128410" y="83018"/>
                          <a:pt x="134334" y="83606"/>
                        </a:cubicBezTo>
                        <a:cubicBezTo>
                          <a:pt x="137964" y="77123"/>
                          <a:pt x="145096" y="71209"/>
                          <a:pt x="156834" y="69045"/>
                        </a:cubicBezTo>
                        <a:cubicBezTo>
                          <a:pt x="156106" y="65544"/>
                          <a:pt x="155857" y="60727"/>
                          <a:pt x="158400" y="56648"/>
                        </a:cubicBezTo>
                        <a:cubicBezTo>
                          <a:pt x="160964" y="52529"/>
                          <a:pt x="165581" y="50285"/>
                          <a:pt x="172124" y="49985"/>
                        </a:cubicBezTo>
                        <a:cubicBezTo>
                          <a:pt x="174268" y="49926"/>
                          <a:pt x="176014" y="51521"/>
                          <a:pt x="176113" y="53626"/>
                        </a:cubicBezTo>
                        <a:cubicBezTo>
                          <a:pt x="176213" y="55730"/>
                          <a:pt x="174577" y="57515"/>
                          <a:pt x="172473" y="57615"/>
                        </a:cubicBezTo>
                        <a:cubicBezTo>
                          <a:pt x="168603" y="57795"/>
                          <a:pt x="166050" y="58822"/>
                          <a:pt x="164893" y="60667"/>
                        </a:cubicBezTo>
                        <a:cubicBezTo>
                          <a:pt x="162988" y="63709"/>
                          <a:pt x="164534" y="68945"/>
                          <a:pt x="165292" y="70700"/>
                        </a:cubicBezTo>
                        <a:cubicBezTo>
                          <a:pt x="165771" y="71827"/>
                          <a:pt x="165691" y="73114"/>
                          <a:pt x="165073" y="74161"/>
                        </a:cubicBezTo>
                        <a:cubicBezTo>
                          <a:pt x="164444" y="75209"/>
                          <a:pt x="163357" y="75907"/>
                          <a:pt x="162140" y="76016"/>
                        </a:cubicBezTo>
                        <a:cubicBezTo>
                          <a:pt x="147180" y="77383"/>
                          <a:pt x="140488" y="85262"/>
                          <a:pt x="139211" y="92174"/>
                        </a:cubicBezTo>
                        <a:cubicBezTo>
                          <a:pt x="137855" y="99554"/>
                          <a:pt x="142193" y="108909"/>
                          <a:pt x="151628" y="113188"/>
                        </a:cubicBezTo>
                        <a:lnTo>
                          <a:pt x="192181" y="113188"/>
                        </a:lnTo>
                        <a:cubicBezTo>
                          <a:pt x="181748" y="106186"/>
                          <a:pt x="175226" y="94697"/>
                          <a:pt x="175226" y="82080"/>
                        </a:cubicBezTo>
                        <a:cubicBezTo>
                          <a:pt x="175226" y="79976"/>
                          <a:pt x="176931" y="78260"/>
                          <a:pt x="179046" y="78260"/>
                        </a:cubicBezTo>
                        <a:cubicBezTo>
                          <a:pt x="181160" y="78260"/>
                          <a:pt x="182865" y="79966"/>
                          <a:pt x="182865" y="82080"/>
                        </a:cubicBezTo>
                        <a:cubicBezTo>
                          <a:pt x="182865" y="95116"/>
                          <a:pt x="192759" y="107473"/>
                          <a:pt x="207151" y="113188"/>
                        </a:cubicBezTo>
                        <a:lnTo>
                          <a:pt x="210303" y="113188"/>
                        </a:lnTo>
                        <a:cubicBezTo>
                          <a:pt x="229183" y="113188"/>
                          <a:pt x="244482" y="98686"/>
                          <a:pt x="244482" y="80794"/>
                        </a:cubicBezTo>
                        <a:cubicBezTo>
                          <a:pt x="244482" y="65774"/>
                          <a:pt x="233701" y="53147"/>
                          <a:pt x="219070" y="49487"/>
                        </a:cubicBezTo>
                        <a:close/>
                        <a:moveTo>
                          <a:pt x="107336" y="46525"/>
                        </a:moveTo>
                        <a:cubicBezTo>
                          <a:pt x="106628" y="47113"/>
                          <a:pt x="105760" y="47402"/>
                          <a:pt x="104902" y="47402"/>
                        </a:cubicBezTo>
                        <a:cubicBezTo>
                          <a:pt x="103805" y="47402"/>
                          <a:pt x="102718" y="46933"/>
                          <a:pt x="101970" y="46026"/>
                        </a:cubicBezTo>
                        <a:cubicBezTo>
                          <a:pt x="92286" y="34367"/>
                          <a:pt x="84426" y="35364"/>
                          <a:pt x="84087" y="35414"/>
                        </a:cubicBezTo>
                        <a:cubicBezTo>
                          <a:pt x="82023" y="35713"/>
                          <a:pt x="80078" y="34317"/>
                          <a:pt x="79739" y="32272"/>
                        </a:cubicBezTo>
                        <a:cubicBezTo>
                          <a:pt x="79400" y="30228"/>
                          <a:pt x="80716" y="28283"/>
                          <a:pt x="82751" y="27904"/>
                        </a:cubicBezTo>
                        <a:cubicBezTo>
                          <a:pt x="83030" y="27854"/>
                          <a:pt x="86999" y="27176"/>
                          <a:pt x="92724" y="29450"/>
                        </a:cubicBezTo>
                        <a:cubicBezTo>
                          <a:pt x="93602" y="25939"/>
                          <a:pt x="95986" y="22049"/>
                          <a:pt x="101202" y="18888"/>
                        </a:cubicBezTo>
                        <a:cubicBezTo>
                          <a:pt x="103007" y="17801"/>
                          <a:pt x="105351" y="18359"/>
                          <a:pt x="106448" y="20164"/>
                        </a:cubicBezTo>
                        <a:cubicBezTo>
                          <a:pt x="107545" y="21960"/>
                          <a:pt x="106977" y="24313"/>
                          <a:pt x="105171" y="25410"/>
                        </a:cubicBezTo>
                        <a:cubicBezTo>
                          <a:pt x="99965" y="28582"/>
                          <a:pt x="99746" y="32053"/>
                          <a:pt x="99955" y="33579"/>
                        </a:cubicBezTo>
                        <a:cubicBezTo>
                          <a:pt x="102478" y="35454"/>
                          <a:pt x="105131" y="37897"/>
                          <a:pt x="107844" y="41159"/>
                        </a:cubicBezTo>
                        <a:cubicBezTo>
                          <a:pt x="109191" y="42784"/>
                          <a:pt x="108971" y="45188"/>
                          <a:pt x="107346" y="46534"/>
                        </a:cubicBezTo>
                        <a:close/>
                        <a:moveTo>
                          <a:pt x="224326" y="79647"/>
                        </a:moveTo>
                        <a:cubicBezTo>
                          <a:pt x="223568" y="80594"/>
                          <a:pt x="222461" y="81093"/>
                          <a:pt x="221334" y="81093"/>
                        </a:cubicBezTo>
                        <a:cubicBezTo>
                          <a:pt x="220506" y="81093"/>
                          <a:pt x="219668" y="80824"/>
                          <a:pt x="218970" y="80265"/>
                        </a:cubicBezTo>
                        <a:cubicBezTo>
                          <a:pt x="218232" y="79677"/>
                          <a:pt x="217633" y="79058"/>
                          <a:pt x="217145" y="78430"/>
                        </a:cubicBezTo>
                        <a:cubicBezTo>
                          <a:pt x="215349" y="78789"/>
                          <a:pt x="213345" y="79028"/>
                          <a:pt x="211220" y="79028"/>
                        </a:cubicBezTo>
                        <a:cubicBezTo>
                          <a:pt x="204089" y="79028"/>
                          <a:pt x="195801" y="76475"/>
                          <a:pt x="190944" y="67569"/>
                        </a:cubicBezTo>
                        <a:cubicBezTo>
                          <a:pt x="184461" y="55700"/>
                          <a:pt x="190844" y="44370"/>
                          <a:pt x="195123" y="40032"/>
                        </a:cubicBezTo>
                        <a:cubicBezTo>
                          <a:pt x="196599" y="38526"/>
                          <a:pt x="199023" y="38516"/>
                          <a:pt x="200519" y="40002"/>
                        </a:cubicBezTo>
                        <a:cubicBezTo>
                          <a:pt x="202015" y="41478"/>
                          <a:pt x="202035" y="43882"/>
                          <a:pt x="200559" y="45388"/>
                        </a:cubicBezTo>
                        <a:cubicBezTo>
                          <a:pt x="200190" y="45767"/>
                          <a:pt x="192291" y="54134"/>
                          <a:pt x="197636" y="63918"/>
                        </a:cubicBezTo>
                        <a:cubicBezTo>
                          <a:pt x="202224" y="72316"/>
                          <a:pt x="211041" y="71857"/>
                          <a:pt x="215509" y="70980"/>
                        </a:cubicBezTo>
                        <a:cubicBezTo>
                          <a:pt x="215828" y="69573"/>
                          <a:pt x="216437" y="68307"/>
                          <a:pt x="217145" y="67359"/>
                        </a:cubicBezTo>
                        <a:cubicBezTo>
                          <a:pt x="218411" y="65674"/>
                          <a:pt x="220795" y="65325"/>
                          <a:pt x="222480" y="66581"/>
                        </a:cubicBezTo>
                        <a:cubicBezTo>
                          <a:pt x="224156" y="67828"/>
                          <a:pt x="224515" y="70182"/>
                          <a:pt x="223298" y="71867"/>
                        </a:cubicBezTo>
                        <a:cubicBezTo>
                          <a:pt x="223169" y="72067"/>
                          <a:pt x="223079" y="72246"/>
                          <a:pt x="223009" y="72416"/>
                        </a:cubicBezTo>
                        <a:cubicBezTo>
                          <a:pt x="223039" y="72486"/>
                          <a:pt x="223079" y="72536"/>
                          <a:pt x="223099" y="72605"/>
                        </a:cubicBezTo>
                        <a:cubicBezTo>
                          <a:pt x="223258" y="73044"/>
                          <a:pt x="223308" y="73493"/>
                          <a:pt x="223298" y="73932"/>
                        </a:cubicBezTo>
                        <a:cubicBezTo>
                          <a:pt x="223428" y="74072"/>
                          <a:pt x="223578" y="74191"/>
                          <a:pt x="223707" y="74291"/>
                        </a:cubicBezTo>
                        <a:cubicBezTo>
                          <a:pt x="225363" y="75598"/>
                          <a:pt x="225632" y="78001"/>
                          <a:pt x="224326" y="796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918" name="Google Shape;918;p28"/>
              <p:cNvGrpSpPr/>
              <p:nvPr/>
            </p:nvGrpSpPr>
            <p:grpSpPr>
              <a:xfrm>
                <a:off x="1641646" y="129663"/>
                <a:ext cx="456680" cy="456680"/>
                <a:chOff x="1641646" y="129663"/>
                <a:chExt cx="456680" cy="456680"/>
              </a:xfrm>
            </p:grpSpPr>
            <p:sp>
              <p:nvSpPr>
                <p:cNvPr id="919" name="Google Shape;919;p28"/>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0" name="Google Shape;920;p28"/>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921" name="Google Shape;921;p28"/>
            <p:cNvSpPr/>
            <p:nvPr/>
          </p:nvSpPr>
          <p:spPr>
            <a:xfrm>
              <a:off x="6776053" y="1641583"/>
              <a:ext cx="205200" cy="2052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922" name="Google Shape;922;p28"/>
            <p:cNvSpPr/>
            <p:nvPr/>
          </p:nvSpPr>
          <p:spPr>
            <a:xfrm>
              <a:off x="6630527" y="1546634"/>
              <a:ext cx="145500" cy="1455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923" name="Google Shape;923;p28"/>
            <p:cNvGrpSpPr/>
            <p:nvPr/>
          </p:nvGrpSpPr>
          <p:grpSpPr>
            <a:xfrm>
              <a:off x="5771180" y="4390420"/>
              <a:ext cx="1104313" cy="262465"/>
              <a:chOff x="4928923" y="4250091"/>
              <a:chExt cx="1488895" cy="353869"/>
            </a:xfrm>
          </p:grpSpPr>
          <p:sp>
            <p:nvSpPr>
              <p:cNvPr id="924" name="Google Shape;924;p28"/>
              <p:cNvSpPr/>
              <p:nvPr/>
            </p:nvSpPr>
            <p:spPr>
              <a:xfrm>
                <a:off x="4928923" y="4427066"/>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5" name="Google Shape;925;p28"/>
              <p:cNvSpPr/>
              <p:nvPr/>
            </p:nvSpPr>
            <p:spPr>
              <a:xfrm>
                <a:off x="5229049"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6" name="Google Shape;926;p28"/>
              <p:cNvSpPr/>
              <p:nvPr/>
            </p:nvSpPr>
            <p:spPr>
              <a:xfrm>
                <a:off x="5539800"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7" name="Google Shape;927;p28"/>
              <p:cNvSpPr/>
              <p:nvPr/>
            </p:nvSpPr>
            <p:spPr>
              <a:xfrm>
                <a:off x="5850521"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8" name="Google Shape;928;p28"/>
              <p:cNvSpPr/>
              <p:nvPr/>
            </p:nvSpPr>
            <p:spPr>
              <a:xfrm>
                <a:off x="4992423" y="4427066"/>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9" name="Google Shape;929;p28"/>
              <p:cNvSpPr/>
              <p:nvPr/>
            </p:nvSpPr>
            <p:spPr>
              <a:xfrm>
                <a:off x="5087361" y="4427066"/>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0" name="Google Shape;930;p28"/>
              <p:cNvSpPr/>
              <p:nvPr/>
            </p:nvSpPr>
            <p:spPr>
              <a:xfrm>
                <a:off x="5175468" y="4250091"/>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1" name="Google Shape;931;p28"/>
              <p:cNvSpPr/>
              <p:nvPr/>
            </p:nvSpPr>
            <p:spPr>
              <a:xfrm>
                <a:off x="5475594"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2" name="Google Shape;932;p28"/>
              <p:cNvSpPr/>
              <p:nvPr/>
            </p:nvSpPr>
            <p:spPr>
              <a:xfrm>
                <a:off x="5786317"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3" name="Google Shape;933;p28"/>
              <p:cNvSpPr/>
              <p:nvPr/>
            </p:nvSpPr>
            <p:spPr>
              <a:xfrm>
                <a:off x="6097068"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4" name="Google Shape;934;p28"/>
              <p:cNvSpPr/>
              <p:nvPr/>
            </p:nvSpPr>
            <p:spPr>
              <a:xfrm>
                <a:off x="5238968" y="4250091"/>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5" name="Google Shape;935;p28"/>
              <p:cNvSpPr/>
              <p:nvPr/>
            </p:nvSpPr>
            <p:spPr>
              <a:xfrm>
                <a:off x="5333907" y="4250091"/>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6" name="Google Shape;936;p28"/>
              <p:cNvSpPr/>
              <p:nvPr/>
            </p:nvSpPr>
            <p:spPr>
              <a:xfrm>
                <a:off x="5224171" y="4416469"/>
                <a:ext cx="908878" cy="21183"/>
              </a:xfrm>
              <a:custGeom>
                <a:rect b="b" l="l" r="r" t="t"/>
                <a:pathLst>
                  <a:path extrusionOk="0" h="13845" w="594038">
                    <a:moveTo>
                      <a:pt x="0" y="0"/>
                    </a:moveTo>
                    <a:lnTo>
                      <a:pt x="594038" y="0"/>
                    </a:lnTo>
                    <a:lnTo>
                      <a:pt x="594038" y="13846"/>
                    </a:lnTo>
                    <a:lnTo>
                      <a:pt x="0" y="138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37" name="Google Shape;937;p28"/>
            <p:cNvGrpSpPr/>
            <p:nvPr/>
          </p:nvGrpSpPr>
          <p:grpSpPr>
            <a:xfrm>
              <a:off x="5530217" y="3243408"/>
              <a:ext cx="614269" cy="476610"/>
              <a:chOff x="3466001" y="1655937"/>
              <a:chExt cx="1273624" cy="988202"/>
            </a:xfrm>
          </p:grpSpPr>
          <p:sp>
            <p:nvSpPr>
              <p:cNvPr id="938" name="Google Shape;938;p28"/>
              <p:cNvSpPr/>
              <p:nvPr/>
            </p:nvSpPr>
            <p:spPr>
              <a:xfrm>
                <a:off x="3482199" y="1800209"/>
                <a:ext cx="1245247" cy="843930"/>
              </a:xfrm>
              <a:custGeom>
                <a:rect b="b" l="l" r="r" t="t"/>
                <a:pathLst>
                  <a:path extrusionOk="0" h="551588" w="813887">
                    <a:moveTo>
                      <a:pt x="397808" y="662"/>
                    </a:moveTo>
                    <a:cubicBezTo>
                      <a:pt x="194194" y="8346"/>
                      <a:pt x="28152" y="80107"/>
                      <a:pt x="4409" y="216528"/>
                    </a:cubicBezTo>
                    <a:lnTo>
                      <a:pt x="0" y="216687"/>
                    </a:lnTo>
                    <a:lnTo>
                      <a:pt x="3010" y="296433"/>
                    </a:lnTo>
                    <a:cubicBezTo>
                      <a:pt x="8853" y="451338"/>
                      <a:pt x="194690" y="559572"/>
                      <a:pt x="418576" y="551127"/>
                    </a:cubicBezTo>
                    <a:cubicBezTo>
                      <a:pt x="640798" y="542734"/>
                      <a:pt x="816898" y="422691"/>
                      <a:pt x="813764" y="269273"/>
                    </a:cubicBezTo>
                    <a:lnTo>
                      <a:pt x="813888" y="269273"/>
                    </a:lnTo>
                    <a:cubicBezTo>
                      <a:pt x="813888" y="269273"/>
                      <a:pt x="810754" y="186110"/>
                      <a:pt x="810754" y="186110"/>
                    </a:cubicBezTo>
                    <a:lnTo>
                      <a:pt x="806345" y="186269"/>
                    </a:lnTo>
                    <a:cubicBezTo>
                      <a:pt x="772404" y="52026"/>
                      <a:pt x="601421" y="-7022"/>
                      <a:pt x="397808" y="6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9" name="Google Shape;939;p28"/>
              <p:cNvSpPr/>
              <p:nvPr/>
            </p:nvSpPr>
            <p:spPr>
              <a:xfrm rot="-129136">
                <a:off x="3481703" y="1678960"/>
                <a:ext cx="1242222" cy="859504"/>
              </a:xfrm>
              <a:custGeom>
                <a:rect b="b" l="l" r="r" t="t"/>
                <a:pathLst>
                  <a:path extrusionOk="0" h="561371" w="811337">
                    <a:moveTo>
                      <a:pt x="811338" y="280686"/>
                    </a:moveTo>
                    <a:cubicBezTo>
                      <a:pt x="811338" y="435704"/>
                      <a:pt x="629713" y="561371"/>
                      <a:pt x="405669" y="561371"/>
                    </a:cubicBezTo>
                    <a:cubicBezTo>
                      <a:pt x="181624" y="561371"/>
                      <a:pt x="0" y="435704"/>
                      <a:pt x="0" y="280686"/>
                    </a:cubicBezTo>
                    <a:cubicBezTo>
                      <a:pt x="0" y="125667"/>
                      <a:pt x="181624" y="0"/>
                      <a:pt x="405669" y="0"/>
                    </a:cubicBezTo>
                    <a:cubicBezTo>
                      <a:pt x="629713" y="0"/>
                      <a:pt x="811338" y="125667"/>
                      <a:pt x="811338" y="28068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0" name="Google Shape;940;p28"/>
              <p:cNvSpPr/>
              <p:nvPr/>
            </p:nvSpPr>
            <p:spPr>
              <a:xfrm>
                <a:off x="3700174" y="1981433"/>
                <a:ext cx="783031" cy="254756"/>
              </a:xfrm>
              <a:custGeom>
                <a:rect b="b" l="l" r="r" t="t"/>
                <a:pathLst>
                  <a:path extrusionOk="0" h="166507" w="511785">
                    <a:moveTo>
                      <a:pt x="457249" y="57925"/>
                    </a:moveTo>
                    <a:cubicBezTo>
                      <a:pt x="467094" y="57554"/>
                      <a:pt x="476141" y="57093"/>
                      <a:pt x="485206" y="56898"/>
                    </a:cubicBezTo>
                    <a:cubicBezTo>
                      <a:pt x="500097" y="56562"/>
                      <a:pt x="511570" y="63928"/>
                      <a:pt x="511782" y="73807"/>
                    </a:cubicBezTo>
                    <a:cubicBezTo>
                      <a:pt x="511995" y="83421"/>
                      <a:pt x="501177" y="91477"/>
                      <a:pt x="486747" y="92239"/>
                    </a:cubicBezTo>
                    <a:cubicBezTo>
                      <a:pt x="477451" y="92734"/>
                      <a:pt x="468138" y="92965"/>
                      <a:pt x="460861" y="93248"/>
                    </a:cubicBezTo>
                    <a:cubicBezTo>
                      <a:pt x="453726" y="103659"/>
                      <a:pt x="448644" y="113822"/>
                      <a:pt x="440394" y="122568"/>
                    </a:cubicBezTo>
                    <a:cubicBezTo>
                      <a:pt x="419448" y="144753"/>
                      <a:pt x="389172" y="156864"/>
                      <a:pt x="351423" y="159360"/>
                    </a:cubicBezTo>
                    <a:cubicBezTo>
                      <a:pt x="335134" y="160423"/>
                      <a:pt x="323077" y="153571"/>
                      <a:pt x="322262" y="143337"/>
                    </a:cubicBezTo>
                    <a:cubicBezTo>
                      <a:pt x="321466" y="133103"/>
                      <a:pt x="332337" y="125153"/>
                      <a:pt x="348608" y="124055"/>
                    </a:cubicBezTo>
                    <a:cubicBezTo>
                      <a:pt x="385135" y="121630"/>
                      <a:pt x="411817" y="100118"/>
                      <a:pt x="409250" y="75153"/>
                    </a:cubicBezTo>
                    <a:cubicBezTo>
                      <a:pt x="406789" y="51233"/>
                      <a:pt x="376211" y="33580"/>
                      <a:pt x="340995" y="35758"/>
                    </a:cubicBezTo>
                    <a:cubicBezTo>
                      <a:pt x="307585" y="37830"/>
                      <a:pt x="281540" y="57925"/>
                      <a:pt x="281469" y="81615"/>
                    </a:cubicBezTo>
                    <a:cubicBezTo>
                      <a:pt x="281380" y="115132"/>
                      <a:pt x="260382" y="140787"/>
                      <a:pt x="217339" y="156917"/>
                    </a:cubicBezTo>
                    <a:cubicBezTo>
                      <a:pt x="154538" y="180448"/>
                      <a:pt x="77360" y="158794"/>
                      <a:pt x="56573" y="112511"/>
                    </a:cubicBezTo>
                    <a:cubicBezTo>
                      <a:pt x="56024" y="111290"/>
                      <a:pt x="55281" y="110121"/>
                      <a:pt x="54431" y="108563"/>
                    </a:cubicBezTo>
                    <a:cubicBezTo>
                      <a:pt x="45472" y="108900"/>
                      <a:pt x="36442" y="109307"/>
                      <a:pt x="27395" y="109572"/>
                    </a:cubicBezTo>
                    <a:cubicBezTo>
                      <a:pt x="11849" y="110015"/>
                      <a:pt x="252" y="102844"/>
                      <a:pt x="4" y="92717"/>
                    </a:cubicBezTo>
                    <a:cubicBezTo>
                      <a:pt x="-244" y="82890"/>
                      <a:pt x="10734" y="74940"/>
                      <a:pt x="25783" y="74214"/>
                    </a:cubicBezTo>
                    <a:cubicBezTo>
                      <a:pt x="34813" y="73772"/>
                      <a:pt x="43861" y="73506"/>
                      <a:pt x="53227" y="73152"/>
                    </a:cubicBezTo>
                    <a:cubicBezTo>
                      <a:pt x="58291" y="57766"/>
                      <a:pt x="67976" y="44221"/>
                      <a:pt x="83663" y="32837"/>
                    </a:cubicBezTo>
                    <a:cubicBezTo>
                      <a:pt x="104715" y="17557"/>
                      <a:pt x="130317" y="8952"/>
                      <a:pt x="160310" y="7128"/>
                    </a:cubicBezTo>
                    <a:cubicBezTo>
                      <a:pt x="176528" y="6137"/>
                      <a:pt x="188692" y="12953"/>
                      <a:pt x="189506" y="23152"/>
                    </a:cubicBezTo>
                    <a:cubicBezTo>
                      <a:pt x="190321" y="33385"/>
                      <a:pt x="179432" y="41353"/>
                      <a:pt x="163161" y="42433"/>
                    </a:cubicBezTo>
                    <a:cubicBezTo>
                      <a:pt x="126599" y="44859"/>
                      <a:pt x="100023" y="66300"/>
                      <a:pt x="102519" y="91318"/>
                    </a:cubicBezTo>
                    <a:cubicBezTo>
                      <a:pt x="104927" y="115415"/>
                      <a:pt x="136036" y="133156"/>
                      <a:pt x="171535" y="130660"/>
                    </a:cubicBezTo>
                    <a:cubicBezTo>
                      <a:pt x="204521" y="128358"/>
                      <a:pt x="230371" y="108315"/>
                      <a:pt x="230229" y="84855"/>
                    </a:cubicBezTo>
                    <a:cubicBezTo>
                      <a:pt x="230052" y="55057"/>
                      <a:pt x="247297" y="31084"/>
                      <a:pt x="283239" y="14069"/>
                    </a:cubicBezTo>
                    <a:cubicBezTo>
                      <a:pt x="345793" y="-15535"/>
                      <a:pt x="430744" y="3640"/>
                      <a:pt x="454611" y="52313"/>
                    </a:cubicBezTo>
                    <a:cubicBezTo>
                      <a:pt x="455461" y="54030"/>
                      <a:pt x="456222" y="55783"/>
                      <a:pt x="457196" y="578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1" name="Google Shape;941;p28"/>
              <p:cNvSpPr/>
              <p:nvPr/>
            </p:nvSpPr>
            <p:spPr>
              <a:xfrm>
                <a:off x="3596882" y="1758035"/>
                <a:ext cx="1011263" cy="392783"/>
              </a:xfrm>
              <a:custGeom>
                <a:rect b="b" l="l" r="r" t="t"/>
                <a:pathLst>
                  <a:path extrusionOk="0" h="256721" w="660956">
                    <a:moveTo>
                      <a:pt x="97" y="241407"/>
                    </a:moveTo>
                    <a:cubicBezTo>
                      <a:pt x="292" y="246577"/>
                      <a:pt x="823" y="251658"/>
                      <a:pt x="1496" y="256722"/>
                    </a:cubicBezTo>
                    <a:cubicBezTo>
                      <a:pt x="8419" y="137210"/>
                      <a:pt x="148009" y="37652"/>
                      <a:pt x="323010" y="31047"/>
                    </a:cubicBezTo>
                    <a:cubicBezTo>
                      <a:pt x="498012" y="24443"/>
                      <a:pt x="644702" y="113201"/>
                      <a:pt x="660619" y="231863"/>
                    </a:cubicBezTo>
                    <a:cubicBezTo>
                      <a:pt x="660920" y="226764"/>
                      <a:pt x="661062" y="221647"/>
                      <a:pt x="660867" y="216477"/>
                    </a:cubicBezTo>
                    <a:cubicBezTo>
                      <a:pt x="656105" y="90237"/>
                      <a:pt x="504333" y="-6541"/>
                      <a:pt x="321860" y="346"/>
                    </a:cubicBezTo>
                    <a:cubicBezTo>
                      <a:pt x="139404" y="7233"/>
                      <a:pt x="-4648" y="115166"/>
                      <a:pt x="115" y="2414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2" name="Google Shape;942;p28"/>
              <p:cNvSpPr/>
              <p:nvPr/>
            </p:nvSpPr>
            <p:spPr>
              <a:xfrm>
                <a:off x="3584516" y="1745753"/>
                <a:ext cx="1035916" cy="725142"/>
              </a:xfrm>
              <a:custGeom>
                <a:rect b="b" l="l" r="r" t="t"/>
                <a:pathLst>
                  <a:path extrusionOk="0" h="473949" w="677069">
                    <a:moveTo>
                      <a:pt x="580560" y="397767"/>
                    </a:moveTo>
                    <a:cubicBezTo>
                      <a:pt x="521141" y="441482"/>
                      <a:pt x="438987" y="470130"/>
                      <a:pt x="347450" y="473600"/>
                    </a:cubicBezTo>
                    <a:lnTo>
                      <a:pt x="347450" y="473600"/>
                    </a:lnTo>
                    <a:cubicBezTo>
                      <a:pt x="160851" y="480647"/>
                      <a:pt x="5042" y="380204"/>
                      <a:pt x="120" y="249749"/>
                    </a:cubicBezTo>
                    <a:cubicBezTo>
                      <a:pt x="-4820" y="119260"/>
                      <a:pt x="143004" y="7414"/>
                      <a:pt x="329620" y="349"/>
                    </a:cubicBezTo>
                    <a:cubicBezTo>
                      <a:pt x="516219" y="-6698"/>
                      <a:pt x="672027" y="93746"/>
                      <a:pt x="676949" y="224200"/>
                    </a:cubicBezTo>
                    <a:cubicBezTo>
                      <a:pt x="679464" y="290684"/>
                      <a:pt x="642300" y="352370"/>
                      <a:pt x="580560" y="397785"/>
                    </a:cubicBezTo>
                    <a:close/>
                    <a:moveTo>
                      <a:pt x="346865" y="457524"/>
                    </a:moveTo>
                    <a:cubicBezTo>
                      <a:pt x="524611" y="450831"/>
                      <a:pt x="665476" y="346386"/>
                      <a:pt x="660873" y="224802"/>
                    </a:cubicBezTo>
                    <a:cubicBezTo>
                      <a:pt x="656287" y="103183"/>
                      <a:pt x="507950" y="9698"/>
                      <a:pt x="330204" y="16408"/>
                    </a:cubicBezTo>
                    <a:cubicBezTo>
                      <a:pt x="152476" y="23119"/>
                      <a:pt x="11593" y="127546"/>
                      <a:pt x="16197" y="249130"/>
                    </a:cubicBezTo>
                    <a:cubicBezTo>
                      <a:pt x="20783" y="370749"/>
                      <a:pt x="169120" y="464234"/>
                      <a:pt x="346865" y="457524"/>
                    </a:cubicBezTo>
                    <a:lnTo>
                      <a:pt x="346865" y="45752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43" name="Google Shape;943;p28"/>
            <p:cNvGrpSpPr/>
            <p:nvPr/>
          </p:nvGrpSpPr>
          <p:grpSpPr>
            <a:xfrm>
              <a:off x="5986070" y="3720127"/>
              <a:ext cx="614309" cy="589334"/>
              <a:chOff x="4851169" y="2730840"/>
              <a:chExt cx="1420368" cy="1362622"/>
            </a:xfrm>
          </p:grpSpPr>
          <p:sp>
            <p:nvSpPr>
              <p:cNvPr id="944" name="Google Shape;944;p28"/>
              <p:cNvSpPr/>
              <p:nvPr/>
            </p:nvSpPr>
            <p:spPr>
              <a:xfrm>
                <a:off x="4968927" y="2989430"/>
                <a:ext cx="1073235" cy="991269"/>
              </a:xfrm>
              <a:custGeom>
                <a:rect b="b" l="l" r="r" t="t"/>
                <a:pathLst>
                  <a:path extrusionOk="0" h="647888" w="701461">
                    <a:moveTo>
                      <a:pt x="505208" y="128395"/>
                    </a:moveTo>
                    <a:cubicBezTo>
                      <a:pt x="354942" y="8652"/>
                      <a:pt x="192122" y="-42180"/>
                      <a:pt x="91253" y="40753"/>
                    </a:cubicBezTo>
                    <a:lnTo>
                      <a:pt x="87995" y="38168"/>
                    </a:lnTo>
                    <a:lnTo>
                      <a:pt x="41094" y="97021"/>
                    </a:lnTo>
                    <a:cubicBezTo>
                      <a:pt x="-50001" y="211345"/>
                      <a:pt x="16270" y="403008"/>
                      <a:pt x="181498" y="534666"/>
                    </a:cubicBezTo>
                    <a:cubicBezTo>
                      <a:pt x="345505" y="665350"/>
                      <a:pt x="545205" y="687836"/>
                      <a:pt x="637327" y="576238"/>
                    </a:cubicBezTo>
                    <a:lnTo>
                      <a:pt x="637416" y="576309"/>
                    </a:lnTo>
                    <a:lnTo>
                      <a:pt x="686318" y="514942"/>
                    </a:lnTo>
                    <a:lnTo>
                      <a:pt x="683061" y="512357"/>
                    </a:lnTo>
                    <a:cubicBezTo>
                      <a:pt x="741365" y="395518"/>
                      <a:pt x="655458" y="248155"/>
                      <a:pt x="505191" y="12841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5" name="Google Shape;945;p28"/>
              <p:cNvSpPr/>
              <p:nvPr/>
            </p:nvSpPr>
            <p:spPr>
              <a:xfrm rot="-3090061">
                <a:off x="5156362" y="2826838"/>
                <a:ext cx="809982" cy="1170625"/>
              </a:xfrm>
              <a:custGeom>
                <a:rect b="b" l="l" r="r" t="t"/>
                <a:pathLst>
                  <a:path extrusionOk="0" h="765055" w="529359">
                    <a:moveTo>
                      <a:pt x="529360" y="382528"/>
                    </a:moveTo>
                    <a:cubicBezTo>
                      <a:pt x="529360" y="593792"/>
                      <a:pt x="410859" y="765056"/>
                      <a:pt x="264680" y="765056"/>
                    </a:cubicBezTo>
                    <a:cubicBezTo>
                      <a:pt x="118501" y="765056"/>
                      <a:pt x="0" y="593792"/>
                      <a:pt x="0" y="382528"/>
                    </a:cubicBezTo>
                    <a:cubicBezTo>
                      <a:pt x="0" y="171264"/>
                      <a:pt x="118501" y="0"/>
                      <a:pt x="264680" y="0"/>
                    </a:cubicBezTo>
                    <a:cubicBezTo>
                      <a:pt x="410859" y="0"/>
                      <a:pt x="529360" y="171264"/>
                      <a:pt x="529360" y="38252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6" name="Google Shape;946;p28"/>
              <p:cNvSpPr/>
              <p:nvPr/>
            </p:nvSpPr>
            <p:spPr>
              <a:xfrm>
                <a:off x="5260338" y="3168531"/>
                <a:ext cx="586143" cy="475305"/>
              </a:xfrm>
              <a:custGeom>
                <a:rect b="b" l="l" r="r" t="t"/>
                <a:pathLst>
                  <a:path extrusionOk="0" h="310657" w="383100">
                    <a:moveTo>
                      <a:pt x="351074" y="261090"/>
                    </a:moveTo>
                    <a:cubicBezTo>
                      <a:pt x="358351" y="266880"/>
                      <a:pt x="365096" y="272121"/>
                      <a:pt x="371683" y="277539"/>
                    </a:cubicBezTo>
                    <a:cubicBezTo>
                      <a:pt x="382537" y="286462"/>
                      <a:pt x="386201" y="298785"/>
                      <a:pt x="380288" y="305956"/>
                    </a:cubicBezTo>
                    <a:cubicBezTo>
                      <a:pt x="374516" y="312967"/>
                      <a:pt x="361856" y="312064"/>
                      <a:pt x="351056" y="303725"/>
                    </a:cubicBezTo>
                    <a:cubicBezTo>
                      <a:pt x="344098" y="298360"/>
                      <a:pt x="337299" y="292801"/>
                      <a:pt x="331934" y="288534"/>
                    </a:cubicBezTo>
                    <a:cubicBezTo>
                      <a:pt x="320425" y="291579"/>
                      <a:pt x="310546" y="295722"/>
                      <a:pt x="299267" y="296909"/>
                    </a:cubicBezTo>
                    <a:cubicBezTo>
                      <a:pt x="270655" y="299883"/>
                      <a:pt x="241547" y="289915"/>
                      <a:pt x="213041" y="268473"/>
                    </a:cubicBezTo>
                    <a:cubicBezTo>
                      <a:pt x="200736" y="259231"/>
                      <a:pt x="196327" y="246908"/>
                      <a:pt x="202046" y="239100"/>
                    </a:cubicBezTo>
                    <a:cubicBezTo>
                      <a:pt x="207783" y="231292"/>
                      <a:pt x="220425" y="232283"/>
                      <a:pt x="232730" y="241526"/>
                    </a:cubicBezTo>
                    <a:cubicBezTo>
                      <a:pt x="260333" y="262259"/>
                      <a:pt x="292628" y="263286"/>
                      <a:pt x="306155" y="243863"/>
                    </a:cubicBezTo>
                    <a:cubicBezTo>
                      <a:pt x="319115" y="225254"/>
                      <a:pt x="308120" y="193827"/>
                      <a:pt x="281597" y="173731"/>
                    </a:cubicBezTo>
                    <a:cubicBezTo>
                      <a:pt x="256438" y="154662"/>
                      <a:pt x="225471" y="153016"/>
                      <a:pt x="210846" y="169907"/>
                    </a:cubicBezTo>
                    <a:cubicBezTo>
                      <a:pt x="190166" y="193809"/>
                      <a:pt x="159376" y="199245"/>
                      <a:pt x="118689" y="184284"/>
                    </a:cubicBezTo>
                    <a:cubicBezTo>
                      <a:pt x="59322" y="162470"/>
                      <a:pt x="17484" y="99527"/>
                      <a:pt x="31099" y="53670"/>
                    </a:cubicBezTo>
                    <a:cubicBezTo>
                      <a:pt x="31454" y="52466"/>
                      <a:pt x="31648" y="51174"/>
                      <a:pt x="31985" y="49527"/>
                    </a:cubicBezTo>
                    <a:cubicBezTo>
                      <a:pt x="25381" y="44268"/>
                      <a:pt x="18670" y="38992"/>
                      <a:pt x="12048" y="33627"/>
                    </a:cubicBezTo>
                    <a:cubicBezTo>
                      <a:pt x="664" y="24385"/>
                      <a:pt x="-3214" y="12115"/>
                      <a:pt x="2841" y="4732"/>
                    </a:cubicBezTo>
                    <a:cubicBezTo>
                      <a:pt x="8720" y="-2439"/>
                      <a:pt x="21450" y="-1376"/>
                      <a:pt x="32658" y="7352"/>
                    </a:cubicBezTo>
                    <a:cubicBezTo>
                      <a:pt x="39386" y="12593"/>
                      <a:pt x="46007" y="17976"/>
                      <a:pt x="52913" y="23482"/>
                    </a:cubicBezTo>
                    <a:cubicBezTo>
                      <a:pt x="65997" y="15603"/>
                      <a:pt x="81259" y="11885"/>
                      <a:pt x="99460" y="13390"/>
                    </a:cubicBezTo>
                    <a:cubicBezTo>
                      <a:pt x="123912" y="15408"/>
                      <a:pt x="147496" y="25005"/>
                      <a:pt x="170070" y="42161"/>
                    </a:cubicBezTo>
                    <a:cubicBezTo>
                      <a:pt x="182269" y="51439"/>
                      <a:pt x="186784" y="63798"/>
                      <a:pt x="181083" y="71570"/>
                    </a:cubicBezTo>
                    <a:cubicBezTo>
                      <a:pt x="175364" y="79378"/>
                      <a:pt x="162687" y="78387"/>
                      <a:pt x="150399" y="69145"/>
                    </a:cubicBezTo>
                    <a:cubicBezTo>
                      <a:pt x="122761" y="48394"/>
                      <a:pt x="90590" y="47367"/>
                      <a:pt x="76975" y="66790"/>
                    </a:cubicBezTo>
                    <a:cubicBezTo>
                      <a:pt x="63872" y="85505"/>
                      <a:pt x="75204" y="117304"/>
                      <a:pt x="102116" y="137364"/>
                    </a:cubicBezTo>
                    <a:cubicBezTo>
                      <a:pt x="127117" y="156008"/>
                      <a:pt x="157924" y="157584"/>
                      <a:pt x="172248" y="140728"/>
                    </a:cubicBezTo>
                    <a:cubicBezTo>
                      <a:pt x="190449" y="119322"/>
                      <a:pt x="217521" y="112789"/>
                      <a:pt x="253676" y="122739"/>
                    </a:cubicBezTo>
                    <a:cubicBezTo>
                      <a:pt x="316583" y="140055"/>
                      <a:pt x="365522" y="206008"/>
                      <a:pt x="352650" y="255478"/>
                    </a:cubicBezTo>
                    <a:cubicBezTo>
                      <a:pt x="352189" y="257230"/>
                      <a:pt x="351676" y="258948"/>
                      <a:pt x="351074" y="2610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7" name="Google Shape;947;p28"/>
              <p:cNvSpPr/>
              <p:nvPr/>
            </p:nvSpPr>
            <p:spPr>
              <a:xfrm>
                <a:off x="5175441" y="3018842"/>
                <a:ext cx="811982" cy="707533"/>
              </a:xfrm>
              <a:custGeom>
                <a:rect b="b" l="l" r="r" t="t"/>
                <a:pathLst>
                  <a:path extrusionOk="0" h="462440" w="530707">
                    <a:moveTo>
                      <a:pt x="8428" y="63039"/>
                    </a:moveTo>
                    <a:cubicBezTo>
                      <a:pt x="5383" y="66846"/>
                      <a:pt x="2638" y="70812"/>
                      <a:pt x="0" y="74849"/>
                    </a:cubicBezTo>
                    <a:cubicBezTo>
                      <a:pt x="78453" y="-6313"/>
                      <a:pt x="239467" y="8365"/>
                      <a:pt x="368611" y="111269"/>
                    </a:cubicBezTo>
                    <a:cubicBezTo>
                      <a:pt x="497756" y="214174"/>
                      <a:pt x="548022" y="367840"/>
                      <a:pt x="486424" y="462441"/>
                    </a:cubicBezTo>
                    <a:cubicBezTo>
                      <a:pt x="489770" y="458970"/>
                      <a:pt x="493028" y="455412"/>
                      <a:pt x="496056" y="451587"/>
                    </a:cubicBezTo>
                    <a:cubicBezTo>
                      <a:pt x="570295" y="358421"/>
                      <a:pt x="521321" y="195902"/>
                      <a:pt x="386653" y="88606"/>
                    </a:cubicBezTo>
                    <a:cubicBezTo>
                      <a:pt x="252003" y="-18689"/>
                      <a:pt x="82649" y="-30145"/>
                      <a:pt x="8410" y="630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8" name="Google Shape;948;p28"/>
              <p:cNvSpPr/>
              <p:nvPr/>
            </p:nvSpPr>
            <p:spPr>
              <a:xfrm>
                <a:off x="5123996" y="3007633"/>
                <a:ext cx="874732" cy="809812"/>
              </a:xfrm>
              <a:custGeom>
                <a:rect b="b" l="l" r="r" t="t"/>
                <a:pathLst>
                  <a:path extrusionOk="0" h="529289" w="571720">
                    <a:moveTo>
                      <a:pt x="359958" y="528440"/>
                    </a:moveTo>
                    <a:cubicBezTo>
                      <a:pt x="290605" y="523146"/>
                      <a:pt x="214241" y="493100"/>
                      <a:pt x="146695" y="439275"/>
                    </a:cubicBezTo>
                    <a:lnTo>
                      <a:pt x="146695" y="439275"/>
                    </a:lnTo>
                    <a:cubicBezTo>
                      <a:pt x="8981" y="329536"/>
                      <a:pt x="-40630" y="161918"/>
                      <a:pt x="36106" y="65635"/>
                    </a:cubicBezTo>
                    <a:cubicBezTo>
                      <a:pt x="112824" y="-30665"/>
                      <a:pt x="287294" y="-19705"/>
                      <a:pt x="425026" y="90016"/>
                    </a:cubicBezTo>
                    <a:cubicBezTo>
                      <a:pt x="562739" y="199737"/>
                      <a:pt x="612350" y="367373"/>
                      <a:pt x="535614" y="463656"/>
                    </a:cubicBezTo>
                    <a:cubicBezTo>
                      <a:pt x="496521" y="512718"/>
                      <a:pt x="432019" y="533947"/>
                      <a:pt x="359958" y="528440"/>
                    </a:cubicBezTo>
                    <a:close/>
                    <a:moveTo>
                      <a:pt x="156167" y="427430"/>
                    </a:moveTo>
                    <a:cubicBezTo>
                      <a:pt x="287330" y="531964"/>
                      <a:pt x="452274" y="543950"/>
                      <a:pt x="523752" y="454219"/>
                    </a:cubicBezTo>
                    <a:cubicBezTo>
                      <a:pt x="595282" y="364469"/>
                      <a:pt x="546751" y="206412"/>
                      <a:pt x="415571" y="101896"/>
                    </a:cubicBezTo>
                    <a:cubicBezTo>
                      <a:pt x="284408" y="-2619"/>
                      <a:pt x="119464" y="-14624"/>
                      <a:pt x="47987" y="75108"/>
                    </a:cubicBezTo>
                    <a:cubicBezTo>
                      <a:pt x="-23544" y="164857"/>
                      <a:pt x="24987" y="322914"/>
                      <a:pt x="156167" y="427430"/>
                    </a:cubicBezTo>
                    <a:lnTo>
                      <a:pt x="156167" y="4274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49" name="Google Shape;949;p28"/>
            <p:cNvGrpSpPr/>
            <p:nvPr/>
          </p:nvGrpSpPr>
          <p:grpSpPr>
            <a:xfrm>
              <a:off x="6600632" y="1979770"/>
              <a:ext cx="1639573" cy="2673381"/>
              <a:chOff x="6815843" y="1949382"/>
              <a:chExt cx="1723689" cy="2810535"/>
            </a:xfrm>
          </p:grpSpPr>
          <p:grpSp>
            <p:nvGrpSpPr>
              <p:cNvPr id="950" name="Google Shape;950;p28"/>
              <p:cNvGrpSpPr/>
              <p:nvPr/>
            </p:nvGrpSpPr>
            <p:grpSpPr>
              <a:xfrm>
                <a:off x="6815843" y="1949382"/>
                <a:ext cx="1723689" cy="2810535"/>
                <a:chOff x="278575" y="235669"/>
                <a:chExt cx="1800762" cy="2936205"/>
              </a:xfrm>
            </p:grpSpPr>
            <p:sp>
              <p:nvSpPr>
                <p:cNvPr id="951" name="Google Shape;951;p28"/>
                <p:cNvSpPr/>
                <p:nvPr/>
              </p:nvSpPr>
              <p:spPr>
                <a:xfrm>
                  <a:off x="278575" y="235669"/>
                  <a:ext cx="1685768" cy="2936181"/>
                </a:xfrm>
                <a:custGeom>
                  <a:rect b="b" l="l" r="r" t="t"/>
                  <a:pathLst>
                    <a:path extrusionOk="0" h="2936181" w="1685768">
                      <a:moveTo>
                        <a:pt x="130322" y="0"/>
                      </a:moveTo>
                      <a:lnTo>
                        <a:pt x="1555447" y="0"/>
                      </a:lnTo>
                      <a:cubicBezTo>
                        <a:pt x="1627376" y="0"/>
                        <a:pt x="1685768" y="58392"/>
                        <a:pt x="1685768" y="130322"/>
                      </a:cubicBezTo>
                      <a:lnTo>
                        <a:pt x="1685768" y="2805860"/>
                      </a:lnTo>
                      <a:cubicBezTo>
                        <a:pt x="1685768" y="2877790"/>
                        <a:pt x="1627376" y="2936182"/>
                        <a:pt x="1555447" y="2936182"/>
                      </a:cubicBezTo>
                      <a:lnTo>
                        <a:pt x="130322" y="2936182"/>
                      </a:lnTo>
                      <a:cubicBezTo>
                        <a:pt x="58392" y="2936182"/>
                        <a:pt x="0" y="2877790"/>
                        <a:pt x="0" y="2805860"/>
                      </a:cubicBezTo>
                      <a:lnTo>
                        <a:pt x="0" y="130322"/>
                      </a:lnTo>
                      <a:cubicBezTo>
                        <a:pt x="0" y="58392"/>
                        <a:pt x="58392" y="0"/>
                        <a:pt x="13032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2" name="Google Shape;952;p28"/>
                <p:cNvSpPr/>
                <p:nvPr/>
              </p:nvSpPr>
              <p:spPr>
                <a:xfrm>
                  <a:off x="1684654" y="235669"/>
                  <a:ext cx="279700" cy="2936205"/>
                </a:xfrm>
                <a:custGeom>
                  <a:rect b="b" l="l" r="r" t="t"/>
                  <a:pathLst>
                    <a:path extrusionOk="0" h="2936205" w="279700">
                      <a:moveTo>
                        <a:pt x="279701" y="2800771"/>
                      </a:moveTo>
                      <a:lnTo>
                        <a:pt x="279701" y="135423"/>
                      </a:lnTo>
                      <a:cubicBezTo>
                        <a:pt x="279701" y="60635"/>
                        <a:pt x="219066" y="0"/>
                        <a:pt x="144278" y="0"/>
                      </a:cubicBezTo>
                      <a:lnTo>
                        <a:pt x="0" y="0"/>
                      </a:lnTo>
                      <a:cubicBezTo>
                        <a:pt x="74788" y="0"/>
                        <a:pt x="135423" y="60635"/>
                        <a:pt x="135423" y="135423"/>
                      </a:cubicBezTo>
                      <a:lnTo>
                        <a:pt x="135423" y="2800782"/>
                      </a:lnTo>
                      <a:cubicBezTo>
                        <a:pt x="135423" y="2875571"/>
                        <a:pt x="74788" y="2936205"/>
                        <a:pt x="0" y="2936205"/>
                      </a:cubicBezTo>
                      <a:lnTo>
                        <a:pt x="144278" y="2936205"/>
                      </a:lnTo>
                      <a:cubicBezTo>
                        <a:pt x="219066" y="2936205"/>
                        <a:pt x="279701" y="2875571"/>
                        <a:pt x="279701" y="280078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3" name="Google Shape;953;p28"/>
                <p:cNvSpPr/>
                <p:nvPr/>
              </p:nvSpPr>
              <p:spPr>
                <a:xfrm>
                  <a:off x="1854252" y="547639"/>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4" name="Google Shape;954;p28"/>
                <p:cNvSpPr/>
                <p:nvPr/>
              </p:nvSpPr>
              <p:spPr>
                <a:xfrm>
                  <a:off x="1854252" y="1015913"/>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5" name="Google Shape;955;p28"/>
                <p:cNvSpPr/>
                <p:nvPr/>
              </p:nvSpPr>
              <p:spPr>
                <a:xfrm>
                  <a:off x="324754" y="337555"/>
                  <a:ext cx="1383837" cy="2571362"/>
                </a:xfrm>
                <a:custGeom>
                  <a:rect b="b" l="l" r="r" t="t"/>
                  <a:pathLst>
                    <a:path extrusionOk="0" h="2571362" w="1383837">
                      <a:moveTo>
                        <a:pt x="1315987" y="0"/>
                      </a:moveTo>
                      <a:cubicBezTo>
                        <a:pt x="1353460" y="0"/>
                        <a:pt x="1383838" y="30378"/>
                        <a:pt x="1383838" y="67851"/>
                      </a:cubicBezTo>
                      <a:lnTo>
                        <a:pt x="1383838" y="2503512"/>
                      </a:lnTo>
                      <a:cubicBezTo>
                        <a:pt x="1383838" y="2540985"/>
                        <a:pt x="1353460" y="2571363"/>
                        <a:pt x="1315987" y="2571363"/>
                      </a:cubicBezTo>
                      <a:lnTo>
                        <a:pt x="67851" y="2571363"/>
                      </a:lnTo>
                      <a:cubicBezTo>
                        <a:pt x="30378" y="2571363"/>
                        <a:pt x="0" y="2540985"/>
                        <a:pt x="0" y="2503512"/>
                      </a:cubicBezTo>
                      <a:lnTo>
                        <a:pt x="0" y="67851"/>
                      </a:lnTo>
                      <a:cubicBezTo>
                        <a:pt x="0" y="30378"/>
                        <a:pt x="30378" y="0"/>
                        <a:pt x="6785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28"/>
                <p:cNvSpPr/>
                <p:nvPr/>
              </p:nvSpPr>
              <p:spPr>
                <a:xfrm>
                  <a:off x="411139"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7" name="Google Shape;957;p28"/>
                <p:cNvSpPr/>
                <p:nvPr/>
              </p:nvSpPr>
              <p:spPr>
                <a:xfrm>
                  <a:off x="847655" y="2481546"/>
                  <a:ext cx="338034" cy="113204"/>
                </a:xfrm>
                <a:custGeom>
                  <a:rect b="b" l="l" r="r" t="t"/>
                  <a:pathLst>
                    <a:path extrusionOk="0" h="113204" w="338034">
                      <a:moveTo>
                        <a:pt x="281432" y="113205"/>
                      </a:moveTo>
                      <a:lnTo>
                        <a:pt x="56602" y="113205"/>
                      </a:lnTo>
                      <a:cubicBezTo>
                        <a:pt x="25344" y="113205"/>
                        <a:pt x="0" y="87861"/>
                        <a:pt x="0" y="56603"/>
                      </a:cubicBezTo>
                      <a:lnTo>
                        <a:pt x="0" y="56603"/>
                      </a:lnTo>
                      <a:cubicBezTo>
                        <a:pt x="0" y="25344"/>
                        <a:pt x="25344" y="0"/>
                        <a:pt x="56602" y="0"/>
                      </a:cubicBezTo>
                      <a:lnTo>
                        <a:pt x="281432" y="0"/>
                      </a:lnTo>
                      <a:cubicBezTo>
                        <a:pt x="312691" y="0"/>
                        <a:pt x="338034" y="25344"/>
                        <a:pt x="338034" y="56603"/>
                      </a:cubicBezTo>
                      <a:lnTo>
                        <a:pt x="338034" y="56603"/>
                      </a:lnTo>
                      <a:cubicBezTo>
                        <a:pt x="338034" y="87861"/>
                        <a:pt x="312691" y="113205"/>
                        <a:pt x="281432"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8" name="Google Shape;958;p28"/>
                <p:cNvSpPr/>
                <p:nvPr/>
              </p:nvSpPr>
              <p:spPr>
                <a:xfrm>
                  <a:off x="1284195"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9" name="Google Shape;959;p28"/>
                <p:cNvSpPr/>
                <p:nvPr/>
              </p:nvSpPr>
              <p:spPr>
                <a:xfrm>
                  <a:off x="411127" y="576747"/>
                  <a:ext cx="1208011" cy="1804109"/>
                </a:xfrm>
                <a:custGeom>
                  <a:rect b="b" l="l" r="r" t="t"/>
                  <a:pathLst>
                    <a:path extrusionOk="0" h="1804109" w="1208011">
                      <a:moveTo>
                        <a:pt x="1202875" y="0"/>
                      </a:moveTo>
                      <a:cubicBezTo>
                        <a:pt x="1205712" y="0"/>
                        <a:pt x="1208011" y="2300"/>
                        <a:pt x="1208011" y="5136"/>
                      </a:cubicBezTo>
                      <a:lnTo>
                        <a:pt x="1208011" y="1798973"/>
                      </a:lnTo>
                      <a:cubicBezTo>
                        <a:pt x="1208011" y="1801810"/>
                        <a:pt x="1205712" y="1804109"/>
                        <a:pt x="1202875" y="1804109"/>
                      </a:cubicBezTo>
                      <a:lnTo>
                        <a:pt x="5136" y="1804109"/>
                      </a:lnTo>
                      <a:cubicBezTo>
                        <a:pt x="2300" y="1804109"/>
                        <a:pt x="0" y="1801810"/>
                        <a:pt x="0" y="1798973"/>
                      </a:cubicBezTo>
                      <a:lnTo>
                        <a:pt x="0" y="5136"/>
                      </a:lnTo>
                      <a:cubicBezTo>
                        <a:pt x="0" y="2300"/>
                        <a:pt x="2300" y="0"/>
                        <a:pt x="513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0" name="Google Shape;960;p28"/>
                <p:cNvSpPr/>
                <p:nvPr/>
              </p:nvSpPr>
              <p:spPr>
                <a:xfrm>
                  <a:off x="411127" y="576747"/>
                  <a:ext cx="1208011" cy="1804120"/>
                </a:xfrm>
                <a:custGeom>
                  <a:rect b="b" l="l" r="r" t="t"/>
                  <a:pathLst>
                    <a:path extrusionOk="0" h="1804120" w="1208011">
                      <a:moveTo>
                        <a:pt x="1168305" y="0"/>
                      </a:moveTo>
                      <a:lnTo>
                        <a:pt x="1083349" y="0"/>
                      </a:lnTo>
                      <a:lnTo>
                        <a:pt x="1083349" y="1581371"/>
                      </a:lnTo>
                      <a:lnTo>
                        <a:pt x="0" y="1581371"/>
                      </a:lnTo>
                      <a:lnTo>
                        <a:pt x="0" y="1763938"/>
                      </a:lnTo>
                      <a:cubicBezTo>
                        <a:pt x="0" y="1786133"/>
                        <a:pt x="17988" y="1804121"/>
                        <a:pt x="40183" y="1804121"/>
                      </a:cubicBezTo>
                      <a:lnTo>
                        <a:pt x="1168305" y="1804121"/>
                      </a:lnTo>
                      <a:cubicBezTo>
                        <a:pt x="1190232" y="1804121"/>
                        <a:pt x="1208011" y="1786342"/>
                        <a:pt x="1208011" y="1764414"/>
                      </a:cubicBezTo>
                      <a:lnTo>
                        <a:pt x="1208011" y="39707"/>
                      </a:lnTo>
                      <a:cubicBezTo>
                        <a:pt x="1208011" y="17779"/>
                        <a:pt x="1190232" y="0"/>
                        <a:pt x="1168305"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1" name="Google Shape;961;p28"/>
                <p:cNvSpPr/>
                <p:nvPr/>
              </p:nvSpPr>
              <p:spPr>
                <a:xfrm>
                  <a:off x="411127" y="737352"/>
                  <a:ext cx="1083348" cy="6821"/>
                </a:xfrm>
                <a:custGeom>
                  <a:rect b="b" l="l" r="r" t="t"/>
                  <a:pathLst>
                    <a:path extrusionOk="0" h="6821" w="1083348">
                      <a:moveTo>
                        <a:pt x="0" y="0"/>
                      </a:moveTo>
                      <a:lnTo>
                        <a:pt x="1083349" y="0"/>
                      </a:lnTo>
                      <a:lnTo>
                        <a:pt x="1083349" y="6821"/>
                      </a:lnTo>
                      <a:lnTo>
                        <a:pt x="0" y="682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2" name="Google Shape;962;p28"/>
                <p:cNvSpPr/>
                <p:nvPr/>
              </p:nvSpPr>
              <p:spPr>
                <a:xfrm>
                  <a:off x="411127" y="901360"/>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3" name="Google Shape;963;p28"/>
                <p:cNvSpPr/>
                <p:nvPr/>
              </p:nvSpPr>
              <p:spPr>
                <a:xfrm>
                  <a:off x="411127" y="1065369"/>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4" name="Google Shape;964;p28"/>
                <p:cNvSpPr/>
                <p:nvPr/>
              </p:nvSpPr>
              <p:spPr>
                <a:xfrm>
                  <a:off x="411127" y="1229378"/>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5" name="Google Shape;965;p28"/>
                <p:cNvSpPr/>
                <p:nvPr/>
              </p:nvSpPr>
              <p:spPr>
                <a:xfrm>
                  <a:off x="411127" y="1393387"/>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6" name="Google Shape;966;p28"/>
                <p:cNvSpPr/>
                <p:nvPr/>
              </p:nvSpPr>
              <p:spPr>
                <a:xfrm>
                  <a:off x="411127" y="155739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7" name="Google Shape;967;p28"/>
                <p:cNvSpPr/>
                <p:nvPr/>
              </p:nvSpPr>
              <p:spPr>
                <a:xfrm>
                  <a:off x="411127" y="172141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8" name="Google Shape;968;p28"/>
                <p:cNvSpPr/>
                <p:nvPr/>
              </p:nvSpPr>
              <p:spPr>
                <a:xfrm>
                  <a:off x="411127" y="1885425"/>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9" name="Google Shape;969;p28"/>
                <p:cNvSpPr/>
                <p:nvPr/>
              </p:nvSpPr>
              <p:spPr>
                <a:xfrm>
                  <a:off x="411127" y="2049434"/>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0" name="Google Shape;970;p28"/>
                <p:cNvSpPr/>
                <p:nvPr/>
              </p:nvSpPr>
              <p:spPr>
                <a:xfrm>
                  <a:off x="407717" y="649919"/>
                  <a:ext cx="1070983" cy="1147134"/>
                </a:xfrm>
                <a:custGeom>
                  <a:rect b="b" l="l" r="r" t="t"/>
                  <a:pathLst>
                    <a:path extrusionOk="0" h="1147134" w="1070983">
                      <a:moveTo>
                        <a:pt x="319808" y="1147111"/>
                      </a:moveTo>
                      <a:cubicBezTo>
                        <a:pt x="318344" y="1147111"/>
                        <a:pt x="317042" y="1146181"/>
                        <a:pt x="316578" y="1144787"/>
                      </a:cubicBezTo>
                      <a:lnTo>
                        <a:pt x="127399" y="578146"/>
                      </a:lnTo>
                      <a:lnTo>
                        <a:pt x="6618" y="912056"/>
                      </a:lnTo>
                      <a:cubicBezTo>
                        <a:pt x="5979" y="913822"/>
                        <a:pt x="4061" y="914728"/>
                        <a:pt x="2249" y="914101"/>
                      </a:cubicBezTo>
                      <a:cubicBezTo>
                        <a:pt x="482" y="913462"/>
                        <a:pt x="-436" y="911509"/>
                        <a:pt x="203" y="909743"/>
                      </a:cubicBezTo>
                      <a:lnTo>
                        <a:pt x="124320" y="566619"/>
                      </a:lnTo>
                      <a:cubicBezTo>
                        <a:pt x="124808" y="565248"/>
                        <a:pt x="125912" y="564202"/>
                        <a:pt x="127573" y="564365"/>
                      </a:cubicBezTo>
                      <a:cubicBezTo>
                        <a:pt x="129026" y="564388"/>
                        <a:pt x="130293" y="565318"/>
                        <a:pt x="130757" y="566700"/>
                      </a:cubicBezTo>
                      <a:lnTo>
                        <a:pt x="319192" y="1131122"/>
                      </a:lnTo>
                      <a:lnTo>
                        <a:pt x="444947" y="582121"/>
                      </a:lnTo>
                      <a:cubicBezTo>
                        <a:pt x="445284" y="580622"/>
                        <a:pt x="446585" y="579541"/>
                        <a:pt x="448119" y="579471"/>
                      </a:cubicBezTo>
                      <a:cubicBezTo>
                        <a:pt x="449653" y="579343"/>
                        <a:pt x="451036" y="580377"/>
                        <a:pt x="451512" y="581830"/>
                      </a:cubicBezTo>
                      <a:lnTo>
                        <a:pt x="526580" y="815317"/>
                      </a:lnTo>
                      <a:lnTo>
                        <a:pt x="634369" y="271045"/>
                      </a:lnTo>
                      <a:cubicBezTo>
                        <a:pt x="634613" y="269790"/>
                        <a:pt x="635555" y="268779"/>
                        <a:pt x="636775" y="268431"/>
                      </a:cubicBezTo>
                      <a:cubicBezTo>
                        <a:pt x="638007" y="268082"/>
                        <a:pt x="639320" y="268431"/>
                        <a:pt x="640203" y="269372"/>
                      </a:cubicBezTo>
                      <a:lnTo>
                        <a:pt x="659841" y="290265"/>
                      </a:lnTo>
                      <a:lnTo>
                        <a:pt x="739231" y="2500"/>
                      </a:lnTo>
                      <a:cubicBezTo>
                        <a:pt x="739626" y="1071"/>
                        <a:pt x="740904" y="60"/>
                        <a:pt x="742368" y="2"/>
                      </a:cubicBezTo>
                      <a:cubicBezTo>
                        <a:pt x="744088" y="-45"/>
                        <a:pt x="745204" y="850"/>
                        <a:pt x="745715" y="2233"/>
                      </a:cubicBezTo>
                      <a:lnTo>
                        <a:pt x="894478" y="409176"/>
                      </a:lnTo>
                      <a:lnTo>
                        <a:pt x="1017770" y="89629"/>
                      </a:lnTo>
                      <a:cubicBezTo>
                        <a:pt x="1018223" y="88455"/>
                        <a:pt x="1019280" y="87630"/>
                        <a:pt x="1020524" y="87468"/>
                      </a:cubicBezTo>
                      <a:cubicBezTo>
                        <a:pt x="1021744" y="87305"/>
                        <a:pt x="1022987" y="87840"/>
                        <a:pt x="1023731" y="88874"/>
                      </a:cubicBezTo>
                      <a:lnTo>
                        <a:pt x="1070351" y="154226"/>
                      </a:lnTo>
                      <a:cubicBezTo>
                        <a:pt x="1071444" y="155760"/>
                        <a:pt x="1071083" y="157887"/>
                        <a:pt x="1069550" y="158979"/>
                      </a:cubicBezTo>
                      <a:cubicBezTo>
                        <a:pt x="1068004" y="160083"/>
                        <a:pt x="1065889" y="159711"/>
                        <a:pt x="1064797" y="158189"/>
                      </a:cubicBezTo>
                      <a:lnTo>
                        <a:pt x="1021860" y="97984"/>
                      </a:lnTo>
                      <a:lnTo>
                        <a:pt x="897581" y="420099"/>
                      </a:lnTo>
                      <a:cubicBezTo>
                        <a:pt x="897069" y="421412"/>
                        <a:pt x="895814" y="422283"/>
                        <a:pt x="894408" y="422283"/>
                      </a:cubicBezTo>
                      <a:lnTo>
                        <a:pt x="894385" y="422283"/>
                      </a:lnTo>
                      <a:cubicBezTo>
                        <a:pt x="892968" y="422272"/>
                        <a:pt x="891701" y="421377"/>
                        <a:pt x="891213" y="420052"/>
                      </a:cubicBezTo>
                      <a:lnTo>
                        <a:pt x="742996" y="14585"/>
                      </a:lnTo>
                      <a:lnTo>
                        <a:pt x="664826" y="297935"/>
                      </a:lnTo>
                      <a:cubicBezTo>
                        <a:pt x="664501" y="299120"/>
                        <a:pt x="663560" y="300038"/>
                        <a:pt x="662363" y="300340"/>
                      </a:cubicBezTo>
                      <a:cubicBezTo>
                        <a:pt x="661189" y="300642"/>
                        <a:pt x="659899" y="300270"/>
                        <a:pt x="659063" y="299364"/>
                      </a:cubicBezTo>
                      <a:lnTo>
                        <a:pt x="639819" y="278877"/>
                      </a:lnTo>
                      <a:lnTo>
                        <a:pt x="530751" y="829563"/>
                      </a:lnTo>
                      <a:cubicBezTo>
                        <a:pt x="530449" y="831085"/>
                        <a:pt x="529159" y="832213"/>
                        <a:pt x="527602" y="832306"/>
                      </a:cubicBezTo>
                      <a:cubicBezTo>
                        <a:pt x="526115" y="832398"/>
                        <a:pt x="524639" y="831422"/>
                        <a:pt x="524163" y="829947"/>
                      </a:cubicBezTo>
                      <a:lnTo>
                        <a:pt x="448863" y="595739"/>
                      </a:lnTo>
                      <a:lnTo>
                        <a:pt x="323166" y="1144485"/>
                      </a:lnTo>
                      <a:cubicBezTo>
                        <a:pt x="322829" y="1145972"/>
                        <a:pt x="321539" y="1147053"/>
                        <a:pt x="320017" y="1147134"/>
                      </a:cubicBezTo>
                      <a:lnTo>
                        <a:pt x="319843" y="114713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1" name="Google Shape;971;p28"/>
                <p:cNvSpPr/>
                <p:nvPr/>
              </p:nvSpPr>
              <p:spPr>
                <a:xfrm>
                  <a:off x="508749" y="119119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2" name="Google Shape;972;p28"/>
                <p:cNvSpPr/>
                <p:nvPr/>
              </p:nvSpPr>
              <p:spPr>
                <a:xfrm>
                  <a:off x="700868" y="1767131"/>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3" name="Google Shape;973;p28"/>
                <p:cNvSpPr/>
                <p:nvPr/>
              </p:nvSpPr>
              <p:spPr>
                <a:xfrm>
                  <a:off x="831759" y="1206300"/>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4" name="Google Shape;974;p28"/>
                <p:cNvSpPr/>
                <p:nvPr/>
              </p:nvSpPr>
              <p:spPr>
                <a:xfrm>
                  <a:off x="911207" y="145231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5" name="Google Shape;975;p28"/>
                <p:cNvSpPr/>
                <p:nvPr/>
              </p:nvSpPr>
              <p:spPr>
                <a:xfrm>
                  <a:off x="1123742" y="626819"/>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6" name="Google Shape;976;p28"/>
                <p:cNvSpPr/>
                <p:nvPr/>
              </p:nvSpPr>
              <p:spPr>
                <a:xfrm>
                  <a:off x="1402257" y="714262"/>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7" name="Google Shape;977;p28"/>
                <p:cNvSpPr/>
                <p:nvPr/>
              </p:nvSpPr>
              <p:spPr>
                <a:xfrm>
                  <a:off x="411127" y="2213443"/>
                  <a:ext cx="1208011" cy="6821"/>
                </a:xfrm>
                <a:custGeom>
                  <a:rect b="b" l="l" r="r" t="t"/>
                  <a:pathLst>
                    <a:path extrusionOk="0" h="6821" w="1208011">
                      <a:moveTo>
                        <a:pt x="0" y="0"/>
                      </a:moveTo>
                      <a:lnTo>
                        <a:pt x="1208011" y="0"/>
                      </a:lnTo>
                      <a:lnTo>
                        <a:pt x="1208011"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8" name="Google Shape;978;p28"/>
                <p:cNvSpPr/>
                <p:nvPr/>
              </p:nvSpPr>
              <p:spPr>
                <a:xfrm>
                  <a:off x="949391" y="2216859"/>
                  <a:ext cx="6821" cy="164008"/>
                </a:xfrm>
                <a:custGeom>
                  <a:rect b="b" l="l" r="r" t="t"/>
                  <a:pathLst>
                    <a:path extrusionOk="0" h="164008" w="6821">
                      <a:moveTo>
                        <a:pt x="0" y="0"/>
                      </a:moveTo>
                      <a:lnTo>
                        <a:pt x="6821" y="0"/>
                      </a:lnTo>
                      <a:lnTo>
                        <a:pt x="6821" y="164009"/>
                      </a:lnTo>
                      <a:lnTo>
                        <a:pt x="0" y="16400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9" name="Google Shape;979;p28"/>
                <p:cNvSpPr/>
                <p:nvPr/>
              </p:nvSpPr>
              <p:spPr>
                <a:xfrm>
                  <a:off x="491493"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0" name="Google Shape;980;p28"/>
                <p:cNvSpPr/>
                <p:nvPr/>
              </p:nvSpPr>
              <p:spPr>
                <a:xfrm>
                  <a:off x="1068232"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1" name="Google Shape;981;p28"/>
                <p:cNvSpPr/>
                <p:nvPr/>
              </p:nvSpPr>
              <p:spPr>
                <a:xfrm>
                  <a:off x="1521644" y="729566"/>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2" name="Google Shape;982;p28"/>
                <p:cNvSpPr/>
                <p:nvPr/>
              </p:nvSpPr>
              <p:spPr>
                <a:xfrm>
                  <a:off x="1521644" y="893575"/>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3" name="Google Shape;983;p28"/>
                <p:cNvSpPr/>
                <p:nvPr/>
              </p:nvSpPr>
              <p:spPr>
                <a:xfrm>
                  <a:off x="1521644" y="1057584"/>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4" name="Google Shape;984;p28"/>
                <p:cNvSpPr/>
                <p:nvPr/>
              </p:nvSpPr>
              <p:spPr>
                <a:xfrm>
                  <a:off x="1521644" y="122159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5" name="Google Shape;985;p28"/>
                <p:cNvSpPr/>
                <p:nvPr/>
              </p:nvSpPr>
              <p:spPr>
                <a:xfrm>
                  <a:off x="1521644" y="138561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6" name="Google Shape;986;p28"/>
                <p:cNvSpPr/>
                <p:nvPr/>
              </p:nvSpPr>
              <p:spPr>
                <a:xfrm>
                  <a:off x="1521644" y="1549622"/>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7" name="Google Shape;987;p28"/>
                <p:cNvSpPr/>
                <p:nvPr/>
              </p:nvSpPr>
              <p:spPr>
                <a:xfrm>
                  <a:off x="1521644" y="1713631"/>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8" name="Google Shape;988;p28"/>
                <p:cNvSpPr/>
                <p:nvPr/>
              </p:nvSpPr>
              <p:spPr>
                <a:xfrm>
                  <a:off x="1521644" y="1877640"/>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9" name="Google Shape;989;p28"/>
                <p:cNvSpPr/>
                <p:nvPr/>
              </p:nvSpPr>
              <p:spPr>
                <a:xfrm>
                  <a:off x="1521644" y="2041649"/>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0" name="Google Shape;990;p28"/>
                <p:cNvSpPr/>
                <p:nvPr/>
              </p:nvSpPr>
              <p:spPr>
                <a:xfrm>
                  <a:off x="471994"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1" name="Google Shape;991;p28"/>
                <p:cNvSpPr/>
                <p:nvPr/>
              </p:nvSpPr>
              <p:spPr>
                <a:xfrm>
                  <a:off x="437645"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28"/>
                <p:cNvSpPr/>
                <p:nvPr/>
              </p:nvSpPr>
              <p:spPr>
                <a:xfrm>
                  <a:off x="506332" y="2083447"/>
                  <a:ext cx="34337" cy="74672"/>
                </a:xfrm>
                <a:custGeom>
                  <a:rect b="b" l="l" r="r" t="t"/>
                  <a:pathLst>
                    <a:path extrusionOk="0" h="74672" w="34337">
                      <a:moveTo>
                        <a:pt x="0" y="0"/>
                      </a:moveTo>
                      <a:lnTo>
                        <a:pt x="34338" y="0"/>
                      </a:lnTo>
                      <a:lnTo>
                        <a:pt x="34338"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3" name="Google Shape;993;p28"/>
                <p:cNvSpPr/>
                <p:nvPr/>
              </p:nvSpPr>
              <p:spPr>
                <a:xfrm>
                  <a:off x="609369" y="2083447"/>
                  <a:ext cx="34337" cy="74672"/>
                </a:xfrm>
                <a:custGeom>
                  <a:rect b="b" l="l" r="r" t="t"/>
                  <a:pathLst>
                    <a:path extrusionOk="0" h="74672" w="34337">
                      <a:moveTo>
                        <a:pt x="0" y="0"/>
                      </a:moveTo>
                      <a:lnTo>
                        <a:pt x="34338" y="0"/>
                      </a:lnTo>
                      <a:lnTo>
                        <a:pt x="34338" y="74672"/>
                      </a:lnTo>
                      <a:lnTo>
                        <a:pt x="0" y="7467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4" name="Google Shape;994;p28"/>
                <p:cNvSpPr/>
                <p:nvPr/>
              </p:nvSpPr>
              <p:spPr>
                <a:xfrm>
                  <a:off x="643707" y="2022696"/>
                  <a:ext cx="34337" cy="135422"/>
                </a:xfrm>
                <a:custGeom>
                  <a:rect b="b" l="l" r="r" t="t"/>
                  <a:pathLst>
                    <a:path extrusionOk="0" h="135422" w="34337">
                      <a:moveTo>
                        <a:pt x="0" y="0"/>
                      </a:moveTo>
                      <a:lnTo>
                        <a:pt x="34338" y="0"/>
                      </a:lnTo>
                      <a:lnTo>
                        <a:pt x="34338" y="135423"/>
                      </a:lnTo>
                      <a:lnTo>
                        <a:pt x="0" y="13542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5" name="Google Shape;995;p28"/>
                <p:cNvSpPr/>
                <p:nvPr/>
              </p:nvSpPr>
              <p:spPr>
                <a:xfrm>
                  <a:off x="67805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6" name="Google Shape;996;p28"/>
                <p:cNvSpPr/>
                <p:nvPr/>
              </p:nvSpPr>
              <p:spPr>
                <a:xfrm>
                  <a:off x="7123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7" name="Google Shape;997;p28"/>
                <p:cNvSpPr/>
                <p:nvPr/>
              </p:nvSpPr>
              <p:spPr>
                <a:xfrm>
                  <a:off x="74674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8" name="Google Shape;998;p28"/>
                <p:cNvSpPr/>
                <p:nvPr/>
              </p:nvSpPr>
              <p:spPr>
                <a:xfrm>
                  <a:off x="987145" y="2134065"/>
                  <a:ext cx="34349" cy="24042"/>
                </a:xfrm>
                <a:custGeom>
                  <a:rect b="b" l="l" r="r" t="t"/>
                  <a:pathLst>
                    <a:path extrusionOk="0" h="24042" w="34349">
                      <a:moveTo>
                        <a:pt x="0" y="0"/>
                      </a:moveTo>
                      <a:lnTo>
                        <a:pt x="34350" y="0"/>
                      </a:lnTo>
                      <a:lnTo>
                        <a:pt x="34350"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9" name="Google Shape;999;p28"/>
                <p:cNvSpPr/>
                <p:nvPr/>
              </p:nvSpPr>
              <p:spPr>
                <a:xfrm>
                  <a:off x="10214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0" name="Google Shape;1000;p28"/>
                <p:cNvSpPr/>
                <p:nvPr/>
              </p:nvSpPr>
              <p:spPr>
                <a:xfrm>
                  <a:off x="1055833"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1" name="Google Shape;1001;p28"/>
                <p:cNvSpPr/>
                <p:nvPr/>
              </p:nvSpPr>
              <p:spPr>
                <a:xfrm>
                  <a:off x="1090183" y="2013841"/>
                  <a:ext cx="34337" cy="144277"/>
                </a:xfrm>
                <a:custGeom>
                  <a:rect b="b" l="l" r="r" t="t"/>
                  <a:pathLst>
                    <a:path extrusionOk="0" h="144277" w="34337">
                      <a:moveTo>
                        <a:pt x="0" y="0"/>
                      </a:moveTo>
                      <a:lnTo>
                        <a:pt x="34338" y="0"/>
                      </a:lnTo>
                      <a:lnTo>
                        <a:pt x="34338" y="144278"/>
                      </a:lnTo>
                      <a:lnTo>
                        <a:pt x="0" y="14427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2" name="Google Shape;1002;p28"/>
                <p:cNvSpPr/>
                <p:nvPr/>
              </p:nvSpPr>
              <p:spPr>
                <a:xfrm>
                  <a:off x="11245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3" name="Google Shape;1003;p28"/>
                <p:cNvSpPr/>
                <p:nvPr/>
              </p:nvSpPr>
              <p:spPr>
                <a:xfrm>
                  <a:off x="11588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4" name="Google Shape;1004;p28"/>
                <p:cNvSpPr/>
                <p:nvPr/>
              </p:nvSpPr>
              <p:spPr>
                <a:xfrm>
                  <a:off x="1193208" y="1933150"/>
                  <a:ext cx="34349" cy="224957"/>
                </a:xfrm>
                <a:custGeom>
                  <a:rect b="b" l="l" r="r" t="t"/>
                  <a:pathLst>
                    <a:path extrusionOk="0" h="224957" w="34349">
                      <a:moveTo>
                        <a:pt x="0" y="0"/>
                      </a:moveTo>
                      <a:lnTo>
                        <a:pt x="34350" y="0"/>
                      </a:lnTo>
                      <a:lnTo>
                        <a:pt x="34350"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5" name="Google Shape;1005;p28"/>
                <p:cNvSpPr/>
                <p:nvPr/>
              </p:nvSpPr>
              <p:spPr>
                <a:xfrm>
                  <a:off x="1227558"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6" name="Google Shape;1006;p28"/>
                <p:cNvSpPr/>
                <p:nvPr/>
              </p:nvSpPr>
              <p:spPr>
                <a:xfrm>
                  <a:off x="1261896" y="1787292"/>
                  <a:ext cx="34337" cy="370826"/>
                </a:xfrm>
                <a:custGeom>
                  <a:rect b="b" l="l" r="r" t="t"/>
                  <a:pathLst>
                    <a:path extrusionOk="0" h="370826" w="34337">
                      <a:moveTo>
                        <a:pt x="0" y="0"/>
                      </a:moveTo>
                      <a:lnTo>
                        <a:pt x="34338" y="0"/>
                      </a:lnTo>
                      <a:lnTo>
                        <a:pt x="34338" y="370827"/>
                      </a:lnTo>
                      <a:lnTo>
                        <a:pt x="0" y="37082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7" name="Google Shape;1007;p28"/>
                <p:cNvSpPr/>
                <p:nvPr/>
              </p:nvSpPr>
              <p:spPr>
                <a:xfrm>
                  <a:off x="1296245"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8" name="Google Shape;1008;p28"/>
                <p:cNvSpPr/>
                <p:nvPr/>
              </p:nvSpPr>
              <p:spPr>
                <a:xfrm>
                  <a:off x="1330583" y="1908794"/>
                  <a:ext cx="34337" cy="249325"/>
                </a:xfrm>
                <a:custGeom>
                  <a:rect b="b" l="l" r="r" t="t"/>
                  <a:pathLst>
                    <a:path extrusionOk="0" h="249325" w="34337">
                      <a:moveTo>
                        <a:pt x="0" y="0"/>
                      </a:moveTo>
                      <a:lnTo>
                        <a:pt x="34338" y="0"/>
                      </a:lnTo>
                      <a:lnTo>
                        <a:pt x="34338" y="249325"/>
                      </a:lnTo>
                      <a:lnTo>
                        <a:pt x="0" y="2493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9" name="Google Shape;1009;p28"/>
                <p:cNvSpPr/>
                <p:nvPr/>
              </p:nvSpPr>
              <p:spPr>
                <a:xfrm>
                  <a:off x="1364933" y="1967011"/>
                  <a:ext cx="34337" cy="191107"/>
                </a:xfrm>
                <a:custGeom>
                  <a:rect b="b" l="l" r="r" t="t"/>
                  <a:pathLst>
                    <a:path extrusionOk="0" h="191107" w="34337">
                      <a:moveTo>
                        <a:pt x="0" y="0"/>
                      </a:moveTo>
                      <a:lnTo>
                        <a:pt x="34338" y="0"/>
                      </a:lnTo>
                      <a:lnTo>
                        <a:pt x="34338" y="191107"/>
                      </a:lnTo>
                      <a:lnTo>
                        <a:pt x="0" y="19110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0" name="Google Shape;1010;p28"/>
                <p:cNvSpPr/>
                <p:nvPr/>
              </p:nvSpPr>
              <p:spPr>
                <a:xfrm>
                  <a:off x="1399271" y="1831588"/>
                  <a:ext cx="34349" cy="326530"/>
                </a:xfrm>
                <a:custGeom>
                  <a:rect b="b" l="l" r="r" t="t"/>
                  <a:pathLst>
                    <a:path extrusionOk="0" h="326530" w="34349">
                      <a:moveTo>
                        <a:pt x="0" y="0"/>
                      </a:moveTo>
                      <a:lnTo>
                        <a:pt x="34350" y="0"/>
                      </a:lnTo>
                      <a:lnTo>
                        <a:pt x="34350" y="326530"/>
                      </a:lnTo>
                      <a:lnTo>
                        <a:pt x="0" y="32653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1" name="Google Shape;1011;p28"/>
                <p:cNvSpPr/>
                <p:nvPr/>
              </p:nvSpPr>
              <p:spPr>
                <a:xfrm>
                  <a:off x="1433620" y="1972705"/>
                  <a:ext cx="34337" cy="185413"/>
                </a:xfrm>
                <a:custGeom>
                  <a:rect b="b" l="l" r="r" t="t"/>
                  <a:pathLst>
                    <a:path extrusionOk="0" h="185413" w="34337">
                      <a:moveTo>
                        <a:pt x="0" y="0"/>
                      </a:moveTo>
                      <a:lnTo>
                        <a:pt x="34338" y="0"/>
                      </a:lnTo>
                      <a:lnTo>
                        <a:pt x="34338" y="185413"/>
                      </a:lnTo>
                      <a:lnTo>
                        <a:pt x="0" y="18541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2" name="Google Shape;1012;p28"/>
                <p:cNvSpPr/>
                <p:nvPr/>
              </p:nvSpPr>
              <p:spPr>
                <a:xfrm>
                  <a:off x="781083" y="2083447"/>
                  <a:ext cx="34349" cy="74672"/>
                </a:xfrm>
                <a:custGeom>
                  <a:rect b="b" l="l" r="r" t="t"/>
                  <a:pathLst>
                    <a:path extrusionOk="0" h="74672" w="34349">
                      <a:moveTo>
                        <a:pt x="0" y="0"/>
                      </a:moveTo>
                      <a:lnTo>
                        <a:pt x="34350" y="0"/>
                      </a:lnTo>
                      <a:lnTo>
                        <a:pt x="34350"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3" name="Google Shape;1013;p28"/>
                <p:cNvSpPr/>
                <p:nvPr/>
              </p:nvSpPr>
              <p:spPr>
                <a:xfrm>
                  <a:off x="815432" y="1933150"/>
                  <a:ext cx="34337" cy="224957"/>
                </a:xfrm>
                <a:custGeom>
                  <a:rect b="b" l="l" r="r" t="t"/>
                  <a:pathLst>
                    <a:path extrusionOk="0" h="224957" w="34337">
                      <a:moveTo>
                        <a:pt x="0" y="0"/>
                      </a:moveTo>
                      <a:lnTo>
                        <a:pt x="34338" y="0"/>
                      </a:lnTo>
                      <a:lnTo>
                        <a:pt x="34338"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4" name="Google Shape;1014;p28"/>
                <p:cNvSpPr/>
                <p:nvPr/>
              </p:nvSpPr>
              <p:spPr>
                <a:xfrm>
                  <a:off x="8497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5" name="Google Shape;1015;p28"/>
                <p:cNvSpPr/>
                <p:nvPr/>
              </p:nvSpPr>
              <p:spPr>
                <a:xfrm>
                  <a:off x="8841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6" name="Google Shape;1016;p28"/>
                <p:cNvSpPr/>
                <p:nvPr/>
              </p:nvSpPr>
              <p:spPr>
                <a:xfrm>
                  <a:off x="918458"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7" name="Google Shape;1017;p28"/>
                <p:cNvSpPr/>
                <p:nvPr/>
              </p:nvSpPr>
              <p:spPr>
                <a:xfrm>
                  <a:off x="95280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8" name="Google Shape;1018;p28"/>
                <p:cNvSpPr/>
                <p:nvPr/>
              </p:nvSpPr>
              <p:spPr>
                <a:xfrm>
                  <a:off x="540682"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9" name="Google Shape;1019;p28"/>
                <p:cNvSpPr/>
                <p:nvPr/>
              </p:nvSpPr>
              <p:spPr>
                <a:xfrm>
                  <a:off x="575020" y="2052839"/>
                  <a:ext cx="34349" cy="105279"/>
                </a:xfrm>
                <a:custGeom>
                  <a:rect b="b" l="l" r="r" t="t"/>
                  <a:pathLst>
                    <a:path extrusionOk="0" h="105279" w="34349">
                      <a:moveTo>
                        <a:pt x="0" y="0"/>
                      </a:moveTo>
                      <a:lnTo>
                        <a:pt x="34350" y="0"/>
                      </a:lnTo>
                      <a:lnTo>
                        <a:pt x="34350" y="105280"/>
                      </a:lnTo>
                      <a:lnTo>
                        <a:pt x="0" y="10528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0" name="Google Shape;1020;p28"/>
                <p:cNvSpPr/>
                <p:nvPr/>
              </p:nvSpPr>
              <p:spPr>
                <a:xfrm>
                  <a:off x="411127" y="468179"/>
                  <a:ext cx="366504" cy="47387"/>
                </a:xfrm>
                <a:custGeom>
                  <a:rect b="b" l="l" r="r" t="t"/>
                  <a:pathLst>
                    <a:path extrusionOk="0" h="47387" w="366504">
                      <a:moveTo>
                        <a:pt x="0" y="0"/>
                      </a:moveTo>
                      <a:lnTo>
                        <a:pt x="366504" y="0"/>
                      </a:lnTo>
                      <a:lnTo>
                        <a:pt x="366504"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1" name="Google Shape;1021;p28"/>
                <p:cNvSpPr/>
                <p:nvPr/>
              </p:nvSpPr>
              <p:spPr>
                <a:xfrm>
                  <a:off x="411127" y="389022"/>
                  <a:ext cx="541680" cy="47387"/>
                </a:xfrm>
                <a:custGeom>
                  <a:rect b="b" l="l" r="r" t="t"/>
                  <a:pathLst>
                    <a:path extrusionOk="0" h="47387" w="541680">
                      <a:moveTo>
                        <a:pt x="0" y="0"/>
                      </a:moveTo>
                      <a:lnTo>
                        <a:pt x="541680" y="0"/>
                      </a:lnTo>
                      <a:lnTo>
                        <a:pt x="541680"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2" name="Google Shape;1022;p28"/>
                <p:cNvSpPr/>
                <p:nvPr/>
              </p:nvSpPr>
              <p:spPr>
                <a:xfrm>
                  <a:off x="1432156" y="4894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3" name="Google Shape;1023;p28"/>
                <p:cNvSpPr/>
                <p:nvPr/>
              </p:nvSpPr>
              <p:spPr>
                <a:xfrm>
                  <a:off x="1432156" y="4392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4" name="Google Shape;1024;p28"/>
                <p:cNvSpPr/>
                <p:nvPr/>
              </p:nvSpPr>
              <p:spPr>
                <a:xfrm>
                  <a:off x="1432156" y="389022"/>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5" name="Google Shape;1025;p28"/>
                <p:cNvSpPr/>
                <p:nvPr/>
              </p:nvSpPr>
              <p:spPr>
                <a:xfrm>
                  <a:off x="725189" y="2083226"/>
                  <a:ext cx="1354148" cy="862703"/>
                </a:xfrm>
                <a:custGeom>
                  <a:rect b="b" l="l" r="r" t="t"/>
                  <a:pathLst>
                    <a:path extrusionOk="0" h="862703" w="1354148">
                      <a:moveTo>
                        <a:pt x="1318706" y="0"/>
                      </a:moveTo>
                      <a:lnTo>
                        <a:pt x="863934" y="164892"/>
                      </a:lnTo>
                      <a:lnTo>
                        <a:pt x="899365" y="263572"/>
                      </a:lnTo>
                      <a:lnTo>
                        <a:pt x="948286" y="304719"/>
                      </a:lnTo>
                      <a:lnTo>
                        <a:pt x="774818" y="510979"/>
                      </a:lnTo>
                      <a:lnTo>
                        <a:pt x="689618" y="307566"/>
                      </a:lnTo>
                      <a:cubicBezTo>
                        <a:pt x="678381" y="280723"/>
                        <a:pt x="654502" y="261248"/>
                        <a:pt x="625939" y="255623"/>
                      </a:cubicBezTo>
                      <a:cubicBezTo>
                        <a:pt x="597388" y="250011"/>
                        <a:pt x="567907" y="258982"/>
                        <a:pt x="547316" y="279561"/>
                      </a:cubicBezTo>
                      <a:lnTo>
                        <a:pt x="0" y="825692"/>
                      </a:lnTo>
                      <a:lnTo>
                        <a:pt x="383133" y="824867"/>
                      </a:lnTo>
                      <a:lnTo>
                        <a:pt x="614249" y="593751"/>
                      </a:lnTo>
                      <a:lnTo>
                        <a:pt x="704457" y="809110"/>
                      </a:lnTo>
                      <a:cubicBezTo>
                        <a:pt x="716217" y="837184"/>
                        <a:pt x="741747" y="857113"/>
                        <a:pt x="771843" y="861703"/>
                      </a:cubicBezTo>
                      <a:cubicBezTo>
                        <a:pt x="801882" y="866293"/>
                        <a:pt x="832246" y="854882"/>
                        <a:pt x="851838" y="831583"/>
                      </a:cubicBezTo>
                      <a:lnTo>
                        <a:pt x="1151327" y="475479"/>
                      </a:lnTo>
                      <a:lnTo>
                        <a:pt x="1269611" y="574961"/>
                      </a:lnTo>
                      <a:lnTo>
                        <a:pt x="1354148" y="98691"/>
                      </a:lnTo>
                      <a:lnTo>
                        <a:pt x="1318718" y="1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6" name="Google Shape;1026;p28"/>
                <p:cNvSpPr/>
                <p:nvPr/>
              </p:nvSpPr>
              <p:spPr>
                <a:xfrm>
                  <a:off x="1841074" y="2460026"/>
                  <a:ext cx="153724" cy="198160"/>
                </a:xfrm>
                <a:custGeom>
                  <a:rect b="b" l="l" r="r" t="t"/>
                  <a:pathLst>
                    <a:path extrusionOk="0" h="198160" w="153724">
                      <a:moveTo>
                        <a:pt x="35442" y="98680"/>
                      </a:moveTo>
                      <a:lnTo>
                        <a:pt x="0" y="0"/>
                      </a:lnTo>
                      <a:lnTo>
                        <a:pt x="118283" y="99481"/>
                      </a:lnTo>
                      <a:lnTo>
                        <a:pt x="153725" y="198161"/>
                      </a:lnTo>
                      <a:lnTo>
                        <a:pt x="35442" y="9868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7" name="Google Shape;1027;p28"/>
                <p:cNvSpPr/>
                <p:nvPr/>
              </p:nvSpPr>
              <p:spPr>
                <a:xfrm>
                  <a:off x="1589123" y="2248130"/>
                  <a:ext cx="118294" cy="139815"/>
                </a:xfrm>
                <a:custGeom>
                  <a:rect b="b" l="l" r="r" t="t"/>
                  <a:pathLst>
                    <a:path extrusionOk="0" h="139815" w="118294">
                      <a:moveTo>
                        <a:pt x="0" y="0"/>
                      </a:moveTo>
                      <a:lnTo>
                        <a:pt x="118295" y="99481"/>
                      </a:lnTo>
                      <a:lnTo>
                        <a:pt x="84363" y="139815"/>
                      </a:lnTo>
                      <a:lnTo>
                        <a:pt x="35430" y="986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8" name="Google Shape;1028;p28"/>
                <p:cNvSpPr/>
                <p:nvPr/>
              </p:nvSpPr>
              <p:spPr>
                <a:xfrm>
                  <a:off x="973387" y="2578297"/>
                  <a:ext cx="366050" cy="330609"/>
                </a:xfrm>
                <a:custGeom>
                  <a:rect b="b" l="l" r="r" t="t"/>
                  <a:pathLst>
                    <a:path extrusionOk="0" h="330609" w="366050">
                      <a:moveTo>
                        <a:pt x="366051" y="98679"/>
                      </a:moveTo>
                      <a:lnTo>
                        <a:pt x="330621" y="0"/>
                      </a:lnTo>
                      <a:lnTo>
                        <a:pt x="0" y="330609"/>
                      </a:lnTo>
                      <a:lnTo>
                        <a:pt x="134947" y="329796"/>
                      </a:lnTo>
                      <a:lnTo>
                        <a:pt x="366051" y="9867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9" name="Google Shape;1029;p28"/>
                <p:cNvSpPr/>
                <p:nvPr/>
              </p:nvSpPr>
              <p:spPr>
                <a:xfrm>
                  <a:off x="725201" y="2293425"/>
                  <a:ext cx="1161436" cy="615480"/>
                </a:xfrm>
                <a:custGeom>
                  <a:rect b="b" l="l" r="r" t="t"/>
                  <a:pathLst>
                    <a:path extrusionOk="0" h="615480" w="1161436">
                      <a:moveTo>
                        <a:pt x="248186" y="615481"/>
                      </a:moveTo>
                      <a:lnTo>
                        <a:pt x="0" y="615481"/>
                      </a:lnTo>
                      <a:lnTo>
                        <a:pt x="547316" y="69350"/>
                      </a:lnTo>
                      <a:cubicBezTo>
                        <a:pt x="567896" y="48770"/>
                        <a:pt x="597388" y="39800"/>
                        <a:pt x="625939" y="45412"/>
                      </a:cubicBezTo>
                      <a:cubicBezTo>
                        <a:pt x="654502" y="51036"/>
                        <a:pt x="678381" y="70512"/>
                        <a:pt x="689618" y="97355"/>
                      </a:cubicBezTo>
                      <a:lnTo>
                        <a:pt x="774818" y="300768"/>
                      </a:lnTo>
                      <a:lnTo>
                        <a:pt x="1027780" y="0"/>
                      </a:lnTo>
                      <a:lnTo>
                        <a:pt x="1161437" y="112415"/>
                      </a:lnTo>
                      <a:lnTo>
                        <a:pt x="816384" y="522681"/>
                      </a:lnTo>
                      <a:cubicBezTo>
                        <a:pt x="796804" y="545980"/>
                        <a:pt x="766428" y="557391"/>
                        <a:pt x="736390" y="552801"/>
                      </a:cubicBezTo>
                      <a:cubicBezTo>
                        <a:pt x="706293" y="548211"/>
                        <a:pt x="680763" y="528294"/>
                        <a:pt x="669004" y="500207"/>
                      </a:cubicBezTo>
                      <a:lnTo>
                        <a:pt x="578795" y="284848"/>
                      </a:lnTo>
                      <a:lnTo>
                        <a:pt x="248175" y="6154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0" name="Google Shape;1030;p28"/>
                <p:cNvSpPr/>
                <p:nvPr/>
              </p:nvSpPr>
              <p:spPr>
                <a:xfrm>
                  <a:off x="1589123" y="2083226"/>
                  <a:ext cx="454771" cy="476281"/>
                </a:xfrm>
                <a:custGeom>
                  <a:rect b="b" l="l" r="r" t="t"/>
                  <a:pathLst>
                    <a:path extrusionOk="0" h="476281" w="454771">
                      <a:moveTo>
                        <a:pt x="370234" y="476281"/>
                      </a:moveTo>
                      <a:lnTo>
                        <a:pt x="454772" y="0"/>
                      </a:lnTo>
                      <a:lnTo>
                        <a:pt x="0" y="164904"/>
                      </a:lnTo>
                      <a:lnTo>
                        <a:pt x="370234" y="47628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31" name="Google Shape;1031;p28"/>
              <p:cNvGrpSpPr/>
              <p:nvPr/>
            </p:nvGrpSpPr>
            <p:grpSpPr>
              <a:xfrm>
                <a:off x="6967026" y="3433517"/>
                <a:ext cx="988384" cy="357113"/>
                <a:chOff x="436518" y="1786165"/>
                <a:chExt cx="1032578" cy="373081"/>
              </a:xfrm>
            </p:grpSpPr>
            <p:sp>
              <p:nvSpPr>
                <p:cNvPr id="1032" name="Google Shape;1032;p28"/>
                <p:cNvSpPr/>
                <p:nvPr/>
              </p:nvSpPr>
              <p:spPr>
                <a:xfrm>
                  <a:off x="470856"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3" name="Google Shape;1033;p28"/>
                <p:cNvSpPr/>
                <p:nvPr/>
              </p:nvSpPr>
              <p:spPr>
                <a:xfrm>
                  <a:off x="436518"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4" name="Google Shape;1034;p28"/>
                <p:cNvSpPr/>
                <p:nvPr/>
              </p:nvSpPr>
              <p:spPr>
                <a:xfrm>
                  <a:off x="505205" y="2082308"/>
                  <a:ext cx="36603" cy="76937"/>
                </a:xfrm>
                <a:custGeom>
                  <a:rect b="b" l="l" r="r" t="t"/>
                  <a:pathLst>
                    <a:path extrusionOk="0" h="76937" w="36603">
                      <a:moveTo>
                        <a:pt x="36604" y="76938"/>
                      </a:moveTo>
                      <a:lnTo>
                        <a:pt x="0" y="76938"/>
                      </a:lnTo>
                      <a:lnTo>
                        <a:pt x="0" y="0"/>
                      </a:lnTo>
                      <a:lnTo>
                        <a:pt x="36604" y="0"/>
                      </a:lnTo>
                      <a:lnTo>
                        <a:pt x="36604" y="76938"/>
                      </a:lnTo>
                      <a:close/>
                      <a:moveTo>
                        <a:pt x="2266" y="74672"/>
                      </a:moveTo>
                      <a:lnTo>
                        <a:pt x="34326" y="74672"/>
                      </a:lnTo>
                      <a:lnTo>
                        <a:pt x="34326"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5" name="Google Shape;1035;p28"/>
                <p:cNvSpPr/>
                <p:nvPr/>
              </p:nvSpPr>
              <p:spPr>
                <a:xfrm>
                  <a:off x="608231" y="2082308"/>
                  <a:ext cx="36615" cy="76937"/>
                </a:xfrm>
                <a:custGeom>
                  <a:rect b="b" l="l" r="r" t="t"/>
                  <a:pathLst>
                    <a:path extrusionOk="0" h="76937" w="36615">
                      <a:moveTo>
                        <a:pt x="36616" y="76938"/>
                      </a:moveTo>
                      <a:lnTo>
                        <a:pt x="0" y="76938"/>
                      </a:lnTo>
                      <a:lnTo>
                        <a:pt x="0" y="0"/>
                      </a:lnTo>
                      <a:lnTo>
                        <a:pt x="36616" y="0"/>
                      </a:lnTo>
                      <a:lnTo>
                        <a:pt x="36616" y="76938"/>
                      </a:lnTo>
                      <a:close/>
                      <a:moveTo>
                        <a:pt x="2278" y="74672"/>
                      </a:moveTo>
                      <a:lnTo>
                        <a:pt x="34350" y="74672"/>
                      </a:lnTo>
                      <a:lnTo>
                        <a:pt x="34350" y="2278"/>
                      </a:lnTo>
                      <a:lnTo>
                        <a:pt x="2278" y="2278"/>
                      </a:lnTo>
                      <a:lnTo>
                        <a:pt x="2278"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6" name="Google Shape;1036;p28"/>
                <p:cNvSpPr/>
                <p:nvPr/>
              </p:nvSpPr>
              <p:spPr>
                <a:xfrm>
                  <a:off x="642580" y="2021557"/>
                  <a:ext cx="36615" cy="137688"/>
                </a:xfrm>
                <a:custGeom>
                  <a:rect b="b" l="l" r="r" t="t"/>
                  <a:pathLst>
                    <a:path extrusionOk="0" h="137688" w="36615">
                      <a:moveTo>
                        <a:pt x="36616" y="137689"/>
                      </a:moveTo>
                      <a:lnTo>
                        <a:pt x="0" y="137689"/>
                      </a:lnTo>
                      <a:lnTo>
                        <a:pt x="0" y="0"/>
                      </a:lnTo>
                      <a:lnTo>
                        <a:pt x="36616" y="0"/>
                      </a:lnTo>
                      <a:lnTo>
                        <a:pt x="36616" y="137689"/>
                      </a:lnTo>
                      <a:close/>
                      <a:moveTo>
                        <a:pt x="2266" y="135423"/>
                      </a:moveTo>
                      <a:lnTo>
                        <a:pt x="34338" y="135423"/>
                      </a:lnTo>
                      <a:lnTo>
                        <a:pt x="34338" y="2278"/>
                      </a:lnTo>
                      <a:lnTo>
                        <a:pt x="2266" y="2278"/>
                      </a:lnTo>
                      <a:lnTo>
                        <a:pt x="2266" y="13542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7" name="Google Shape;1037;p28"/>
                <p:cNvSpPr/>
                <p:nvPr/>
              </p:nvSpPr>
              <p:spPr>
                <a:xfrm>
                  <a:off x="676918"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8" name="Google Shape;1038;p28"/>
                <p:cNvSpPr/>
                <p:nvPr/>
              </p:nvSpPr>
              <p:spPr>
                <a:xfrm>
                  <a:off x="711268" y="2132938"/>
                  <a:ext cx="36603" cy="26308"/>
                </a:xfrm>
                <a:custGeom>
                  <a:rect b="b" l="l" r="r" t="t"/>
                  <a:pathLst>
                    <a:path extrusionOk="0" h="26308" w="36603">
                      <a:moveTo>
                        <a:pt x="36604" y="26308"/>
                      </a:moveTo>
                      <a:lnTo>
                        <a:pt x="0" y="26308"/>
                      </a:lnTo>
                      <a:lnTo>
                        <a:pt x="0" y="0"/>
                      </a:lnTo>
                      <a:lnTo>
                        <a:pt x="36604" y="0"/>
                      </a:lnTo>
                      <a:lnTo>
                        <a:pt x="36604" y="26308"/>
                      </a:lnTo>
                      <a:close/>
                      <a:moveTo>
                        <a:pt x="2266" y="24042"/>
                      </a:moveTo>
                      <a:lnTo>
                        <a:pt x="34326" y="24042"/>
                      </a:lnTo>
                      <a:lnTo>
                        <a:pt x="34326"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9" name="Google Shape;1039;p28"/>
                <p:cNvSpPr/>
                <p:nvPr/>
              </p:nvSpPr>
              <p:spPr>
                <a:xfrm>
                  <a:off x="7456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0" name="Google Shape;1040;p28"/>
                <p:cNvSpPr/>
                <p:nvPr/>
              </p:nvSpPr>
              <p:spPr>
                <a:xfrm>
                  <a:off x="986018"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1" name="Google Shape;1041;p28"/>
                <p:cNvSpPr/>
                <p:nvPr/>
              </p:nvSpPr>
              <p:spPr>
                <a:xfrm>
                  <a:off x="1020356" y="2132938"/>
                  <a:ext cx="36615" cy="26308"/>
                </a:xfrm>
                <a:custGeom>
                  <a:rect b="b" l="l" r="r" t="t"/>
                  <a:pathLst>
                    <a:path extrusionOk="0" h="26308" w="36615">
                      <a:moveTo>
                        <a:pt x="36616" y="26308"/>
                      </a:moveTo>
                      <a:lnTo>
                        <a:pt x="0" y="26308"/>
                      </a:lnTo>
                      <a:lnTo>
                        <a:pt x="0" y="0"/>
                      </a:lnTo>
                      <a:lnTo>
                        <a:pt x="36616" y="0"/>
                      </a:lnTo>
                      <a:lnTo>
                        <a:pt x="36616" y="26308"/>
                      </a:lnTo>
                      <a:close/>
                      <a:moveTo>
                        <a:pt x="2278" y="24042"/>
                      </a:moveTo>
                      <a:lnTo>
                        <a:pt x="34350" y="24042"/>
                      </a:lnTo>
                      <a:lnTo>
                        <a:pt x="34350" y="2278"/>
                      </a:lnTo>
                      <a:lnTo>
                        <a:pt x="2278" y="2278"/>
                      </a:lnTo>
                      <a:lnTo>
                        <a:pt x="2278"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2" name="Google Shape;1042;p28"/>
                <p:cNvSpPr/>
                <p:nvPr/>
              </p:nvSpPr>
              <p:spPr>
                <a:xfrm>
                  <a:off x="10547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3" name="Google Shape;1043;p28"/>
                <p:cNvSpPr/>
                <p:nvPr/>
              </p:nvSpPr>
              <p:spPr>
                <a:xfrm>
                  <a:off x="1089055" y="2012702"/>
                  <a:ext cx="36603" cy="146543"/>
                </a:xfrm>
                <a:custGeom>
                  <a:rect b="b" l="l" r="r" t="t"/>
                  <a:pathLst>
                    <a:path extrusionOk="0" h="146543" w="36603">
                      <a:moveTo>
                        <a:pt x="36604" y="146544"/>
                      </a:moveTo>
                      <a:lnTo>
                        <a:pt x="0" y="146544"/>
                      </a:lnTo>
                      <a:lnTo>
                        <a:pt x="0" y="0"/>
                      </a:lnTo>
                      <a:lnTo>
                        <a:pt x="36604" y="0"/>
                      </a:lnTo>
                      <a:lnTo>
                        <a:pt x="36604" y="146544"/>
                      </a:lnTo>
                      <a:close/>
                      <a:moveTo>
                        <a:pt x="2266" y="144278"/>
                      </a:moveTo>
                      <a:lnTo>
                        <a:pt x="34326" y="144278"/>
                      </a:lnTo>
                      <a:lnTo>
                        <a:pt x="34326" y="2278"/>
                      </a:lnTo>
                      <a:lnTo>
                        <a:pt x="2266" y="2278"/>
                      </a:lnTo>
                      <a:lnTo>
                        <a:pt x="2266" y="14427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4" name="Google Shape;1044;p28"/>
                <p:cNvSpPr/>
                <p:nvPr/>
              </p:nvSpPr>
              <p:spPr>
                <a:xfrm>
                  <a:off x="11233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5" name="Google Shape;1045;p28"/>
                <p:cNvSpPr/>
                <p:nvPr/>
              </p:nvSpPr>
              <p:spPr>
                <a:xfrm>
                  <a:off x="1157731" y="1977260"/>
                  <a:ext cx="36615" cy="181985"/>
                </a:xfrm>
                <a:custGeom>
                  <a:rect b="b" l="l" r="r" t="t"/>
                  <a:pathLst>
                    <a:path extrusionOk="0" h="181985" w="36615">
                      <a:moveTo>
                        <a:pt x="36616" y="181985"/>
                      </a:moveTo>
                      <a:lnTo>
                        <a:pt x="0" y="181985"/>
                      </a:lnTo>
                      <a:lnTo>
                        <a:pt x="0" y="0"/>
                      </a:lnTo>
                      <a:lnTo>
                        <a:pt x="36616" y="0"/>
                      </a:lnTo>
                      <a:lnTo>
                        <a:pt x="36616" y="181985"/>
                      </a:lnTo>
                      <a:close/>
                      <a:moveTo>
                        <a:pt x="2278" y="179720"/>
                      </a:moveTo>
                      <a:lnTo>
                        <a:pt x="34350" y="179720"/>
                      </a:lnTo>
                      <a:lnTo>
                        <a:pt x="34350" y="2278"/>
                      </a:lnTo>
                      <a:lnTo>
                        <a:pt x="2278" y="2278"/>
                      </a:lnTo>
                      <a:lnTo>
                        <a:pt x="2278"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6" name="Google Shape;1046;p28"/>
                <p:cNvSpPr/>
                <p:nvPr/>
              </p:nvSpPr>
              <p:spPr>
                <a:xfrm>
                  <a:off x="1192081" y="1932011"/>
                  <a:ext cx="36615" cy="227234"/>
                </a:xfrm>
                <a:custGeom>
                  <a:rect b="b" l="l" r="r" t="t"/>
                  <a:pathLst>
                    <a:path extrusionOk="0" h="227234" w="36615">
                      <a:moveTo>
                        <a:pt x="36616" y="227235"/>
                      </a:moveTo>
                      <a:lnTo>
                        <a:pt x="0" y="227235"/>
                      </a:lnTo>
                      <a:lnTo>
                        <a:pt x="0" y="0"/>
                      </a:lnTo>
                      <a:lnTo>
                        <a:pt x="36616" y="0"/>
                      </a:lnTo>
                      <a:lnTo>
                        <a:pt x="36616" y="227235"/>
                      </a:lnTo>
                      <a:close/>
                      <a:moveTo>
                        <a:pt x="2266" y="224969"/>
                      </a:moveTo>
                      <a:lnTo>
                        <a:pt x="34338" y="224969"/>
                      </a:lnTo>
                      <a:lnTo>
                        <a:pt x="34338" y="2278"/>
                      </a:lnTo>
                      <a:lnTo>
                        <a:pt x="2266" y="2278"/>
                      </a:lnTo>
                      <a:lnTo>
                        <a:pt x="2266"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7" name="Google Shape;1047;p28"/>
                <p:cNvSpPr/>
                <p:nvPr/>
              </p:nvSpPr>
              <p:spPr>
                <a:xfrm>
                  <a:off x="1226419" y="1858292"/>
                  <a:ext cx="36615" cy="300954"/>
                </a:xfrm>
                <a:custGeom>
                  <a:rect b="b" l="l" r="r" t="t"/>
                  <a:pathLst>
                    <a:path extrusionOk="0" h="300954" w="36615">
                      <a:moveTo>
                        <a:pt x="36616" y="300954"/>
                      </a:moveTo>
                      <a:lnTo>
                        <a:pt x="0" y="300954"/>
                      </a:lnTo>
                      <a:lnTo>
                        <a:pt x="0" y="0"/>
                      </a:lnTo>
                      <a:lnTo>
                        <a:pt x="36616" y="0"/>
                      </a:lnTo>
                      <a:lnTo>
                        <a:pt x="36616" y="300954"/>
                      </a:lnTo>
                      <a:close/>
                      <a:moveTo>
                        <a:pt x="2278" y="298688"/>
                      </a:moveTo>
                      <a:lnTo>
                        <a:pt x="34350" y="298688"/>
                      </a:lnTo>
                      <a:lnTo>
                        <a:pt x="34350" y="2278"/>
                      </a:lnTo>
                      <a:lnTo>
                        <a:pt x="2278" y="2278"/>
                      </a:lnTo>
                      <a:lnTo>
                        <a:pt x="2278"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8" name="Google Shape;1048;p28"/>
                <p:cNvSpPr/>
                <p:nvPr/>
              </p:nvSpPr>
              <p:spPr>
                <a:xfrm>
                  <a:off x="1260768" y="1786165"/>
                  <a:ext cx="36603" cy="373081"/>
                </a:xfrm>
                <a:custGeom>
                  <a:rect b="b" l="l" r="r" t="t"/>
                  <a:pathLst>
                    <a:path extrusionOk="0" h="373081" w="36603">
                      <a:moveTo>
                        <a:pt x="36604" y="373081"/>
                      </a:moveTo>
                      <a:lnTo>
                        <a:pt x="0" y="373081"/>
                      </a:lnTo>
                      <a:lnTo>
                        <a:pt x="0" y="0"/>
                      </a:lnTo>
                      <a:lnTo>
                        <a:pt x="36604" y="0"/>
                      </a:lnTo>
                      <a:lnTo>
                        <a:pt x="36604" y="373081"/>
                      </a:lnTo>
                      <a:close/>
                      <a:moveTo>
                        <a:pt x="2266" y="370815"/>
                      </a:moveTo>
                      <a:lnTo>
                        <a:pt x="34326" y="370815"/>
                      </a:lnTo>
                      <a:lnTo>
                        <a:pt x="34326" y="2278"/>
                      </a:lnTo>
                      <a:lnTo>
                        <a:pt x="2266" y="2278"/>
                      </a:lnTo>
                      <a:lnTo>
                        <a:pt x="2266" y="3708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9" name="Google Shape;1049;p28"/>
                <p:cNvSpPr/>
                <p:nvPr/>
              </p:nvSpPr>
              <p:spPr>
                <a:xfrm>
                  <a:off x="1295106" y="1858292"/>
                  <a:ext cx="36615" cy="300954"/>
                </a:xfrm>
                <a:custGeom>
                  <a:rect b="b" l="l" r="r" t="t"/>
                  <a:pathLst>
                    <a:path extrusionOk="0" h="300954" w="36615">
                      <a:moveTo>
                        <a:pt x="36616" y="300954"/>
                      </a:moveTo>
                      <a:lnTo>
                        <a:pt x="0" y="300954"/>
                      </a:lnTo>
                      <a:lnTo>
                        <a:pt x="0" y="0"/>
                      </a:lnTo>
                      <a:lnTo>
                        <a:pt x="36616" y="0"/>
                      </a:lnTo>
                      <a:lnTo>
                        <a:pt x="36616" y="300954"/>
                      </a:lnTo>
                      <a:close/>
                      <a:moveTo>
                        <a:pt x="2266" y="298688"/>
                      </a:moveTo>
                      <a:lnTo>
                        <a:pt x="34338" y="298688"/>
                      </a:lnTo>
                      <a:lnTo>
                        <a:pt x="34338" y="2278"/>
                      </a:lnTo>
                      <a:lnTo>
                        <a:pt x="2266" y="2278"/>
                      </a:lnTo>
                      <a:lnTo>
                        <a:pt x="2266"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0" name="Google Shape;1050;p28"/>
                <p:cNvSpPr/>
                <p:nvPr/>
              </p:nvSpPr>
              <p:spPr>
                <a:xfrm>
                  <a:off x="1329456" y="1907655"/>
                  <a:ext cx="36615" cy="251591"/>
                </a:xfrm>
                <a:custGeom>
                  <a:rect b="b" l="l" r="r" t="t"/>
                  <a:pathLst>
                    <a:path extrusionOk="0" h="251591" w="36615">
                      <a:moveTo>
                        <a:pt x="36616" y="251591"/>
                      </a:moveTo>
                      <a:lnTo>
                        <a:pt x="0" y="251591"/>
                      </a:lnTo>
                      <a:lnTo>
                        <a:pt x="0" y="0"/>
                      </a:lnTo>
                      <a:lnTo>
                        <a:pt x="36616" y="0"/>
                      </a:lnTo>
                      <a:lnTo>
                        <a:pt x="36616" y="251591"/>
                      </a:lnTo>
                      <a:close/>
                      <a:moveTo>
                        <a:pt x="2266" y="249325"/>
                      </a:moveTo>
                      <a:lnTo>
                        <a:pt x="34338" y="249325"/>
                      </a:lnTo>
                      <a:lnTo>
                        <a:pt x="34338" y="2278"/>
                      </a:lnTo>
                      <a:lnTo>
                        <a:pt x="2266" y="2278"/>
                      </a:lnTo>
                      <a:lnTo>
                        <a:pt x="2266" y="24932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1" name="Google Shape;1051;p28"/>
                <p:cNvSpPr/>
                <p:nvPr/>
              </p:nvSpPr>
              <p:spPr>
                <a:xfrm>
                  <a:off x="1363794" y="1965873"/>
                  <a:ext cx="36615" cy="193373"/>
                </a:xfrm>
                <a:custGeom>
                  <a:rect b="b" l="l" r="r" t="t"/>
                  <a:pathLst>
                    <a:path extrusionOk="0" h="193373" w="36615">
                      <a:moveTo>
                        <a:pt x="36615" y="193373"/>
                      </a:moveTo>
                      <a:lnTo>
                        <a:pt x="0" y="193373"/>
                      </a:lnTo>
                      <a:lnTo>
                        <a:pt x="0" y="0"/>
                      </a:lnTo>
                      <a:lnTo>
                        <a:pt x="36615" y="0"/>
                      </a:lnTo>
                      <a:lnTo>
                        <a:pt x="36615" y="193373"/>
                      </a:lnTo>
                      <a:close/>
                      <a:moveTo>
                        <a:pt x="2278" y="191108"/>
                      </a:moveTo>
                      <a:lnTo>
                        <a:pt x="34350" y="191108"/>
                      </a:lnTo>
                      <a:lnTo>
                        <a:pt x="34350" y="2278"/>
                      </a:lnTo>
                      <a:lnTo>
                        <a:pt x="2278" y="2278"/>
                      </a:lnTo>
                      <a:lnTo>
                        <a:pt x="2278" y="19110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2" name="Google Shape;1052;p28"/>
                <p:cNvSpPr/>
                <p:nvPr/>
              </p:nvSpPr>
              <p:spPr>
                <a:xfrm>
                  <a:off x="1398144" y="1830450"/>
                  <a:ext cx="36615" cy="328796"/>
                </a:xfrm>
                <a:custGeom>
                  <a:rect b="b" l="l" r="r" t="t"/>
                  <a:pathLst>
                    <a:path extrusionOk="0" h="328796" w="36615">
                      <a:moveTo>
                        <a:pt x="36615" y="328796"/>
                      </a:moveTo>
                      <a:lnTo>
                        <a:pt x="0" y="328796"/>
                      </a:lnTo>
                      <a:lnTo>
                        <a:pt x="0" y="0"/>
                      </a:lnTo>
                      <a:lnTo>
                        <a:pt x="36615" y="0"/>
                      </a:lnTo>
                      <a:lnTo>
                        <a:pt x="36615" y="328796"/>
                      </a:lnTo>
                      <a:close/>
                      <a:moveTo>
                        <a:pt x="2266" y="326530"/>
                      </a:moveTo>
                      <a:lnTo>
                        <a:pt x="34338" y="326530"/>
                      </a:lnTo>
                      <a:lnTo>
                        <a:pt x="34338" y="2278"/>
                      </a:lnTo>
                      <a:lnTo>
                        <a:pt x="2266" y="2278"/>
                      </a:lnTo>
                      <a:lnTo>
                        <a:pt x="2266" y="32653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3" name="Google Shape;1053;p28"/>
                <p:cNvSpPr/>
                <p:nvPr/>
              </p:nvSpPr>
              <p:spPr>
                <a:xfrm>
                  <a:off x="1432493" y="1971567"/>
                  <a:ext cx="36603" cy="187679"/>
                </a:xfrm>
                <a:custGeom>
                  <a:rect b="b" l="l" r="r" t="t"/>
                  <a:pathLst>
                    <a:path extrusionOk="0" h="187679" w="36603">
                      <a:moveTo>
                        <a:pt x="36604" y="187679"/>
                      </a:moveTo>
                      <a:lnTo>
                        <a:pt x="0" y="187679"/>
                      </a:lnTo>
                      <a:lnTo>
                        <a:pt x="0" y="0"/>
                      </a:lnTo>
                      <a:lnTo>
                        <a:pt x="36604" y="0"/>
                      </a:lnTo>
                      <a:lnTo>
                        <a:pt x="36604" y="187679"/>
                      </a:lnTo>
                      <a:close/>
                      <a:moveTo>
                        <a:pt x="2266" y="185414"/>
                      </a:moveTo>
                      <a:lnTo>
                        <a:pt x="34326" y="185414"/>
                      </a:lnTo>
                      <a:lnTo>
                        <a:pt x="34326" y="2278"/>
                      </a:lnTo>
                      <a:lnTo>
                        <a:pt x="2266" y="2278"/>
                      </a:lnTo>
                      <a:lnTo>
                        <a:pt x="2266" y="1854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4" name="Google Shape;1054;p28"/>
                <p:cNvSpPr/>
                <p:nvPr/>
              </p:nvSpPr>
              <p:spPr>
                <a:xfrm>
                  <a:off x="779955" y="2082308"/>
                  <a:ext cx="36615" cy="76937"/>
                </a:xfrm>
                <a:custGeom>
                  <a:rect b="b" l="l" r="r" t="t"/>
                  <a:pathLst>
                    <a:path extrusionOk="0" h="76937" w="36615">
                      <a:moveTo>
                        <a:pt x="36616" y="76938"/>
                      </a:moveTo>
                      <a:lnTo>
                        <a:pt x="0" y="76938"/>
                      </a:lnTo>
                      <a:lnTo>
                        <a:pt x="0" y="0"/>
                      </a:lnTo>
                      <a:lnTo>
                        <a:pt x="36616" y="0"/>
                      </a:lnTo>
                      <a:lnTo>
                        <a:pt x="36616" y="76938"/>
                      </a:lnTo>
                      <a:close/>
                      <a:moveTo>
                        <a:pt x="2266" y="74672"/>
                      </a:moveTo>
                      <a:lnTo>
                        <a:pt x="34338" y="74672"/>
                      </a:lnTo>
                      <a:lnTo>
                        <a:pt x="34338"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5" name="Google Shape;1055;p28"/>
                <p:cNvSpPr/>
                <p:nvPr/>
              </p:nvSpPr>
              <p:spPr>
                <a:xfrm>
                  <a:off x="814293" y="1932011"/>
                  <a:ext cx="36615" cy="227234"/>
                </a:xfrm>
                <a:custGeom>
                  <a:rect b="b" l="l" r="r" t="t"/>
                  <a:pathLst>
                    <a:path extrusionOk="0" h="227234" w="36615">
                      <a:moveTo>
                        <a:pt x="36616" y="227235"/>
                      </a:moveTo>
                      <a:lnTo>
                        <a:pt x="0" y="227235"/>
                      </a:lnTo>
                      <a:lnTo>
                        <a:pt x="0" y="0"/>
                      </a:lnTo>
                      <a:lnTo>
                        <a:pt x="36616" y="0"/>
                      </a:lnTo>
                      <a:lnTo>
                        <a:pt x="36616" y="227235"/>
                      </a:lnTo>
                      <a:close/>
                      <a:moveTo>
                        <a:pt x="2278" y="224969"/>
                      </a:moveTo>
                      <a:lnTo>
                        <a:pt x="34350" y="224969"/>
                      </a:lnTo>
                      <a:lnTo>
                        <a:pt x="34350" y="2278"/>
                      </a:lnTo>
                      <a:lnTo>
                        <a:pt x="2278" y="2278"/>
                      </a:lnTo>
                      <a:lnTo>
                        <a:pt x="2278"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6" name="Google Shape;1056;p28"/>
                <p:cNvSpPr/>
                <p:nvPr/>
              </p:nvSpPr>
              <p:spPr>
                <a:xfrm>
                  <a:off x="8486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7" name="Google Shape;1057;p28"/>
                <p:cNvSpPr/>
                <p:nvPr/>
              </p:nvSpPr>
              <p:spPr>
                <a:xfrm>
                  <a:off x="882993" y="2051700"/>
                  <a:ext cx="36603" cy="107545"/>
                </a:xfrm>
                <a:custGeom>
                  <a:rect b="b" l="l" r="r" t="t"/>
                  <a:pathLst>
                    <a:path extrusionOk="0" h="107545" w="36603">
                      <a:moveTo>
                        <a:pt x="36604" y="107546"/>
                      </a:moveTo>
                      <a:lnTo>
                        <a:pt x="0" y="107546"/>
                      </a:lnTo>
                      <a:lnTo>
                        <a:pt x="0" y="0"/>
                      </a:lnTo>
                      <a:lnTo>
                        <a:pt x="36604" y="0"/>
                      </a:lnTo>
                      <a:lnTo>
                        <a:pt x="36604" y="107546"/>
                      </a:lnTo>
                      <a:close/>
                      <a:moveTo>
                        <a:pt x="2266" y="105280"/>
                      </a:moveTo>
                      <a:lnTo>
                        <a:pt x="34326" y="105280"/>
                      </a:lnTo>
                      <a:lnTo>
                        <a:pt x="34326"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8" name="Google Shape;1058;p28"/>
                <p:cNvSpPr/>
                <p:nvPr/>
              </p:nvSpPr>
              <p:spPr>
                <a:xfrm>
                  <a:off x="917319"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9" name="Google Shape;1059;p28"/>
                <p:cNvSpPr/>
                <p:nvPr/>
              </p:nvSpPr>
              <p:spPr>
                <a:xfrm>
                  <a:off x="951669"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0" name="Google Shape;1060;p28"/>
                <p:cNvSpPr/>
                <p:nvPr/>
              </p:nvSpPr>
              <p:spPr>
                <a:xfrm>
                  <a:off x="5395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1" name="Google Shape;1061;p28"/>
                <p:cNvSpPr/>
                <p:nvPr/>
              </p:nvSpPr>
              <p:spPr>
                <a:xfrm>
                  <a:off x="5738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062" name="Google Shape;1062;p28"/>
            <p:cNvGrpSpPr/>
            <p:nvPr/>
          </p:nvGrpSpPr>
          <p:grpSpPr>
            <a:xfrm>
              <a:off x="4991726" y="1186137"/>
              <a:ext cx="1691802" cy="1806264"/>
              <a:chOff x="2885336" y="0"/>
              <a:chExt cx="6422939" cy="6857495"/>
            </a:xfrm>
          </p:grpSpPr>
          <p:sp>
            <p:nvSpPr>
              <p:cNvPr id="1063" name="Google Shape;1063;p28"/>
              <p:cNvSpPr/>
              <p:nvPr/>
            </p:nvSpPr>
            <p:spPr>
              <a:xfrm rot="-798371">
                <a:off x="4516227" y="4246402"/>
                <a:ext cx="696080" cy="696080"/>
              </a:xfrm>
              <a:custGeom>
                <a:rect b="b" l="l" r="r" t="t"/>
                <a:pathLst>
                  <a:path extrusionOk="0" h="696548" w="696548">
                    <a:moveTo>
                      <a:pt x="696549" y="348274"/>
                    </a:moveTo>
                    <a:cubicBezTo>
                      <a:pt x="696549" y="540621"/>
                      <a:pt x="540621" y="696549"/>
                      <a:pt x="348274" y="696549"/>
                    </a:cubicBezTo>
                    <a:cubicBezTo>
                      <a:pt x="155928" y="696549"/>
                      <a:pt x="0" y="540621"/>
                      <a:pt x="0" y="348274"/>
                    </a:cubicBezTo>
                    <a:cubicBezTo>
                      <a:pt x="0" y="155928"/>
                      <a:pt x="155928" y="0"/>
                      <a:pt x="348274" y="0"/>
                    </a:cubicBezTo>
                    <a:cubicBezTo>
                      <a:pt x="540621" y="0"/>
                      <a:pt x="696549" y="155928"/>
                      <a:pt x="696549" y="3482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4" name="Google Shape;1064;p28"/>
              <p:cNvSpPr/>
              <p:nvPr/>
            </p:nvSpPr>
            <p:spPr>
              <a:xfrm>
                <a:off x="5099098" y="5696058"/>
                <a:ext cx="1161437" cy="1161437"/>
              </a:xfrm>
              <a:custGeom>
                <a:rect b="b" l="l" r="r" t="t"/>
                <a:pathLst>
                  <a:path extrusionOk="0" h="1161437" w="1161437">
                    <a:moveTo>
                      <a:pt x="1161437" y="580719"/>
                    </a:moveTo>
                    <a:cubicBezTo>
                      <a:pt x="1161437" y="901441"/>
                      <a:pt x="901441" y="1161438"/>
                      <a:pt x="580719" y="1161438"/>
                    </a:cubicBezTo>
                    <a:cubicBezTo>
                      <a:pt x="259997" y="1161438"/>
                      <a:pt x="0" y="901441"/>
                      <a:pt x="0" y="580719"/>
                    </a:cubicBezTo>
                    <a:cubicBezTo>
                      <a:pt x="0" y="259997"/>
                      <a:pt x="259997" y="0"/>
                      <a:pt x="580719" y="0"/>
                    </a:cubicBezTo>
                    <a:cubicBezTo>
                      <a:pt x="901441" y="0"/>
                      <a:pt x="1161437" y="259997"/>
                      <a:pt x="1161437" y="5807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5" name="Google Shape;1065;p28"/>
              <p:cNvSpPr/>
              <p:nvPr/>
            </p:nvSpPr>
            <p:spPr>
              <a:xfrm>
                <a:off x="5088181" y="6242571"/>
                <a:ext cx="1183382" cy="343236"/>
              </a:xfrm>
              <a:custGeom>
                <a:rect b="b" l="l" r="r" t="t"/>
                <a:pathLst>
                  <a:path extrusionOk="0" h="343236" w="1183382">
                    <a:moveTo>
                      <a:pt x="591635" y="343236"/>
                    </a:moveTo>
                    <a:cubicBezTo>
                      <a:pt x="265419" y="343236"/>
                      <a:pt x="0" y="194208"/>
                      <a:pt x="0" y="10973"/>
                    </a:cubicBezTo>
                    <a:cubicBezTo>
                      <a:pt x="0" y="4927"/>
                      <a:pt x="4871" y="0"/>
                      <a:pt x="10973" y="0"/>
                    </a:cubicBezTo>
                    <a:cubicBezTo>
                      <a:pt x="17075" y="0"/>
                      <a:pt x="21946" y="4871"/>
                      <a:pt x="21946" y="10973"/>
                    </a:cubicBezTo>
                    <a:cubicBezTo>
                      <a:pt x="21946" y="182115"/>
                      <a:pt x="277567" y="321346"/>
                      <a:pt x="591691" y="321346"/>
                    </a:cubicBezTo>
                    <a:cubicBezTo>
                      <a:pt x="905816" y="321346"/>
                      <a:pt x="1161437" y="182115"/>
                      <a:pt x="1161437" y="10973"/>
                    </a:cubicBezTo>
                    <a:cubicBezTo>
                      <a:pt x="1161437" y="4927"/>
                      <a:pt x="1166308" y="0"/>
                      <a:pt x="1172410" y="0"/>
                    </a:cubicBezTo>
                    <a:cubicBezTo>
                      <a:pt x="1178512" y="0"/>
                      <a:pt x="1183383" y="4871"/>
                      <a:pt x="1183383" y="10973"/>
                    </a:cubicBezTo>
                    <a:cubicBezTo>
                      <a:pt x="1183383" y="194208"/>
                      <a:pt x="917964" y="343236"/>
                      <a:pt x="591747" y="3432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6" name="Google Shape;1066;p28"/>
              <p:cNvSpPr/>
              <p:nvPr/>
            </p:nvSpPr>
            <p:spPr>
              <a:xfrm>
                <a:off x="4671124" y="4007647"/>
                <a:ext cx="2063630" cy="2400308"/>
              </a:xfrm>
              <a:custGeom>
                <a:rect b="b" l="l" r="r" t="t"/>
                <a:pathLst>
                  <a:path extrusionOk="0" h="2400308" w="2063630">
                    <a:moveTo>
                      <a:pt x="1951457" y="0"/>
                    </a:moveTo>
                    <a:lnTo>
                      <a:pt x="238861" y="0"/>
                    </a:lnTo>
                    <a:lnTo>
                      <a:pt x="16774" y="1206840"/>
                    </a:lnTo>
                    <a:cubicBezTo>
                      <a:pt x="-66642" y="1659972"/>
                      <a:pt x="167034" y="2112152"/>
                      <a:pt x="584896" y="2306248"/>
                    </a:cubicBezTo>
                    <a:lnTo>
                      <a:pt x="584896" y="2306248"/>
                    </a:lnTo>
                    <a:cubicBezTo>
                      <a:pt x="869629" y="2438537"/>
                      <a:pt x="1199709" y="2430923"/>
                      <a:pt x="1478059" y="2285702"/>
                    </a:cubicBezTo>
                    <a:lnTo>
                      <a:pt x="1520551" y="2263532"/>
                    </a:lnTo>
                    <a:cubicBezTo>
                      <a:pt x="1881701" y="2075091"/>
                      <a:pt x="2094384" y="1688244"/>
                      <a:pt x="2060010" y="1282362"/>
                    </a:cubicBezTo>
                    <a:lnTo>
                      <a:pt x="1951401" y="5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7" name="Google Shape;1067;p28"/>
              <p:cNvSpPr/>
              <p:nvPr/>
            </p:nvSpPr>
            <p:spPr>
              <a:xfrm>
                <a:off x="5808744" y="3996711"/>
                <a:ext cx="585620" cy="2394721"/>
              </a:xfrm>
              <a:custGeom>
                <a:rect b="b" l="l" r="r" t="t"/>
                <a:pathLst>
                  <a:path extrusionOk="0" h="2394721" w="585620">
                    <a:moveTo>
                      <a:pt x="10919" y="2394721"/>
                    </a:moveTo>
                    <a:cubicBezTo>
                      <a:pt x="5713" y="2394721"/>
                      <a:pt x="1066" y="2390970"/>
                      <a:pt x="170" y="2385652"/>
                    </a:cubicBezTo>
                    <a:cubicBezTo>
                      <a:pt x="-893" y="2379661"/>
                      <a:pt x="3138" y="2374007"/>
                      <a:pt x="9072" y="2373000"/>
                    </a:cubicBezTo>
                    <a:cubicBezTo>
                      <a:pt x="473456" y="2292103"/>
                      <a:pt x="596508" y="1762721"/>
                      <a:pt x="556816" y="1294194"/>
                    </a:cubicBezTo>
                    <a:lnTo>
                      <a:pt x="448208" y="11888"/>
                    </a:lnTo>
                    <a:cubicBezTo>
                      <a:pt x="447704" y="5842"/>
                      <a:pt x="452183" y="579"/>
                      <a:pt x="458173" y="75"/>
                    </a:cubicBezTo>
                    <a:cubicBezTo>
                      <a:pt x="463379" y="-653"/>
                      <a:pt x="469482" y="3994"/>
                      <a:pt x="469986" y="10040"/>
                    </a:cubicBezTo>
                    <a:lnTo>
                      <a:pt x="578594" y="1292346"/>
                    </a:lnTo>
                    <a:cubicBezTo>
                      <a:pt x="619070" y="1770503"/>
                      <a:pt x="491707" y="2311137"/>
                      <a:pt x="12823" y="2394497"/>
                    </a:cubicBezTo>
                    <a:cubicBezTo>
                      <a:pt x="12207" y="2394609"/>
                      <a:pt x="11535" y="2394665"/>
                      <a:pt x="10919" y="23946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8" name="Google Shape;1068;p28"/>
              <p:cNvSpPr/>
              <p:nvPr/>
            </p:nvSpPr>
            <p:spPr>
              <a:xfrm>
                <a:off x="4987522" y="4667806"/>
                <a:ext cx="1080988" cy="551550"/>
              </a:xfrm>
              <a:custGeom>
                <a:rect b="b" l="l" r="r" t="t"/>
                <a:pathLst>
                  <a:path extrusionOk="0" h="551550" w="1080988">
                    <a:moveTo>
                      <a:pt x="1080989" y="276055"/>
                    </a:moveTo>
                    <a:cubicBezTo>
                      <a:pt x="1080989" y="352025"/>
                      <a:pt x="1053221" y="421053"/>
                      <a:pt x="1008658" y="470767"/>
                    </a:cubicBezTo>
                    <a:cubicBezTo>
                      <a:pt x="964095" y="520536"/>
                      <a:pt x="902345" y="551551"/>
                      <a:pt x="834325" y="551551"/>
                    </a:cubicBezTo>
                    <a:lnTo>
                      <a:pt x="246664" y="551551"/>
                    </a:lnTo>
                    <a:cubicBezTo>
                      <a:pt x="110624" y="551551"/>
                      <a:pt x="0" y="427995"/>
                      <a:pt x="0" y="276055"/>
                    </a:cubicBezTo>
                    <a:cubicBezTo>
                      <a:pt x="0" y="200086"/>
                      <a:pt x="27768" y="130554"/>
                      <a:pt x="72331" y="80784"/>
                    </a:cubicBezTo>
                    <a:cubicBezTo>
                      <a:pt x="116894" y="31015"/>
                      <a:pt x="178644" y="0"/>
                      <a:pt x="246664" y="0"/>
                    </a:cubicBezTo>
                    <a:lnTo>
                      <a:pt x="834325" y="0"/>
                    </a:lnTo>
                    <a:cubicBezTo>
                      <a:pt x="970365" y="0"/>
                      <a:pt x="1080989" y="123556"/>
                      <a:pt x="1080989" y="2760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9" name="Google Shape;1069;p28"/>
              <p:cNvSpPr/>
              <p:nvPr/>
            </p:nvSpPr>
            <p:spPr>
              <a:xfrm>
                <a:off x="4976605" y="4656890"/>
                <a:ext cx="1102934" cy="573440"/>
              </a:xfrm>
              <a:custGeom>
                <a:rect b="b" l="l" r="r" t="t"/>
                <a:pathLst>
                  <a:path extrusionOk="0" h="573440" w="1102934">
                    <a:moveTo>
                      <a:pt x="845242" y="573441"/>
                    </a:moveTo>
                    <a:lnTo>
                      <a:pt x="257581" y="573441"/>
                    </a:lnTo>
                    <a:cubicBezTo>
                      <a:pt x="115550" y="573441"/>
                      <a:pt x="0" y="444958"/>
                      <a:pt x="0" y="286972"/>
                    </a:cubicBezTo>
                    <a:cubicBezTo>
                      <a:pt x="0" y="211562"/>
                      <a:pt x="27376" y="137720"/>
                      <a:pt x="75130" y="84423"/>
                    </a:cubicBezTo>
                    <a:cubicBezTo>
                      <a:pt x="123892" y="29951"/>
                      <a:pt x="188665" y="0"/>
                      <a:pt x="257637" y="0"/>
                    </a:cubicBezTo>
                    <a:lnTo>
                      <a:pt x="845297" y="0"/>
                    </a:lnTo>
                    <a:cubicBezTo>
                      <a:pt x="987328" y="0"/>
                      <a:pt x="1102934" y="128762"/>
                      <a:pt x="1102934" y="286972"/>
                    </a:cubicBezTo>
                    <a:cubicBezTo>
                      <a:pt x="1102934" y="363110"/>
                      <a:pt x="1076230" y="434881"/>
                      <a:pt x="1027804" y="488961"/>
                    </a:cubicBezTo>
                    <a:cubicBezTo>
                      <a:pt x="979042" y="543434"/>
                      <a:pt x="914213" y="573385"/>
                      <a:pt x="845297" y="573385"/>
                    </a:cubicBezTo>
                    <a:close/>
                    <a:moveTo>
                      <a:pt x="257581" y="21889"/>
                    </a:moveTo>
                    <a:cubicBezTo>
                      <a:pt x="194991" y="21889"/>
                      <a:pt x="135928" y="49266"/>
                      <a:pt x="91365" y="99035"/>
                    </a:cubicBezTo>
                    <a:cubicBezTo>
                      <a:pt x="47194" y="148413"/>
                      <a:pt x="21834" y="216881"/>
                      <a:pt x="21834" y="286972"/>
                    </a:cubicBezTo>
                    <a:cubicBezTo>
                      <a:pt x="21834" y="432866"/>
                      <a:pt x="127587" y="551551"/>
                      <a:pt x="257525" y="551551"/>
                    </a:cubicBezTo>
                    <a:lnTo>
                      <a:pt x="845186" y="551551"/>
                    </a:lnTo>
                    <a:cubicBezTo>
                      <a:pt x="907831" y="551551"/>
                      <a:pt x="966838" y="524119"/>
                      <a:pt x="1011401" y="474406"/>
                    </a:cubicBezTo>
                    <a:cubicBezTo>
                      <a:pt x="1056244" y="424300"/>
                      <a:pt x="1080933" y="357792"/>
                      <a:pt x="1080933" y="287028"/>
                    </a:cubicBezTo>
                    <a:cubicBezTo>
                      <a:pt x="1080933" y="140855"/>
                      <a:pt x="975180" y="21946"/>
                      <a:pt x="845186" y="21946"/>
                    </a:cubicBezTo>
                    <a:lnTo>
                      <a:pt x="257525" y="2194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0" name="Google Shape;1070;p28"/>
              <p:cNvSpPr/>
              <p:nvPr/>
            </p:nvSpPr>
            <p:spPr>
              <a:xfrm>
                <a:off x="5047985" y="4724238"/>
                <a:ext cx="960175" cy="438632"/>
              </a:xfrm>
              <a:custGeom>
                <a:rect b="b" l="l" r="r" t="t"/>
                <a:pathLst>
                  <a:path extrusionOk="0" h="438632" w="960175">
                    <a:moveTo>
                      <a:pt x="960120" y="219568"/>
                    </a:moveTo>
                    <a:cubicBezTo>
                      <a:pt x="960120" y="279974"/>
                      <a:pt x="935431" y="334838"/>
                      <a:pt x="895907" y="374419"/>
                    </a:cubicBezTo>
                    <a:cubicBezTo>
                      <a:pt x="856326" y="413999"/>
                      <a:pt x="801462" y="438632"/>
                      <a:pt x="741056" y="438632"/>
                    </a:cubicBezTo>
                    <a:lnTo>
                      <a:pt x="219064" y="438632"/>
                    </a:lnTo>
                    <a:cubicBezTo>
                      <a:pt x="98251" y="438632"/>
                      <a:pt x="0" y="340381"/>
                      <a:pt x="0" y="219512"/>
                    </a:cubicBezTo>
                    <a:cubicBezTo>
                      <a:pt x="0" y="159106"/>
                      <a:pt x="24689" y="103794"/>
                      <a:pt x="64213" y="64213"/>
                    </a:cubicBezTo>
                    <a:cubicBezTo>
                      <a:pt x="103794" y="24633"/>
                      <a:pt x="158658" y="0"/>
                      <a:pt x="219064" y="0"/>
                    </a:cubicBezTo>
                    <a:lnTo>
                      <a:pt x="741056" y="0"/>
                    </a:lnTo>
                    <a:cubicBezTo>
                      <a:pt x="861869" y="0"/>
                      <a:pt x="960176" y="98251"/>
                      <a:pt x="960176" y="21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1" name="Google Shape;1071;p28"/>
              <p:cNvSpPr/>
              <p:nvPr/>
            </p:nvSpPr>
            <p:spPr>
              <a:xfrm>
                <a:off x="5047929" y="4724238"/>
                <a:ext cx="319890" cy="438632"/>
              </a:xfrm>
              <a:custGeom>
                <a:rect b="b" l="l" r="r" t="t"/>
                <a:pathLst>
                  <a:path extrusionOk="0" h="438632" w="319890">
                    <a:moveTo>
                      <a:pt x="319891" y="438632"/>
                    </a:moveTo>
                    <a:lnTo>
                      <a:pt x="219064" y="438632"/>
                    </a:lnTo>
                    <a:cubicBezTo>
                      <a:pt x="98251" y="438632"/>
                      <a:pt x="0" y="340381"/>
                      <a:pt x="0" y="219512"/>
                    </a:cubicBezTo>
                    <a:cubicBezTo>
                      <a:pt x="0" y="159106"/>
                      <a:pt x="24689" y="103794"/>
                      <a:pt x="64213" y="64213"/>
                    </a:cubicBezTo>
                    <a:cubicBezTo>
                      <a:pt x="103794" y="24633"/>
                      <a:pt x="158658" y="0"/>
                      <a:pt x="219064" y="0"/>
                    </a:cubicBezTo>
                    <a:lnTo>
                      <a:pt x="319891" y="0"/>
                    </a:lnTo>
                    <a:cubicBezTo>
                      <a:pt x="259484" y="0"/>
                      <a:pt x="204620" y="24689"/>
                      <a:pt x="165040" y="64213"/>
                    </a:cubicBezTo>
                    <a:cubicBezTo>
                      <a:pt x="125459" y="103794"/>
                      <a:pt x="100771" y="159106"/>
                      <a:pt x="100771" y="219512"/>
                    </a:cubicBezTo>
                    <a:cubicBezTo>
                      <a:pt x="100771" y="340325"/>
                      <a:pt x="199022" y="438632"/>
                      <a:pt x="319891" y="43863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2" name="Google Shape;1072;p28"/>
              <p:cNvSpPr/>
              <p:nvPr/>
            </p:nvSpPr>
            <p:spPr>
              <a:xfrm>
                <a:off x="5211177" y="4808269"/>
                <a:ext cx="654840" cy="270610"/>
              </a:xfrm>
              <a:custGeom>
                <a:rect b="b" l="l" r="r" t="t"/>
                <a:pathLst>
                  <a:path extrusionOk="0" h="270610" w="654840">
                    <a:moveTo>
                      <a:pt x="426819" y="270569"/>
                    </a:moveTo>
                    <a:cubicBezTo>
                      <a:pt x="421053" y="270569"/>
                      <a:pt x="415679" y="267546"/>
                      <a:pt x="412712" y="262508"/>
                    </a:cubicBezTo>
                    <a:lnTo>
                      <a:pt x="285573" y="48258"/>
                    </a:lnTo>
                    <a:lnTo>
                      <a:pt x="154851" y="262675"/>
                    </a:lnTo>
                    <a:cubicBezTo>
                      <a:pt x="151716" y="267826"/>
                      <a:pt x="145558" y="271241"/>
                      <a:pt x="139959" y="270513"/>
                    </a:cubicBezTo>
                    <a:cubicBezTo>
                      <a:pt x="133913" y="270177"/>
                      <a:pt x="128538" y="266594"/>
                      <a:pt x="125963" y="261108"/>
                    </a:cubicBezTo>
                    <a:lnTo>
                      <a:pt x="76530" y="155970"/>
                    </a:lnTo>
                    <a:lnTo>
                      <a:pt x="16403" y="155970"/>
                    </a:lnTo>
                    <a:cubicBezTo>
                      <a:pt x="7334" y="155970"/>
                      <a:pt x="0" y="148637"/>
                      <a:pt x="0" y="139567"/>
                    </a:cubicBezTo>
                    <a:cubicBezTo>
                      <a:pt x="0" y="130498"/>
                      <a:pt x="7334" y="123164"/>
                      <a:pt x="16403" y="123164"/>
                    </a:cubicBezTo>
                    <a:lnTo>
                      <a:pt x="86999" y="123164"/>
                    </a:lnTo>
                    <a:cubicBezTo>
                      <a:pt x="93381" y="123164"/>
                      <a:pt x="99147" y="126859"/>
                      <a:pt x="101834" y="132569"/>
                    </a:cubicBezTo>
                    <a:lnTo>
                      <a:pt x="142702" y="219512"/>
                    </a:lnTo>
                    <a:lnTo>
                      <a:pt x="271745" y="7894"/>
                    </a:lnTo>
                    <a:cubicBezTo>
                      <a:pt x="274768" y="2967"/>
                      <a:pt x="281206" y="1512"/>
                      <a:pt x="285853" y="0"/>
                    </a:cubicBezTo>
                    <a:cubicBezTo>
                      <a:pt x="291619" y="0"/>
                      <a:pt x="296937" y="3079"/>
                      <a:pt x="299849" y="8062"/>
                    </a:cubicBezTo>
                    <a:lnTo>
                      <a:pt x="422789" y="215257"/>
                    </a:lnTo>
                    <a:lnTo>
                      <a:pt x="452124" y="129938"/>
                    </a:lnTo>
                    <a:cubicBezTo>
                      <a:pt x="454363" y="123332"/>
                      <a:pt x="460634" y="118853"/>
                      <a:pt x="467632" y="118853"/>
                    </a:cubicBezTo>
                    <a:lnTo>
                      <a:pt x="638438" y="118853"/>
                    </a:lnTo>
                    <a:cubicBezTo>
                      <a:pt x="647507" y="118853"/>
                      <a:pt x="654841" y="126187"/>
                      <a:pt x="654841" y="135257"/>
                    </a:cubicBezTo>
                    <a:cubicBezTo>
                      <a:pt x="654841" y="144326"/>
                      <a:pt x="647507" y="151660"/>
                      <a:pt x="638438" y="151660"/>
                    </a:cubicBezTo>
                    <a:lnTo>
                      <a:pt x="479332" y="151660"/>
                    </a:lnTo>
                    <a:lnTo>
                      <a:pt x="442271" y="259429"/>
                    </a:lnTo>
                    <a:cubicBezTo>
                      <a:pt x="440199" y="265474"/>
                      <a:pt x="434769" y="269729"/>
                      <a:pt x="428443" y="270401"/>
                    </a:cubicBezTo>
                    <a:cubicBezTo>
                      <a:pt x="427883" y="270457"/>
                      <a:pt x="427323" y="270457"/>
                      <a:pt x="426763" y="2704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3" name="Google Shape;1073;p28"/>
              <p:cNvSpPr/>
              <p:nvPr/>
            </p:nvSpPr>
            <p:spPr>
              <a:xfrm>
                <a:off x="3749611" y="2036014"/>
                <a:ext cx="838005" cy="1272844"/>
              </a:xfrm>
              <a:custGeom>
                <a:rect b="b" l="l" r="r" t="t"/>
                <a:pathLst>
                  <a:path extrusionOk="0" h="1272844" w="838005">
                    <a:moveTo>
                      <a:pt x="636422" y="0"/>
                    </a:moveTo>
                    <a:cubicBezTo>
                      <a:pt x="284957" y="0"/>
                      <a:pt x="0" y="284957"/>
                      <a:pt x="0" y="636422"/>
                    </a:cubicBezTo>
                    <a:cubicBezTo>
                      <a:pt x="0" y="987888"/>
                      <a:pt x="284957" y="1272845"/>
                      <a:pt x="636422" y="1272845"/>
                    </a:cubicBezTo>
                    <a:cubicBezTo>
                      <a:pt x="905200" y="891092"/>
                      <a:pt x="905200" y="381697"/>
                      <a:pt x="636422"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4" name="Google Shape;1074;p28"/>
              <p:cNvSpPr/>
              <p:nvPr/>
            </p:nvSpPr>
            <p:spPr>
              <a:xfrm>
                <a:off x="3759210" y="2606319"/>
                <a:ext cx="724125" cy="532852"/>
              </a:xfrm>
              <a:custGeom>
                <a:rect b="b" l="l" r="r" t="t"/>
                <a:pathLst>
                  <a:path extrusionOk="0" h="532852" w="724125">
                    <a:moveTo>
                      <a:pt x="687454" y="532853"/>
                    </a:moveTo>
                    <a:cubicBezTo>
                      <a:pt x="44593" y="532853"/>
                      <a:pt x="422" y="17019"/>
                      <a:pt x="31" y="11701"/>
                    </a:cubicBezTo>
                    <a:cubicBezTo>
                      <a:pt x="-417" y="5654"/>
                      <a:pt x="4117" y="448"/>
                      <a:pt x="10164" y="0"/>
                    </a:cubicBezTo>
                    <a:cubicBezTo>
                      <a:pt x="16098" y="168"/>
                      <a:pt x="21416" y="4087"/>
                      <a:pt x="21864" y="10133"/>
                    </a:cubicBezTo>
                    <a:cubicBezTo>
                      <a:pt x="23376" y="30847"/>
                      <a:pt x="65531" y="510963"/>
                      <a:pt x="686838" y="510963"/>
                    </a:cubicBezTo>
                    <a:cubicBezTo>
                      <a:pt x="695460" y="510963"/>
                      <a:pt x="704081" y="510851"/>
                      <a:pt x="712927" y="510683"/>
                    </a:cubicBezTo>
                    <a:lnTo>
                      <a:pt x="713151" y="510683"/>
                    </a:lnTo>
                    <a:cubicBezTo>
                      <a:pt x="719085" y="510683"/>
                      <a:pt x="723955" y="515442"/>
                      <a:pt x="724123" y="521376"/>
                    </a:cubicBezTo>
                    <a:cubicBezTo>
                      <a:pt x="724235" y="527422"/>
                      <a:pt x="719477" y="532405"/>
                      <a:pt x="713430" y="532573"/>
                    </a:cubicBezTo>
                    <a:cubicBezTo>
                      <a:pt x="704697" y="532741"/>
                      <a:pt x="695964" y="532853"/>
                      <a:pt x="687454" y="53285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5" name="Google Shape;1075;p28"/>
              <p:cNvSpPr/>
              <p:nvPr/>
            </p:nvSpPr>
            <p:spPr>
              <a:xfrm>
                <a:off x="3911124" y="825255"/>
                <a:ext cx="3537440" cy="3537682"/>
              </a:xfrm>
              <a:custGeom>
                <a:rect b="b" l="l" r="r" t="t"/>
                <a:pathLst>
                  <a:path extrusionOk="0" h="3537682" w="3537440">
                    <a:moveTo>
                      <a:pt x="3537440" y="2006063"/>
                    </a:moveTo>
                    <a:cubicBezTo>
                      <a:pt x="3537440" y="1029260"/>
                      <a:pt x="2745551" y="0"/>
                      <a:pt x="1768748" y="0"/>
                    </a:cubicBezTo>
                    <a:cubicBezTo>
                      <a:pt x="791945" y="0"/>
                      <a:pt x="0" y="1029204"/>
                      <a:pt x="0" y="2006063"/>
                    </a:cubicBezTo>
                    <a:cubicBezTo>
                      <a:pt x="0" y="2883495"/>
                      <a:pt x="487170" y="3468916"/>
                      <a:pt x="1501706" y="3532010"/>
                    </a:cubicBezTo>
                    <a:cubicBezTo>
                      <a:pt x="2660736" y="3604117"/>
                      <a:pt x="3537384" y="2982922"/>
                      <a:pt x="3537384" y="200606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6" name="Google Shape;1076;p28"/>
              <p:cNvSpPr/>
              <p:nvPr/>
            </p:nvSpPr>
            <p:spPr>
              <a:xfrm>
                <a:off x="5402021" y="3187718"/>
                <a:ext cx="1720340" cy="1184494"/>
              </a:xfrm>
              <a:custGeom>
                <a:rect b="b" l="l" r="r" t="t"/>
                <a:pathLst>
                  <a:path extrusionOk="0" h="1184494" w="1720340">
                    <a:moveTo>
                      <a:pt x="61698" y="1184494"/>
                    </a:moveTo>
                    <a:cubicBezTo>
                      <a:pt x="44735" y="1184494"/>
                      <a:pt x="27772" y="1184326"/>
                      <a:pt x="10697" y="1183878"/>
                    </a:cubicBezTo>
                    <a:cubicBezTo>
                      <a:pt x="4651" y="1183711"/>
                      <a:pt x="-164" y="1178728"/>
                      <a:pt x="4" y="1172682"/>
                    </a:cubicBezTo>
                    <a:cubicBezTo>
                      <a:pt x="172" y="1166635"/>
                      <a:pt x="5658" y="1161653"/>
                      <a:pt x="11201" y="1161989"/>
                    </a:cubicBezTo>
                    <a:cubicBezTo>
                      <a:pt x="841439" y="1181583"/>
                      <a:pt x="1519905" y="717926"/>
                      <a:pt x="1698773" y="8277"/>
                    </a:cubicBezTo>
                    <a:cubicBezTo>
                      <a:pt x="1700284" y="2399"/>
                      <a:pt x="1706275" y="-1128"/>
                      <a:pt x="1712097" y="328"/>
                    </a:cubicBezTo>
                    <a:cubicBezTo>
                      <a:pt x="1717975" y="1783"/>
                      <a:pt x="1721502" y="7718"/>
                      <a:pt x="1719991" y="13596"/>
                    </a:cubicBezTo>
                    <a:cubicBezTo>
                      <a:pt x="1542299" y="718710"/>
                      <a:pt x="879340" y="1184438"/>
                      <a:pt x="61698" y="11844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7" name="Google Shape;1077;p28"/>
              <p:cNvSpPr/>
              <p:nvPr/>
            </p:nvSpPr>
            <p:spPr>
              <a:xfrm>
                <a:off x="5144219" y="868711"/>
                <a:ext cx="929319" cy="455190"/>
              </a:xfrm>
              <a:custGeom>
                <a:rect b="b" l="l" r="r" t="t"/>
                <a:pathLst>
                  <a:path extrusionOk="0" h="455190" w="929319">
                    <a:moveTo>
                      <a:pt x="555023" y="455190"/>
                    </a:moveTo>
                    <a:cubicBezTo>
                      <a:pt x="541755" y="455190"/>
                      <a:pt x="528431" y="454238"/>
                      <a:pt x="514995" y="452279"/>
                    </a:cubicBezTo>
                    <a:cubicBezTo>
                      <a:pt x="395246" y="434868"/>
                      <a:pt x="275497" y="433189"/>
                      <a:pt x="158883" y="447408"/>
                    </a:cubicBezTo>
                    <a:cubicBezTo>
                      <a:pt x="108889" y="453735"/>
                      <a:pt x="60575" y="433133"/>
                      <a:pt x="29673" y="392824"/>
                    </a:cubicBezTo>
                    <a:cubicBezTo>
                      <a:pt x="-1399" y="352236"/>
                      <a:pt x="-8564" y="299892"/>
                      <a:pt x="10526" y="252809"/>
                    </a:cubicBezTo>
                    <a:cubicBezTo>
                      <a:pt x="50498" y="154278"/>
                      <a:pt x="88679" y="78644"/>
                      <a:pt x="134250" y="7545"/>
                    </a:cubicBezTo>
                    <a:cubicBezTo>
                      <a:pt x="139177" y="-69"/>
                      <a:pt x="149254" y="-2308"/>
                      <a:pt x="156923" y="2618"/>
                    </a:cubicBezTo>
                    <a:cubicBezTo>
                      <a:pt x="164537" y="7489"/>
                      <a:pt x="166776" y="17678"/>
                      <a:pt x="161850" y="25292"/>
                    </a:cubicBezTo>
                    <a:cubicBezTo>
                      <a:pt x="117399" y="94599"/>
                      <a:pt x="80114" y="168554"/>
                      <a:pt x="40925" y="265182"/>
                    </a:cubicBezTo>
                    <a:cubicBezTo>
                      <a:pt x="26257" y="301403"/>
                      <a:pt x="31744" y="341655"/>
                      <a:pt x="55705" y="372894"/>
                    </a:cubicBezTo>
                    <a:cubicBezTo>
                      <a:pt x="79442" y="403853"/>
                      <a:pt x="116559" y="419585"/>
                      <a:pt x="154852" y="414882"/>
                    </a:cubicBezTo>
                    <a:cubicBezTo>
                      <a:pt x="274265" y="400214"/>
                      <a:pt x="397037" y="401950"/>
                      <a:pt x="519698" y="419809"/>
                    </a:cubicBezTo>
                    <a:cubicBezTo>
                      <a:pt x="630825" y="436156"/>
                      <a:pt x="739769" y="374182"/>
                      <a:pt x="784780" y="269436"/>
                    </a:cubicBezTo>
                    <a:cubicBezTo>
                      <a:pt x="854648" y="106916"/>
                      <a:pt x="897643" y="16894"/>
                      <a:pt x="898091" y="15998"/>
                    </a:cubicBezTo>
                    <a:cubicBezTo>
                      <a:pt x="902010" y="7825"/>
                      <a:pt x="911807" y="4410"/>
                      <a:pt x="919981" y="8272"/>
                    </a:cubicBezTo>
                    <a:cubicBezTo>
                      <a:pt x="928155" y="12191"/>
                      <a:pt x="931626" y="21989"/>
                      <a:pt x="927707" y="30162"/>
                    </a:cubicBezTo>
                    <a:cubicBezTo>
                      <a:pt x="927259" y="31058"/>
                      <a:pt x="884487" y="120576"/>
                      <a:pt x="814955" y="282369"/>
                    </a:cubicBezTo>
                    <a:cubicBezTo>
                      <a:pt x="769441" y="388122"/>
                      <a:pt x="666095" y="455190"/>
                      <a:pt x="554911" y="455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8" name="Google Shape;1078;p28"/>
              <p:cNvSpPr/>
              <p:nvPr/>
            </p:nvSpPr>
            <p:spPr>
              <a:xfrm>
                <a:off x="6013229" y="952168"/>
                <a:ext cx="1031073" cy="1140501"/>
              </a:xfrm>
              <a:custGeom>
                <a:rect b="b" l="l" r="r" t="t"/>
                <a:pathLst>
                  <a:path extrusionOk="0" h="1140501" w="1031073">
                    <a:moveTo>
                      <a:pt x="1020105" y="1140445"/>
                    </a:moveTo>
                    <a:cubicBezTo>
                      <a:pt x="1015738" y="1140445"/>
                      <a:pt x="1011651" y="1137814"/>
                      <a:pt x="1009915" y="1133559"/>
                    </a:cubicBezTo>
                    <a:cubicBezTo>
                      <a:pt x="812965" y="636256"/>
                      <a:pt x="437818" y="220298"/>
                      <a:pt x="6352" y="20884"/>
                    </a:cubicBezTo>
                    <a:cubicBezTo>
                      <a:pt x="866" y="18365"/>
                      <a:pt x="-1541" y="11870"/>
                      <a:pt x="1034" y="6328"/>
                    </a:cubicBezTo>
                    <a:cubicBezTo>
                      <a:pt x="3553" y="842"/>
                      <a:pt x="10047" y="-1510"/>
                      <a:pt x="15590" y="1010"/>
                    </a:cubicBezTo>
                    <a:cubicBezTo>
                      <a:pt x="451982" y="202775"/>
                      <a:pt x="831272" y="623156"/>
                      <a:pt x="1030294" y="1125498"/>
                    </a:cubicBezTo>
                    <a:cubicBezTo>
                      <a:pt x="1032533" y="1131096"/>
                      <a:pt x="1029790" y="1137478"/>
                      <a:pt x="1024136" y="1139718"/>
                    </a:cubicBezTo>
                    <a:cubicBezTo>
                      <a:pt x="1022792" y="1140278"/>
                      <a:pt x="1021448" y="1140501"/>
                      <a:pt x="1020105" y="114050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9" name="Google Shape;1079;p28"/>
              <p:cNvSpPr/>
              <p:nvPr/>
            </p:nvSpPr>
            <p:spPr>
              <a:xfrm>
                <a:off x="4847568" y="4114639"/>
                <a:ext cx="1801883" cy="264739"/>
              </a:xfrm>
              <a:custGeom>
                <a:rect b="b" l="l" r="r" t="t"/>
                <a:pathLst>
                  <a:path extrusionOk="0" h="264739" w="1801883">
                    <a:moveTo>
                      <a:pt x="745810" y="264683"/>
                    </a:moveTo>
                    <a:cubicBezTo>
                      <a:pt x="685963" y="264683"/>
                      <a:pt x="625445" y="262779"/>
                      <a:pt x="564255" y="258973"/>
                    </a:cubicBezTo>
                    <a:cubicBezTo>
                      <a:pt x="362042" y="246376"/>
                      <a:pt x="176008" y="212562"/>
                      <a:pt x="11304" y="158482"/>
                    </a:cubicBezTo>
                    <a:cubicBezTo>
                      <a:pt x="2683" y="155627"/>
                      <a:pt x="-2020" y="146334"/>
                      <a:pt x="835" y="137768"/>
                    </a:cubicBezTo>
                    <a:cubicBezTo>
                      <a:pt x="3691" y="129146"/>
                      <a:pt x="12872" y="124500"/>
                      <a:pt x="21549" y="127299"/>
                    </a:cubicBezTo>
                    <a:cubicBezTo>
                      <a:pt x="183622" y="180539"/>
                      <a:pt x="366857" y="213794"/>
                      <a:pt x="566270" y="226222"/>
                    </a:cubicBezTo>
                    <a:cubicBezTo>
                      <a:pt x="1018339" y="254438"/>
                      <a:pt x="1437432" y="176733"/>
                      <a:pt x="1777981" y="1840"/>
                    </a:cubicBezTo>
                    <a:cubicBezTo>
                      <a:pt x="1786043" y="-2359"/>
                      <a:pt x="1795896" y="888"/>
                      <a:pt x="1800094" y="8950"/>
                    </a:cubicBezTo>
                    <a:cubicBezTo>
                      <a:pt x="1804181" y="17011"/>
                      <a:pt x="1801046" y="26921"/>
                      <a:pt x="1792929" y="31063"/>
                    </a:cubicBezTo>
                    <a:cubicBezTo>
                      <a:pt x="1493360" y="184962"/>
                      <a:pt x="1134281" y="264739"/>
                      <a:pt x="745754" y="2647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0" name="Google Shape;1080;p28"/>
              <p:cNvSpPr/>
              <p:nvPr/>
            </p:nvSpPr>
            <p:spPr>
              <a:xfrm>
                <a:off x="6866656" y="2037661"/>
                <a:ext cx="837977" cy="1269663"/>
              </a:xfrm>
              <a:custGeom>
                <a:rect b="b" l="l" r="r" t="t"/>
                <a:pathLst>
                  <a:path extrusionOk="0" h="1269663" w="837977">
                    <a:moveTo>
                      <a:pt x="176810" y="35078"/>
                    </a:moveTo>
                    <a:cubicBezTo>
                      <a:pt x="192710" y="10502"/>
                      <a:pt x="221597" y="-1983"/>
                      <a:pt x="250765" y="257"/>
                    </a:cubicBezTo>
                    <a:cubicBezTo>
                      <a:pt x="579277" y="25393"/>
                      <a:pt x="837978" y="299881"/>
                      <a:pt x="837978" y="634832"/>
                    </a:cubicBezTo>
                    <a:cubicBezTo>
                      <a:pt x="837978" y="969782"/>
                      <a:pt x="579221" y="1244270"/>
                      <a:pt x="250765" y="1269406"/>
                    </a:cubicBezTo>
                    <a:cubicBezTo>
                      <a:pt x="221597" y="1271646"/>
                      <a:pt x="192654" y="1259162"/>
                      <a:pt x="176810" y="1234585"/>
                    </a:cubicBezTo>
                    <a:cubicBezTo>
                      <a:pt x="-58937" y="869739"/>
                      <a:pt x="-58937" y="399980"/>
                      <a:pt x="176810" y="351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1" name="Google Shape;1081;p28"/>
              <p:cNvSpPr/>
              <p:nvPr/>
            </p:nvSpPr>
            <p:spPr>
              <a:xfrm>
                <a:off x="6970910" y="2606263"/>
                <a:ext cx="724106" cy="532628"/>
              </a:xfrm>
              <a:custGeom>
                <a:rect b="b" l="l" r="r" t="t"/>
                <a:pathLst>
                  <a:path extrusionOk="0" h="532628" w="724106">
                    <a:moveTo>
                      <a:pt x="10975" y="532629"/>
                    </a:moveTo>
                    <a:cubicBezTo>
                      <a:pt x="5040" y="532629"/>
                      <a:pt x="226" y="527926"/>
                      <a:pt x="2" y="521936"/>
                    </a:cubicBezTo>
                    <a:cubicBezTo>
                      <a:pt x="-110" y="515890"/>
                      <a:pt x="4648" y="510851"/>
                      <a:pt x="10695" y="510683"/>
                    </a:cubicBezTo>
                    <a:cubicBezTo>
                      <a:pt x="673317" y="494000"/>
                      <a:pt x="701981" y="15283"/>
                      <a:pt x="702205" y="10469"/>
                    </a:cubicBezTo>
                    <a:cubicBezTo>
                      <a:pt x="702485" y="4423"/>
                      <a:pt x="707356" y="224"/>
                      <a:pt x="713626" y="0"/>
                    </a:cubicBezTo>
                    <a:cubicBezTo>
                      <a:pt x="719672" y="280"/>
                      <a:pt x="724374" y="5374"/>
                      <a:pt x="724095" y="11421"/>
                    </a:cubicBezTo>
                    <a:cubicBezTo>
                      <a:pt x="723871" y="16459"/>
                      <a:pt x="694143" y="515386"/>
                      <a:pt x="11199" y="532573"/>
                    </a:cubicBezTo>
                    <a:lnTo>
                      <a:pt x="10918" y="53257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2" name="Google Shape;1082;p28"/>
              <p:cNvSpPr/>
              <p:nvPr/>
            </p:nvSpPr>
            <p:spPr>
              <a:xfrm>
                <a:off x="4267236" y="1380725"/>
                <a:ext cx="2355344" cy="2426388"/>
              </a:xfrm>
              <a:custGeom>
                <a:rect b="b" l="l" r="r" t="t"/>
                <a:pathLst>
                  <a:path extrusionOk="0" h="2426388" w="2355344">
                    <a:moveTo>
                      <a:pt x="2355345" y="1317520"/>
                    </a:moveTo>
                    <a:cubicBezTo>
                      <a:pt x="2355345" y="647507"/>
                      <a:pt x="1828091" y="0"/>
                      <a:pt x="1177673" y="0"/>
                    </a:cubicBezTo>
                    <a:cubicBezTo>
                      <a:pt x="527254" y="0"/>
                      <a:pt x="0" y="647507"/>
                      <a:pt x="0" y="1317520"/>
                    </a:cubicBezTo>
                    <a:cubicBezTo>
                      <a:pt x="0" y="1987533"/>
                      <a:pt x="527254" y="2426388"/>
                      <a:pt x="1177673" y="2426388"/>
                    </a:cubicBezTo>
                    <a:cubicBezTo>
                      <a:pt x="1828091" y="2426388"/>
                      <a:pt x="2355345" y="1987533"/>
                      <a:pt x="2355345" y="13175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3" name="Google Shape;1083;p28"/>
              <p:cNvSpPr/>
              <p:nvPr/>
            </p:nvSpPr>
            <p:spPr>
              <a:xfrm>
                <a:off x="5907446" y="2891332"/>
                <a:ext cx="486218" cy="486162"/>
              </a:xfrm>
              <a:custGeom>
                <a:rect b="b" l="l" r="r" t="t"/>
                <a:pathLst>
                  <a:path extrusionOk="0" h="486162" w="486218">
                    <a:moveTo>
                      <a:pt x="448821" y="186985"/>
                    </a:moveTo>
                    <a:lnTo>
                      <a:pt x="448821" y="149588"/>
                    </a:lnTo>
                    <a:lnTo>
                      <a:pt x="448821" y="112191"/>
                    </a:lnTo>
                    <a:lnTo>
                      <a:pt x="411424" y="112191"/>
                    </a:lnTo>
                    <a:lnTo>
                      <a:pt x="411424" y="74794"/>
                    </a:lnTo>
                    <a:lnTo>
                      <a:pt x="374027" y="74794"/>
                    </a:lnTo>
                    <a:lnTo>
                      <a:pt x="374027" y="37397"/>
                    </a:lnTo>
                    <a:lnTo>
                      <a:pt x="336630" y="37397"/>
                    </a:lnTo>
                    <a:lnTo>
                      <a:pt x="299177" y="37397"/>
                    </a:lnTo>
                    <a:lnTo>
                      <a:pt x="299177" y="0"/>
                    </a:lnTo>
                    <a:lnTo>
                      <a:pt x="261780" y="0"/>
                    </a:lnTo>
                    <a:lnTo>
                      <a:pt x="224383" y="0"/>
                    </a:lnTo>
                    <a:lnTo>
                      <a:pt x="186985" y="0"/>
                    </a:lnTo>
                    <a:lnTo>
                      <a:pt x="186985" y="37397"/>
                    </a:lnTo>
                    <a:lnTo>
                      <a:pt x="149588" y="37397"/>
                    </a:lnTo>
                    <a:lnTo>
                      <a:pt x="112191" y="37397"/>
                    </a:lnTo>
                    <a:lnTo>
                      <a:pt x="112191" y="74794"/>
                    </a:lnTo>
                    <a:lnTo>
                      <a:pt x="74794" y="74794"/>
                    </a:lnTo>
                    <a:lnTo>
                      <a:pt x="74794" y="112191"/>
                    </a:lnTo>
                    <a:lnTo>
                      <a:pt x="37397" y="112191"/>
                    </a:lnTo>
                    <a:lnTo>
                      <a:pt x="37397" y="149588"/>
                    </a:lnTo>
                    <a:lnTo>
                      <a:pt x="37397" y="186985"/>
                    </a:lnTo>
                    <a:lnTo>
                      <a:pt x="0" y="186985"/>
                    </a:lnTo>
                    <a:lnTo>
                      <a:pt x="0" y="224382"/>
                    </a:lnTo>
                    <a:lnTo>
                      <a:pt x="0" y="261779"/>
                    </a:lnTo>
                    <a:lnTo>
                      <a:pt x="0" y="299177"/>
                    </a:lnTo>
                    <a:lnTo>
                      <a:pt x="37397" y="299177"/>
                    </a:lnTo>
                    <a:lnTo>
                      <a:pt x="37397" y="336574"/>
                    </a:lnTo>
                    <a:lnTo>
                      <a:pt x="37397" y="373971"/>
                    </a:lnTo>
                    <a:lnTo>
                      <a:pt x="74794" y="373971"/>
                    </a:lnTo>
                    <a:lnTo>
                      <a:pt x="74794" y="411368"/>
                    </a:lnTo>
                    <a:lnTo>
                      <a:pt x="112191" y="411368"/>
                    </a:lnTo>
                    <a:lnTo>
                      <a:pt x="112191" y="448765"/>
                    </a:lnTo>
                    <a:lnTo>
                      <a:pt x="149588" y="448765"/>
                    </a:lnTo>
                    <a:lnTo>
                      <a:pt x="186985" y="448765"/>
                    </a:lnTo>
                    <a:lnTo>
                      <a:pt x="186985" y="486162"/>
                    </a:lnTo>
                    <a:lnTo>
                      <a:pt x="224383" y="486162"/>
                    </a:lnTo>
                    <a:lnTo>
                      <a:pt x="261780" y="486162"/>
                    </a:lnTo>
                    <a:lnTo>
                      <a:pt x="299177" y="486162"/>
                    </a:lnTo>
                    <a:lnTo>
                      <a:pt x="299177" y="448765"/>
                    </a:lnTo>
                    <a:lnTo>
                      <a:pt x="336630" y="448765"/>
                    </a:lnTo>
                    <a:lnTo>
                      <a:pt x="374027" y="448765"/>
                    </a:lnTo>
                    <a:lnTo>
                      <a:pt x="374027" y="411368"/>
                    </a:lnTo>
                    <a:lnTo>
                      <a:pt x="411424" y="411368"/>
                    </a:lnTo>
                    <a:lnTo>
                      <a:pt x="411424" y="373971"/>
                    </a:lnTo>
                    <a:lnTo>
                      <a:pt x="448821" y="373971"/>
                    </a:lnTo>
                    <a:lnTo>
                      <a:pt x="448821" y="336574"/>
                    </a:lnTo>
                    <a:lnTo>
                      <a:pt x="448821" y="299177"/>
                    </a:lnTo>
                    <a:lnTo>
                      <a:pt x="486218" y="299177"/>
                    </a:lnTo>
                    <a:lnTo>
                      <a:pt x="486218" y="261779"/>
                    </a:lnTo>
                    <a:lnTo>
                      <a:pt x="486218" y="224382"/>
                    </a:lnTo>
                    <a:lnTo>
                      <a:pt x="486218" y="186985"/>
                    </a:lnTo>
                    <a:lnTo>
                      <a:pt x="448821" y="18698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4" name="Google Shape;1084;p28"/>
              <p:cNvSpPr/>
              <p:nvPr/>
            </p:nvSpPr>
            <p:spPr>
              <a:xfrm>
                <a:off x="4288398" y="2891332"/>
                <a:ext cx="299176" cy="448764"/>
              </a:xfrm>
              <a:custGeom>
                <a:rect b="b" l="l" r="r" t="t"/>
                <a:pathLst>
                  <a:path extrusionOk="0" h="448764" w="299176">
                    <a:moveTo>
                      <a:pt x="299177" y="261779"/>
                    </a:moveTo>
                    <a:lnTo>
                      <a:pt x="299177" y="186985"/>
                    </a:lnTo>
                    <a:lnTo>
                      <a:pt x="261780" y="186985"/>
                    </a:lnTo>
                    <a:lnTo>
                      <a:pt x="261780" y="112191"/>
                    </a:lnTo>
                    <a:lnTo>
                      <a:pt x="224383" y="112191"/>
                    </a:lnTo>
                    <a:lnTo>
                      <a:pt x="224383" y="74794"/>
                    </a:lnTo>
                    <a:lnTo>
                      <a:pt x="186985" y="74794"/>
                    </a:lnTo>
                    <a:lnTo>
                      <a:pt x="186985" y="37397"/>
                    </a:lnTo>
                    <a:lnTo>
                      <a:pt x="112191" y="37397"/>
                    </a:lnTo>
                    <a:lnTo>
                      <a:pt x="112191" y="0"/>
                    </a:lnTo>
                    <a:lnTo>
                      <a:pt x="0" y="0"/>
                    </a:lnTo>
                    <a:lnTo>
                      <a:pt x="0" y="31351"/>
                    </a:lnTo>
                    <a:cubicBezTo>
                      <a:pt x="30063" y="188385"/>
                      <a:pt x="91421" y="328736"/>
                      <a:pt x="177636" y="448765"/>
                    </a:cubicBezTo>
                    <a:lnTo>
                      <a:pt x="186985" y="448765"/>
                    </a:lnTo>
                    <a:lnTo>
                      <a:pt x="186985" y="411368"/>
                    </a:lnTo>
                    <a:lnTo>
                      <a:pt x="224383" y="411368"/>
                    </a:lnTo>
                    <a:lnTo>
                      <a:pt x="224383" y="373971"/>
                    </a:lnTo>
                    <a:lnTo>
                      <a:pt x="261780" y="373971"/>
                    </a:lnTo>
                    <a:lnTo>
                      <a:pt x="261780" y="299177"/>
                    </a:lnTo>
                    <a:lnTo>
                      <a:pt x="299177" y="299177"/>
                    </a:lnTo>
                    <a:lnTo>
                      <a:pt x="299177" y="26177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5" name="Google Shape;1085;p28"/>
              <p:cNvSpPr/>
              <p:nvPr/>
            </p:nvSpPr>
            <p:spPr>
              <a:xfrm>
                <a:off x="5641132" y="237247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6" name="Google Shape;1086;p28"/>
              <p:cNvSpPr/>
              <p:nvPr/>
            </p:nvSpPr>
            <p:spPr>
              <a:xfrm>
                <a:off x="5641132" y="258963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7" name="Google Shape;1087;p28"/>
              <p:cNvSpPr/>
              <p:nvPr/>
            </p:nvSpPr>
            <p:spPr>
              <a:xfrm>
                <a:off x="5641132" y="2806853"/>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8" name="Google Shape;1088;p28"/>
              <p:cNvSpPr/>
              <p:nvPr/>
            </p:nvSpPr>
            <p:spPr>
              <a:xfrm>
                <a:off x="5641132" y="2578719"/>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9" name="Google Shape;1089;p28"/>
              <p:cNvSpPr/>
              <p:nvPr/>
            </p:nvSpPr>
            <p:spPr>
              <a:xfrm>
                <a:off x="5641132" y="2795936"/>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0" name="Google Shape;1090;p28"/>
              <p:cNvSpPr/>
              <p:nvPr/>
            </p:nvSpPr>
            <p:spPr>
              <a:xfrm>
                <a:off x="4663097" y="237247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1" name="Google Shape;1091;p28"/>
              <p:cNvSpPr/>
              <p:nvPr/>
            </p:nvSpPr>
            <p:spPr>
              <a:xfrm>
                <a:off x="4663097" y="258963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2" name="Google Shape;1092;p28"/>
              <p:cNvSpPr/>
              <p:nvPr/>
            </p:nvSpPr>
            <p:spPr>
              <a:xfrm>
                <a:off x="4663097" y="2806853"/>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3" name="Google Shape;1093;p28"/>
              <p:cNvSpPr/>
              <p:nvPr/>
            </p:nvSpPr>
            <p:spPr>
              <a:xfrm>
                <a:off x="4663097" y="2578719"/>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4" name="Google Shape;1094;p28"/>
              <p:cNvSpPr/>
              <p:nvPr/>
            </p:nvSpPr>
            <p:spPr>
              <a:xfrm>
                <a:off x="4663097" y="2795936"/>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5" name="Google Shape;1095;p28"/>
              <p:cNvSpPr/>
              <p:nvPr/>
            </p:nvSpPr>
            <p:spPr>
              <a:xfrm>
                <a:off x="4969607" y="2983537"/>
                <a:ext cx="557093" cy="324985"/>
              </a:xfrm>
              <a:custGeom>
                <a:rect b="b" l="l" r="r" t="t"/>
                <a:pathLst>
                  <a:path extrusionOk="0" h="324985" w="557093">
                    <a:moveTo>
                      <a:pt x="278519" y="324985"/>
                    </a:moveTo>
                    <a:lnTo>
                      <a:pt x="0" y="46410"/>
                    </a:lnTo>
                    <a:lnTo>
                      <a:pt x="46411" y="0"/>
                    </a:lnTo>
                    <a:lnTo>
                      <a:pt x="278519" y="232108"/>
                    </a:lnTo>
                    <a:lnTo>
                      <a:pt x="510627" y="0"/>
                    </a:lnTo>
                    <a:lnTo>
                      <a:pt x="557094" y="46410"/>
                    </a:lnTo>
                    <a:lnTo>
                      <a:pt x="278519" y="32498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6" name="Google Shape;1096;p28"/>
              <p:cNvSpPr/>
              <p:nvPr/>
            </p:nvSpPr>
            <p:spPr>
              <a:xfrm>
                <a:off x="4256264" y="1369752"/>
                <a:ext cx="2377290" cy="2448334"/>
              </a:xfrm>
              <a:custGeom>
                <a:rect b="b" l="l" r="r" t="t"/>
                <a:pathLst>
                  <a:path extrusionOk="0" h="2448334" w="2377290">
                    <a:moveTo>
                      <a:pt x="1188645" y="2448334"/>
                    </a:moveTo>
                    <a:cubicBezTo>
                      <a:pt x="499878" y="2448334"/>
                      <a:pt x="0" y="1977399"/>
                      <a:pt x="0" y="1328493"/>
                    </a:cubicBezTo>
                    <a:cubicBezTo>
                      <a:pt x="0" y="620803"/>
                      <a:pt x="555414" y="0"/>
                      <a:pt x="1188645" y="0"/>
                    </a:cubicBezTo>
                    <a:cubicBezTo>
                      <a:pt x="1821877" y="0"/>
                      <a:pt x="2377291" y="620803"/>
                      <a:pt x="2377291" y="1328493"/>
                    </a:cubicBezTo>
                    <a:cubicBezTo>
                      <a:pt x="2377291" y="1977343"/>
                      <a:pt x="1877412" y="2448334"/>
                      <a:pt x="1188645" y="2448334"/>
                    </a:cubicBezTo>
                    <a:close/>
                    <a:moveTo>
                      <a:pt x="1188645" y="21946"/>
                    </a:moveTo>
                    <a:cubicBezTo>
                      <a:pt x="567115" y="21946"/>
                      <a:pt x="21890" y="632504"/>
                      <a:pt x="21890" y="1328493"/>
                    </a:cubicBezTo>
                    <a:cubicBezTo>
                      <a:pt x="21890" y="1964691"/>
                      <a:pt x="512586" y="2426445"/>
                      <a:pt x="1188645" y="2426445"/>
                    </a:cubicBezTo>
                    <a:cubicBezTo>
                      <a:pt x="1864704" y="2426445"/>
                      <a:pt x="2355401" y="1964691"/>
                      <a:pt x="2355401" y="1328493"/>
                    </a:cubicBezTo>
                    <a:cubicBezTo>
                      <a:pt x="2355401" y="632448"/>
                      <a:pt x="1810176" y="21946"/>
                      <a:pt x="1188645" y="2194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7" name="Google Shape;1097;p28"/>
              <p:cNvSpPr/>
              <p:nvPr/>
            </p:nvSpPr>
            <p:spPr>
              <a:xfrm>
                <a:off x="4257591" y="4507940"/>
                <a:ext cx="1782880" cy="1238224"/>
              </a:xfrm>
              <a:custGeom>
                <a:rect b="b" l="l" r="r" t="t"/>
                <a:pathLst>
                  <a:path extrusionOk="0" h="1238224" w="1782880">
                    <a:moveTo>
                      <a:pt x="601337" y="1238224"/>
                    </a:moveTo>
                    <a:cubicBezTo>
                      <a:pt x="401251" y="1238224"/>
                      <a:pt x="223223" y="1198140"/>
                      <a:pt x="116574" y="1085949"/>
                    </a:cubicBezTo>
                    <a:cubicBezTo>
                      <a:pt x="-215913" y="736107"/>
                      <a:pt x="262804" y="114576"/>
                      <a:pt x="318452" y="44876"/>
                    </a:cubicBezTo>
                    <a:cubicBezTo>
                      <a:pt x="359544" y="-6629"/>
                      <a:pt x="434674" y="-15026"/>
                      <a:pt x="486235" y="26066"/>
                    </a:cubicBezTo>
                    <a:cubicBezTo>
                      <a:pt x="537684" y="67214"/>
                      <a:pt x="546137" y="142232"/>
                      <a:pt x="505045" y="193737"/>
                    </a:cubicBezTo>
                    <a:lnTo>
                      <a:pt x="505045" y="193737"/>
                    </a:lnTo>
                    <a:cubicBezTo>
                      <a:pt x="397780" y="328490"/>
                      <a:pt x="127995" y="751390"/>
                      <a:pt x="289620" y="921413"/>
                    </a:cubicBezTo>
                    <a:cubicBezTo>
                      <a:pt x="458299" y="1099049"/>
                      <a:pt x="1170411" y="943582"/>
                      <a:pt x="1622087" y="776471"/>
                    </a:cubicBezTo>
                    <a:cubicBezTo>
                      <a:pt x="1683893" y="753574"/>
                      <a:pt x="1752529" y="785148"/>
                      <a:pt x="1775427" y="847010"/>
                    </a:cubicBezTo>
                    <a:cubicBezTo>
                      <a:pt x="1798324" y="908816"/>
                      <a:pt x="1766693" y="977508"/>
                      <a:pt x="1704887" y="1000405"/>
                    </a:cubicBezTo>
                    <a:cubicBezTo>
                      <a:pt x="1564088" y="1052526"/>
                      <a:pt x="1031796" y="1238112"/>
                      <a:pt x="601281" y="123816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8" name="Google Shape;1098;p28"/>
              <p:cNvSpPr/>
              <p:nvPr/>
            </p:nvSpPr>
            <p:spPr>
              <a:xfrm>
                <a:off x="5874472" y="5027619"/>
                <a:ext cx="1323356" cy="490193"/>
              </a:xfrm>
              <a:custGeom>
                <a:rect b="b" l="l" r="r" t="t"/>
                <a:pathLst>
                  <a:path extrusionOk="0" h="490193" w="1323356">
                    <a:moveTo>
                      <a:pt x="0" y="233390"/>
                    </a:moveTo>
                    <a:lnTo>
                      <a:pt x="83696" y="472048"/>
                    </a:lnTo>
                    <a:cubicBezTo>
                      <a:pt x="88062" y="484421"/>
                      <a:pt x="100603" y="491923"/>
                      <a:pt x="113535" y="489851"/>
                    </a:cubicBezTo>
                    <a:lnTo>
                      <a:pt x="729020" y="390984"/>
                    </a:lnTo>
                    <a:lnTo>
                      <a:pt x="1296750" y="123774"/>
                    </a:lnTo>
                    <a:cubicBezTo>
                      <a:pt x="1322278" y="110730"/>
                      <a:pt x="1331124" y="78539"/>
                      <a:pt x="1315840" y="54298"/>
                    </a:cubicBezTo>
                    <a:lnTo>
                      <a:pt x="1315840" y="54298"/>
                    </a:lnTo>
                    <a:cubicBezTo>
                      <a:pt x="1288185" y="10463"/>
                      <a:pt x="1234888" y="-9803"/>
                      <a:pt x="1185118" y="4585"/>
                    </a:cubicBezTo>
                    <a:lnTo>
                      <a:pt x="700020" y="184292"/>
                    </a:lnTo>
                    <a:cubicBezTo>
                      <a:pt x="700020" y="184292"/>
                      <a:pt x="445518" y="75628"/>
                      <a:pt x="286021" y="99533"/>
                    </a:cubicBezTo>
                    <a:cubicBezTo>
                      <a:pt x="136208" y="121927"/>
                      <a:pt x="0" y="233502"/>
                      <a:pt x="0" y="23350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9" name="Google Shape;1099;p28"/>
              <p:cNvSpPr/>
              <p:nvPr/>
            </p:nvSpPr>
            <p:spPr>
              <a:xfrm>
                <a:off x="5874472" y="4917573"/>
                <a:ext cx="915969" cy="485355"/>
              </a:xfrm>
              <a:custGeom>
                <a:rect b="b" l="l" r="r" t="t"/>
                <a:pathLst>
                  <a:path extrusionOk="0" h="485355" w="915969">
                    <a:moveTo>
                      <a:pt x="0" y="343436"/>
                    </a:moveTo>
                    <a:cubicBezTo>
                      <a:pt x="0" y="343436"/>
                      <a:pt x="109560" y="217585"/>
                      <a:pt x="243641" y="172014"/>
                    </a:cubicBezTo>
                    <a:cubicBezTo>
                      <a:pt x="375987" y="127004"/>
                      <a:pt x="400899" y="164401"/>
                      <a:pt x="508836" y="134785"/>
                    </a:cubicBezTo>
                    <a:cubicBezTo>
                      <a:pt x="548472" y="123925"/>
                      <a:pt x="679082" y="57976"/>
                      <a:pt x="764681" y="13693"/>
                    </a:cubicBezTo>
                    <a:cubicBezTo>
                      <a:pt x="811427" y="-10492"/>
                      <a:pt x="868307" y="-2095"/>
                      <a:pt x="906040" y="34575"/>
                    </a:cubicBezTo>
                    <a:lnTo>
                      <a:pt x="906040" y="34575"/>
                    </a:lnTo>
                    <a:cubicBezTo>
                      <a:pt x="920539" y="48738"/>
                      <a:pt x="918972" y="72420"/>
                      <a:pt x="902569" y="84288"/>
                    </a:cubicBezTo>
                    <a:cubicBezTo>
                      <a:pt x="831078" y="136017"/>
                      <a:pt x="649299" y="266627"/>
                      <a:pt x="488458" y="375067"/>
                    </a:cubicBezTo>
                    <a:lnTo>
                      <a:pt x="49826" y="485355"/>
                    </a:lnTo>
                    <a:lnTo>
                      <a:pt x="56" y="34338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0" name="Google Shape;1100;p28"/>
              <p:cNvSpPr/>
              <p:nvPr/>
            </p:nvSpPr>
            <p:spPr>
              <a:xfrm>
                <a:off x="6291882" y="5174990"/>
                <a:ext cx="241240" cy="168875"/>
              </a:xfrm>
              <a:custGeom>
                <a:rect b="b" l="l" r="r" t="t"/>
                <a:pathLst>
                  <a:path extrusionOk="0" h="168875" w="241240">
                    <a:moveTo>
                      <a:pt x="10921" y="168875"/>
                    </a:moveTo>
                    <a:cubicBezTo>
                      <a:pt x="7394" y="168875"/>
                      <a:pt x="3923" y="167140"/>
                      <a:pt x="1851" y="164004"/>
                    </a:cubicBezTo>
                    <a:cubicBezTo>
                      <a:pt x="-1508" y="158966"/>
                      <a:pt x="-164" y="152192"/>
                      <a:pt x="4818" y="148833"/>
                    </a:cubicBezTo>
                    <a:lnTo>
                      <a:pt x="224218" y="1876"/>
                    </a:lnTo>
                    <a:cubicBezTo>
                      <a:pt x="229257" y="-1539"/>
                      <a:pt x="236087" y="-140"/>
                      <a:pt x="239390" y="4843"/>
                    </a:cubicBezTo>
                    <a:cubicBezTo>
                      <a:pt x="242749" y="9882"/>
                      <a:pt x="241405" y="16655"/>
                      <a:pt x="236423" y="20015"/>
                    </a:cubicBezTo>
                    <a:lnTo>
                      <a:pt x="17023" y="166972"/>
                    </a:lnTo>
                    <a:cubicBezTo>
                      <a:pt x="15119" y="168259"/>
                      <a:pt x="13048" y="168819"/>
                      <a:pt x="10921" y="1688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1" name="Google Shape;1101;p28"/>
              <p:cNvSpPr/>
              <p:nvPr/>
            </p:nvSpPr>
            <p:spPr>
              <a:xfrm>
                <a:off x="4506565" y="4619985"/>
                <a:ext cx="152966" cy="259943"/>
              </a:xfrm>
              <a:custGeom>
                <a:rect b="b" l="l" r="r" t="t"/>
                <a:pathLst>
                  <a:path extrusionOk="0" h="259943" w="152966">
                    <a:moveTo>
                      <a:pt x="141977" y="259944"/>
                    </a:moveTo>
                    <a:cubicBezTo>
                      <a:pt x="139625" y="259944"/>
                      <a:pt x="137218" y="259160"/>
                      <a:pt x="135202" y="257592"/>
                    </a:cubicBezTo>
                    <a:cubicBezTo>
                      <a:pt x="59065" y="197578"/>
                      <a:pt x="9799" y="108060"/>
                      <a:pt x="58" y="12048"/>
                    </a:cubicBezTo>
                    <a:cubicBezTo>
                      <a:pt x="-558" y="6002"/>
                      <a:pt x="3809" y="627"/>
                      <a:pt x="9855" y="67"/>
                    </a:cubicBezTo>
                    <a:cubicBezTo>
                      <a:pt x="15733" y="-604"/>
                      <a:pt x="21276" y="3818"/>
                      <a:pt x="21835" y="9809"/>
                    </a:cubicBezTo>
                    <a:cubicBezTo>
                      <a:pt x="31017" y="99943"/>
                      <a:pt x="77259" y="184030"/>
                      <a:pt x="148807" y="240405"/>
                    </a:cubicBezTo>
                    <a:cubicBezTo>
                      <a:pt x="153565" y="244156"/>
                      <a:pt x="154349" y="251042"/>
                      <a:pt x="150598" y="255801"/>
                    </a:cubicBezTo>
                    <a:cubicBezTo>
                      <a:pt x="148415" y="258544"/>
                      <a:pt x="145224" y="259944"/>
                      <a:pt x="141977" y="2599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2" name="Google Shape;1102;p28"/>
              <p:cNvSpPr/>
              <p:nvPr/>
            </p:nvSpPr>
            <p:spPr>
              <a:xfrm>
                <a:off x="6132612" y="4235332"/>
                <a:ext cx="645715" cy="696548"/>
              </a:xfrm>
              <a:custGeom>
                <a:rect b="b" l="l" r="r" t="t"/>
                <a:pathLst>
                  <a:path extrusionOk="0" h="696548" w="645715">
                    <a:moveTo>
                      <a:pt x="645716" y="348274"/>
                    </a:moveTo>
                    <a:cubicBezTo>
                      <a:pt x="645716" y="540621"/>
                      <a:pt x="501167" y="696549"/>
                      <a:pt x="322858" y="696549"/>
                    </a:cubicBezTo>
                    <a:cubicBezTo>
                      <a:pt x="144548" y="696549"/>
                      <a:pt x="0" y="540621"/>
                      <a:pt x="0" y="348274"/>
                    </a:cubicBezTo>
                    <a:cubicBezTo>
                      <a:pt x="0" y="155928"/>
                      <a:pt x="144549" y="0"/>
                      <a:pt x="322858" y="0"/>
                    </a:cubicBezTo>
                    <a:cubicBezTo>
                      <a:pt x="501168" y="0"/>
                      <a:pt x="645716" y="155928"/>
                      <a:pt x="645716" y="3482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3" name="Google Shape;1103;p28"/>
              <p:cNvSpPr/>
              <p:nvPr/>
            </p:nvSpPr>
            <p:spPr>
              <a:xfrm>
                <a:off x="6383275" y="4052887"/>
                <a:ext cx="2319317" cy="816030"/>
              </a:xfrm>
              <a:custGeom>
                <a:rect b="b" l="l" r="r" t="t"/>
                <a:pathLst>
                  <a:path extrusionOk="0" h="816030" w="2319317">
                    <a:moveTo>
                      <a:pt x="698429" y="807447"/>
                    </a:moveTo>
                    <a:cubicBezTo>
                      <a:pt x="318132" y="770890"/>
                      <a:pt x="65422" y="630538"/>
                      <a:pt x="60103" y="627459"/>
                    </a:cubicBezTo>
                    <a:cubicBezTo>
                      <a:pt x="2888" y="594709"/>
                      <a:pt x="-16986" y="521818"/>
                      <a:pt x="15820" y="464547"/>
                    </a:cubicBezTo>
                    <a:cubicBezTo>
                      <a:pt x="48458" y="407499"/>
                      <a:pt x="121069" y="387401"/>
                      <a:pt x="178397" y="420096"/>
                    </a:cubicBezTo>
                    <a:lnTo>
                      <a:pt x="178397" y="420096"/>
                    </a:lnTo>
                    <a:cubicBezTo>
                      <a:pt x="217865" y="442377"/>
                      <a:pt x="1157999" y="956699"/>
                      <a:pt x="2117167" y="33361"/>
                    </a:cubicBezTo>
                    <a:cubicBezTo>
                      <a:pt x="2164697" y="-12378"/>
                      <a:pt x="2240275" y="-10867"/>
                      <a:pt x="2285958" y="36551"/>
                    </a:cubicBezTo>
                    <a:cubicBezTo>
                      <a:pt x="2331641" y="84082"/>
                      <a:pt x="2330241" y="159604"/>
                      <a:pt x="2282767" y="205342"/>
                    </a:cubicBezTo>
                    <a:cubicBezTo>
                      <a:pt x="1707031" y="759525"/>
                      <a:pt x="1123233" y="848259"/>
                      <a:pt x="698429" y="8073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4" name="Google Shape;1104;p28"/>
              <p:cNvSpPr/>
              <p:nvPr/>
            </p:nvSpPr>
            <p:spPr>
              <a:xfrm>
                <a:off x="8374496" y="3236348"/>
                <a:ext cx="933779" cy="1133065"/>
              </a:xfrm>
              <a:custGeom>
                <a:rect b="b" l="l" r="r" t="t"/>
                <a:pathLst>
                  <a:path extrusionOk="0" h="1133065" w="933779">
                    <a:moveTo>
                      <a:pt x="187303" y="1133065"/>
                    </a:moveTo>
                    <a:lnTo>
                      <a:pt x="7987" y="954701"/>
                    </a:lnTo>
                    <a:cubicBezTo>
                      <a:pt x="-1306" y="945464"/>
                      <a:pt x="-2649" y="930852"/>
                      <a:pt x="4796" y="920103"/>
                    </a:cubicBezTo>
                    <a:lnTo>
                      <a:pt x="321552" y="443291"/>
                    </a:lnTo>
                    <a:lnTo>
                      <a:pt x="844888" y="10033"/>
                    </a:lnTo>
                    <a:cubicBezTo>
                      <a:pt x="867673" y="-7378"/>
                      <a:pt x="900535" y="-1500"/>
                      <a:pt x="915819" y="22797"/>
                    </a:cubicBezTo>
                    <a:lnTo>
                      <a:pt x="915819" y="22797"/>
                    </a:lnTo>
                    <a:cubicBezTo>
                      <a:pt x="943475" y="66632"/>
                      <a:pt x="938828" y="123456"/>
                      <a:pt x="904398" y="162196"/>
                    </a:cubicBezTo>
                    <a:lnTo>
                      <a:pt x="533226" y="522563"/>
                    </a:lnTo>
                    <a:cubicBezTo>
                      <a:pt x="533226" y="522563"/>
                      <a:pt x="521638" y="799067"/>
                      <a:pt x="431392" y="932700"/>
                    </a:cubicBezTo>
                    <a:cubicBezTo>
                      <a:pt x="346633" y="1058271"/>
                      <a:pt x="187303" y="1133065"/>
                      <a:pt x="187303" y="11330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5" name="Google Shape;1105;p28"/>
              <p:cNvSpPr/>
              <p:nvPr/>
            </p:nvSpPr>
            <p:spPr>
              <a:xfrm>
                <a:off x="8455207" y="3748184"/>
                <a:ext cx="671694" cy="621229"/>
              </a:xfrm>
              <a:custGeom>
                <a:rect b="b" l="l" r="r" t="t"/>
                <a:pathLst>
                  <a:path extrusionOk="0" h="621229" w="671694">
                    <a:moveTo>
                      <a:pt x="106593" y="621230"/>
                    </a:moveTo>
                    <a:cubicBezTo>
                      <a:pt x="106593" y="621230"/>
                      <a:pt x="267378" y="576555"/>
                      <a:pt x="366245" y="475224"/>
                    </a:cubicBezTo>
                    <a:cubicBezTo>
                      <a:pt x="463881" y="375182"/>
                      <a:pt x="440872" y="336609"/>
                      <a:pt x="514098" y="251961"/>
                    </a:cubicBezTo>
                    <a:cubicBezTo>
                      <a:pt x="531061" y="232311"/>
                      <a:pt x="583574" y="189372"/>
                      <a:pt x="639334" y="145704"/>
                    </a:cubicBezTo>
                    <a:cubicBezTo>
                      <a:pt x="718383" y="83786"/>
                      <a:pt x="636255" y="-30700"/>
                      <a:pt x="567339" y="7705"/>
                    </a:cubicBezTo>
                    <a:cubicBezTo>
                      <a:pt x="482132" y="55179"/>
                      <a:pt x="380857" y="112450"/>
                      <a:pt x="288484" y="166866"/>
                    </a:cubicBezTo>
                    <a:lnTo>
                      <a:pt x="0" y="515141"/>
                    </a:lnTo>
                    <a:lnTo>
                      <a:pt x="106649" y="6212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6" name="Google Shape;1106;p28"/>
              <p:cNvSpPr/>
              <p:nvPr/>
            </p:nvSpPr>
            <p:spPr>
              <a:xfrm>
                <a:off x="8670505" y="3806221"/>
                <a:ext cx="248988" cy="156638"/>
              </a:xfrm>
              <a:custGeom>
                <a:rect b="b" l="l" r="r" t="t"/>
                <a:pathLst>
                  <a:path extrusionOk="0" h="156638" w="248988">
                    <a:moveTo>
                      <a:pt x="10931" y="156639"/>
                    </a:moveTo>
                    <a:cubicBezTo>
                      <a:pt x="7237" y="156639"/>
                      <a:pt x="3598" y="154735"/>
                      <a:pt x="1526" y="151264"/>
                    </a:cubicBezTo>
                    <a:cubicBezTo>
                      <a:pt x="-1553" y="146058"/>
                      <a:pt x="183" y="139340"/>
                      <a:pt x="5333" y="136260"/>
                    </a:cubicBezTo>
                    <a:lnTo>
                      <a:pt x="232459" y="1564"/>
                    </a:lnTo>
                    <a:cubicBezTo>
                      <a:pt x="237610" y="-1571"/>
                      <a:pt x="244327" y="164"/>
                      <a:pt x="247462" y="5371"/>
                    </a:cubicBezTo>
                    <a:cubicBezTo>
                      <a:pt x="250542" y="10577"/>
                      <a:pt x="248806" y="17295"/>
                      <a:pt x="243656" y="20374"/>
                    </a:cubicBezTo>
                    <a:lnTo>
                      <a:pt x="16530" y="155071"/>
                    </a:lnTo>
                    <a:cubicBezTo>
                      <a:pt x="14794" y="156135"/>
                      <a:pt x="12835" y="156639"/>
                      <a:pt x="10931" y="1566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7" name="Google Shape;1107;p28"/>
              <p:cNvSpPr/>
              <p:nvPr/>
            </p:nvSpPr>
            <p:spPr>
              <a:xfrm>
                <a:off x="3393891" y="0"/>
                <a:ext cx="847611" cy="1127829"/>
              </a:xfrm>
              <a:custGeom>
                <a:rect b="b" l="l" r="r" t="t"/>
                <a:pathLst>
                  <a:path extrusionOk="0" h="1127829" w="847611">
                    <a:moveTo>
                      <a:pt x="235243" y="0"/>
                    </a:moveTo>
                    <a:lnTo>
                      <a:pt x="0" y="335118"/>
                    </a:lnTo>
                    <a:lnTo>
                      <a:pt x="335958" y="861141"/>
                    </a:lnTo>
                    <a:lnTo>
                      <a:pt x="461809" y="681881"/>
                    </a:lnTo>
                    <a:lnTo>
                      <a:pt x="821001" y="1122249"/>
                    </a:lnTo>
                    <a:cubicBezTo>
                      <a:pt x="831470" y="1135069"/>
                      <a:pt x="851904" y="1123872"/>
                      <a:pt x="846809" y="1108141"/>
                    </a:cubicBezTo>
                    <a:lnTo>
                      <a:pt x="566779" y="250583"/>
                    </a:lnTo>
                    <a:lnTo>
                      <a:pt x="455315" y="409409"/>
                    </a:lnTo>
                    <a:lnTo>
                      <a:pt x="235243"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8" name="Google Shape;1108;p28"/>
              <p:cNvSpPr/>
              <p:nvPr/>
            </p:nvSpPr>
            <p:spPr>
              <a:xfrm>
                <a:off x="2885336" y="662398"/>
                <a:ext cx="831720" cy="731448"/>
              </a:xfrm>
              <a:custGeom>
                <a:rect b="b" l="l" r="r" t="t"/>
                <a:pathLst>
                  <a:path extrusionOk="0" h="731448" w="831720">
                    <a:moveTo>
                      <a:pt x="105361" y="112"/>
                    </a:moveTo>
                    <a:lnTo>
                      <a:pt x="0" y="315188"/>
                    </a:lnTo>
                    <a:lnTo>
                      <a:pt x="383040" y="646500"/>
                    </a:lnTo>
                    <a:lnTo>
                      <a:pt x="439416" y="477933"/>
                    </a:lnTo>
                    <a:lnTo>
                      <a:pt x="808236" y="728740"/>
                    </a:lnTo>
                    <a:cubicBezTo>
                      <a:pt x="821896" y="738033"/>
                      <a:pt x="838355" y="721518"/>
                      <a:pt x="828950" y="707858"/>
                    </a:cubicBezTo>
                    <a:lnTo>
                      <a:pt x="421221" y="118181"/>
                    </a:lnTo>
                    <a:lnTo>
                      <a:pt x="371284" y="267490"/>
                    </a:lnTo>
                    <a:lnTo>
                      <a:pt x="105361"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09" name="Google Shape;1109;p28"/>
            <p:cNvGrpSpPr/>
            <p:nvPr/>
          </p:nvGrpSpPr>
          <p:grpSpPr>
            <a:xfrm>
              <a:off x="8232827" y="2340638"/>
              <a:ext cx="669347" cy="1034986"/>
              <a:chOff x="3738665" y="1200367"/>
              <a:chExt cx="1441627" cy="2229132"/>
            </a:xfrm>
          </p:grpSpPr>
          <p:sp>
            <p:nvSpPr>
              <p:cNvPr id="1110" name="Google Shape;1110;p28"/>
              <p:cNvSpPr/>
              <p:nvPr/>
            </p:nvSpPr>
            <p:spPr>
              <a:xfrm>
                <a:off x="3738665" y="1200367"/>
                <a:ext cx="1441627" cy="2229132"/>
              </a:xfrm>
              <a:custGeom>
                <a:rect b="b" l="l" r="r" t="t"/>
                <a:pathLst>
                  <a:path extrusionOk="0" h="717917" w="464292">
                    <a:moveTo>
                      <a:pt x="459592" y="0"/>
                    </a:moveTo>
                    <a:cubicBezTo>
                      <a:pt x="462188" y="0"/>
                      <a:pt x="464293" y="2105"/>
                      <a:pt x="464293" y="4701"/>
                    </a:cubicBezTo>
                    <a:lnTo>
                      <a:pt x="464293" y="713217"/>
                    </a:lnTo>
                    <a:cubicBezTo>
                      <a:pt x="464293" y="715813"/>
                      <a:pt x="462188" y="717918"/>
                      <a:pt x="459592" y="717918"/>
                    </a:cubicBezTo>
                    <a:lnTo>
                      <a:pt x="4701" y="717918"/>
                    </a:lnTo>
                    <a:cubicBezTo>
                      <a:pt x="2104" y="717918"/>
                      <a:pt x="0" y="715813"/>
                      <a:pt x="0" y="713217"/>
                    </a:cubicBezTo>
                    <a:lnTo>
                      <a:pt x="0" y="4701"/>
                    </a:lnTo>
                    <a:cubicBezTo>
                      <a:pt x="0" y="2105"/>
                      <a:pt x="2104" y="0"/>
                      <a:pt x="4701" y="0"/>
                    </a:cubicBez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1" name="Google Shape;1111;p28"/>
              <p:cNvSpPr/>
              <p:nvPr/>
            </p:nvSpPr>
            <p:spPr>
              <a:xfrm>
                <a:off x="3738665" y="1200367"/>
                <a:ext cx="1441627" cy="315549"/>
              </a:xfrm>
              <a:custGeom>
                <a:rect b="b" l="l" r="r" t="t"/>
                <a:pathLst>
                  <a:path extrusionOk="0" h="101626" w="464292">
                    <a:moveTo>
                      <a:pt x="4714" y="0"/>
                    </a:moveTo>
                    <a:lnTo>
                      <a:pt x="459579" y="0"/>
                    </a:lnTo>
                    <a:cubicBezTo>
                      <a:pt x="462176" y="0"/>
                      <a:pt x="464293" y="2117"/>
                      <a:pt x="464293" y="4714"/>
                    </a:cubicBezTo>
                    <a:lnTo>
                      <a:pt x="464293" y="101627"/>
                    </a:lnTo>
                    <a:lnTo>
                      <a:pt x="0" y="101627"/>
                    </a:lnTo>
                    <a:lnTo>
                      <a:pt x="0" y="4714"/>
                    </a:lnTo>
                    <a:cubicBezTo>
                      <a:pt x="0" y="2117"/>
                      <a:pt x="2117" y="0"/>
                      <a:pt x="471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2" name="Google Shape;1112;p28"/>
              <p:cNvSpPr/>
              <p:nvPr/>
            </p:nvSpPr>
            <p:spPr>
              <a:xfrm>
                <a:off x="3859468" y="1278346"/>
                <a:ext cx="159588" cy="159588"/>
              </a:xfrm>
              <a:custGeom>
                <a:rect b="b" l="l" r="r" t="t"/>
                <a:pathLst>
                  <a:path extrusionOk="0" h="51397" w="51397">
                    <a:moveTo>
                      <a:pt x="51398" y="25699"/>
                    </a:moveTo>
                    <a:cubicBezTo>
                      <a:pt x="51398" y="39892"/>
                      <a:pt x="39892" y="51398"/>
                      <a:pt x="25699" y="51398"/>
                    </a:cubicBezTo>
                    <a:cubicBezTo>
                      <a:pt x="11506" y="51398"/>
                      <a:pt x="0" y="39892"/>
                      <a:pt x="0" y="25699"/>
                    </a:cubicBezTo>
                    <a:cubicBezTo>
                      <a:pt x="0" y="11506"/>
                      <a:pt x="11506" y="0"/>
                      <a:pt x="25699" y="0"/>
                    </a:cubicBezTo>
                    <a:cubicBezTo>
                      <a:pt x="39892" y="0"/>
                      <a:pt x="51398" y="11506"/>
                      <a:pt x="51398" y="2569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3" name="Google Shape;1113;p28"/>
              <p:cNvSpPr/>
              <p:nvPr/>
            </p:nvSpPr>
            <p:spPr>
              <a:xfrm>
                <a:off x="4113165" y="1278346"/>
                <a:ext cx="159588" cy="159588"/>
              </a:xfrm>
              <a:custGeom>
                <a:rect b="b" l="l" r="r" t="t"/>
                <a:pathLst>
                  <a:path extrusionOk="0" h="51397" w="51397">
                    <a:moveTo>
                      <a:pt x="0" y="25699"/>
                    </a:moveTo>
                    <a:cubicBezTo>
                      <a:pt x="0" y="11505"/>
                      <a:pt x="11506" y="0"/>
                      <a:pt x="25699" y="0"/>
                    </a:cubicBezTo>
                    <a:cubicBezTo>
                      <a:pt x="39893" y="0"/>
                      <a:pt x="51398" y="11505"/>
                      <a:pt x="51398" y="25699"/>
                    </a:cubicBezTo>
                    <a:cubicBezTo>
                      <a:pt x="51398" y="39892"/>
                      <a:pt x="39893" y="51398"/>
                      <a:pt x="25699" y="51398"/>
                    </a:cubicBezTo>
                    <a:cubicBezTo>
                      <a:pt x="11506" y="51398"/>
                      <a:pt x="0" y="39892"/>
                      <a:pt x="0" y="2569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4" name="Google Shape;1114;p28"/>
              <p:cNvSpPr/>
              <p:nvPr/>
            </p:nvSpPr>
            <p:spPr>
              <a:xfrm>
                <a:off x="3859468" y="1694294"/>
                <a:ext cx="222166" cy="222166"/>
              </a:xfrm>
              <a:custGeom>
                <a:rect b="b" l="l" r="r" t="t"/>
                <a:pathLst>
                  <a:path extrusionOk="0" h="71551" w="71551">
                    <a:moveTo>
                      <a:pt x="0" y="35776"/>
                    </a:moveTo>
                    <a:cubicBezTo>
                      <a:pt x="0" y="16011"/>
                      <a:pt x="16025" y="0"/>
                      <a:pt x="35776" y="0"/>
                    </a:cubicBezTo>
                    <a:cubicBezTo>
                      <a:pt x="55527" y="0"/>
                      <a:pt x="71552" y="16011"/>
                      <a:pt x="71552" y="35776"/>
                    </a:cubicBezTo>
                    <a:cubicBezTo>
                      <a:pt x="71552" y="55540"/>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5" name="Google Shape;1115;p28"/>
              <p:cNvSpPr/>
              <p:nvPr/>
            </p:nvSpPr>
            <p:spPr>
              <a:xfrm>
                <a:off x="3881765" y="1690305"/>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6" name="Google Shape;1116;p28"/>
              <p:cNvSpPr/>
              <p:nvPr/>
            </p:nvSpPr>
            <p:spPr>
              <a:xfrm>
                <a:off x="4208523" y="1789615"/>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7" name="Google Shape;1117;p28"/>
              <p:cNvSpPr/>
              <p:nvPr/>
            </p:nvSpPr>
            <p:spPr>
              <a:xfrm>
                <a:off x="3859468" y="2073592"/>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8" name="Google Shape;1118;p28"/>
              <p:cNvSpPr/>
              <p:nvPr/>
            </p:nvSpPr>
            <p:spPr>
              <a:xfrm>
                <a:off x="3881765" y="2069602"/>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9" name="Google Shape;1119;p28"/>
              <p:cNvSpPr/>
              <p:nvPr/>
            </p:nvSpPr>
            <p:spPr>
              <a:xfrm>
                <a:off x="4208523" y="2168912"/>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0" name="Google Shape;1120;p28"/>
              <p:cNvSpPr/>
              <p:nvPr/>
            </p:nvSpPr>
            <p:spPr>
              <a:xfrm>
                <a:off x="3859468" y="24529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1" name="Google Shape;1121;p28"/>
              <p:cNvSpPr/>
              <p:nvPr/>
            </p:nvSpPr>
            <p:spPr>
              <a:xfrm>
                <a:off x="3881765" y="2448940"/>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2" name="Google Shape;1122;p28"/>
              <p:cNvSpPr/>
              <p:nvPr/>
            </p:nvSpPr>
            <p:spPr>
              <a:xfrm>
                <a:off x="4208523" y="2548210"/>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3" name="Google Shape;1123;p28"/>
              <p:cNvSpPr/>
              <p:nvPr/>
            </p:nvSpPr>
            <p:spPr>
              <a:xfrm>
                <a:off x="3859468" y="28322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40"/>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4" name="Google Shape;1124;p28"/>
              <p:cNvSpPr/>
              <p:nvPr/>
            </p:nvSpPr>
            <p:spPr>
              <a:xfrm>
                <a:off x="3881765" y="2828278"/>
                <a:ext cx="253899" cy="170837"/>
              </a:xfrm>
              <a:custGeom>
                <a:rect b="b" l="l" r="r" t="t"/>
                <a:pathLst>
                  <a:path extrusionOk="0" h="55020" w="81771">
                    <a:moveTo>
                      <a:pt x="28413" y="55021"/>
                    </a:moveTo>
                    <a:cubicBezTo>
                      <a:pt x="26751" y="55021"/>
                      <a:pt x="25076" y="54371"/>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5" name="Google Shape;1125;p28"/>
              <p:cNvSpPr/>
              <p:nvPr/>
            </p:nvSpPr>
            <p:spPr>
              <a:xfrm>
                <a:off x="4208523" y="2927548"/>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1" name="Shape 2081"/>
        <p:cNvGrpSpPr/>
        <p:nvPr/>
      </p:nvGrpSpPr>
      <p:grpSpPr>
        <a:xfrm>
          <a:off x="0" y="0"/>
          <a:ext cx="0" cy="0"/>
          <a:chOff x="0" y="0"/>
          <a:chExt cx="0" cy="0"/>
        </a:xfrm>
      </p:grpSpPr>
      <p:sp>
        <p:nvSpPr>
          <p:cNvPr id="2082" name="Google Shape;2082;p55"/>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Best Performing LSTM Model </a:t>
            </a:r>
            <a:r>
              <a:rPr lang="en" sz="2300"/>
              <a:t>(InfoTech Stocks)</a:t>
            </a:r>
            <a:endParaRPr sz="2300"/>
          </a:p>
        </p:txBody>
      </p:sp>
      <p:pic>
        <p:nvPicPr>
          <p:cNvPr id="2083" name="Google Shape;2083;p55"/>
          <p:cNvPicPr preferRelativeResize="0"/>
          <p:nvPr/>
        </p:nvPicPr>
        <p:blipFill>
          <a:blip r:embed="rId3">
            <a:alphaModFix/>
          </a:blip>
          <a:stretch>
            <a:fillRect/>
          </a:stretch>
        </p:blipFill>
        <p:spPr>
          <a:xfrm>
            <a:off x="3876125" y="1444331"/>
            <a:ext cx="4547874" cy="2254844"/>
          </a:xfrm>
          <a:prstGeom prst="rect">
            <a:avLst/>
          </a:prstGeom>
          <a:noFill/>
          <a:ln>
            <a:noFill/>
          </a:ln>
        </p:spPr>
      </p:pic>
      <p:sp>
        <p:nvSpPr>
          <p:cNvPr id="2084" name="Google Shape;2084;p55"/>
          <p:cNvSpPr txBox="1"/>
          <p:nvPr>
            <p:ph idx="4" type="subTitle"/>
          </p:nvPr>
        </p:nvSpPr>
        <p:spPr>
          <a:xfrm>
            <a:off x="632050" y="2110050"/>
            <a:ext cx="31869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Best Feature Set: XGBoost Features</a:t>
            </a:r>
            <a:endParaRPr/>
          </a:p>
          <a:p>
            <a:pPr indent="0" lvl="0" marL="0" rtl="0" algn="l">
              <a:spcBef>
                <a:spcPts val="0"/>
              </a:spcBef>
              <a:spcAft>
                <a:spcPts val="0"/>
              </a:spcAft>
              <a:buNone/>
            </a:pPr>
            <a:r>
              <a:rPr lang="en"/>
              <a:t>Best MAE: 0.0305</a:t>
            </a:r>
            <a:endParaRPr>
              <a:solidFill>
                <a:srgbClr val="000000"/>
              </a:solidFill>
            </a:endParaRPr>
          </a:p>
          <a:p>
            <a:pPr indent="0" lvl="0" marL="0" rtl="0" algn="l">
              <a:spcBef>
                <a:spcPts val="0"/>
              </a:spcBef>
              <a:spcAft>
                <a:spcPts val="0"/>
              </a:spcAft>
              <a:buNone/>
            </a:pPr>
            <a:r>
              <a:rPr lang="en"/>
              <a:t>Best MSE: </a:t>
            </a:r>
            <a:r>
              <a:rPr lang="en">
                <a:solidFill>
                  <a:srgbClr val="000000"/>
                </a:solidFill>
              </a:rPr>
              <a:t>0.0012</a:t>
            </a:r>
            <a:endParaRPr>
              <a:solidFill>
                <a:srgbClr val="000000"/>
              </a:solidFill>
            </a:endParaRPr>
          </a:p>
          <a:p>
            <a:pPr indent="0" lvl="0" marL="0" rtl="0" algn="l">
              <a:spcBef>
                <a:spcPts val="0"/>
              </a:spcBef>
              <a:spcAft>
                <a:spcPts val="0"/>
              </a:spcAft>
              <a:buNone/>
            </a:pPr>
            <a:r>
              <a:rPr lang="en"/>
              <a:t>Best RMSE: </a:t>
            </a:r>
            <a:r>
              <a:rPr lang="en">
                <a:solidFill>
                  <a:srgbClr val="000000"/>
                </a:solidFill>
              </a:rPr>
              <a:t>0.0348</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8" name="Shape 2088"/>
        <p:cNvGrpSpPr/>
        <p:nvPr/>
      </p:nvGrpSpPr>
      <p:grpSpPr>
        <a:xfrm>
          <a:off x="0" y="0"/>
          <a:ext cx="0" cy="0"/>
          <a:chOff x="0" y="0"/>
          <a:chExt cx="0" cy="0"/>
        </a:xfrm>
      </p:grpSpPr>
      <p:sp>
        <p:nvSpPr>
          <p:cNvPr id="2089" name="Google Shape;2089;p56"/>
          <p:cNvSpPr txBox="1"/>
          <p:nvPr>
            <p:ph type="title"/>
          </p:nvPr>
        </p:nvSpPr>
        <p:spPr>
          <a:xfrm>
            <a:off x="822000" y="2418350"/>
            <a:ext cx="4401300" cy="1508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4300"/>
              <a:t>Hyperparameter Tuning </a:t>
            </a:r>
            <a:endParaRPr sz="4300"/>
          </a:p>
        </p:txBody>
      </p:sp>
      <p:sp>
        <p:nvSpPr>
          <p:cNvPr id="2090" name="Google Shape;2090;p56"/>
          <p:cNvSpPr txBox="1"/>
          <p:nvPr>
            <p:ph idx="2" type="title"/>
          </p:nvPr>
        </p:nvSpPr>
        <p:spPr>
          <a:xfrm>
            <a:off x="2100900" y="1234125"/>
            <a:ext cx="1352700" cy="109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2091" name="Google Shape;2091;p56"/>
          <p:cNvGrpSpPr/>
          <p:nvPr/>
        </p:nvGrpSpPr>
        <p:grpSpPr>
          <a:xfrm>
            <a:off x="4991726" y="490345"/>
            <a:ext cx="3910448" cy="4162806"/>
            <a:chOff x="4991726" y="490345"/>
            <a:chExt cx="3910448" cy="4162806"/>
          </a:xfrm>
        </p:grpSpPr>
        <p:grpSp>
          <p:nvGrpSpPr>
            <p:cNvPr id="2092" name="Google Shape;2092;p56"/>
            <p:cNvGrpSpPr/>
            <p:nvPr/>
          </p:nvGrpSpPr>
          <p:grpSpPr>
            <a:xfrm>
              <a:off x="8137472" y="1299402"/>
              <a:ext cx="229881" cy="328772"/>
              <a:chOff x="2930547" y="1699106"/>
              <a:chExt cx="866823" cy="1239715"/>
            </a:xfrm>
          </p:grpSpPr>
          <p:sp>
            <p:nvSpPr>
              <p:cNvPr id="2093" name="Google Shape;2093;p56"/>
              <p:cNvSpPr/>
              <p:nvPr/>
            </p:nvSpPr>
            <p:spPr>
              <a:xfrm>
                <a:off x="3208030" y="2162535"/>
                <a:ext cx="567531" cy="776286"/>
              </a:xfrm>
              <a:custGeom>
                <a:rect b="b" l="l" r="r" t="t"/>
                <a:pathLst>
                  <a:path extrusionOk="0" h="192269" w="140565">
                    <a:moveTo>
                      <a:pt x="139391" y="165122"/>
                    </a:moveTo>
                    <a:cubicBezTo>
                      <a:pt x="142469" y="173744"/>
                      <a:pt x="139391" y="183652"/>
                      <a:pt x="131431" y="188912"/>
                    </a:cubicBezTo>
                    <a:cubicBezTo>
                      <a:pt x="122055" y="195093"/>
                      <a:pt x="109459" y="192496"/>
                      <a:pt x="103278" y="183133"/>
                    </a:cubicBezTo>
                    <a:lnTo>
                      <a:pt x="3352" y="31511"/>
                    </a:lnTo>
                    <a:cubicBezTo>
                      <a:pt x="-2816" y="22109"/>
                      <a:pt x="-232" y="9539"/>
                      <a:pt x="9131" y="3358"/>
                    </a:cubicBezTo>
                    <a:cubicBezTo>
                      <a:pt x="18507" y="-2823"/>
                      <a:pt x="31103" y="-226"/>
                      <a:pt x="37284" y="9137"/>
                    </a:cubicBezTo>
                    <a:lnTo>
                      <a:pt x="137210" y="160758"/>
                    </a:lnTo>
                    <a:cubicBezTo>
                      <a:pt x="138131" y="162161"/>
                      <a:pt x="138859" y="163615"/>
                      <a:pt x="139391" y="16512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4" name="Google Shape;2094;p56"/>
              <p:cNvSpPr/>
              <p:nvPr/>
            </p:nvSpPr>
            <p:spPr>
              <a:xfrm>
                <a:off x="2930547" y="1699106"/>
                <a:ext cx="866823" cy="1024899"/>
              </a:xfrm>
              <a:custGeom>
                <a:rect b="b" l="l" r="r" t="t"/>
                <a:pathLst>
                  <a:path extrusionOk="0" h="253845" w="214693">
                    <a:moveTo>
                      <a:pt x="214694" y="143389"/>
                    </a:moveTo>
                    <a:lnTo>
                      <a:pt x="107444" y="163023"/>
                    </a:lnTo>
                    <a:lnTo>
                      <a:pt x="47125" y="253846"/>
                    </a:lnTo>
                    <a:lnTo>
                      <a:pt x="0" y="0"/>
                    </a:lnTo>
                    <a:lnTo>
                      <a:pt x="214694" y="14338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95" name="Google Shape;2095;p56"/>
            <p:cNvGrpSpPr/>
            <p:nvPr/>
          </p:nvGrpSpPr>
          <p:grpSpPr>
            <a:xfrm>
              <a:off x="7728099" y="490345"/>
              <a:ext cx="574686" cy="518207"/>
              <a:chOff x="922021" y="1347762"/>
              <a:chExt cx="766759" cy="691311"/>
            </a:xfrm>
          </p:grpSpPr>
          <p:sp>
            <p:nvSpPr>
              <p:cNvPr id="2096" name="Google Shape;2096;p56"/>
              <p:cNvSpPr/>
              <p:nvPr/>
            </p:nvSpPr>
            <p:spPr>
              <a:xfrm>
                <a:off x="922021" y="1495511"/>
                <a:ext cx="766759" cy="543562"/>
              </a:xfrm>
              <a:custGeom>
                <a:rect b="b" l="l" r="r" t="t"/>
                <a:pathLst>
                  <a:path extrusionOk="0" h="295816" w="417284">
                    <a:moveTo>
                      <a:pt x="147908" y="295816"/>
                    </a:moveTo>
                    <a:lnTo>
                      <a:pt x="269376" y="295816"/>
                    </a:lnTo>
                    <a:cubicBezTo>
                      <a:pt x="351060" y="295816"/>
                      <a:pt x="417284" y="229592"/>
                      <a:pt x="417284" y="147908"/>
                    </a:cubicBezTo>
                    <a:lnTo>
                      <a:pt x="417284" y="147908"/>
                    </a:lnTo>
                    <a:cubicBezTo>
                      <a:pt x="417284" y="66225"/>
                      <a:pt x="351060" y="0"/>
                      <a:pt x="269376" y="0"/>
                    </a:cubicBezTo>
                    <a:lnTo>
                      <a:pt x="147908" y="0"/>
                    </a:lnTo>
                    <a:cubicBezTo>
                      <a:pt x="66225" y="-10"/>
                      <a:pt x="0" y="66215"/>
                      <a:pt x="0" y="147908"/>
                    </a:cubicBezTo>
                    <a:lnTo>
                      <a:pt x="0" y="147908"/>
                    </a:lnTo>
                    <a:cubicBezTo>
                      <a:pt x="0" y="229592"/>
                      <a:pt x="66225" y="295816"/>
                      <a:pt x="147908"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97" name="Google Shape;2097;p56"/>
              <p:cNvGrpSpPr/>
              <p:nvPr/>
            </p:nvGrpSpPr>
            <p:grpSpPr>
              <a:xfrm>
                <a:off x="1050837" y="1627096"/>
                <a:ext cx="505951" cy="284127"/>
                <a:chOff x="1050837" y="1627096"/>
                <a:chExt cx="505951" cy="284127"/>
              </a:xfrm>
            </p:grpSpPr>
            <p:sp>
              <p:nvSpPr>
                <p:cNvPr id="2098" name="Google Shape;2098;p56"/>
                <p:cNvSpPr/>
                <p:nvPr/>
              </p:nvSpPr>
              <p:spPr>
                <a:xfrm>
                  <a:off x="1072933" y="1680401"/>
                  <a:ext cx="413572" cy="209379"/>
                </a:xfrm>
                <a:custGeom>
                  <a:rect b="b" l="l" r="r" t="t"/>
                  <a:pathLst>
                    <a:path extrusionOk="0" h="113948" w="225073">
                      <a:moveTo>
                        <a:pt x="0" y="84955"/>
                      </a:moveTo>
                      <a:cubicBezTo>
                        <a:pt x="0" y="84955"/>
                        <a:pt x="8976" y="100284"/>
                        <a:pt x="29612" y="94619"/>
                      </a:cubicBezTo>
                      <a:cubicBezTo>
                        <a:pt x="58355" y="86730"/>
                        <a:pt x="39027" y="0"/>
                        <a:pt x="64838" y="0"/>
                      </a:cubicBezTo>
                      <a:cubicBezTo>
                        <a:pt x="90650" y="0"/>
                        <a:pt x="80227" y="71730"/>
                        <a:pt x="103526" y="71730"/>
                      </a:cubicBezTo>
                      <a:cubicBezTo>
                        <a:pt x="129307" y="71730"/>
                        <a:pt x="111255" y="0"/>
                        <a:pt x="144956" y="0"/>
                      </a:cubicBezTo>
                      <a:cubicBezTo>
                        <a:pt x="178657" y="0"/>
                        <a:pt x="158311" y="89533"/>
                        <a:pt x="185778" y="89533"/>
                      </a:cubicBezTo>
                      <a:cubicBezTo>
                        <a:pt x="213245" y="89533"/>
                        <a:pt x="200788" y="5595"/>
                        <a:pt x="225074" y="5595"/>
                      </a:cubicBezTo>
                      <a:lnTo>
                        <a:pt x="225074" y="113948"/>
                      </a:lnTo>
                      <a:lnTo>
                        <a:pt x="0" y="113948"/>
                      </a:lnTo>
                      <a:lnTo>
                        <a:pt x="0" y="84955"/>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9" name="Google Shape;2099;p56"/>
                <p:cNvSpPr/>
                <p:nvPr/>
              </p:nvSpPr>
              <p:spPr>
                <a:xfrm>
                  <a:off x="11885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0" name="Google Shape;2100;p56"/>
                <p:cNvSpPr/>
                <p:nvPr/>
              </p:nvSpPr>
              <p:spPr>
                <a:xfrm>
                  <a:off x="13358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1" name="Google Shape;2101;p56"/>
                <p:cNvSpPr/>
                <p:nvPr/>
              </p:nvSpPr>
              <p:spPr>
                <a:xfrm>
                  <a:off x="1483166" y="1654455"/>
                  <a:ext cx="7183" cy="238903"/>
                </a:xfrm>
                <a:custGeom>
                  <a:rect b="b" l="l" r="r" t="t"/>
                  <a:pathLst>
                    <a:path extrusionOk="0" h="130015" w="3909">
                      <a:moveTo>
                        <a:pt x="1955" y="130016"/>
                      </a:moveTo>
                      <a:cubicBezTo>
                        <a:pt x="878" y="130016"/>
                        <a:pt x="0" y="129148"/>
                        <a:pt x="0" y="128061"/>
                      </a:cubicBezTo>
                      <a:lnTo>
                        <a:pt x="0" y="1955"/>
                      </a:lnTo>
                      <a:cubicBezTo>
                        <a:pt x="0" y="878"/>
                        <a:pt x="878" y="0"/>
                        <a:pt x="1955" y="0"/>
                      </a:cubicBezTo>
                      <a:cubicBezTo>
                        <a:pt x="303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2" name="Google Shape;2102;p56"/>
                <p:cNvSpPr/>
                <p:nvPr/>
              </p:nvSpPr>
              <p:spPr>
                <a:xfrm>
                  <a:off x="1069338" y="1649228"/>
                  <a:ext cx="7183" cy="261994"/>
                </a:xfrm>
                <a:custGeom>
                  <a:rect b="b" l="l" r="r" t="t"/>
                  <a:pathLst>
                    <a:path extrusionOk="0" h="142582" w="3909">
                      <a:moveTo>
                        <a:pt x="1955" y="142582"/>
                      </a:moveTo>
                      <a:cubicBezTo>
                        <a:pt x="878" y="142582"/>
                        <a:pt x="0" y="141715"/>
                        <a:pt x="0" y="140627"/>
                      </a:cubicBezTo>
                      <a:lnTo>
                        <a:pt x="0" y="1955"/>
                      </a:lnTo>
                      <a:cubicBezTo>
                        <a:pt x="0" y="878"/>
                        <a:pt x="868" y="0"/>
                        <a:pt x="1955" y="0"/>
                      </a:cubicBezTo>
                      <a:cubicBezTo>
                        <a:pt x="3042" y="0"/>
                        <a:pt x="3910" y="868"/>
                        <a:pt x="3910" y="1955"/>
                      </a:cubicBezTo>
                      <a:lnTo>
                        <a:pt x="3910" y="140627"/>
                      </a:lnTo>
                      <a:cubicBezTo>
                        <a:pt x="3910" y="141705"/>
                        <a:pt x="3042" y="142582"/>
                        <a:pt x="1955" y="14258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3" name="Google Shape;2103;p56"/>
                <p:cNvSpPr/>
                <p:nvPr/>
              </p:nvSpPr>
              <p:spPr>
                <a:xfrm>
                  <a:off x="1055073" y="1627096"/>
                  <a:ext cx="35717" cy="30934"/>
                </a:xfrm>
                <a:custGeom>
                  <a:rect b="b" l="l" r="r" t="t"/>
                  <a:pathLst>
                    <a:path extrusionOk="0" h="16835" w="19438">
                      <a:moveTo>
                        <a:pt x="0" y="16835"/>
                      </a:moveTo>
                      <a:lnTo>
                        <a:pt x="9714" y="0"/>
                      </a:lnTo>
                      <a:lnTo>
                        <a:pt x="19439" y="16835"/>
                      </a:lnTo>
                      <a:lnTo>
                        <a:pt x="0" y="1683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4" name="Google Shape;2104;p56"/>
                <p:cNvSpPr/>
                <p:nvPr/>
              </p:nvSpPr>
              <p:spPr>
                <a:xfrm>
                  <a:off x="1050837" y="1886307"/>
                  <a:ext cx="478338" cy="7183"/>
                </a:xfrm>
                <a:custGeom>
                  <a:rect b="b" l="l" r="r" t="t"/>
                  <a:pathLst>
                    <a:path extrusionOk="0" h="3909" w="260320">
                      <a:moveTo>
                        <a:pt x="258365" y="3910"/>
                      </a:moveTo>
                      <a:lnTo>
                        <a:pt x="1955" y="3910"/>
                      </a:lnTo>
                      <a:cubicBezTo>
                        <a:pt x="878" y="3910"/>
                        <a:pt x="0" y="3042"/>
                        <a:pt x="0" y="1955"/>
                      </a:cubicBezTo>
                      <a:cubicBezTo>
                        <a:pt x="0" y="868"/>
                        <a:pt x="868" y="0"/>
                        <a:pt x="1955" y="0"/>
                      </a:cubicBezTo>
                      <a:lnTo>
                        <a:pt x="258365" y="0"/>
                      </a:lnTo>
                      <a:cubicBezTo>
                        <a:pt x="259443" y="0"/>
                        <a:pt x="260320" y="878"/>
                        <a:pt x="260320" y="1955"/>
                      </a:cubicBezTo>
                      <a:cubicBezTo>
                        <a:pt x="260320" y="3032"/>
                        <a:pt x="259453" y="3910"/>
                        <a:pt x="258365" y="391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5" name="Google Shape;2105;p56"/>
                <p:cNvSpPr/>
                <p:nvPr/>
              </p:nvSpPr>
              <p:spPr>
                <a:xfrm>
                  <a:off x="1525854" y="1872022"/>
                  <a:ext cx="30934" cy="35736"/>
                </a:xfrm>
                <a:custGeom>
                  <a:rect b="b" l="l" r="r" t="t"/>
                  <a:pathLst>
                    <a:path extrusionOk="0" h="19448" w="16835">
                      <a:moveTo>
                        <a:pt x="0" y="0"/>
                      </a:moveTo>
                      <a:lnTo>
                        <a:pt x="16835" y="9724"/>
                      </a:lnTo>
                      <a:lnTo>
                        <a:pt x="0" y="19448"/>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6" name="Google Shape;2106;p56"/>
                <p:cNvSpPr/>
                <p:nvPr/>
              </p:nvSpPr>
              <p:spPr>
                <a:xfrm>
                  <a:off x="1180936"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7" name="Google Shape;2107;p56"/>
                <p:cNvSpPr/>
                <p:nvPr/>
              </p:nvSpPr>
              <p:spPr>
                <a:xfrm>
                  <a:off x="1328237"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8" name="Google Shape;2108;p56"/>
                <p:cNvSpPr/>
                <p:nvPr/>
              </p:nvSpPr>
              <p:spPr>
                <a:xfrm>
                  <a:off x="1475538" y="1680401"/>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109" name="Google Shape;2109;p56"/>
              <p:cNvSpPr/>
              <p:nvPr/>
            </p:nvSpPr>
            <p:spPr>
              <a:xfrm rot="-4574816">
                <a:off x="953191" y="1372826"/>
                <a:ext cx="239775" cy="239775"/>
              </a:xfrm>
              <a:custGeom>
                <a:rect b="b" l="l" r="r" t="t"/>
                <a:pathLst>
                  <a:path extrusionOk="0" h="130294" w="130294">
                    <a:moveTo>
                      <a:pt x="130295" y="65147"/>
                    </a:moveTo>
                    <a:cubicBezTo>
                      <a:pt x="130295" y="101127"/>
                      <a:pt x="101127" y="130295"/>
                      <a:pt x="65147" y="130295"/>
                    </a:cubicBezTo>
                    <a:cubicBezTo>
                      <a:pt x="29167" y="130295"/>
                      <a:pt x="0" y="101127"/>
                      <a:pt x="0" y="65147"/>
                    </a:cubicBezTo>
                    <a:cubicBezTo>
                      <a:pt x="0" y="29168"/>
                      <a:pt x="29167" y="0"/>
                      <a:pt x="65147"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0" name="Google Shape;2110;p56"/>
              <p:cNvSpPr/>
              <p:nvPr/>
            </p:nvSpPr>
            <p:spPr>
              <a:xfrm>
                <a:off x="996596" y="1442296"/>
                <a:ext cx="151925" cy="104460"/>
              </a:xfrm>
              <a:custGeom>
                <a:rect b="b" l="l" r="r" t="t"/>
                <a:pathLst>
                  <a:path extrusionOk="0" h="56849" w="82680">
                    <a:moveTo>
                      <a:pt x="29073" y="56849"/>
                    </a:moveTo>
                    <a:cubicBezTo>
                      <a:pt x="27048" y="56849"/>
                      <a:pt x="25024" y="56061"/>
                      <a:pt x="23498" y="54506"/>
                    </a:cubicBezTo>
                    <a:lnTo>
                      <a:pt x="0" y="30469"/>
                    </a:lnTo>
                    <a:lnTo>
                      <a:pt x="11150"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11" name="Google Shape;2111;p56"/>
            <p:cNvGrpSpPr/>
            <p:nvPr/>
          </p:nvGrpSpPr>
          <p:grpSpPr>
            <a:xfrm>
              <a:off x="7101437" y="1001670"/>
              <a:ext cx="771888" cy="697869"/>
              <a:chOff x="1641646" y="129663"/>
              <a:chExt cx="1067323" cy="964974"/>
            </a:xfrm>
          </p:grpSpPr>
          <p:grpSp>
            <p:nvGrpSpPr>
              <p:cNvPr id="2112" name="Google Shape;2112;p56"/>
              <p:cNvGrpSpPr/>
              <p:nvPr/>
            </p:nvGrpSpPr>
            <p:grpSpPr>
              <a:xfrm>
                <a:off x="1675148" y="361753"/>
                <a:ext cx="1033821" cy="732884"/>
                <a:chOff x="1675148" y="361753"/>
                <a:chExt cx="1033821" cy="732884"/>
              </a:xfrm>
            </p:grpSpPr>
            <p:sp>
              <p:nvSpPr>
                <p:cNvPr id="2113" name="Google Shape;2113;p56"/>
                <p:cNvSpPr/>
                <p:nvPr/>
              </p:nvSpPr>
              <p:spPr>
                <a:xfrm>
                  <a:off x="1675148" y="361753"/>
                  <a:ext cx="1033821" cy="732884"/>
                </a:xfrm>
                <a:custGeom>
                  <a:rect b="b" l="l" r="r" t="t"/>
                  <a:pathLst>
                    <a:path extrusionOk="0" h="295816" w="417284">
                      <a:moveTo>
                        <a:pt x="269376" y="295816"/>
                      </a:moveTo>
                      <a:lnTo>
                        <a:pt x="147908" y="295816"/>
                      </a:lnTo>
                      <a:cubicBezTo>
                        <a:pt x="66225" y="295816"/>
                        <a:pt x="0" y="229592"/>
                        <a:pt x="0" y="147908"/>
                      </a:cubicBezTo>
                      <a:lnTo>
                        <a:pt x="0" y="147908"/>
                      </a:lnTo>
                      <a:cubicBezTo>
                        <a:pt x="0" y="66225"/>
                        <a:pt x="66225" y="0"/>
                        <a:pt x="147908" y="0"/>
                      </a:cubicBezTo>
                      <a:lnTo>
                        <a:pt x="269376" y="0"/>
                      </a:lnTo>
                      <a:cubicBezTo>
                        <a:pt x="351060" y="0"/>
                        <a:pt x="417284" y="66225"/>
                        <a:pt x="417284" y="147908"/>
                      </a:cubicBezTo>
                      <a:lnTo>
                        <a:pt x="417284" y="147908"/>
                      </a:lnTo>
                      <a:cubicBezTo>
                        <a:pt x="417284" y="229592"/>
                        <a:pt x="351060" y="295816"/>
                        <a:pt x="269376"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114" name="Google Shape;2114;p56"/>
                <p:cNvGrpSpPr/>
                <p:nvPr/>
              </p:nvGrpSpPr>
              <p:grpSpPr>
                <a:xfrm>
                  <a:off x="1903705" y="475177"/>
                  <a:ext cx="605704" cy="511239"/>
                  <a:chOff x="1903705" y="475177"/>
                  <a:chExt cx="605704" cy="511239"/>
                </a:xfrm>
              </p:grpSpPr>
              <p:sp>
                <p:nvSpPr>
                  <p:cNvPr id="2115" name="Google Shape;2115;p56"/>
                  <p:cNvSpPr/>
                  <p:nvPr/>
                </p:nvSpPr>
                <p:spPr>
                  <a:xfrm>
                    <a:off x="2198400" y="794026"/>
                    <a:ext cx="15244" cy="88558"/>
                  </a:xfrm>
                  <a:custGeom>
                    <a:rect b="b" l="l" r="r" t="t"/>
                    <a:pathLst>
                      <a:path extrusionOk="0" h="35745" w="6153">
                        <a:moveTo>
                          <a:pt x="0" y="0"/>
                        </a:moveTo>
                        <a:lnTo>
                          <a:pt x="6154" y="0"/>
                        </a:lnTo>
                        <a:lnTo>
                          <a:pt x="6154" y="35745"/>
                        </a:lnTo>
                        <a:lnTo>
                          <a:pt x="0" y="3574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6" name="Google Shape;2116;p56"/>
                  <p:cNvSpPr/>
                  <p:nvPr/>
                </p:nvSpPr>
                <p:spPr>
                  <a:xfrm>
                    <a:off x="2173588" y="874967"/>
                    <a:ext cx="64910" cy="64910"/>
                  </a:xfrm>
                  <a:custGeom>
                    <a:rect b="b" l="l" r="r" t="t"/>
                    <a:pathLst>
                      <a:path extrusionOk="0" h="26200" w="26200">
                        <a:moveTo>
                          <a:pt x="13095" y="26201"/>
                        </a:moveTo>
                        <a:cubicBezTo>
                          <a:pt x="5884" y="26201"/>
                          <a:pt x="0" y="20326"/>
                          <a:pt x="0" y="13095"/>
                        </a:cubicBezTo>
                        <a:cubicBezTo>
                          <a:pt x="0" y="5864"/>
                          <a:pt x="5874" y="0"/>
                          <a:pt x="13095" y="0"/>
                        </a:cubicBezTo>
                        <a:cubicBezTo>
                          <a:pt x="20316" y="0"/>
                          <a:pt x="26201" y="5874"/>
                          <a:pt x="26201" y="13095"/>
                        </a:cubicBezTo>
                        <a:cubicBezTo>
                          <a:pt x="26201" y="20316"/>
                          <a:pt x="20326" y="26201"/>
                          <a:pt x="13095" y="26201"/>
                        </a:cubicBezTo>
                        <a:close/>
                        <a:moveTo>
                          <a:pt x="13095" y="6164"/>
                        </a:moveTo>
                        <a:cubicBezTo>
                          <a:pt x="9275" y="6164"/>
                          <a:pt x="6164" y="9275"/>
                          <a:pt x="6164" y="13105"/>
                        </a:cubicBezTo>
                        <a:cubicBezTo>
                          <a:pt x="6164" y="16935"/>
                          <a:pt x="9275" y="20047"/>
                          <a:pt x="13095" y="20047"/>
                        </a:cubicBezTo>
                        <a:cubicBezTo>
                          <a:pt x="16915" y="20047"/>
                          <a:pt x="20037" y="16935"/>
                          <a:pt x="20037" y="13105"/>
                        </a:cubicBezTo>
                        <a:cubicBezTo>
                          <a:pt x="20037" y="9275"/>
                          <a:pt x="16925" y="6164"/>
                          <a:pt x="13095" y="61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7" name="Google Shape;2117;p56"/>
                  <p:cNvSpPr/>
                  <p:nvPr/>
                </p:nvSpPr>
                <p:spPr>
                  <a:xfrm>
                    <a:off x="2074828" y="794026"/>
                    <a:ext cx="62094" cy="146797"/>
                  </a:xfrm>
                  <a:custGeom>
                    <a:rect b="b" l="l" r="r" t="t"/>
                    <a:pathLst>
                      <a:path extrusionOk="0" h="59252" w="25063">
                        <a:moveTo>
                          <a:pt x="4528" y="59253"/>
                        </a:moveTo>
                        <a:lnTo>
                          <a:pt x="0" y="55084"/>
                        </a:lnTo>
                        <a:lnTo>
                          <a:pt x="14980" y="38807"/>
                        </a:lnTo>
                        <a:cubicBezTo>
                          <a:pt x="17514" y="36054"/>
                          <a:pt x="18910" y="32484"/>
                          <a:pt x="18910" y="28744"/>
                        </a:cubicBezTo>
                        <a:lnTo>
                          <a:pt x="18910" y="0"/>
                        </a:lnTo>
                        <a:lnTo>
                          <a:pt x="25064" y="0"/>
                        </a:lnTo>
                        <a:lnTo>
                          <a:pt x="25064" y="28744"/>
                        </a:lnTo>
                        <a:cubicBezTo>
                          <a:pt x="25064" y="34030"/>
                          <a:pt x="23089" y="39086"/>
                          <a:pt x="19518" y="42976"/>
                        </a:cubicBezTo>
                        <a:lnTo>
                          <a:pt x="4538"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8" name="Google Shape;2118;p56"/>
                  <p:cNvSpPr/>
                  <p:nvPr/>
                </p:nvSpPr>
                <p:spPr>
                  <a:xfrm>
                    <a:off x="2031183" y="921506"/>
                    <a:ext cx="64886" cy="64910"/>
                  </a:xfrm>
                  <a:custGeom>
                    <a:rect b="b" l="l" r="r" t="t"/>
                    <a:pathLst>
                      <a:path extrusionOk="0" h="26200" w="26190">
                        <a:moveTo>
                          <a:pt x="13095" y="26201"/>
                        </a:moveTo>
                        <a:cubicBezTo>
                          <a:pt x="5874" y="26201"/>
                          <a:pt x="0" y="20326"/>
                          <a:pt x="0" y="13105"/>
                        </a:cubicBezTo>
                        <a:cubicBezTo>
                          <a:pt x="0" y="5884"/>
                          <a:pt x="5874" y="0"/>
                          <a:pt x="13095" y="0"/>
                        </a:cubicBezTo>
                        <a:cubicBezTo>
                          <a:pt x="20316" y="0"/>
                          <a:pt x="26191" y="5874"/>
                          <a:pt x="26191" y="13105"/>
                        </a:cubicBezTo>
                        <a:cubicBezTo>
                          <a:pt x="26191" y="20336"/>
                          <a:pt x="20316" y="26201"/>
                          <a:pt x="13095" y="26201"/>
                        </a:cubicBezTo>
                        <a:close/>
                        <a:moveTo>
                          <a:pt x="13095" y="6154"/>
                        </a:moveTo>
                        <a:cubicBezTo>
                          <a:pt x="9265" y="6154"/>
                          <a:pt x="6154" y="9265"/>
                          <a:pt x="6154" y="13095"/>
                        </a:cubicBezTo>
                        <a:cubicBezTo>
                          <a:pt x="6154" y="16925"/>
                          <a:pt x="9265" y="20037"/>
                          <a:pt x="13095" y="20037"/>
                        </a:cubicBezTo>
                        <a:cubicBezTo>
                          <a:pt x="16925" y="20037"/>
                          <a:pt x="20027" y="16925"/>
                          <a:pt x="20027" y="13095"/>
                        </a:cubicBezTo>
                        <a:cubicBezTo>
                          <a:pt x="20027" y="9265"/>
                          <a:pt x="1691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9" name="Google Shape;2119;p56"/>
                  <p:cNvSpPr/>
                  <p:nvPr/>
                </p:nvSpPr>
                <p:spPr>
                  <a:xfrm>
                    <a:off x="1960721" y="794001"/>
                    <a:ext cx="41166" cy="115516"/>
                  </a:xfrm>
                  <a:custGeom>
                    <a:rect b="b" l="l" r="r" t="t"/>
                    <a:pathLst>
                      <a:path extrusionOk="0" h="46626" w="16616">
                        <a:moveTo>
                          <a:pt x="4757" y="46626"/>
                        </a:moveTo>
                        <a:lnTo>
                          <a:pt x="0" y="42727"/>
                        </a:lnTo>
                        <a:lnTo>
                          <a:pt x="7091" y="34060"/>
                        </a:lnTo>
                        <a:cubicBezTo>
                          <a:pt x="9265" y="31407"/>
                          <a:pt x="10462" y="28066"/>
                          <a:pt x="10462" y="24635"/>
                        </a:cubicBezTo>
                        <a:lnTo>
                          <a:pt x="10462" y="0"/>
                        </a:lnTo>
                        <a:lnTo>
                          <a:pt x="16616" y="0"/>
                        </a:lnTo>
                        <a:lnTo>
                          <a:pt x="16616" y="24635"/>
                        </a:lnTo>
                        <a:cubicBezTo>
                          <a:pt x="16616" y="29482"/>
                          <a:pt x="14921" y="34209"/>
                          <a:pt x="11849" y="37959"/>
                        </a:cubicBezTo>
                        <a:lnTo>
                          <a:pt x="4757"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0" name="Google Shape;2120;p56"/>
                  <p:cNvSpPr/>
                  <p:nvPr/>
                </p:nvSpPr>
                <p:spPr>
                  <a:xfrm>
                    <a:off x="1918288"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0" y="5874"/>
                          <a:pt x="26210" y="13105"/>
                        </a:cubicBezTo>
                        <a:cubicBezTo>
                          <a:pt x="26210"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1" name="Google Shape;2121;p56"/>
                  <p:cNvSpPr/>
                  <p:nvPr/>
                </p:nvSpPr>
                <p:spPr>
                  <a:xfrm>
                    <a:off x="2055995"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2" name="Google Shape;2122;p56"/>
                  <p:cNvSpPr/>
                  <p:nvPr/>
                </p:nvSpPr>
                <p:spPr>
                  <a:xfrm>
                    <a:off x="2275164" y="794026"/>
                    <a:ext cx="62094" cy="146797"/>
                  </a:xfrm>
                  <a:custGeom>
                    <a:rect b="b" l="l" r="r" t="t"/>
                    <a:pathLst>
                      <a:path extrusionOk="0" h="59252" w="25063">
                        <a:moveTo>
                          <a:pt x="20536" y="59253"/>
                        </a:moveTo>
                        <a:lnTo>
                          <a:pt x="5555" y="42976"/>
                        </a:lnTo>
                        <a:cubicBezTo>
                          <a:pt x="1975" y="39086"/>
                          <a:pt x="0" y="34030"/>
                          <a:pt x="0" y="28744"/>
                        </a:cubicBezTo>
                        <a:lnTo>
                          <a:pt x="0" y="0"/>
                        </a:lnTo>
                        <a:lnTo>
                          <a:pt x="6154" y="0"/>
                        </a:lnTo>
                        <a:lnTo>
                          <a:pt x="6154" y="28744"/>
                        </a:lnTo>
                        <a:cubicBezTo>
                          <a:pt x="6154" y="32484"/>
                          <a:pt x="7550" y="36064"/>
                          <a:pt x="10083" y="38807"/>
                        </a:cubicBezTo>
                        <a:lnTo>
                          <a:pt x="25063" y="55084"/>
                        </a:lnTo>
                        <a:lnTo>
                          <a:pt x="20536"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3" name="Google Shape;2123;p56"/>
                  <p:cNvSpPr/>
                  <p:nvPr/>
                </p:nvSpPr>
                <p:spPr>
                  <a:xfrm>
                    <a:off x="2316016" y="921506"/>
                    <a:ext cx="64910" cy="64910"/>
                  </a:xfrm>
                  <a:custGeom>
                    <a:rect b="b" l="l" r="r" t="t"/>
                    <a:pathLst>
                      <a:path extrusionOk="0" h="26200" w="26200">
                        <a:moveTo>
                          <a:pt x="13095" y="26201"/>
                        </a:moveTo>
                        <a:cubicBezTo>
                          <a:pt x="5884" y="26201"/>
                          <a:pt x="0" y="20326"/>
                          <a:pt x="0" y="13105"/>
                        </a:cubicBezTo>
                        <a:cubicBezTo>
                          <a:pt x="0" y="5884"/>
                          <a:pt x="5874" y="0"/>
                          <a:pt x="13095" y="0"/>
                        </a:cubicBezTo>
                        <a:cubicBezTo>
                          <a:pt x="20316" y="0"/>
                          <a:pt x="26201" y="5874"/>
                          <a:pt x="26201" y="13105"/>
                        </a:cubicBezTo>
                        <a:cubicBezTo>
                          <a:pt x="26201" y="20336"/>
                          <a:pt x="20326" y="26201"/>
                          <a:pt x="13095" y="26201"/>
                        </a:cubicBezTo>
                        <a:close/>
                        <a:moveTo>
                          <a:pt x="13095" y="6154"/>
                        </a:moveTo>
                        <a:cubicBezTo>
                          <a:pt x="9275" y="6154"/>
                          <a:pt x="6164" y="9265"/>
                          <a:pt x="6164" y="13095"/>
                        </a:cubicBezTo>
                        <a:cubicBezTo>
                          <a:pt x="6164" y="16925"/>
                          <a:pt x="9275" y="20037"/>
                          <a:pt x="13095" y="20037"/>
                        </a:cubicBezTo>
                        <a:cubicBezTo>
                          <a:pt x="16915" y="20037"/>
                          <a:pt x="20037" y="16925"/>
                          <a:pt x="20037" y="13095"/>
                        </a:cubicBezTo>
                        <a:cubicBezTo>
                          <a:pt x="20037" y="9265"/>
                          <a:pt x="1692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4" name="Google Shape;2124;p56"/>
                  <p:cNvSpPr/>
                  <p:nvPr/>
                </p:nvSpPr>
                <p:spPr>
                  <a:xfrm>
                    <a:off x="2410204" y="794026"/>
                    <a:ext cx="41166" cy="115516"/>
                  </a:xfrm>
                  <a:custGeom>
                    <a:rect b="b" l="l" r="r" t="t"/>
                    <a:pathLst>
                      <a:path extrusionOk="0" h="46626" w="16616">
                        <a:moveTo>
                          <a:pt x="11859" y="46616"/>
                        </a:moveTo>
                        <a:lnTo>
                          <a:pt x="4767" y="37949"/>
                        </a:lnTo>
                        <a:cubicBezTo>
                          <a:pt x="1696" y="34209"/>
                          <a:pt x="0" y="29472"/>
                          <a:pt x="0" y="24635"/>
                        </a:cubicBezTo>
                        <a:lnTo>
                          <a:pt x="0" y="0"/>
                        </a:lnTo>
                        <a:lnTo>
                          <a:pt x="6154" y="0"/>
                        </a:lnTo>
                        <a:lnTo>
                          <a:pt x="6154" y="24635"/>
                        </a:lnTo>
                        <a:cubicBezTo>
                          <a:pt x="6154" y="28056"/>
                          <a:pt x="7351" y="31407"/>
                          <a:pt x="9525" y="34050"/>
                        </a:cubicBezTo>
                        <a:lnTo>
                          <a:pt x="16616" y="42727"/>
                        </a:lnTo>
                        <a:lnTo>
                          <a:pt x="11859"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5" name="Google Shape;2125;p56"/>
                  <p:cNvSpPr/>
                  <p:nvPr/>
                </p:nvSpPr>
                <p:spPr>
                  <a:xfrm>
                    <a:off x="2428864"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1" y="5874"/>
                          <a:pt x="26211" y="13105"/>
                        </a:cubicBezTo>
                        <a:cubicBezTo>
                          <a:pt x="26211"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6" name="Google Shape;2126;p56"/>
                  <p:cNvSpPr/>
                  <p:nvPr/>
                </p:nvSpPr>
                <p:spPr>
                  <a:xfrm>
                    <a:off x="2340830"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7" name="Google Shape;2127;p56"/>
                  <p:cNvSpPr/>
                  <p:nvPr/>
                </p:nvSpPr>
                <p:spPr>
                  <a:xfrm>
                    <a:off x="1903705" y="475177"/>
                    <a:ext cx="605704" cy="280495"/>
                  </a:xfrm>
                  <a:custGeom>
                    <a:rect b="b" l="l" r="r" t="t"/>
                    <a:pathLst>
                      <a:path extrusionOk="0" h="113217" w="244482">
                        <a:moveTo>
                          <a:pt x="219070" y="49477"/>
                        </a:moveTo>
                        <a:lnTo>
                          <a:pt x="219070" y="49477"/>
                        </a:lnTo>
                        <a:cubicBezTo>
                          <a:pt x="219070" y="49477"/>
                          <a:pt x="220974" y="22139"/>
                          <a:pt x="195043" y="23007"/>
                        </a:cubicBezTo>
                        <a:cubicBezTo>
                          <a:pt x="194904" y="25730"/>
                          <a:pt x="194175" y="32980"/>
                          <a:pt x="190465" y="38586"/>
                        </a:cubicBezTo>
                        <a:cubicBezTo>
                          <a:pt x="189727" y="39693"/>
                          <a:pt x="188521" y="40301"/>
                          <a:pt x="187284" y="40301"/>
                        </a:cubicBezTo>
                        <a:cubicBezTo>
                          <a:pt x="186556" y="40301"/>
                          <a:pt x="185828" y="40092"/>
                          <a:pt x="185179" y="39663"/>
                        </a:cubicBezTo>
                        <a:cubicBezTo>
                          <a:pt x="183424" y="38496"/>
                          <a:pt x="182945" y="36132"/>
                          <a:pt x="184102" y="34377"/>
                        </a:cubicBezTo>
                        <a:cubicBezTo>
                          <a:pt x="187364" y="29450"/>
                          <a:pt x="187453" y="21990"/>
                          <a:pt x="187453" y="21920"/>
                        </a:cubicBezTo>
                        <a:cubicBezTo>
                          <a:pt x="187453" y="21750"/>
                          <a:pt x="187483" y="21591"/>
                          <a:pt x="187503" y="21431"/>
                        </a:cubicBezTo>
                        <a:cubicBezTo>
                          <a:pt x="186825" y="16305"/>
                          <a:pt x="183554" y="4566"/>
                          <a:pt x="167676" y="925"/>
                        </a:cubicBezTo>
                        <a:cubicBezTo>
                          <a:pt x="160575" y="-710"/>
                          <a:pt x="154710" y="147"/>
                          <a:pt x="150511" y="1474"/>
                        </a:cubicBezTo>
                        <a:cubicBezTo>
                          <a:pt x="154411" y="5613"/>
                          <a:pt x="156934" y="10879"/>
                          <a:pt x="157862" y="17033"/>
                        </a:cubicBezTo>
                        <a:cubicBezTo>
                          <a:pt x="159497" y="27814"/>
                          <a:pt x="155957" y="40052"/>
                          <a:pt x="148417" y="50414"/>
                        </a:cubicBezTo>
                        <a:cubicBezTo>
                          <a:pt x="149424" y="51910"/>
                          <a:pt x="150142" y="53765"/>
                          <a:pt x="150411" y="56049"/>
                        </a:cubicBezTo>
                        <a:cubicBezTo>
                          <a:pt x="150651" y="58144"/>
                          <a:pt x="149155" y="60039"/>
                          <a:pt x="147060" y="60278"/>
                        </a:cubicBezTo>
                        <a:cubicBezTo>
                          <a:pt x="146911" y="60298"/>
                          <a:pt x="146761" y="60308"/>
                          <a:pt x="146612" y="60308"/>
                        </a:cubicBezTo>
                        <a:cubicBezTo>
                          <a:pt x="144697" y="60308"/>
                          <a:pt x="143051" y="58882"/>
                          <a:pt x="142822" y="56937"/>
                        </a:cubicBezTo>
                        <a:cubicBezTo>
                          <a:pt x="142293" y="52429"/>
                          <a:pt x="137845" y="52708"/>
                          <a:pt x="136967" y="52818"/>
                        </a:cubicBezTo>
                        <a:cubicBezTo>
                          <a:pt x="134893" y="53067"/>
                          <a:pt x="132978" y="51561"/>
                          <a:pt x="132738" y="49467"/>
                        </a:cubicBezTo>
                        <a:cubicBezTo>
                          <a:pt x="132499" y="47372"/>
                          <a:pt x="133995" y="45477"/>
                          <a:pt x="136089" y="45238"/>
                        </a:cubicBezTo>
                        <a:cubicBezTo>
                          <a:pt x="137935" y="45028"/>
                          <a:pt x="140149" y="45208"/>
                          <a:pt x="142273" y="45916"/>
                        </a:cubicBezTo>
                        <a:cubicBezTo>
                          <a:pt x="148636" y="37179"/>
                          <a:pt x="151648" y="27006"/>
                          <a:pt x="150312" y="18190"/>
                        </a:cubicBezTo>
                        <a:cubicBezTo>
                          <a:pt x="149384" y="12086"/>
                          <a:pt x="146412" y="7179"/>
                          <a:pt x="141714" y="3947"/>
                        </a:cubicBezTo>
                        <a:cubicBezTo>
                          <a:pt x="138234" y="1943"/>
                          <a:pt x="129656" y="-2107"/>
                          <a:pt x="122136" y="1344"/>
                        </a:cubicBezTo>
                        <a:cubicBezTo>
                          <a:pt x="125108" y="4177"/>
                          <a:pt x="128480" y="8864"/>
                          <a:pt x="128480" y="15587"/>
                        </a:cubicBezTo>
                        <a:cubicBezTo>
                          <a:pt x="128480" y="17691"/>
                          <a:pt x="126774" y="19406"/>
                          <a:pt x="124660" y="19406"/>
                        </a:cubicBezTo>
                        <a:cubicBezTo>
                          <a:pt x="122545" y="19406"/>
                          <a:pt x="120840" y="17701"/>
                          <a:pt x="120840" y="15587"/>
                        </a:cubicBezTo>
                        <a:cubicBezTo>
                          <a:pt x="120840" y="10759"/>
                          <a:pt x="117858" y="7568"/>
                          <a:pt x="115873" y="5982"/>
                        </a:cubicBezTo>
                        <a:cubicBezTo>
                          <a:pt x="111824" y="4546"/>
                          <a:pt x="75121" y="-7423"/>
                          <a:pt x="69366" y="28851"/>
                        </a:cubicBezTo>
                        <a:cubicBezTo>
                          <a:pt x="69366" y="28851"/>
                          <a:pt x="47614" y="23735"/>
                          <a:pt x="40902" y="41997"/>
                        </a:cubicBezTo>
                        <a:cubicBezTo>
                          <a:pt x="48551" y="44440"/>
                          <a:pt x="55413" y="49457"/>
                          <a:pt x="60560" y="56578"/>
                        </a:cubicBezTo>
                        <a:cubicBezTo>
                          <a:pt x="66574" y="64896"/>
                          <a:pt x="69526" y="75248"/>
                          <a:pt x="68778" y="84893"/>
                        </a:cubicBezTo>
                        <a:cubicBezTo>
                          <a:pt x="70693" y="85930"/>
                          <a:pt x="72378" y="87536"/>
                          <a:pt x="73485" y="89949"/>
                        </a:cubicBezTo>
                        <a:cubicBezTo>
                          <a:pt x="74353" y="91864"/>
                          <a:pt x="73505" y="94128"/>
                          <a:pt x="71590" y="95006"/>
                        </a:cubicBezTo>
                        <a:cubicBezTo>
                          <a:pt x="71082" y="95235"/>
                          <a:pt x="70543" y="95345"/>
                          <a:pt x="70014" y="95345"/>
                        </a:cubicBezTo>
                        <a:cubicBezTo>
                          <a:pt x="68568" y="95345"/>
                          <a:pt x="67182" y="94517"/>
                          <a:pt x="66544" y="93111"/>
                        </a:cubicBezTo>
                        <a:cubicBezTo>
                          <a:pt x="66105" y="92154"/>
                          <a:pt x="65277" y="91625"/>
                          <a:pt x="64330" y="91306"/>
                        </a:cubicBezTo>
                        <a:cubicBezTo>
                          <a:pt x="64230" y="91306"/>
                          <a:pt x="64130" y="91306"/>
                          <a:pt x="64030" y="91276"/>
                        </a:cubicBezTo>
                        <a:cubicBezTo>
                          <a:pt x="63731" y="91226"/>
                          <a:pt x="63452" y="91136"/>
                          <a:pt x="63193" y="91027"/>
                        </a:cubicBezTo>
                        <a:cubicBezTo>
                          <a:pt x="61118" y="90727"/>
                          <a:pt x="58924" y="91206"/>
                          <a:pt x="58884" y="91216"/>
                        </a:cubicBezTo>
                        <a:cubicBezTo>
                          <a:pt x="56849" y="91735"/>
                          <a:pt x="54765" y="90498"/>
                          <a:pt x="54246" y="88463"/>
                        </a:cubicBezTo>
                        <a:cubicBezTo>
                          <a:pt x="53728" y="86419"/>
                          <a:pt x="54964" y="84344"/>
                          <a:pt x="57009" y="83826"/>
                        </a:cubicBezTo>
                        <a:cubicBezTo>
                          <a:pt x="58206" y="83517"/>
                          <a:pt x="59682" y="83297"/>
                          <a:pt x="61278" y="83267"/>
                        </a:cubicBezTo>
                        <a:cubicBezTo>
                          <a:pt x="61607" y="75697"/>
                          <a:pt x="59153" y="67629"/>
                          <a:pt x="54406" y="61056"/>
                        </a:cubicBezTo>
                        <a:cubicBezTo>
                          <a:pt x="49539" y="54324"/>
                          <a:pt x="42866" y="49916"/>
                          <a:pt x="35546" y="48479"/>
                        </a:cubicBezTo>
                        <a:cubicBezTo>
                          <a:pt x="35087" y="48459"/>
                          <a:pt x="34638" y="48429"/>
                          <a:pt x="34179" y="48429"/>
                        </a:cubicBezTo>
                        <a:cubicBezTo>
                          <a:pt x="15299" y="48429"/>
                          <a:pt x="0" y="62931"/>
                          <a:pt x="0" y="80824"/>
                        </a:cubicBezTo>
                        <a:cubicBezTo>
                          <a:pt x="0" y="98716"/>
                          <a:pt x="15299" y="113218"/>
                          <a:pt x="34179" y="113218"/>
                        </a:cubicBezTo>
                        <a:lnTo>
                          <a:pt x="44163" y="113218"/>
                        </a:lnTo>
                        <a:cubicBezTo>
                          <a:pt x="43884" y="106585"/>
                          <a:pt x="42148" y="101898"/>
                          <a:pt x="39076" y="99674"/>
                        </a:cubicBezTo>
                        <a:cubicBezTo>
                          <a:pt x="35077" y="96761"/>
                          <a:pt x="29602" y="98407"/>
                          <a:pt x="29552" y="98417"/>
                        </a:cubicBezTo>
                        <a:cubicBezTo>
                          <a:pt x="27547" y="99035"/>
                          <a:pt x="25403" y="97918"/>
                          <a:pt x="24774" y="95924"/>
                        </a:cubicBezTo>
                        <a:cubicBezTo>
                          <a:pt x="24146" y="93919"/>
                          <a:pt x="25233" y="91795"/>
                          <a:pt x="27228" y="91146"/>
                        </a:cubicBezTo>
                        <a:cubicBezTo>
                          <a:pt x="27597" y="91027"/>
                          <a:pt x="36324" y="88304"/>
                          <a:pt x="43475" y="93440"/>
                        </a:cubicBezTo>
                        <a:cubicBezTo>
                          <a:pt x="48681" y="97170"/>
                          <a:pt x="51454" y="103843"/>
                          <a:pt x="51793" y="113218"/>
                        </a:cubicBezTo>
                        <a:lnTo>
                          <a:pt x="69007" y="113218"/>
                        </a:lnTo>
                        <a:cubicBezTo>
                          <a:pt x="69007" y="113218"/>
                          <a:pt x="82611" y="112330"/>
                          <a:pt x="86910" y="100601"/>
                        </a:cubicBezTo>
                        <a:cubicBezTo>
                          <a:pt x="89174" y="94448"/>
                          <a:pt x="87648" y="87207"/>
                          <a:pt x="83678" y="83886"/>
                        </a:cubicBezTo>
                        <a:cubicBezTo>
                          <a:pt x="82501" y="82898"/>
                          <a:pt x="82033" y="81302"/>
                          <a:pt x="82481" y="79836"/>
                        </a:cubicBezTo>
                        <a:cubicBezTo>
                          <a:pt x="82930" y="78370"/>
                          <a:pt x="84217" y="77313"/>
                          <a:pt x="85743" y="77163"/>
                        </a:cubicBezTo>
                        <a:cubicBezTo>
                          <a:pt x="86760" y="77044"/>
                          <a:pt x="95258" y="75707"/>
                          <a:pt x="95836" y="65395"/>
                        </a:cubicBezTo>
                        <a:cubicBezTo>
                          <a:pt x="94350" y="64776"/>
                          <a:pt x="93273" y="63988"/>
                          <a:pt x="92934" y="63729"/>
                        </a:cubicBezTo>
                        <a:cubicBezTo>
                          <a:pt x="91278" y="62422"/>
                          <a:pt x="90989" y="60029"/>
                          <a:pt x="92295" y="58373"/>
                        </a:cubicBezTo>
                        <a:cubicBezTo>
                          <a:pt x="93592" y="56728"/>
                          <a:pt x="95986" y="56438"/>
                          <a:pt x="97631" y="57715"/>
                        </a:cubicBezTo>
                        <a:cubicBezTo>
                          <a:pt x="98080" y="58054"/>
                          <a:pt x="98728" y="58373"/>
                          <a:pt x="99187" y="58513"/>
                        </a:cubicBezTo>
                        <a:cubicBezTo>
                          <a:pt x="99237" y="58513"/>
                          <a:pt x="99287" y="58493"/>
                          <a:pt x="99337" y="58483"/>
                        </a:cubicBezTo>
                        <a:cubicBezTo>
                          <a:pt x="99436" y="58483"/>
                          <a:pt x="99536" y="58483"/>
                          <a:pt x="99626" y="58483"/>
                        </a:cubicBezTo>
                        <a:cubicBezTo>
                          <a:pt x="99646" y="58453"/>
                          <a:pt x="99656" y="58433"/>
                          <a:pt x="99686" y="58383"/>
                        </a:cubicBezTo>
                        <a:cubicBezTo>
                          <a:pt x="100783" y="56578"/>
                          <a:pt x="103137" y="56019"/>
                          <a:pt x="104932" y="57107"/>
                        </a:cubicBezTo>
                        <a:cubicBezTo>
                          <a:pt x="106727" y="58204"/>
                          <a:pt x="107306" y="60547"/>
                          <a:pt x="106209" y="62353"/>
                        </a:cubicBezTo>
                        <a:cubicBezTo>
                          <a:pt x="105401" y="63689"/>
                          <a:pt x="104433" y="64557"/>
                          <a:pt x="103486" y="65125"/>
                        </a:cubicBezTo>
                        <a:cubicBezTo>
                          <a:pt x="103217" y="75069"/>
                          <a:pt x="97851" y="80465"/>
                          <a:pt x="92605" y="82968"/>
                        </a:cubicBezTo>
                        <a:cubicBezTo>
                          <a:pt x="95756" y="88593"/>
                          <a:pt x="96464" y="96203"/>
                          <a:pt x="94121" y="103055"/>
                        </a:cubicBezTo>
                        <a:cubicBezTo>
                          <a:pt x="92694" y="107214"/>
                          <a:pt x="90261" y="110615"/>
                          <a:pt x="87139" y="113198"/>
                        </a:cubicBezTo>
                        <a:lnTo>
                          <a:pt x="139929" y="113198"/>
                        </a:lnTo>
                        <a:cubicBezTo>
                          <a:pt x="133377" y="107533"/>
                          <a:pt x="130225" y="99424"/>
                          <a:pt x="131681" y="91027"/>
                        </a:cubicBezTo>
                        <a:cubicBezTo>
                          <a:pt x="117090" y="90249"/>
                          <a:pt x="110378" y="97888"/>
                          <a:pt x="110078" y="98238"/>
                        </a:cubicBezTo>
                        <a:cubicBezTo>
                          <a:pt x="109320" y="99125"/>
                          <a:pt x="108243" y="99584"/>
                          <a:pt x="107156" y="99584"/>
                        </a:cubicBezTo>
                        <a:cubicBezTo>
                          <a:pt x="106288" y="99584"/>
                          <a:pt x="105431" y="99295"/>
                          <a:pt x="104713" y="98696"/>
                        </a:cubicBezTo>
                        <a:cubicBezTo>
                          <a:pt x="103107" y="97350"/>
                          <a:pt x="102877" y="94976"/>
                          <a:pt x="104204" y="93360"/>
                        </a:cubicBezTo>
                        <a:cubicBezTo>
                          <a:pt x="104403" y="93121"/>
                          <a:pt x="106717" y="90428"/>
                          <a:pt x="111245" y="87885"/>
                        </a:cubicBezTo>
                        <a:cubicBezTo>
                          <a:pt x="108812" y="85072"/>
                          <a:pt x="106987" y="80844"/>
                          <a:pt x="107555" y="74830"/>
                        </a:cubicBezTo>
                        <a:cubicBezTo>
                          <a:pt x="107755" y="72735"/>
                          <a:pt x="109590" y="71189"/>
                          <a:pt x="111714" y="71399"/>
                        </a:cubicBezTo>
                        <a:cubicBezTo>
                          <a:pt x="113808" y="71598"/>
                          <a:pt x="115344" y="73463"/>
                          <a:pt x="115145" y="75558"/>
                        </a:cubicBezTo>
                        <a:cubicBezTo>
                          <a:pt x="114527" y="81981"/>
                          <a:pt x="117967" y="84085"/>
                          <a:pt x="119254" y="84644"/>
                        </a:cubicBezTo>
                        <a:cubicBezTo>
                          <a:pt x="123383" y="83546"/>
                          <a:pt x="128410" y="83018"/>
                          <a:pt x="134334" y="83606"/>
                        </a:cubicBezTo>
                        <a:cubicBezTo>
                          <a:pt x="137964" y="77123"/>
                          <a:pt x="145096" y="71209"/>
                          <a:pt x="156834" y="69045"/>
                        </a:cubicBezTo>
                        <a:cubicBezTo>
                          <a:pt x="156106" y="65544"/>
                          <a:pt x="155857" y="60727"/>
                          <a:pt x="158400" y="56648"/>
                        </a:cubicBezTo>
                        <a:cubicBezTo>
                          <a:pt x="160964" y="52529"/>
                          <a:pt x="165581" y="50285"/>
                          <a:pt x="172124" y="49985"/>
                        </a:cubicBezTo>
                        <a:cubicBezTo>
                          <a:pt x="174268" y="49926"/>
                          <a:pt x="176014" y="51521"/>
                          <a:pt x="176113" y="53626"/>
                        </a:cubicBezTo>
                        <a:cubicBezTo>
                          <a:pt x="176213" y="55730"/>
                          <a:pt x="174577" y="57515"/>
                          <a:pt x="172473" y="57615"/>
                        </a:cubicBezTo>
                        <a:cubicBezTo>
                          <a:pt x="168603" y="57795"/>
                          <a:pt x="166050" y="58822"/>
                          <a:pt x="164893" y="60667"/>
                        </a:cubicBezTo>
                        <a:cubicBezTo>
                          <a:pt x="162988" y="63709"/>
                          <a:pt x="164534" y="68945"/>
                          <a:pt x="165292" y="70700"/>
                        </a:cubicBezTo>
                        <a:cubicBezTo>
                          <a:pt x="165771" y="71827"/>
                          <a:pt x="165691" y="73114"/>
                          <a:pt x="165073" y="74161"/>
                        </a:cubicBezTo>
                        <a:cubicBezTo>
                          <a:pt x="164444" y="75209"/>
                          <a:pt x="163357" y="75907"/>
                          <a:pt x="162140" y="76016"/>
                        </a:cubicBezTo>
                        <a:cubicBezTo>
                          <a:pt x="147180" y="77383"/>
                          <a:pt x="140488" y="85262"/>
                          <a:pt x="139211" y="92174"/>
                        </a:cubicBezTo>
                        <a:cubicBezTo>
                          <a:pt x="137855" y="99554"/>
                          <a:pt x="142193" y="108909"/>
                          <a:pt x="151628" y="113188"/>
                        </a:cubicBezTo>
                        <a:lnTo>
                          <a:pt x="192181" y="113188"/>
                        </a:lnTo>
                        <a:cubicBezTo>
                          <a:pt x="181748" y="106186"/>
                          <a:pt x="175226" y="94697"/>
                          <a:pt x="175226" y="82080"/>
                        </a:cubicBezTo>
                        <a:cubicBezTo>
                          <a:pt x="175226" y="79976"/>
                          <a:pt x="176931" y="78260"/>
                          <a:pt x="179046" y="78260"/>
                        </a:cubicBezTo>
                        <a:cubicBezTo>
                          <a:pt x="181160" y="78260"/>
                          <a:pt x="182865" y="79966"/>
                          <a:pt x="182865" y="82080"/>
                        </a:cubicBezTo>
                        <a:cubicBezTo>
                          <a:pt x="182865" y="95116"/>
                          <a:pt x="192759" y="107473"/>
                          <a:pt x="207151" y="113188"/>
                        </a:cubicBezTo>
                        <a:lnTo>
                          <a:pt x="210303" y="113188"/>
                        </a:lnTo>
                        <a:cubicBezTo>
                          <a:pt x="229183" y="113188"/>
                          <a:pt x="244482" y="98686"/>
                          <a:pt x="244482" y="80794"/>
                        </a:cubicBezTo>
                        <a:cubicBezTo>
                          <a:pt x="244482" y="65774"/>
                          <a:pt x="233701" y="53147"/>
                          <a:pt x="219070" y="49487"/>
                        </a:cubicBezTo>
                        <a:close/>
                        <a:moveTo>
                          <a:pt x="107336" y="46525"/>
                        </a:moveTo>
                        <a:cubicBezTo>
                          <a:pt x="106628" y="47113"/>
                          <a:pt x="105760" y="47402"/>
                          <a:pt x="104902" y="47402"/>
                        </a:cubicBezTo>
                        <a:cubicBezTo>
                          <a:pt x="103805" y="47402"/>
                          <a:pt x="102718" y="46933"/>
                          <a:pt x="101970" y="46026"/>
                        </a:cubicBezTo>
                        <a:cubicBezTo>
                          <a:pt x="92286" y="34367"/>
                          <a:pt x="84426" y="35364"/>
                          <a:pt x="84087" y="35414"/>
                        </a:cubicBezTo>
                        <a:cubicBezTo>
                          <a:pt x="82023" y="35713"/>
                          <a:pt x="80078" y="34317"/>
                          <a:pt x="79739" y="32272"/>
                        </a:cubicBezTo>
                        <a:cubicBezTo>
                          <a:pt x="79400" y="30228"/>
                          <a:pt x="80716" y="28283"/>
                          <a:pt x="82751" y="27904"/>
                        </a:cubicBezTo>
                        <a:cubicBezTo>
                          <a:pt x="83030" y="27854"/>
                          <a:pt x="86999" y="27176"/>
                          <a:pt x="92724" y="29450"/>
                        </a:cubicBezTo>
                        <a:cubicBezTo>
                          <a:pt x="93602" y="25939"/>
                          <a:pt x="95986" y="22049"/>
                          <a:pt x="101202" y="18888"/>
                        </a:cubicBezTo>
                        <a:cubicBezTo>
                          <a:pt x="103007" y="17801"/>
                          <a:pt x="105351" y="18359"/>
                          <a:pt x="106448" y="20164"/>
                        </a:cubicBezTo>
                        <a:cubicBezTo>
                          <a:pt x="107545" y="21960"/>
                          <a:pt x="106977" y="24313"/>
                          <a:pt x="105171" y="25410"/>
                        </a:cubicBezTo>
                        <a:cubicBezTo>
                          <a:pt x="99965" y="28582"/>
                          <a:pt x="99746" y="32053"/>
                          <a:pt x="99955" y="33579"/>
                        </a:cubicBezTo>
                        <a:cubicBezTo>
                          <a:pt x="102478" y="35454"/>
                          <a:pt x="105131" y="37897"/>
                          <a:pt x="107844" y="41159"/>
                        </a:cubicBezTo>
                        <a:cubicBezTo>
                          <a:pt x="109191" y="42784"/>
                          <a:pt x="108971" y="45188"/>
                          <a:pt x="107346" y="46534"/>
                        </a:cubicBezTo>
                        <a:close/>
                        <a:moveTo>
                          <a:pt x="224326" y="79647"/>
                        </a:moveTo>
                        <a:cubicBezTo>
                          <a:pt x="223568" y="80594"/>
                          <a:pt x="222461" y="81093"/>
                          <a:pt x="221334" y="81093"/>
                        </a:cubicBezTo>
                        <a:cubicBezTo>
                          <a:pt x="220506" y="81093"/>
                          <a:pt x="219668" y="80824"/>
                          <a:pt x="218970" y="80265"/>
                        </a:cubicBezTo>
                        <a:cubicBezTo>
                          <a:pt x="218232" y="79677"/>
                          <a:pt x="217633" y="79058"/>
                          <a:pt x="217145" y="78430"/>
                        </a:cubicBezTo>
                        <a:cubicBezTo>
                          <a:pt x="215349" y="78789"/>
                          <a:pt x="213345" y="79028"/>
                          <a:pt x="211220" y="79028"/>
                        </a:cubicBezTo>
                        <a:cubicBezTo>
                          <a:pt x="204089" y="79028"/>
                          <a:pt x="195801" y="76475"/>
                          <a:pt x="190944" y="67569"/>
                        </a:cubicBezTo>
                        <a:cubicBezTo>
                          <a:pt x="184461" y="55700"/>
                          <a:pt x="190844" y="44370"/>
                          <a:pt x="195123" y="40032"/>
                        </a:cubicBezTo>
                        <a:cubicBezTo>
                          <a:pt x="196599" y="38526"/>
                          <a:pt x="199023" y="38516"/>
                          <a:pt x="200519" y="40002"/>
                        </a:cubicBezTo>
                        <a:cubicBezTo>
                          <a:pt x="202015" y="41478"/>
                          <a:pt x="202035" y="43882"/>
                          <a:pt x="200559" y="45388"/>
                        </a:cubicBezTo>
                        <a:cubicBezTo>
                          <a:pt x="200190" y="45767"/>
                          <a:pt x="192291" y="54134"/>
                          <a:pt x="197636" y="63918"/>
                        </a:cubicBezTo>
                        <a:cubicBezTo>
                          <a:pt x="202224" y="72316"/>
                          <a:pt x="211041" y="71857"/>
                          <a:pt x="215509" y="70980"/>
                        </a:cubicBezTo>
                        <a:cubicBezTo>
                          <a:pt x="215828" y="69573"/>
                          <a:pt x="216437" y="68307"/>
                          <a:pt x="217145" y="67359"/>
                        </a:cubicBezTo>
                        <a:cubicBezTo>
                          <a:pt x="218411" y="65674"/>
                          <a:pt x="220795" y="65325"/>
                          <a:pt x="222480" y="66581"/>
                        </a:cubicBezTo>
                        <a:cubicBezTo>
                          <a:pt x="224156" y="67828"/>
                          <a:pt x="224515" y="70182"/>
                          <a:pt x="223298" y="71867"/>
                        </a:cubicBezTo>
                        <a:cubicBezTo>
                          <a:pt x="223169" y="72067"/>
                          <a:pt x="223079" y="72246"/>
                          <a:pt x="223009" y="72416"/>
                        </a:cubicBezTo>
                        <a:cubicBezTo>
                          <a:pt x="223039" y="72486"/>
                          <a:pt x="223079" y="72536"/>
                          <a:pt x="223099" y="72605"/>
                        </a:cubicBezTo>
                        <a:cubicBezTo>
                          <a:pt x="223258" y="73044"/>
                          <a:pt x="223308" y="73493"/>
                          <a:pt x="223298" y="73932"/>
                        </a:cubicBezTo>
                        <a:cubicBezTo>
                          <a:pt x="223428" y="74072"/>
                          <a:pt x="223578" y="74191"/>
                          <a:pt x="223707" y="74291"/>
                        </a:cubicBezTo>
                        <a:cubicBezTo>
                          <a:pt x="225363" y="75598"/>
                          <a:pt x="225632" y="78001"/>
                          <a:pt x="224326" y="796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128" name="Google Shape;2128;p56"/>
              <p:cNvGrpSpPr/>
              <p:nvPr/>
            </p:nvGrpSpPr>
            <p:grpSpPr>
              <a:xfrm>
                <a:off x="1641646" y="129663"/>
                <a:ext cx="456680" cy="456680"/>
                <a:chOff x="1641646" y="129663"/>
                <a:chExt cx="456680" cy="456680"/>
              </a:xfrm>
            </p:grpSpPr>
            <p:sp>
              <p:nvSpPr>
                <p:cNvPr id="2129" name="Google Shape;2129;p56"/>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0" name="Google Shape;2130;p56"/>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2131" name="Google Shape;2131;p56"/>
            <p:cNvSpPr/>
            <p:nvPr/>
          </p:nvSpPr>
          <p:spPr>
            <a:xfrm>
              <a:off x="6776053" y="1641583"/>
              <a:ext cx="205200" cy="2052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132" name="Google Shape;2132;p56"/>
            <p:cNvSpPr/>
            <p:nvPr/>
          </p:nvSpPr>
          <p:spPr>
            <a:xfrm>
              <a:off x="6630527" y="1546634"/>
              <a:ext cx="145500" cy="1455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2133" name="Google Shape;2133;p56"/>
            <p:cNvGrpSpPr/>
            <p:nvPr/>
          </p:nvGrpSpPr>
          <p:grpSpPr>
            <a:xfrm>
              <a:off x="5771180" y="4390420"/>
              <a:ext cx="1104313" cy="262465"/>
              <a:chOff x="4928923" y="4250091"/>
              <a:chExt cx="1488895" cy="353869"/>
            </a:xfrm>
          </p:grpSpPr>
          <p:sp>
            <p:nvSpPr>
              <p:cNvPr id="2134" name="Google Shape;2134;p56"/>
              <p:cNvSpPr/>
              <p:nvPr/>
            </p:nvSpPr>
            <p:spPr>
              <a:xfrm>
                <a:off x="4928923" y="4427066"/>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5" name="Google Shape;2135;p56"/>
              <p:cNvSpPr/>
              <p:nvPr/>
            </p:nvSpPr>
            <p:spPr>
              <a:xfrm>
                <a:off x="5229049"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6" name="Google Shape;2136;p56"/>
              <p:cNvSpPr/>
              <p:nvPr/>
            </p:nvSpPr>
            <p:spPr>
              <a:xfrm>
                <a:off x="5539800"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7" name="Google Shape;2137;p56"/>
              <p:cNvSpPr/>
              <p:nvPr/>
            </p:nvSpPr>
            <p:spPr>
              <a:xfrm>
                <a:off x="5850521"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8" name="Google Shape;2138;p56"/>
              <p:cNvSpPr/>
              <p:nvPr/>
            </p:nvSpPr>
            <p:spPr>
              <a:xfrm>
                <a:off x="4992423" y="4427066"/>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9" name="Google Shape;2139;p56"/>
              <p:cNvSpPr/>
              <p:nvPr/>
            </p:nvSpPr>
            <p:spPr>
              <a:xfrm>
                <a:off x="5087361" y="4427066"/>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0" name="Google Shape;2140;p56"/>
              <p:cNvSpPr/>
              <p:nvPr/>
            </p:nvSpPr>
            <p:spPr>
              <a:xfrm>
                <a:off x="5175468" y="4250091"/>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1" name="Google Shape;2141;p56"/>
              <p:cNvSpPr/>
              <p:nvPr/>
            </p:nvSpPr>
            <p:spPr>
              <a:xfrm>
                <a:off x="5475594"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2" name="Google Shape;2142;p56"/>
              <p:cNvSpPr/>
              <p:nvPr/>
            </p:nvSpPr>
            <p:spPr>
              <a:xfrm>
                <a:off x="5786317"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3" name="Google Shape;2143;p56"/>
              <p:cNvSpPr/>
              <p:nvPr/>
            </p:nvSpPr>
            <p:spPr>
              <a:xfrm>
                <a:off x="6097068"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4" name="Google Shape;2144;p56"/>
              <p:cNvSpPr/>
              <p:nvPr/>
            </p:nvSpPr>
            <p:spPr>
              <a:xfrm>
                <a:off x="5238968" y="4250091"/>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5" name="Google Shape;2145;p56"/>
              <p:cNvSpPr/>
              <p:nvPr/>
            </p:nvSpPr>
            <p:spPr>
              <a:xfrm>
                <a:off x="5333907" y="4250091"/>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6" name="Google Shape;2146;p56"/>
              <p:cNvSpPr/>
              <p:nvPr/>
            </p:nvSpPr>
            <p:spPr>
              <a:xfrm>
                <a:off x="5224171" y="4416469"/>
                <a:ext cx="908878" cy="21183"/>
              </a:xfrm>
              <a:custGeom>
                <a:rect b="b" l="l" r="r" t="t"/>
                <a:pathLst>
                  <a:path extrusionOk="0" h="13845" w="594038">
                    <a:moveTo>
                      <a:pt x="0" y="0"/>
                    </a:moveTo>
                    <a:lnTo>
                      <a:pt x="594038" y="0"/>
                    </a:lnTo>
                    <a:lnTo>
                      <a:pt x="594038" y="13846"/>
                    </a:lnTo>
                    <a:lnTo>
                      <a:pt x="0" y="138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47" name="Google Shape;2147;p56"/>
            <p:cNvGrpSpPr/>
            <p:nvPr/>
          </p:nvGrpSpPr>
          <p:grpSpPr>
            <a:xfrm>
              <a:off x="5530217" y="3243408"/>
              <a:ext cx="614269" cy="476610"/>
              <a:chOff x="3466001" y="1655937"/>
              <a:chExt cx="1273624" cy="988202"/>
            </a:xfrm>
          </p:grpSpPr>
          <p:sp>
            <p:nvSpPr>
              <p:cNvPr id="2148" name="Google Shape;2148;p56"/>
              <p:cNvSpPr/>
              <p:nvPr/>
            </p:nvSpPr>
            <p:spPr>
              <a:xfrm>
                <a:off x="3482199" y="1800209"/>
                <a:ext cx="1245247" cy="843930"/>
              </a:xfrm>
              <a:custGeom>
                <a:rect b="b" l="l" r="r" t="t"/>
                <a:pathLst>
                  <a:path extrusionOk="0" h="551588" w="813887">
                    <a:moveTo>
                      <a:pt x="397808" y="662"/>
                    </a:moveTo>
                    <a:cubicBezTo>
                      <a:pt x="194194" y="8346"/>
                      <a:pt x="28152" y="80107"/>
                      <a:pt x="4409" y="216528"/>
                    </a:cubicBezTo>
                    <a:lnTo>
                      <a:pt x="0" y="216687"/>
                    </a:lnTo>
                    <a:lnTo>
                      <a:pt x="3010" y="296433"/>
                    </a:lnTo>
                    <a:cubicBezTo>
                      <a:pt x="8853" y="451338"/>
                      <a:pt x="194690" y="559572"/>
                      <a:pt x="418576" y="551127"/>
                    </a:cubicBezTo>
                    <a:cubicBezTo>
                      <a:pt x="640798" y="542734"/>
                      <a:pt x="816898" y="422691"/>
                      <a:pt x="813764" y="269273"/>
                    </a:cubicBezTo>
                    <a:lnTo>
                      <a:pt x="813888" y="269273"/>
                    </a:lnTo>
                    <a:cubicBezTo>
                      <a:pt x="813888" y="269273"/>
                      <a:pt x="810754" y="186110"/>
                      <a:pt x="810754" y="186110"/>
                    </a:cubicBezTo>
                    <a:lnTo>
                      <a:pt x="806345" y="186269"/>
                    </a:lnTo>
                    <a:cubicBezTo>
                      <a:pt x="772404" y="52026"/>
                      <a:pt x="601421" y="-7022"/>
                      <a:pt x="397808" y="6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9" name="Google Shape;2149;p56"/>
              <p:cNvSpPr/>
              <p:nvPr/>
            </p:nvSpPr>
            <p:spPr>
              <a:xfrm rot="-129136">
                <a:off x="3481703" y="1678960"/>
                <a:ext cx="1242222" cy="859504"/>
              </a:xfrm>
              <a:custGeom>
                <a:rect b="b" l="l" r="r" t="t"/>
                <a:pathLst>
                  <a:path extrusionOk="0" h="561371" w="811337">
                    <a:moveTo>
                      <a:pt x="811338" y="280686"/>
                    </a:moveTo>
                    <a:cubicBezTo>
                      <a:pt x="811338" y="435704"/>
                      <a:pt x="629713" y="561371"/>
                      <a:pt x="405669" y="561371"/>
                    </a:cubicBezTo>
                    <a:cubicBezTo>
                      <a:pt x="181624" y="561371"/>
                      <a:pt x="0" y="435704"/>
                      <a:pt x="0" y="280686"/>
                    </a:cubicBezTo>
                    <a:cubicBezTo>
                      <a:pt x="0" y="125667"/>
                      <a:pt x="181624" y="0"/>
                      <a:pt x="405669" y="0"/>
                    </a:cubicBezTo>
                    <a:cubicBezTo>
                      <a:pt x="629713" y="0"/>
                      <a:pt x="811338" y="125667"/>
                      <a:pt x="811338" y="28068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0" name="Google Shape;2150;p56"/>
              <p:cNvSpPr/>
              <p:nvPr/>
            </p:nvSpPr>
            <p:spPr>
              <a:xfrm>
                <a:off x="3700174" y="1981433"/>
                <a:ext cx="783031" cy="254756"/>
              </a:xfrm>
              <a:custGeom>
                <a:rect b="b" l="l" r="r" t="t"/>
                <a:pathLst>
                  <a:path extrusionOk="0" h="166507" w="511785">
                    <a:moveTo>
                      <a:pt x="457249" y="57925"/>
                    </a:moveTo>
                    <a:cubicBezTo>
                      <a:pt x="467094" y="57554"/>
                      <a:pt x="476141" y="57093"/>
                      <a:pt x="485206" y="56898"/>
                    </a:cubicBezTo>
                    <a:cubicBezTo>
                      <a:pt x="500097" y="56562"/>
                      <a:pt x="511570" y="63928"/>
                      <a:pt x="511782" y="73807"/>
                    </a:cubicBezTo>
                    <a:cubicBezTo>
                      <a:pt x="511995" y="83421"/>
                      <a:pt x="501177" y="91477"/>
                      <a:pt x="486747" y="92239"/>
                    </a:cubicBezTo>
                    <a:cubicBezTo>
                      <a:pt x="477451" y="92734"/>
                      <a:pt x="468138" y="92965"/>
                      <a:pt x="460861" y="93248"/>
                    </a:cubicBezTo>
                    <a:cubicBezTo>
                      <a:pt x="453726" y="103659"/>
                      <a:pt x="448644" y="113822"/>
                      <a:pt x="440394" y="122568"/>
                    </a:cubicBezTo>
                    <a:cubicBezTo>
                      <a:pt x="419448" y="144753"/>
                      <a:pt x="389172" y="156864"/>
                      <a:pt x="351423" y="159360"/>
                    </a:cubicBezTo>
                    <a:cubicBezTo>
                      <a:pt x="335134" y="160423"/>
                      <a:pt x="323077" y="153571"/>
                      <a:pt x="322262" y="143337"/>
                    </a:cubicBezTo>
                    <a:cubicBezTo>
                      <a:pt x="321466" y="133103"/>
                      <a:pt x="332337" y="125153"/>
                      <a:pt x="348608" y="124055"/>
                    </a:cubicBezTo>
                    <a:cubicBezTo>
                      <a:pt x="385135" y="121630"/>
                      <a:pt x="411817" y="100118"/>
                      <a:pt x="409250" y="75153"/>
                    </a:cubicBezTo>
                    <a:cubicBezTo>
                      <a:pt x="406789" y="51233"/>
                      <a:pt x="376211" y="33580"/>
                      <a:pt x="340995" y="35758"/>
                    </a:cubicBezTo>
                    <a:cubicBezTo>
                      <a:pt x="307585" y="37830"/>
                      <a:pt x="281540" y="57925"/>
                      <a:pt x="281469" y="81615"/>
                    </a:cubicBezTo>
                    <a:cubicBezTo>
                      <a:pt x="281380" y="115132"/>
                      <a:pt x="260382" y="140787"/>
                      <a:pt x="217339" y="156917"/>
                    </a:cubicBezTo>
                    <a:cubicBezTo>
                      <a:pt x="154538" y="180448"/>
                      <a:pt x="77360" y="158794"/>
                      <a:pt x="56573" y="112511"/>
                    </a:cubicBezTo>
                    <a:cubicBezTo>
                      <a:pt x="56024" y="111290"/>
                      <a:pt x="55281" y="110121"/>
                      <a:pt x="54431" y="108563"/>
                    </a:cubicBezTo>
                    <a:cubicBezTo>
                      <a:pt x="45472" y="108900"/>
                      <a:pt x="36442" y="109307"/>
                      <a:pt x="27395" y="109572"/>
                    </a:cubicBezTo>
                    <a:cubicBezTo>
                      <a:pt x="11849" y="110015"/>
                      <a:pt x="252" y="102844"/>
                      <a:pt x="4" y="92717"/>
                    </a:cubicBezTo>
                    <a:cubicBezTo>
                      <a:pt x="-244" y="82890"/>
                      <a:pt x="10734" y="74940"/>
                      <a:pt x="25783" y="74214"/>
                    </a:cubicBezTo>
                    <a:cubicBezTo>
                      <a:pt x="34813" y="73772"/>
                      <a:pt x="43861" y="73506"/>
                      <a:pt x="53227" y="73152"/>
                    </a:cubicBezTo>
                    <a:cubicBezTo>
                      <a:pt x="58291" y="57766"/>
                      <a:pt x="67976" y="44221"/>
                      <a:pt x="83663" y="32837"/>
                    </a:cubicBezTo>
                    <a:cubicBezTo>
                      <a:pt x="104715" y="17557"/>
                      <a:pt x="130317" y="8952"/>
                      <a:pt x="160310" y="7128"/>
                    </a:cubicBezTo>
                    <a:cubicBezTo>
                      <a:pt x="176528" y="6137"/>
                      <a:pt x="188692" y="12953"/>
                      <a:pt x="189506" y="23152"/>
                    </a:cubicBezTo>
                    <a:cubicBezTo>
                      <a:pt x="190321" y="33385"/>
                      <a:pt x="179432" y="41353"/>
                      <a:pt x="163161" y="42433"/>
                    </a:cubicBezTo>
                    <a:cubicBezTo>
                      <a:pt x="126599" y="44859"/>
                      <a:pt x="100023" y="66300"/>
                      <a:pt x="102519" y="91318"/>
                    </a:cubicBezTo>
                    <a:cubicBezTo>
                      <a:pt x="104927" y="115415"/>
                      <a:pt x="136036" y="133156"/>
                      <a:pt x="171535" y="130660"/>
                    </a:cubicBezTo>
                    <a:cubicBezTo>
                      <a:pt x="204521" y="128358"/>
                      <a:pt x="230371" y="108315"/>
                      <a:pt x="230229" y="84855"/>
                    </a:cubicBezTo>
                    <a:cubicBezTo>
                      <a:pt x="230052" y="55057"/>
                      <a:pt x="247297" y="31084"/>
                      <a:pt x="283239" y="14069"/>
                    </a:cubicBezTo>
                    <a:cubicBezTo>
                      <a:pt x="345793" y="-15535"/>
                      <a:pt x="430744" y="3640"/>
                      <a:pt x="454611" y="52313"/>
                    </a:cubicBezTo>
                    <a:cubicBezTo>
                      <a:pt x="455461" y="54030"/>
                      <a:pt x="456222" y="55783"/>
                      <a:pt x="457196" y="578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1" name="Google Shape;2151;p56"/>
              <p:cNvSpPr/>
              <p:nvPr/>
            </p:nvSpPr>
            <p:spPr>
              <a:xfrm>
                <a:off x="3596882" y="1758035"/>
                <a:ext cx="1011263" cy="392783"/>
              </a:xfrm>
              <a:custGeom>
                <a:rect b="b" l="l" r="r" t="t"/>
                <a:pathLst>
                  <a:path extrusionOk="0" h="256721" w="660956">
                    <a:moveTo>
                      <a:pt x="97" y="241407"/>
                    </a:moveTo>
                    <a:cubicBezTo>
                      <a:pt x="292" y="246577"/>
                      <a:pt x="823" y="251658"/>
                      <a:pt x="1496" y="256722"/>
                    </a:cubicBezTo>
                    <a:cubicBezTo>
                      <a:pt x="8419" y="137210"/>
                      <a:pt x="148009" y="37652"/>
                      <a:pt x="323010" y="31047"/>
                    </a:cubicBezTo>
                    <a:cubicBezTo>
                      <a:pt x="498012" y="24443"/>
                      <a:pt x="644702" y="113201"/>
                      <a:pt x="660619" y="231863"/>
                    </a:cubicBezTo>
                    <a:cubicBezTo>
                      <a:pt x="660920" y="226764"/>
                      <a:pt x="661062" y="221647"/>
                      <a:pt x="660867" y="216477"/>
                    </a:cubicBezTo>
                    <a:cubicBezTo>
                      <a:pt x="656105" y="90237"/>
                      <a:pt x="504333" y="-6541"/>
                      <a:pt x="321860" y="346"/>
                    </a:cubicBezTo>
                    <a:cubicBezTo>
                      <a:pt x="139404" y="7233"/>
                      <a:pt x="-4648" y="115166"/>
                      <a:pt x="115" y="2414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2" name="Google Shape;2152;p56"/>
              <p:cNvSpPr/>
              <p:nvPr/>
            </p:nvSpPr>
            <p:spPr>
              <a:xfrm>
                <a:off x="3584516" y="1745753"/>
                <a:ext cx="1035916" cy="725142"/>
              </a:xfrm>
              <a:custGeom>
                <a:rect b="b" l="l" r="r" t="t"/>
                <a:pathLst>
                  <a:path extrusionOk="0" h="473949" w="677069">
                    <a:moveTo>
                      <a:pt x="580560" y="397767"/>
                    </a:moveTo>
                    <a:cubicBezTo>
                      <a:pt x="521141" y="441482"/>
                      <a:pt x="438987" y="470130"/>
                      <a:pt x="347450" y="473600"/>
                    </a:cubicBezTo>
                    <a:lnTo>
                      <a:pt x="347450" y="473600"/>
                    </a:lnTo>
                    <a:cubicBezTo>
                      <a:pt x="160851" y="480647"/>
                      <a:pt x="5042" y="380204"/>
                      <a:pt x="120" y="249749"/>
                    </a:cubicBezTo>
                    <a:cubicBezTo>
                      <a:pt x="-4820" y="119260"/>
                      <a:pt x="143004" y="7414"/>
                      <a:pt x="329620" y="349"/>
                    </a:cubicBezTo>
                    <a:cubicBezTo>
                      <a:pt x="516219" y="-6698"/>
                      <a:pt x="672027" y="93746"/>
                      <a:pt x="676949" y="224200"/>
                    </a:cubicBezTo>
                    <a:cubicBezTo>
                      <a:pt x="679464" y="290684"/>
                      <a:pt x="642300" y="352370"/>
                      <a:pt x="580560" y="397785"/>
                    </a:cubicBezTo>
                    <a:close/>
                    <a:moveTo>
                      <a:pt x="346865" y="457524"/>
                    </a:moveTo>
                    <a:cubicBezTo>
                      <a:pt x="524611" y="450831"/>
                      <a:pt x="665476" y="346386"/>
                      <a:pt x="660873" y="224802"/>
                    </a:cubicBezTo>
                    <a:cubicBezTo>
                      <a:pt x="656287" y="103183"/>
                      <a:pt x="507950" y="9698"/>
                      <a:pt x="330204" y="16408"/>
                    </a:cubicBezTo>
                    <a:cubicBezTo>
                      <a:pt x="152476" y="23119"/>
                      <a:pt x="11593" y="127546"/>
                      <a:pt x="16197" y="249130"/>
                    </a:cubicBezTo>
                    <a:cubicBezTo>
                      <a:pt x="20783" y="370749"/>
                      <a:pt x="169120" y="464234"/>
                      <a:pt x="346865" y="457524"/>
                    </a:cubicBezTo>
                    <a:lnTo>
                      <a:pt x="346865" y="45752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53" name="Google Shape;2153;p56"/>
            <p:cNvGrpSpPr/>
            <p:nvPr/>
          </p:nvGrpSpPr>
          <p:grpSpPr>
            <a:xfrm>
              <a:off x="5986070" y="3720127"/>
              <a:ext cx="614309" cy="589334"/>
              <a:chOff x="4851169" y="2730840"/>
              <a:chExt cx="1420368" cy="1362622"/>
            </a:xfrm>
          </p:grpSpPr>
          <p:sp>
            <p:nvSpPr>
              <p:cNvPr id="2154" name="Google Shape;2154;p56"/>
              <p:cNvSpPr/>
              <p:nvPr/>
            </p:nvSpPr>
            <p:spPr>
              <a:xfrm>
                <a:off x="4968927" y="2989430"/>
                <a:ext cx="1073235" cy="991269"/>
              </a:xfrm>
              <a:custGeom>
                <a:rect b="b" l="l" r="r" t="t"/>
                <a:pathLst>
                  <a:path extrusionOk="0" h="647888" w="701461">
                    <a:moveTo>
                      <a:pt x="505208" y="128395"/>
                    </a:moveTo>
                    <a:cubicBezTo>
                      <a:pt x="354942" y="8652"/>
                      <a:pt x="192122" y="-42180"/>
                      <a:pt x="91253" y="40753"/>
                    </a:cubicBezTo>
                    <a:lnTo>
                      <a:pt x="87995" y="38168"/>
                    </a:lnTo>
                    <a:lnTo>
                      <a:pt x="41094" y="97021"/>
                    </a:lnTo>
                    <a:cubicBezTo>
                      <a:pt x="-50001" y="211345"/>
                      <a:pt x="16270" y="403008"/>
                      <a:pt x="181498" y="534666"/>
                    </a:cubicBezTo>
                    <a:cubicBezTo>
                      <a:pt x="345505" y="665350"/>
                      <a:pt x="545205" y="687836"/>
                      <a:pt x="637327" y="576238"/>
                    </a:cubicBezTo>
                    <a:lnTo>
                      <a:pt x="637416" y="576309"/>
                    </a:lnTo>
                    <a:lnTo>
                      <a:pt x="686318" y="514942"/>
                    </a:lnTo>
                    <a:lnTo>
                      <a:pt x="683061" y="512357"/>
                    </a:lnTo>
                    <a:cubicBezTo>
                      <a:pt x="741365" y="395518"/>
                      <a:pt x="655458" y="248155"/>
                      <a:pt x="505191" y="12841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5" name="Google Shape;2155;p56"/>
              <p:cNvSpPr/>
              <p:nvPr/>
            </p:nvSpPr>
            <p:spPr>
              <a:xfrm rot="-3090061">
                <a:off x="5156362" y="2826838"/>
                <a:ext cx="809982" cy="1170625"/>
              </a:xfrm>
              <a:custGeom>
                <a:rect b="b" l="l" r="r" t="t"/>
                <a:pathLst>
                  <a:path extrusionOk="0" h="765055" w="529359">
                    <a:moveTo>
                      <a:pt x="529360" y="382528"/>
                    </a:moveTo>
                    <a:cubicBezTo>
                      <a:pt x="529360" y="593792"/>
                      <a:pt x="410859" y="765056"/>
                      <a:pt x="264680" y="765056"/>
                    </a:cubicBezTo>
                    <a:cubicBezTo>
                      <a:pt x="118501" y="765056"/>
                      <a:pt x="0" y="593792"/>
                      <a:pt x="0" y="382528"/>
                    </a:cubicBezTo>
                    <a:cubicBezTo>
                      <a:pt x="0" y="171264"/>
                      <a:pt x="118501" y="0"/>
                      <a:pt x="264680" y="0"/>
                    </a:cubicBezTo>
                    <a:cubicBezTo>
                      <a:pt x="410859" y="0"/>
                      <a:pt x="529360" y="171264"/>
                      <a:pt x="529360" y="38252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6" name="Google Shape;2156;p56"/>
              <p:cNvSpPr/>
              <p:nvPr/>
            </p:nvSpPr>
            <p:spPr>
              <a:xfrm>
                <a:off x="5260338" y="3168531"/>
                <a:ext cx="586143" cy="475305"/>
              </a:xfrm>
              <a:custGeom>
                <a:rect b="b" l="l" r="r" t="t"/>
                <a:pathLst>
                  <a:path extrusionOk="0" h="310657" w="383100">
                    <a:moveTo>
                      <a:pt x="351074" y="261090"/>
                    </a:moveTo>
                    <a:cubicBezTo>
                      <a:pt x="358351" y="266880"/>
                      <a:pt x="365096" y="272121"/>
                      <a:pt x="371683" y="277539"/>
                    </a:cubicBezTo>
                    <a:cubicBezTo>
                      <a:pt x="382537" y="286462"/>
                      <a:pt x="386201" y="298785"/>
                      <a:pt x="380288" y="305956"/>
                    </a:cubicBezTo>
                    <a:cubicBezTo>
                      <a:pt x="374516" y="312967"/>
                      <a:pt x="361856" y="312064"/>
                      <a:pt x="351056" y="303725"/>
                    </a:cubicBezTo>
                    <a:cubicBezTo>
                      <a:pt x="344098" y="298360"/>
                      <a:pt x="337299" y="292801"/>
                      <a:pt x="331934" y="288534"/>
                    </a:cubicBezTo>
                    <a:cubicBezTo>
                      <a:pt x="320425" y="291579"/>
                      <a:pt x="310546" y="295722"/>
                      <a:pt x="299267" y="296909"/>
                    </a:cubicBezTo>
                    <a:cubicBezTo>
                      <a:pt x="270655" y="299883"/>
                      <a:pt x="241547" y="289915"/>
                      <a:pt x="213041" y="268473"/>
                    </a:cubicBezTo>
                    <a:cubicBezTo>
                      <a:pt x="200736" y="259231"/>
                      <a:pt x="196327" y="246908"/>
                      <a:pt x="202046" y="239100"/>
                    </a:cubicBezTo>
                    <a:cubicBezTo>
                      <a:pt x="207783" y="231292"/>
                      <a:pt x="220425" y="232283"/>
                      <a:pt x="232730" y="241526"/>
                    </a:cubicBezTo>
                    <a:cubicBezTo>
                      <a:pt x="260333" y="262259"/>
                      <a:pt x="292628" y="263286"/>
                      <a:pt x="306155" y="243863"/>
                    </a:cubicBezTo>
                    <a:cubicBezTo>
                      <a:pt x="319115" y="225254"/>
                      <a:pt x="308120" y="193827"/>
                      <a:pt x="281597" y="173731"/>
                    </a:cubicBezTo>
                    <a:cubicBezTo>
                      <a:pt x="256438" y="154662"/>
                      <a:pt x="225471" y="153016"/>
                      <a:pt x="210846" y="169907"/>
                    </a:cubicBezTo>
                    <a:cubicBezTo>
                      <a:pt x="190166" y="193809"/>
                      <a:pt x="159376" y="199245"/>
                      <a:pt x="118689" y="184284"/>
                    </a:cubicBezTo>
                    <a:cubicBezTo>
                      <a:pt x="59322" y="162470"/>
                      <a:pt x="17484" y="99527"/>
                      <a:pt x="31099" y="53670"/>
                    </a:cubicBezTo>
                    <a:cubicBezTo>
                      <a:pt x="31454" y="52466"/>
                      <a:pt x="31648" y="51174"/>
                      <a:pt x="31985" y="49527"/>
                    </a:cubicBezTo>
                    <a:cubicBezTo>
                      <a:pt x="25381" y="44268"/>
                      <a:pt x="18670" y="38992"/>
                      <a:pt x="12048" y="33627"/>
                    </a:cubicBezTo>
                    <a:cubicBezTo>
                      <a:pt x="664" y="24385"/>
                      <a:pt x="-3214" y="12115"/>
                      <a:pt x="2841" y="4732"/>
                    </a:cubicBezTo>
                    <a:cubicBezTo>
                      <a:pt x="8720" y="-2439"/>
                      <a:pt x="21450" y="-1376"/>
                      <a:pt x="32658" y="7352"/>
                    </a:cubicBezTo>
                    <a:cubicBezTo>
                      <a:pt x="39386" y="12593"/>
                      <a:pt x="46007" y="17976"/>
                      <a:pt x="52913" y="23482"/>
                    </a:cubicBezTo>
                    <a:cubicBezTo>
                      <a:pt x="65997" y="15603"/>
                      <a:pt x="81259" y="11885"/>
                      <a:pt x="99460" y="13390"/>
                    </a:cubicBezTo>
                    <a:cubicBezTo>
                      <a:pt x="123912" y="15408"/>
                      <a:pt x="147496" y="25005"/>
                      <a:pt x="170070" y="42161"/>
                    </a:cubicBezTo>
                    <a:cubicBezTo>
                      <a:pt x="182269" y="51439"/>
                      <a:pt x="186784" y="63798"/>
                      <a:pt x="181083" y="71570"/>
                    </a:cubicBezTo>
                    <a:cubicBezTo>
                      <a:pt x="175364" y="79378"/>
                      <a:pt x="162687" y="78387"/>
                      <a:pt x="150399" y="69145"/>
                    </a:cubicBezTo>
                    <a:cubicBezTo>
                      <a:pt x="122761" y="48394"/>
                      <a:pt x="90590" y="47367"/>
                      <a:pt x="76975" y="66790"/>
                    </a:cubicBezTo>
                    <a:cubicBezTo>
                      <a:pt x="63872" y="85505"/>
                      <a:pt x="75204" y="117304"/>
                      <a:pt x="102116" y="137364"/>
                    </a:cubicBezTo>
                    <a:cubicBezTo>
                      <a:pt x="127117" y="156008"/>
                      <a:pt x="157924" y="157584"/>
                      <a:pt x="172248" y="140728"/>
                    </a:cubicBezTo>
                    <a:cubicBezTo>
                      <a:pt x="190449" y="119322"/>
                      <a:pt x="217521" y="112789"/>
                      <a:pt x="253676" y="122739"/>
                    </a:cubicBezTo>
                    <a:cubicBezTo>
                      <a:pt x="316583" y="140055"/>
                      <a:pt x="365522" y="206008"/>
                      <a:pt x="352650" y="255478"/>
                    </a:cubicBezTo>
                    <a:cubicBezTo>
                      <a:pt x="352189" y="257230"/>
                      <a:pt x="351676" y="258948"/>
                      <a:pt x="351074" y="2610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7" name="Google Shape;2157;p56"/>
              <p:cNvSpPr/>
              <p:nvPr/>
            </p:nvSpPr>
            <p:spPr>
              <a:xfrm>
                <a:off x="5175441" y="3018842"/>
                <a:ext cx="811982" cy="707533"/>
              </a:xfrm>
              <a:custGeom>
                <a:rect b="b" l="l" r="r" t="t"/>
                <a:pathLst>
                  <a:path extrusionOk="0" h="462440" w="530707">
                    <a:moveTo>
                      <a:pt x="8428" y="63039"/>
                    </a:moveTo>
                    <a:cubicBezTo>
                      <a:pt x="5383" y="66846"/>
                      <a:pt x="2638" y="70812"/>
                      <a:pt x="0" y="74849"/>
                    </a:cubicBezTo>
                    <a:cubicBezTo>
                      <a:pt x="78453" y="-6313"/>
                      <a:pt x="239467" y="8365"/>
                      <a:pt x="368611" y="111269"/>
                    </a:cubicBezTo>
                    <a:cubicBezTo>
                      <a:pt x="497756" y="214174"/>
                      <a:pt x="548022" y="367840"/>
                      <a:pt x="486424" y="462441"/>
                    </a:cubicBezTo>
                    <a:cubicBezTo>
                      <a:pt x="489770" y="458970"/>
                      <a:pt x="493028" y="455412"/>
                      <a:pt x="496056" y="451587"/>
                    </a:cubicBezTo>
                    <a:cubicBezTo>
                      <a:pt x="570295" y="358421"/>
                      <a:pt x="521321" y="195902"/>
                      <a:pt x="386653" y="88606"/>
                    </a:cubicBezTo>
                    <a:cubicBezTo>
                      <a:pt x="252003" y="-18689"/>
                      <a:pt x="82649" y="-30145"/>
                      <a:pt x="8410" y="630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8" name="Google Shape;2158;p56"/>
              <p:cNvSpPr/>
              <p:nvPr/>
            </p:nvSpPr>
            <p:spPr>
              <a:xfrm>
                <a:off x="5123996" y="3007633"/>
                <a:ext cx="874732" cy="809812"/>
              </a:xfrm>
              <a:custGeom>
                <a:rect b="b" l="l" r="r" t="t"/>
                <a:pathLst>
                  <a:path extrusionOk="0" h="529289" w="571720">
                    <a:moveTo>
                      <a:pt x="359958" y="528440"/>
                    </a:moveTo>
                    <a:cubicBezTo>
                      <a:pt x="290605" y="523146"/>
                      <a:pt x="214241" y="493100"/>
                      <a:pt x="146695" y="439275"/>
                    </a:cubicBezTo>
                    <a:lnTo>
                      <a:pt x="146695" y="439275"/>
                    </a:lnTo>
                    <a:cubicBezTo>
                      <a:pt x="8981" y="329536"/>
                      <a:pt x="-40630" y="161918"/>
                      <a:pt x="36106" y="65635"/>
                    </a:cubicBezTo>
                    <a:cubicBezTo>
                      <a:pt x="112824" y="-30665"/>
                      <a:pt x="287294" y="-19705"/>
                      <a:pt x="425026" y="90016"/>
                    </a:cubicBezTo>
                    <a:cubicBezTo>
                      <a:pt x="562739" y="199737"/>
                      <a:pt x="612350" y="367373"/>
                      <a:pt x="535614" y="463656"/>
                    </a:cubicBezTo>
                    <a:cubicBezTo>
                      <a:pt x="496521" y="512718"/>
                      <a:pt x="432019" y="533947"/>
                      <a:pt x="359958" y="528440"/>
                    </a:cubicBezTo>
                    <a:close/>
                    <a:moveTo>
                      <a:pt x="156167" y="427430"/>
                    </a:moveTo>
                    <a:cubicBezTo>
                      <a:pt x="287330" y="531964"/>
                      <a:pt x="452274" y="543950"/>
                      <a:pt x="523752" y="454219"/>
                    </a:cubicBezTo>
                    <a:cubicBezTo>
                      <a:pt x="595282" y="364469"/>
                      <a:pt x="546751" y="206412"/>
                      <a:pt x="415571" y="101896"/>
                    </a:cubicBezTo>
                    <a:cubicBezTo>
                      <a:pt x="284408" y="-2619"/>
                      <a:pt x="119464" y="-14624"/>
                      <a:pt x="47987" y="75108"/>
                    </a:cubicBezTo>
                    <a:cubicBezTo>
                      <a:pt x="-23544" y="164857"/>
                      <a:pt x="24987" y="322914"/>
                      <a:pt x="156167" y="427430"/>
                    </a:cubicBezTo>
                    <a:lnTo>
                      <a:pt x="156167" y="4274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59" name="Google Shape;2159;p56"/>
            <p:cNvGrpSpPr/>
            <p:nvPr/>
          </p:nvGrpSpPr>
          <p:grpSpPr>
            <a:xfrm>
              <a:off x="6600632" y="1979770"/>
              <a:ext cx="1639573" cy="2673381"/>
              <a:chOff x="6815843" y="1949382"/>
              <a:chExt cx="1723689" cy="2810535"/>
            </a:xfrm>
          </p:grpSpPr>
          <p:grpSp>
            <p:nvGrpSpPr>
              <p:cNvPr id="2160" name="Google Shape;2160;p56"/>
              <p:cNvGrpSpPr/>
              <p:nvPr/>
            </p:nvGrpSpPr>
            <p:grpSpPr>
              <a:xfrm>
                <a:off x="6815843" y="1949382"/>
                <a:ext cx="1723689" cy="2810535"/>
                <a:chOff x="278575" y="235669"/>
                <a:chExt cx="1800762" cy="2936205"/>
              </a:xfrm>
            </p:grpSpPr>
            <p:sp>
              <p:nvSpPr>
                <p:cNvPr id="2161" name="Google Shape;2161;p56"/>
                <p:cNvSpPr/>
                <p:nvPr/>
              </p:nvSpPr>
              <p:spPr>
                <a:xfrm>
                  <a:off x="278575" y="235669"/>
                  <a:ext cx="1685768" cy="2936181"/>
                </a:xfrm>
                <a:custGeom>
                  <a:rect b="b" l="l" r="r" t="t"/>
                  <a:pathLst>
                    <a:path extrusionOk="0" h="2936181" w="1685768">
                      <a:moveTo>
                        <a:pt x="130322" y="0"/>
                      </a:moveTo>
                      <a:lnTo>
                        <a:pt x="1555447" y="0"/>
                      </a:lnTo>
                      <a:cubicBezTo>
                        <a:pt x="1627376" y="0"/>
                        <a:pt x="1685768" y="58392"/>
                        <a:pt x="1685768" y="130322"/>
                      </a:cubicBezTo>
                      <a:lnTo>
                        <a:pt x="1685768" y="2805860"/>
                      </a:lnTo>
                      <a:cubicBezTo>
                        <a:pt x="1685768" y="2877790"/>
                        <a:pt x="1627376" y="2936182"/>
                        <a:pt x="1555447" y="2936182"/>
                      </a:cubicBezTo>
                      <a:lnTo>
                        <a:pt x="130322" y="2936182"/>
                      </a:lnTo>
                      <a:cubicBezTo>
                        <a:pt x="58392" y="2936182"/>
                        <a:pt x="0" y="2877790"/>
                        <a:pt x="0" y="2805860"/>
                      </a:cubicBezTo>
                      <a:lnTo>
                        <a:pt x="0" y="130322"/>
                      </a:lnTo>
                      <a:cubicBezTo>
                        <a:pt x="0" y="58392"/>
                        <a:pt x="58392" y="0"/>
                        <a:pt x="13032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2" name="Google Shape;2162;p56"/>
                <p:cNvSpPr/>
                <p:nvPr/>
              </p:nvSpPr>
              <p:spPr>
                <a:xfrm>
                  <a:off x="1684654" y="235669"/>
                  <a:ext cx="279700" cy="2936205"/>
                </a:xfrm>
                <a:custGeom>
                  <a:rect b="b" l="l" r="r" t="t"/>
                  <a:pathLst>
                    <a:path extrusionOk="0" h="2936205" w="279700">
                      <a:moveTo>
                        <a:pt x="279701" y="2800771"/>
                      </a:moveTo>
                      <a:lnTo>
                        <a:pt x="279701" y="135423"/>
                      </a:lnTo>
                      <a:cubicBezTo>
                        <a:pt x="279701" y="60635"/>
                        <a:pt x="219066" y="0"/>
                        <a:pt x="144278" y="0"/>
                      </a:cubicBezTo>
                      <a:lnTo>
                        <a:pt x="0" y="0"/>
                      </a:lnTo>
                      <a:cubicBezTo>
                        <a:pt x="74788" y="0"/>
                        <a:pt x="135423" y="60635"/>
                        <a:pt x="135423" y="135423"/>
                      </a:cubicBezTo>
                      <a:lnTo>
                        <a:pt x="135423" y="2800782"/>
                      </a:lnTo>
                      <a:cubicBezTo>
                        <a:pt x="135423" y="2875571"/>
                        <a:pt x="74788" y="2936205"/>
                        <a:pt x="0" y="2936205"/>
                      </a:cubicBezTo>
                      <a:lnTo>
                        <a:pt x="144278" y="2936205"/>
                      </a:lnTo>
                      <a:cubicBezTo>
                        <a:pt x="219066" y="2936205"/>
                        <a:pt x="279701" y="2875571"/>
                        <a:pt x="279701" y="280078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3" name="Google Shape;2163;p56"/>
                <p:cNvSpPr/>
                <p:nvPr/>
              </p:nvSpPr>
              <p:spPr>
                <a:xfrm>
                  <a:off x="1854252" y="547639"/>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4" name="Google Shape;2164;p56"/>
                <p:cNvSpPr/>
                <p:nvPr/>
              </p:nvSpPr>
              <p:spPr>
                <a:xfrm>
                  <a:off x="1854252" y="1015913"/>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5" name="Google Shape;2165;p56"/>
                <p:cNvSpPr/>
                <p:nvPr/>
              </p:nvSpPr>
              <p:spPr>
                <a:xfrm>
                  <a:off x="324754" y="337555"/>
                  <a:ext cx="1383837" cy="2571362"/>
                </a:xfrm>
                <a:custGeom>
                  <a:rect b="b" l="l" r="r" t="t"/>
                  <a:pathLst>
                    <a:path extrusionOk="0" h="2571362" w="1383837">
                      <a:moveTo>
                        <a:pt x="1315987" y="0"/>
                      </a:moveTo>
                      <a:cubicBezTo>
                        <a:pt x="1353460" y="0"/>
                        <a:pt x="1383838" y="30378"/>
                        <a:pt x="1383838" y="67851"/>
                      </a:cubicBezTo>
                      <a:lnTo>
                        <a:pt x="1383838" y="2503512"/>
                      </a:lnTo>
                      <a:cubicBezTo>
                        <a:pt x="1383838" y="2540985"/>
                        <a:pt x="1353460" y="2571363"/>
                        <a:pt x="1315987" y="2571363"/>
                      </a:cubicBezTo>
                      <a:lnTo>
                        <a:pt x="67851" y="2571363"/>
                      </a:lnTo>
                      <a:cubicBezTo>
                        <a:pt x="30378" y="2571363"/>
                        <a:pt x="0" y="2540985"/>
                        <a:pt x="0" y="2503512"/>
                      </a:cubicBezTo>
                      <a:lnTo>
                        <a:pt x="0" y="67851"/>
                      </a:lnTo>
                      <a:cubicBezTo>
                        <a:pt x="0" y="30378"/>
                        <a:pt x="30378" y="0"/>
                        <a:pt x="6785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6" name="Google Shape;2166;p56"/>
                <p:cNvSpPr/>
                <p:nvPr/>
              </p:nvSpPr>
              <p:spPr>
                <a:xfrm>
                  <a:off x="411139"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7" name="Google Shape;2167;p56"/>
                <p:cNvSpPr/>
                <p:nvPr/>
              </p:nvSpPr>
              <p:spPr>
                <a:xfrm>
                  <a:off x="847655" y="2481546"/>
                  <a:ext cx="338034" cy="113204"/>
                </a:xfrm>
                <a:custGeom>
                  <a:rect b="b" l="l" r="r" t="t"/>
                  <a:pathLst>
                    <a:path extrusionOk="0" h="113204" w="338034">
                      <a:moveTo>
                        <a:pt x="281432" y="113205"/>
                      </a:moveTo>
                      <a:lnTo>
                        <a:pt x="56602" y="113205"/>
                      </a:lnTo>
                      <a:cubicBezTo>
                        <a:pt x="25344" y="113205"/>
                        <a:pt x="0" y="87861"/>
                        <a:pt x="0" y="56603"/>
                      </a:cubicBezTo>
                      <a:lnTo>
                        <a:pt x="0" y="56603"/>
                      </a:lnTo>
                      <a:cubicBezTo>
                        <a:pt x="0" y="25344"/>
                        <a:pt x="25344" y="0"/>
                        <a:pt x="56602" y="0"/>
                      </a:cubicBezTo>
                      <a:lnTo>
                        <a:pt x="281432" y="0"/>
                      </a:lnTo>
                      <a:cubicBezTo>
                        <a:pt x="312691" y="0"/>
                        <a:pt x="338034" y="25344"/>
                        <a:pt x="338034" y="56603"/>
                      </a:cubicBezTo>
                      <a:lnTo>
                        <a:pt x="338034" y="56603"/>
                      </a:lnTo>
                      <a:cubicBezTo>
                        <a:pt x="338034" y="87861"/>
                        <a:pt x="312691" y="113205"/>
                        <a:pt x="281432"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8" name="Google Shape;2168;p56"/>
                <p:cNvSpPr/>
                <p:nvPr/>
              </p:nvSpPr>
              <p:spPr>
                <a:xfrm>
                  <a:off x="1284195"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9" name="Google Shape;2169;p56"/>
                <p:cNvSpPr/>
                <p:nvPr/>
              </p:nvSpPr>
              <p:spPr>
                <a:xfrm>
                  <a:off x="411127" y="576747"/>
                  <a:ext cx="1208011" cy="1804109"/>
                </a:xfrm>
                <a:custGeom>
                  <a:rect b="b" l="l" r="r" t="t"/>
                  <a:pathLst>
                    <a:path extrusionOk="0" h="1804109" w="1208011">
                      <a:moveTo>
                        <a:pt x="1202875" y="0"/>
                      </a:moveTo>
                      <a:cubicBezTo>
                        <a:pt x="1205712" y="0"/>
                        <a:pt x="1208011" y="2300"/>
                        <a:pt x="1208011" y="5136"/>
                      </a:cubicBezTo>
                      <a:lnTo>
                        <a:pt x="1208011" y="1798973"/>
                      </a:lnTo>
                      <a:cubicBezTo>
                        <a:pt x="1208011" y="1801810"/>
                        <a:pt x="1205712" y="1804109"/>
                        <a:pt x="1202875" y="1804109"/>
                      </a:cubicBezTo>
                      <a:lnTo>
                        <a:pt x="5136" y="1804109"/>
                      </a:lnTo>
                      <a:cubicBezTo>
                        <a:pt x="2300" y="1804109"/>
                        <a:pt x="0" y="1801810"/>
                        <a:pt x="0" y="1798973"/>
                      </a:cubicBezTo>
                      <a:lnTo>
                        <a:pt x="0" y="5136"/>
                      </a:lnTo>
                      <a:cubicBezTo>
                        <a:pt x="0" y="2300"/>
                        <a:pt x="2300" y="0"/>
                        <a:pt x="513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0" name="Google Shape;2170;p56"/>
                <p:cNvSpPr/>
                <p:nvPr/>
              </p:nvSpPr>
              <p:spPr>
                <a:xfrm>
                  <a:off x="411127" y="576747"/>
                  <a:ext cx="1208011" cy="1804120"/>
                </a:xfrm>
                <a:custGeom>
                  <a:rect b="b" l="l" r="r" t="t"/>
                  <a:pathLst>
                    <a:path extrusionOk="0" h="1804120" w="1208011">
                      <a:moveTo>
                        <a:pt x="1168305" y="0"/>
                      </a:moveTo>
                      <a:lnTo>
                        <a:pt x="1083349" y="0"/>
                      </a:lnTo>
                      <a:lnTo>
                        <a:pt x="1083349" y="1581371"/>
                      </a:lnTo>
                      <a:lnTo>
                        <a:pt x="0" y="1581371"/>
                      </a:lnTo>
                      <a:lnTo>
                        <a:pt x="0" y="1763938"/>
                      </a:lnTo>
                      <a:cubicBezTo>
                        <a:pt x="0" y="1786133"/>
                        <a:pt x="17988" y="1804121"/>
                        <a:pt x="40183" y="1804121"/>
                      </a:cubicBezTo>
                      <a:lnTo>
                        <a:pt x="1168305" y="1804121"/>
                      </a:lnTo>
                      <a:cubicBezTo>
                        <a:pt x="1190232" y="1804121"/>
                        <a:pt x="1208011" y="1786342"/>
                        <a:pt x="1208011" y="1764414"/>
                      </a:cubicBezTo>
                      <a:lnTo>
                        <a:pt x="1208011" y="39707"/>
                      </a:lnTo>
                      <a:cubicBezTo>
                        <a:pt x="1208011" y="17779"/>
                        <a:pt x="1190232" y="0"/>
                        <a:pt x="1168305"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1" name="Google Shape;2171;p56"/>
                <p:cNvSpPr/>
                <p:nvPr/>
              </p:nvSpPr>
              <p:spPr>
                <a:xfrm>
                  <a:off x="411127" y="737352"/>
                  <a:ext cx="1083348" cy="6821"/>
                </a:xfrm>
                <a:custGeom>
                  <a:rect b="b" l="l" r="r" t="t"/>
                  <a:pathLst>
                    <a:path extrusionOk="0" h="6821" w="1083348">
                      <a:moveTo>
                        <a:pt x="0" y="0"/>
                      </a:moveTo>
                      <a:lnTo>
                        <a:pt x="1083349" y="0"/>
                      </a:lnTo>
                      <a:lnTo>
                        <a:pt x="1083349" y="6821"/>
                      </a:lnTo>
                      <a:lnTo>
                        <a:pt x="0" y="682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2" name="Google Shape;2172;p56"/>
                <p:cNvSpPr/>
                <p:nvPr/>
              </p:nvSpPr>
              <p:spPr>
                <a:xfrm>
                  <a:off x="411127" y="901360"/>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3" name="Google Shape;2173;p56"/>
                <p:cNvSpPr/>
                <p:nvPr/>
              </p:nvSpPr>
              <p:spPr>
                <a:xfrm>
                  <a:off x="411127" y="1065369"/>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4" name="Google Shape;2174;p56"/>
                <p:cNvSpPr/>
                <p:nvPr/>
              </p:nvSpPr>
              <p:spPr>
                <a:xfrm>
                  <a:off x="411127" y="1229378"/>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5" name="Google Shape;2175;p56"/>
                <p:cNvSpPr/>
                <p:nvPr/>
              </p:nvSpPr>
              <p:spPr>
                <a:xfrm>
                  <a:off x="411127" y="1393387"/>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6" name="Google Shape;2176;p56"/>
                <p:cNvSpPr/>
                <p:nvPr/>
              </p:nvSpPr>
              <p:spPr>
                <a:xfrm>
                  <a:off x="411127" y="155739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7" name="Google Shape;2177;p56"/>
                <p:cNvSpPr/>
                <p:nvPr/>
              </p:nvSpPr>
              <p:spPr>
                <a:xfrm>
                  <a:off x="411127" y="172141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8" name="Google Shape;2178;p56"/>
                <p:cNvSpPr/>
                <p:nvPr/>
              </p:nvSpPr>
              <p:spPr>
                <a:xfrm>
                  <a:off x="411127" y="1885425"/>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9" name="Google Shape;2179;p56"/>
                <p:cNvSpPr/>
                <p:nvPr/>
              </p:nvSpPr>
              <p:spPr>
                <a:xfrm>
                  <a:off x="411127" y="2049434"/>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0" name="Google Shape;2180;p56"/>
                <p:cNvSpPr/>
                <p:nvPr/>
              </p:nvSpPr>
              <p:spPr>
                <a:xfrm>
                  <a:off x="407717" y="649919"/>
                  <a:ext cx="1070983" cy="1147134"/>
                </a:xfrm>
                <a:custGeom>
                  <a:rect b="b" l="l" r="r" t="t"/>
                  <a:pathLst>
                    <a:path extrusionOk="0" h="1147134" w="1070983">
                      <a:moveTo>
                        <a:pt x="319808" y="1147111"/>
                      </a:moveTo>
                      <a:cubicBezTo>
                        <a:pt x="318344" y="1147111"/>
                        <a:pt x="317042" y="1146181"/>
                        <a:pt x="316578" y="1144787"/>
                      </a:cubicBezTo>
                      <a:lnTo>
                        <a:pt x="127399" y="578146"/>
                      </a:lnTo>
                      <a:lnTo>
                        <a:pt x="6618" y="912056"/>
                      </a:lnTo>
                      <a:cubicBezTo>
                        <a:pt x="5979" y="913822"/>
                        <a:pt x="4061" y="914728"/>
                        <a:pt x="2249" y="914101"/>
                      </a:cubicBezTo>
                      <a:cubicBezTo>
                        <a:pt x="482" y="913462"/>
                        <a:pt x="-436" y="911509"/>
                        <a:pt x="203" y="909743"/>
                      </a:cubicBezTo>
                      <a:lnTo>
                        <a:pt x="124320" y="566619"/>
                      </a:lnTo>
                      <a:cubicBezTo>
                        <a:pt x="124808" y="565248"/>
                        <a:pt x="125912" y="564202"/>
                        <a:pt x="127573" y="564365"/>
                      </a:cubicBezTo>
                      <a:cubicBezTo>
                        <a:pt x="129026" y="564388"/>
                        <a:pt x="130293" y="565318"/>
                        <a:pt x="130757" y="566700"/>
                      </a:cubicBezTo>
                      <a:lnTo>
                        <a:pt x="319192" y="1131122"/>
                      </a:lnTo>
                      <a:lnTo>
                        <a:pt x="444947" y="582121"/>
                      </a:lnTo>
                      <a:cubicBezTo>
                        <a:pt x="445284" y="580622"/>
                        <a:pt x="446585" y="579541"/>
                        <a:pt x="448119" y="579471"/>
                      </a:cubicBezTo>
                      <a:cubicBezTo>
                        <a:pt x="449653" y="579343"/>
                        <a:pt x="451036" y="580377"/>
                        <a:pt x="451512" y="581830"/>
                      </a:cubicBezTo>
                      <a:lnTo>
                        <a:pt x="526580" y="815317"/>
                      </a:lnTo>
                      <a:lnTo>
                        <a:pt x="634369" y="271045"/>
                      </a:lnTo>
                      <a:cubicBezTo>
                        <a:pt x="634613" y="269790"/>
                        <a:pt x="635555" y="268779"/>
                        <a:pt x="636775" y="268431"/>
                      </a:cubicBezTo>
                      <a:cubicBezTo>
                        <a:pt x="638007" y="268082"/>
                        <a:pt x="639320" y="268431"/>
                        <a:pt x="640203" y="269372"/>
                      </a:cubicBezTo>
                      <a:lnTo>
                        <a:pt x="659841" y="290265"/>
                      </a:lnTo>
                      <a:lnTo>
                        <a:pt x="739231" y="2500"/>
                      </a:lnTo>
                      <a:cubicBezTo>
                        <a:pt x="739626" y="1071"/>
                        <a:pt x="740904" y="60"/>
                        <a:pt x="742368" y="2"/>
                      </a:cubicBezTo>
                      <a:cubicBezTo>
                        <a:pt x="744088" y="-45"/>
                        <a:pt x="745204" y="850"/>
                        <a:pt x="745715" y="2233"/>
                      </a:cubicBezTo>
                      <a:lnTo>
                        <a:pt x="894478" y="409176"/>
                      </a:lnTo>
                      <a:lnTo>
                        <a:pt x="1017770" y="89629"/>
                      </a:lnTo>
                      <a:cubicBezTo>
                        <a:pt x="1018223" y="88455"/>
                        <a:pt x="1019280" y="87630"/>
                        <a:pt x="1020524" y="87468"/>
                      </a:cubicBezTo>
                      <a:cubicBezTo>
                        <a:pt x="1021744" y="87305"/>
                        <a:pt x="1022987" y="87840"/>
                        <a:pt x="1023731" y="88874"/>
                      </a:cubicBezTo>
                      <a:lnTo>
                        <a:pt x="1070351" y="154226"/>
                      </a:lnTo>
                      <a:cubicBezTo>
                        <a:pt x="1071444" y="155760"/>
                        <a:pt x="1071083" y="157887"/>
                        <a:pt x="1069550" y="158979"/>
                      </a:cubicBezTo>
                      <a:cubicBezTo>
                        <a:pt x="1068004" y="160083"/>
                        <a:pt x="1065889" y="159711"/>
                        <a:pt x="1064797" y="158189"/>
                      </a:cubicBezTo>
                      <a:lnTo>
                        <a:pt x="1021860" y="97984"/>
                      </a:lnTo>
                      <a:lnTo>
                        <a:pt x="897581" y="420099"/>
                      </a:lnTo>
                      <a:cubicBezTo>
                        <a:pt x="897069" y="421412"/>
                        <a:pt x="895814" y="422283"/>
                        <a:pt x="894408" y="422283"/>
                      </a:cubicBezTo>
                      <a:lnTo>
                        <a:pt x="894385" y="422283"/>
                      </a:lnTo>
                      <a:cubicBezTo>
                        <a:pt x="892968" y="422272"/>
                        <a:pt x="891701" y="421377"/>
                        <a:pt x="891213" y="420052"/>
                      </a:cubicBezTo>
                      <a:lnTo>
                        <a:pt x="742996" y="14585"/>
                      </a:lnTo>
                      <a:lnTo>
                        <a:pt x="664826" y="297935"/>
                      </a:lnTo>
                      <a:cubicBezTo>
                        <a:pt x="664501" y="299120"/>
                        <a:pt x="663560" y="300038"/>
                        <a:pt x="662363" y="300340"/>
                      </a:cubicBezTo>
                      <a:cubicBezTo>
                        <a:pt x="661189" y="300642"/>
                        <a:pt x="659899" y="300270"/>
                        <a:pt x="659063" y="299364"/>
                      </a:cubicBezTo>
                      <a:lnTo>
                        <a:pt x="639819" y="278877"/>
                      </a:lnTo>
                      <a:lnTo>
                        <a:pt x="530751" y="829563"/>
                      </a:lnTo>
                      <a:cubicBezTo>
                        <a:pt x="530449" y="831085"/>
                        <a:pt x="529159" y="832213"/>
                        <a:pt x="527602" y="832306"/>
                      </a:cubicBezTo>
                      <a:cubicBezTo>
                        <a:pt x="526115" y="832398"/>
                        <a:pt x="524639" y="831422"/>
                        <a:pt x="524163" y="829947"/>
                      </a:cubicBezTo>
                      <a:lnTo>
                        <a:pt x="448863" y="595739"/>
                      </a:lnTo>
                      <a:lnTo>
                        <a:pt x="323166" y="1144485"/>
                      </a:lnTo>
                      <a:cubicBezTo>
                        <a:pt x="322829" y="1145972"/>
                        <a:pt x="321539" y="1147053"/>
                        <a:pt x="320017" y="1147134"/>
                      </a:cubicBezTo>
                      <a:lnTo>
                        <a:pt x="319843" y="114713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1" name="Google Shape;2181;p56"/>
                <p:cNvSpPr/>
                <p:nvPr/>
              </p:nvSpPr>
              <p:spPr>
                <a:xfrm>
                  <a:off x="508749" y="119119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2" name="Google Shape;2182;p56"/>
                <p:cNvSpPr/>
                <p:nvPr/>
              </p:nvSpPr>
              <p:spPr>
                <a:xfrm>
                  <a:off x="700868" y="1767131"/>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3" name="Google Shape;2183;p56"/>
                <p:cNvSpPr/>
                <p:nvPr/>
              </p:nvSpPr>
              <p:spPr>
                <a:xfrm>
                  <a:off x="831759" y="1206300"/>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4" name="Google Shape;2184;p56"/>
                <p:cNvSpPr/>
                <p:nvPr/>
              </p:nvSpPr>
              <p:spPr>
                <a:xfrm>
                  <a:off x="911207" y="145231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5" name="Google Shape;2185;p56"/>
                <p:cNvSpPr/>
                <p:nvPr/>
              </p:nvSpPr>
              <p:spPr>
                <a:xfrm>
                  <a:off x="1123742" y="626819"/>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6" name="Google Shape;2186;p56"/>
                <p:cNvSpPr/>
                <p:nvPr/>
              </p:nvSpPr>
              <p:spPr>
                <a:xfrm>
                  <a:off x="1402257" y="714262"/>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7" name="Google Shape;2187;p56"/>
                <p:cNvSpPr/>
                <p:nvPr/>
              </p:nvSpPr>
              <p:spPr>
                <a:xfrm>
                  <a:off x="411127" y="2213443"/>
                  <a:ext cx="1208011" cy="6821"/>
                </a:xfrm>
                <a:custGeom>
                  <a:rect b="b" l="l" r="r" t="t"/>
                  <a:pathLst>
                    <a:path extrusionOk="0" h="6821" w="1208011">
                      <a:moveTo>
                        <a:pt x="0" y="0"/>
                      </a:moveTo>
                      <a:lnTo>
                        <a:pt x="1208011" y="0"/>
                      </a:lnTo>
                      <a:lnTo>
                        <a:pt x="1208011"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8" name="Google Shape;2188;p56"/>
                <p:cNvSpPr/>
                <p:nvPr/>
              </p:nvSpPr>
              <p:spPr>
                <a:xfrm>
                  <a:off x="949391" y="2216859"/>
                  <a:ext cx="6821" cy="164008"/>
                </a:xfrm>
                <a:custGeom>
                  <a:rect b="b" l="l" r="r" t="t"/>
                  <a:pathLst>
                    <a:path extrusionOk="0" h="164008" w="6821">
                      <a:moveTo>
                        <a:pt x="0" y="0"/>
                      </a:moveTo>
                      <a:lnTo>
                        <a:pt x="6821" y="0"/>
                      </a:lnTo>
                      <a:lnTo>
                        <a:pt x="6821" y="164009"/>
                      </a:lnTo>
                      <a:lnTo>
                        <a:pt x="0" y="16400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9" name="Google Shape;2189;p56"/>
                <p:cNvSpPr/>
                <p:nvPr/>
              </p:nvSpPr>
              <p:spPr>
                <a:xfrm>
                  <a:off x="491493"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0" name="Google Shape;2190;p56"/>
                <p:cNvSpPr/>
                <p:nvPr/>
              </p:nvSpPr>
              <p:spPr>
                <a:xfrm>
                  <a:off x="1068232"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1" name="Google Shape;2191;p56"/>
                <p:cNvSpPr/>
                <p:nvPr/>
              </p:nvSpPr>
              <p:spPr>
                <a:xfrm>
                  <a:off x="1521644" y="729566"/>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2" name="Google Shape;2192;p56"/>
                <p:cNvSpPr/>
                <p:nvPr/>
              </p:nvSpPr>
              <p:spPr>
                <a:xfrm>
                  <a:off x="1521644" y="893575"/>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3" name="Google Shape;2193;p56"/>
                <p:cNvSpPr/>
                <p:nvPr/>
              </p:nvSpPr>
              <p:spPr>
                <a:xfrm>
                  <a:off x="1521644" y="1057584"/>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4" name="Google Shape;2194;p56"/>
                <p:cNvSpPr/>
                <p:nvPr/>
              </p:nvSpPr>
              <p:spPr>
                <a:xfrm>
                  <a:off x="1521644" y="122159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5" name="Google Shape;2195;p56"/>
                <p:cNvSpPr/>
                <p:nvPr/>
              </p:nvSpPr>
              <p:spPr>
                <a:xfrm>
                  <a:off x="1521644" y="138561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6" name="Google Shape;2196;p56"/>
                <p:cNvSpPr/>
                <p:nvPr/>
              </p:nvSpPr>
              <p:spPr>
                <a:xfrm>
                  <a:off x="1521644" y="1549622"/>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7" name="Google Shape;2197;p56"/>
                <p:cNvSpPr/>
                <p:nvPr/>
              </p:nvSpPr>
              <p:spPr>
                <a:xfrm>
                  <a:off x="1521644" y="1713631"/>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8" name="Google Shape;2198;p56"/>
                <p:cNvSpPr/>
                <p:nvPr/>
              </p:nvSpPr>
              <p:spPr>
                <a:xfrm>
                  <a:off x="1521644" y="1877640"/>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9" name="Google Shape;2199;p56"/>
                <p:cNvSpPr/>
                <p:nvPr/>
              </p:nvSpPr>
              <p:spPr>
                <a:xfrm>
                  <a:off x="1521644" y="2041649"/>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0" name="Google Shape;2200;p56"/>
                <p:cNvSpPr/>
                <p:nvPr/>
              </p:nvSpPr>
              <p:spPr>
                <a:xfrm>
                  <a:off x="471994"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1" name="Google Shape;2201;p56"/>
                <p:cNvSpPr/>
                <p:nvPr/>
              </p:nvSpPr>
              <p:spPr>
                <a:xfrm>
                  <a:off x="437645"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2" name="Google Shape;2202;p56"/>
                <p:cNvSpPr/>
                <p:nvPr/>
              </p:nvSpPr>
              <p:spPr>
                <a:xfrm>
                  <a:off x="506332" y="2083447"/>
                  <a:ext cx="34337" cy="74672"/>
                </a:xfrm>
                <a:custGeom>
                  <a:rect b="b" l="l" r="r" t="t"/>
                  <a:pathLst>
                    <a:path extrusionOk="0" h="74672" w="34337">
                      <a:moveTo>
                        <a:pt x="0" y="0"/>
                      </a:moveTo>
                      <a:lnTo>
                        <a:pt x="34338" y="0"/>
                      </a:lnTo>
                      <a:lnTo>
                        <a:pt x="34338"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3" name="Google Shape;2203;p56"/>
                <p:cNvSpPr/>
                <p:nvPr/>
              </p:nvSpPr>
              <p:spPr>
                <a:xfrm>
                  <a:off x="609369" y="2083447"/>
                  <a:ext cx="34337" cy="74672"/>
                </a:xfrm>
                <a:custGeom>
                  <a:rect b="b" l="l" r="r" t="t"/>
                  <a:pathLst>
                    <a:path extrusionOk="0" h="74672" w="34337">
                      <a:moveTo>
                        <a:pt x="0" y="0"/>
                      </a:moveTo>
                      <a:lnTo>
                        <a:pt x="34338" y="0"/>
                      </a:lnTo>
                      <a:lnTo>
                        <a:pt x="34338" y="74672"/>
                      </a:lnTo>
                      <a:lnTo>
                        <a:pt x="0" y="7467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4" name="Google Shape;2204;p56"/>
                <p:cNvSpPr/>
                <p:nvPr/>
              </p:nvSpPr>
              <p:spPr>
                <a:xfrm>
                  <a:off x="643707" y="2022696"/>
                  <a:ext cx="34337" cy="135422"/>
                </a:xfrm>
                <a:custGeom>
                  <a:rect b="b" l="l" r="r" t="t"/>
                  <a:pathLst>
                    <a:path extrusionOk="0" h="135422" w="34337">
                      <a:moveTo>
                        <a:pt x="0" y="0"/>
                      </a:moveTo>
                      <a:lnTo>
                        <a:pt x="34338" y="0"/>
                      </a:lnTo>
                      <a:lnTo>
                        <a:pt x="34338" y="135423"/>
                      </a:lnTo>
                      <a:lnTo>
                        <a:pt x="0" y="13542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5" name="Google Shape;2205;p56"/>
                <p:cNvSpPr/>
                <p:nvPr/>
              </p:nvSpPr>
              <p:spPr>
                <a:xfrm>
                  <a:off x="67805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6" name="Google Shape;2206;p56"/>
                <p:cNvSpPr/>
                <p:nvPr/>
              </p:nvSpPr>
              <p:spPr>
                <a:xfrm>
                  <a:off x="7123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7" name="Google Shape;2207;p56"/>
                <p:cNvSpPr/>
                <p:nvPr/>
              </p:nvSpPr>
              <p:spPr>
                <a:xfrm>
                  <a:off x="74674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8" name="Google Shape;2208;p56"/>
                <p:cNvSpPr/>
                <p:nvPr/>
              </p:nvSpPr>
              <p:spPr>
                <a:xfrm>
                  <a:off x="987145" y="2134065"/>
                  <a:ext cx="34349" cy="24042"/>
                </a:xfrm>
                <a:custGeom>
                  <a:rect b="b" l="l" r="r" t="t"/>
                  <a:pathLst>
                    <a:path extrusionOk="0" h="24042" w="34349">
                      <a:moveTo>
                        <a:pt x="0" y="0"/>
                      </a:moveTo>
                      <a:lnTo>
                        <a:pt x="34350" y="0"/>
                      </a:lnTo>
                      <a:lnTo>
                        <a:pt x="34350"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9" name="Google Shape;2209;p56"/>
                <p:cNvSpPr/>
                <p:nvPr/>
              </p:nvSpPr>
              <p:spPr>
                <a:xfrm>
                  <a:off x="10214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0" name="Google Shape;2210;p56"/>
                <p:cNvSpPr/>
                <p:nvPr/>
              </p:nvSpPr>
              <p:spPr>
                <a:xfrm>
                  <a:off x="1055833"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1" name="Google Shape;2211;p56"/>
                <p:cNvSpPr/>
                <p:nvPr/>
              </p:nvSpPr>
              <p:spPr>
                <a:xfrm>
                  <a:off x="1090183" y="2013841"/>
                  <a:ext cx="34337" cy="144277"/>
                </a:xfrm>
                <a:custGeom>
                  <a:rect b="b" l="l" r="r" t="t"/>
                  <a:pathLst>
                    <a:path extrusionOk="0" h="144277" w="34337">
                      <a:moveTo>
                        <a:pt x="0" y="0"/>
                      </a:moveTo>
                      <a:lnTo>
                        <a:pt x="34338" y="0"/>
                      </a:lnTo>
                      <a:lnTo>
                        <a:pt x="34338" y="144278"/>
                      </a:lnTo>
                      <a:lnTo>
                        <a:pt x="0" y="14427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2" name="Google Shape;2212;p56"/>
                <p:cNvSpPr/>
                <p:nvPr/>
              </p:nvSpPr>
              <p:spPr>
                <a:xfrm>
                  <a:off x="11245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3" name="Google Shape;2213;p56"/>
                <p:cNvSpPr/>
                <p:nvPr/>
              </p:nvSpPr>
              <p:spPr>
                <a:xfrm>
                  <a:off x="11588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4" name="Google Shape;2214;p56"/>
                <p:cNvSpPr/>
                <p:nvPr/>
              </p:nvSpPr>
              <p:spPr>
                <a:xfrm>
                  <a:off x="1193208" y="1933150"/>
                  <a:ext cx="34349" cy="224957"/>
                </a:xfrm>
                <a:custGeom>
                  <a:rect b="b" l="l" r="r" t="t"/>
                  <a:pathLst>
                    <a:path extrusionOk="0" h="224957" w="34349">
                      <a:moveTo>
                        <a:pt x="0" y="0"/>
                      </a:moveTo>
                      <a:lnTo>
                        <a:pt x="34350" y="0"/>
                      </a:lnTo>
                      <a:lnTo>
                        <a:pt x="34350"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5" name="Google Shape;2215;p56"/>
                <p:cNvSpPr/>
                <p:nvPr/>
              </p:nvSpPr>
              <p:spPr>
                <a:xfrm>
                  <a:off x="1227558"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6" name="Google Shape;2216;p56"/>
                <p:cNvSpPr/>
                <p:nvPr/>
              </p:nvSpPr>
              <p:spPr>
                <a:xfrm>
                  <a:off x="1261896" y="1787292"/>
                  <a:ext cx="34337" cy="370826"/>
                </a:xfrm>
                <a:custGeom>
                  <a:rect b="b" l="l" r="r" t="t"/>
                  <a:pathLst>
                    <a:path extrusionOk="0" h="370826" w="34337">
                      <a:moveTo>
                        <a:pt x="0" y="0"/>
                      </a:moveTo>
                      <a:lnTo>
                        <a:pt x="34338" y="0"/>
                      </a:lnTo>
                      <a:lnTo>
                        <a:pt x="34338" y="370827"/>
                      </a:lnTo>
                      <a:lnTo>
                        <a:pt x="0" y="37082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7" name="Google Shape;2217;p56"/>
                <p:cNvSpPr/>
                <p:nvPr/>
              </p:nvSpPr>
              <p:spPr>
                <a:xfrm>
                  <a:off x="1296245"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8" name="Google Shape;2218;p56"/>
                <p:cNvSpPr/>
                <p:nvPr/>
              </p:nvSpPr>
              <p:spPr>
                <a:xfrm>
                  <a:off x="1330583" y="1908794"/>
                  <a:ext cx="34337" cy="249325"/>
                </a:xfrm>
                <a:custGeom>
                  <a:rect b="b" l="l" r="r" t="t"/>
                  <a:pathLst>
                    <a:path extrusionOk="0" h="249325" w="34337">
                      <a:moveTo>
                        <a:pt x="0" y="0"/>
                      </a:moveTo>
                      <a:lnTo>
                        <a:pt x="34338" y="0"/>
                      </a:lnTo>
                      <a:lnTo>
                        <a:pt x="34338" y="249325"/>
                      </a:lnTo>
                      <a:lnTo>
                        <a:pt x="0" y="2493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9" name="Google Shape;2219;p56"/>
                <p:cNvSpPr/>
                <p:nvPr/>
              </p:nvSpPr>
              <p:spPr>
                <a:xfrm>
                  <a:off x="1364933" y="1967011"/>
                  <a:ext cx="34337" cy="191107"/>
                </a:xfrm>
                <a:custGeom>
                  <a:rect b="b" l="l" r="r" t="t"/>
                  <a:pathLst>
                    <a:path extrusionOk="0" h="191107" w="34337">
                      <a:moveTo>
                        <a:pt x="0" y="0"/>
                      </a:moveTo>
                      <a:lnTo>
                        <a:pt x="34338" y="0"/>
                      </a:lnTo>
                      <a:lnTo>
                        <a:pt x="34338" y="191107"/>
                      </a:lnTo>
                      <a:lnTo>
                        <a:pt x="0" y="19110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0" name="Google Shape;2220;p56"/>
                <p:cNvSpPr/>
                <p:nvPr/>
              </p:nvSpPr>
              <p:spPr>
                <a:xfrm>
                  <a:off x="1399271" y="1831588"/>
                  <a:ext cx="34349" cy="326530"/>
                </a:xfrm>
                <a:custGeom>
                  <a:rect b="b" l="l" r="r" t="t"/>
                  <a:pathLst>
                    <a:path extrusionOk="0" h="326530" w="34349">
                      <a:moveTo>
                        <a:pt x="0" y="0"/>
                      </a:moveTo>
                      <a:lnTo>
                        <a:pt x="34350" y="0"/>
                      </a:lnTo>
                      <a:lnTo>
                        <a:pt x="34350" y="326530"/>
                      </a:lnTo>
                      <a:lnTo>
                        <a:pt x="0" y="32653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1" name="Google Shape;2221;p56"/>
                <p:cNvSpPr/>
                <p:nvPr/>
              </p:nvSpPr>
              <p:spPr>
                <a:xfrm>
                  <a:off x="1433620" y="1972705"/>
                  <a:ext cx="34337" cy="185413"/>
                </a:xfrm>
                <a:custGeom>
                  <a:rect b="b" l="l" r="r" t="t"/>
                  <a:pathLst>
                    <a:path extrusionOk="0" h="185413" w="34337">
                      <a:moveTo>
                        <a:pt x="0" y="0"/>
                      </a:moveTo>
                      <a:lnTo>
                        <a:pt x="34338" y="0"/>
                      </a:lnTo>
                      <a:lnTo>
                        <a:pt x="34338" y="185413"/>
                      </a:lnTo>
                      <a:lnTo>
                        <a:pt x="0" y="18541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2" name="Google Shape;2222;p56"/>
                <p:cNvSpPr/>
                <p:nvPr/>
              </p:nvSpPr>
              <p:spPr>
                <a:xfrm>
                  <a:off x="781083" y="2083447"/>
                  <a:ext cx="34349" cy="74672"/>
                </a:xfrm>
                <a:custGeom>
                  <a:rect b="b" l="l" r="r" t="t"/>
                  <a:pathLst>
                    <a:path extrusionOk="0" h="74672" w="34349">
                      <a:moveTo>
                        <a:pt x="0" y="0"/>
                      </a:moveTo>
                      <a:lnTo>
                        <a:pt x="34350" y="0"/>
                      </a:lnTo>
                      <a:lnTo>
                        <a:pt x="34350"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3" name="Google Shape;2223;p56"/>
                <p:cNvSpPr/>
                <p:nvPr/>
              </p:nvSpPr>
              <p:spPr>
                <a:xfrm>
                  <a:off x="815432" y="1933150"/>
                  <a:ext cx="34337" cy="224957"/>
                </a:xfrm>
                <a:custGeom>
                  <a:rect b="b" l="l" r="r" t="t"/>
                  <a:pathLst>
                    <a:path extrusionOk="0" h="224957" w="34337">
                      <a:moveTo>
                        <a:pt x="0" y="0"/>
                      </a:moveTo>
                      <a:lnTo>
                        <a:pt x="34338" y="0"/>
                      </a:lnTo>
                      <a:lnTo>
                        <a:pt x="34338"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4" name="Google Shape;2224;p56"/>
                <p:cNvSpPr/>
                <p:nvPr/>
              </p:nvSpPr>
              <p:spPr>
                <a:xfrm>
                  <a:off x="8497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5" name="Google Shape;2225;p56"/>
                <p:cNvSpPr/>
                <p:nvPr/>
              </p:nvSpPr>
              <p:spPr>
                <a:xfrm>
                  <a:off x="8841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6" name="Google Shape;2226;p56"/>
                <p:cNvSpPr/>
                <p:nvPr/>
              </p:nvSpPr>
              <p:spPr>
                <a:xfrm>
                  <a:off x="918458"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7" name="Google Shape;2227;p56"/>
                <p:cNvSpPr/>
                <p:nvPr/>
              </p:nvSpPr>
              <p:spPr>
                <a:xfrm>
                  <a:off x="95280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8" name="Google Shape;2228;p56"/>
                <p:cNvSpPr/>
                <p:nvPr/>
              </p:nvSpPr>
              <p:spPr>
                <a:xfrm>
                  <a:off x="540682"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9" name="Google Shape;2229;p56"/>
                <p:cNvSpPr/>
                <p:nvPr/>
              </p:nvSpPr>
              <p:spPr>
                <a:xfrm>
                  <a:off x="575020" y="2052839"/>
                  <a:ext cx="34349" cy="105279"/>
                </a:xfrm>
                <a:custGeom>
                  <a:rect b="b" l="l" r="r" t="t"/>
                  <a:pathLst>
                    <a:path extrusionOk="0" h="105279" w="34349">
                      <a:moveTo>
                        <a:pt x="0" y="0"/>
                      </a:moveTo>
                      <a:lnTo>
                        <a:pt x="34350" y="0"/>
                      </a:lnTo>
                      <a:lnTo>
                        <a:pt x="34350" y="105280"/>
                      </a:lnTo>
                      <a:lnTo>
                        <a:pt x="0" y="10528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0" name="Google Shape;2230;p56"/>
                <p:cNvSpPr/>
                <p:nvPr/>
              </p:nvSpPr>
              <p:spPr>
                <a:xfrm>
                  <a:off x="411127" y="468179"/>
                  <a:ext cx="366504" cy="47387"/>
                </a:xfrm>
                <a:custGeom>
                  <a:rect b="b" l="l" r="r" t="t"/>
                  <a:pathLst>
                    <a:path extrusionOk="0" h="47387" w="366504">
                      <a:moveTo>
                        <a:pt x="0" y="0"/>
                      </a:moveTo>
                      <a:lnTo>
                        <a:pt x="366504" y="0"/>
                      </a:lnTo>
                      <a:lnTo>
                        <a:pt x="366504"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1" name="Google Shape;2231;p56"/>
                <p:cNvSpPr/>
                <p:nvPr/>
              </p:nvSpPr>
              <p:spPr>
                <a:xfrm>
                  <a:off x="411127" y="389022"/>
                  <a:ext cx="541680" cy="47387"/>
                </a:xfrm>
                <a:custGeom>
                  <a:rect b="b" l="l" r="r" t="t"/>
                  <a:pathLst>
                    <a:path extrusionOk="0" h="47387" w="541680">
                      <a:moveTo>
                        <a:pt x="0" y="0"/>
                      </a:moveTo>
                      <a:lnTo>
                        <a:pt x="541680" y="0"/>
                      </a:lnTo>
                      <a:lnTo>
                        <a:pt x="541680"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2" name="Google Shape;2232;p56"/>
                <p:cNvSpPr/>
                <p:nvPr/>
              </p:nvSpPr>
              <p:spPr>
                <a:xfrm>
                  <a:off x="1432156" y="4894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3" name="Google Shape;2233;p56"/>
                <p:cNvSpPr/>
                <p:nvPr/>
              </p:nvSpPr>
              <p:spPr>
                <a:xfrm>
                  <a:off x="1432156" y="4392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4" name="Google Shape;2234;p56"/>
                <p:cNvSpPr/>
                <p:nvPr/>
              </p:nvSpPr>
              <p:spPr>
                <a:xfrm>
                  <a:off x="1432156" y="389022"/>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5" name="Google Shape;2235;p56"/>
                <p:cNvSpPr/>
                <p:nvPr/>
              </p:nvSpPr>
              <p:spPr>
                <a:xfrm>
                  <a:off x="725189" y="2083226"/>
                  <a:ext cx="1354148" cy="862703"/>
                </a:xfrm>
                <a:custGeom>
                  <a:rect b="b" l="l" r="r" t="t"/>
                  <a:pathLst>
                    <a:path extrusionOk="0" h="862703" w="1354148">
                      <a:moveTo>
                        <a:pt x="1318706" y="0"/>
                      </a:moveTo>
                      <a:lnTo>
                        <a:pt x="863934" y="164892"/>
                      </a:lnTo>
                      <a:lnTo>
                        <a:pt x="899365" y="263572"/>
                      </a:lnTo>
                      <a:lnTo>
                        <a:pt x="948286" y="304719"/>
                      </a:lnTo>
                      <a:lnTo>
                        <a:pt x="774818" y="510979"/>
                      </a:lnTo>
                      <a:lnTo>
                        <a:pt x="689618" y="307566"/>
                      </a:lnTo>
                      <a:cubicBezTo>
                        <a:pt x="678381" y="280723"/>
                        <a:pt x="654502" y="261248"/>
                        <a:pt x="625939" y="255623"/>
                      </a:cubicBezTo>
                      <a:cubicBezTo>
                        <a:pt x="597388" y="250011"/>
                        <a:pt x="567907" y="258982"/>
                        <a:pt x="547316" y="279561"/>
                      </a:cubicBezTo>
                      <a:lnTo>
                        <a:pt x="0" y="825692"/>
                      </a:lnTo>
                      <a:lnTo>
                        <a:pt x="383133" y="824867"/>
                      </a:lnTo>
                      <a:lnTo>
                        <a:pt x="614249" y="593751"/>
                      </a:lnTo>
                      <a:lnTo>
                        <a:pt x="704457" y="809110"/>
                      </a:lnTo>
                      <a:cubicBezTo>
                        <a:pt x="716217" y="837184"/>
                        <a:pt x="741747" y="857113"/>
                        <a:pt x="771843" y="861703"/>
                      </a:cubicBezTo>
                      <a:cubicBezTo>
                        <a:pt x="801882" y="866293"/>
                        <a:pt x="832246" y="854882"/>
                        <a:pt x="851838" y="831583"/>
                      </a:cubicBezTo>
                      <a:lnTo>
                        <a:pt x="1151327" y="475479"/>
                      </a:lnTo>
                      <a:lnTo>
                        <a:pt x="1269611" y="574961"/>
                      </a:lnTo>
                      <a:lnTo>
                        <a:pt x="1354148" y="98691"/>
                      </a:lnTo>
                      <a:lnTo>
                        <a:pt x="1318718" y="1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6" name="Google Shape;2236;p56"/>
                <p:cNvSpPr/>
                <p:nvPr/>
              </p:nvSpPr>
              <p:spPr>
                <a:xfrm>
                  <a:off x="1841074" y="2460026"/>
                  <a:ext cx="153724" cy="198160"/>
                </a:xfrm>
                <a:custGeom>
                  <a:rect b="b" l="l" r="r" t="t"/>
                  <a:pathLst>
                    <a:path extrusionOk="0" h="198160" w="153724">
                      <a:moveTo>
                        <a:pt x="35442" y="98680"/>
                      </a:moveTo>
                      <a:lnTo>
                        <a:pt x="0" y="0"/>
                      </a:lnTo>
                      <a:lnTo>
                        <a:pt x="118283" y="99481"/>
                      </a:lnTo>
                      <a:lnTo>
                        <a:pt x="153725" y="198161"/>
                      </a:lnTo>
                      <a:lnTo>
                        <a:pt x="35442" y="9868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7" name="Google Shape;2237;p56"/>
                <p:cNvSpPr/>
                <p:nvPr/>
              </p:nvSpPr>
              <p:spPr>
                <a:xfrm>
                  <a:off x="1589123" y="2248130"/>
                  <a:ext cx="118294" cy="139815"/>
                </a:xfrm>
                <a:custGeom>
                  <a:rect b="b" l="l" r="r" t="t"/>
                  <a:pathLst>
                    <a:path extrusionOk="0" h="139815" w="118294">
                      <a:moveTo>
                        <a:pt x="0" y="0"/>
                      </a:moveTo>
                      <a:lnTo>
                        <a:pt x="118295" y="99481"/>
                      </a:lnTo>
                      <a:lnTo>
                        <a:pt x="84363" y="139815"/>
                      </a:lnTo>
                      <a:lnTo>
                        <a:pt x="35430" y="986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8" name="Google Shape;2238;p56"/>
                <p:cNvSpPr/>
                <p:nvPr/>
              </p:nvSpPr>
              <p:spPr>
                <a:xfrm>
                  <a:off x="973387" y="2578297"/>
                  <a:ext cx="366050" cy="330609"/>
                </a:xfrm>
                <a:custGeom>
                  <a:rect b="b" l="l" r="r" t="t"/>
                  <a:pathLst>
                    <a:path extrusionOk="0" h="330609" w="366050">
                      <a:moveTo>
                        <a:pt x="366051" y="98679"/>
                      </a:moveTo>
                      <a:lnTo>
                        <a:pt x="330621" y="0"/>
                      </a:lnTo>
                      <a:lnTo>
                        <a:pt x="0" y="330609"/>
                      </a:lnTo>
                      <a:lnTo>
                        <a:pt x="134947" y="329796"/>
                      </a:lnTo>
                      <a:lnTo>
                        <a:pt x="366051" y="9867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9" name="Google Shape;2239;p56"/>
                <p:cNvSpPr/>
                <p:nvPr/>
              </p:nvSpPr>
              <p:spPr>
                <a:xfrm>
                  <a:off x="725201" y="2293425"/>
                  <a:ext cx="1161436" cy="615480"/>
                </a:xfrm>
                <a:custGeom>
                  <a:rect b="b" l="l" r="r" t="t"/>
                  <a:pathLst>
                    <a:path extrusionOk="0" h="615480" w="1161436">
                      <a:moveTo>
                        <a:pt x="248186" y="615481"/>
                      </a:moveTo>
                      <a:lnTo>
                        <a:pt x="0" y="615481"/>
                      </a:lnTo>
                      <a:lnTo>
                        <a:pt x="547316" y="69350"/>
                      </a:lnTo>
                      <a:cubicBezTo>
                        <a:pt x="567896" y="48770"/>
                        <a:pt x="597388" y="39800"/>
                        <a:pt x="625939" y="45412"/>
                      </a:cubicBezTo>
                      <a:cubicBezTo>
                        <a:pt x="654502" y="51036"/>
                        <a:pt x="678381" y="70512"/>
                        <a:pt x="689618" y="97355"/>
                      </a:cubicBezTo>
                      <a:lnTo>
                        <a:pt x="774818" y="300768"/>
                      </a:lnTo>
                      <a:lnTo>
                        <a:pt x="1027780" y="0"/>
                      </a:lnTo>
                      <a:lnTo>
                        <a:pt x="1161437" y="112415"/>
                      </a:lnTo>
                      <a:lnTo>
                        <a:pt x="816384" y="522681"/>
                      </a:lnTo>
                      <a:cubicBezTo>
                        <a:pt x="796804" y="545980"/>
                        <a:pt x="766428" y="557391"/>
                        <a:pt x="736390" y="552801"/>
                      </a:cubicBezTo>
                      <a:cubicBezTo>
                        <a:pt x="706293" y="548211"/>
                        <a:pt x="680763" y="528294"/>
                        <a:pt x="669004" y="500207"/>
                      </a:cubicBezTo>
                      <a:lnTo>
                        <a:pt x="578795" y="284848"/>
                      </a:lnTo>
                      <a:lnTo>
                        <a:pt x="248175" y="6154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0" name="Google Shape;2240;p56"/>
                <p:cNvSpPr/>
                <p:nvPr/>
              </p:nvSpPr>
              <p:spPr>
                <a:xfrm>
                  <a:off x="1589123" y="2083226"/>
                  <a:ext cx="454771" cy="476281"/>
                </a:xfrm>
                <a:custGeom>
                  <a:rect b="b" l="l" r="r" t="t"/>
                  <a:pathLst>
                    <a:path extrusionOk="0" h="476281" w="454771">
                      <a:moveTo>
                        <a:pt x="370234" y="476281"/>
                      </a:moveTo>
                      <a:lnTo>
                        <a:pt x="454772" y="0"/>
                      </a:lnTo>
                      <a:lnTo>
                        <a:pt x="0" y="164904"/>
                      </a:lnTo>
                      <a:lnTo>
                        <a:pt x="370234" y="47628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41" name="Google Shape;2241;p56"/>
              <p:cNvGrpSpPr/>
              <p:nvPr/>
            </p:nvGrpSpPr>
            <p:grpSpPr>
              <a:xfrm>
                <a:off x="6967026" y="3433517"/>
                <a:ext cx="988384" cy="357113"/>
                <a:chOff x="436518" y="1786165"/>
                <a:chExt cx="1032578" cy="373081"/>
              </a:xfrm>
            </p:grpSpPr>
            <p:sp>
              <p:nvSpPr>
                <p:cNvPr id="2242" name="Google Shape;2242;p56"/>
                <p:cNvSpPr/>
                <p:nvPr/>
              </p:nvSpPr>
              <p:spPr>
                <a:xfrm>
                  <a:off x="470856"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3" name="Google Shape;2243;p56"/>
                <p:cNvSpPr/>
                <p:nvPr/>
              </p:nvSpPr>
              <p:spPr>
                <a:xfrm>
                  <a:off x="436518"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4" name="Google Shape;2244;p56"/>
                <p:cNvSpPr/>
                <p:nvPr/>
              </p:nvSpPr>
              <p:spPr>
                <a:xfrm>
                  <a:off x="505205" y="2082308"/>
                  <a:ext cx="36603" cy="76937"/>
                </a:xfrm>
                <a:custGeom>
                  <a:rect b="b" l="l" r="r" t="t"/>
                  <a:pathLst>
                    <a:path extrusionOk="0" h="76937" w="36603">
                      <a:moveTo>
                        <a:pt x="36604" y="76938"/>
                      </a:moveTo>
                      <a:lnTo>
                        <a:pt x="0" y="76938"/>
                      </a:lnTo>
                      <a:lnTo>
                        <a:pt x="0" y="0"/>
                      </a:lnTo>
                      <a:lnTo>
                        <a:pt x="36604" y="0"/>
                      </a:lnTo>
                      <a:lnTo>
                        <a:pt x="36604" y="76938"/>
                      </a:lnTo>
                      <a:close/>
                      <a:moveTo>
                        <a:pt x="2266" y="74672"/>
                      </a:moveTo>
                      <a:lnTo>
                        <a:pt x="34326" y="74672"/>
                      </a:lnTo>
                      <a:lnTo>
                        <a:pt x="34326"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5" name="Google Shape;2245;p56"/>
                <p:cNvSpPr/>
                <p:nvPr/>
              </p:nvSpPr>
              <p:spPr>
                <a:xfrm>
                  <a:off x="608231" y="2082308"/>
                  <a:ext cx="36615" cy="76937"/>
                </a:xfrm>
                <a:custGeom>
                  <a:rect b="b" l="l" r="r" t="t"/>
                  <a:pathLst>
                    <a:path extrusionOk="0" h="76937" w="36615">
                      <a:moveTo>
                        <a:pt x="36616" y="76938"/>
                      </a:moveTo>
                      <a:lnTo>
                        <a:pt x="0" y="76938"/>
                      </a:lnTo>
                      <a:lnTo>
                        <a:pt x="0" y="0"/>
                      </a:lnTo>
                      <a:lnTo>
                        <a:pt x="36616" y="0"/>
                      </a:lnTo>
                      <a:lnTo>
                        <a:pt x="36616" y="76938"/>
                      </a:lnTo>
                      <a:close/>
                      <a:moveTo>
                        <a:pt x="2278" y="74672"/>
                      </a:moveTo>
                      <a:lnTo>
                        <a:pt x="34350" y="74672"/>
                      </a:lnTo>
                      <a:lnTo>
                        <a:pt x="34350" y="2278"/>
                      </a:lnTo>
                      <a:lnTo>
                        <a:pt x="2278" y="2278"/>
                      </a:lnTo>
                      <a:lnTo>
                        <a:pt x="2278"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6" name="Google Shape;2246;p56"/>
                <p:cNvSpPr/>
                <p:nvPr/>
              </p:nvSpPr>
              <p:spPr>
                <a:xfrm>
                  <a:off x="642580" y="2021557"/>
                  <a:ext cx="36615" cy="137688"/>
                </a:xfrm>
                <a:custGeom>
                  <a:rect b="b" l="l" r="r" t="t"/>
                  <a:pathLst>
                    <a:path extrusionOk="0" h="137688" w="36615">
                      <a:moveTo>
                        <a:pt x="36616" y="137689"/>
                      </a:moveTo>
                      <a:lnTo>
                        <a:pt x="0" y="137689"/>
                      </a:lnTo>
                      <a:lnTo>
                        <a:pt x="0" y="0"/>
                      </a:lnTo>
                      <a:lnTo>
                        <a:pt x="36616" y="0"/>
                      </a:lnTo>
                      <a:lnTo>
                        <a:pt x="36616" y="137689"/>
                      </a:lnTo>
                      <a:close/>
                      <a:moveTo>
                        <a:pt x="2266" y="135423"/>
                      </a:moveTo>
                      <a:lnTo>
                        <a:pt x="34338" y="135423"/>
                      </a:lnTo>
                      <a:lnTo>
                        <a:pt x="34338" y="2278"/>
                      </a:lnTo>
                      <a:lnTo>
                        <a:pt x="2266" y="2278"/>
                      </a:lnTo>
                      <a:lnTo>
                        <a:pt x="2266" y="13542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7" name="Google Shape;2247;p56"/>
                <p:cNvSpPr/>
                <p:nvPr/>
              </p:nvSpPr>
              <p:spPr>
                <a:xfrm>
                  <a:off x="676918"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8" name="Google Shape;2248;p56"/>
                <p:cNvSpPr/>
                <p:nvPr/>
              </p:nvSpPr>
              <p:spPr>
                <a:xfrm>
                  <a:off x="711268" y="2132938"/>
                  <a:ext cx="36603" cy="26308"/>
                </a:xfrm>
                <a:custGeom>
                  <a:rect b="b" l="l" r="r" t="t"/>
                  <a:pathLst>
                    <a:path extrusionOk="0" h="26308" w="36603">
                      <a:moveTo>
                        <a:pt x="36604" y="26308"/>
                      </a:moveTo>
                      <a:lnTo>
                        <a:pt x="0" y="26308"/>
                      </a:lnTo>
                      <a:lnTo>
                        <a:pt x="0" y="0"/>
                      </a:lnTo>
                      <a:lnTo>
                        <a:pt x="36604" y="0"/>
                      </a:lnTo>
                      <a:lnTo>
                        <a:pt x="36604" y="26308"/>
                      </a:lnTo>
                      <a:close/>
                      <a:moveTo>
                        <a:pt x="2266" y="24042"/>
                      </a:moveTo>
                      <a:lnTo>
                        <a:pt x="34326" y="24042"/>
                      </a:lnTo>
                      <a:lnTo>
                        <a:pt x="34326"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9" name="Google Shape;2249;p56"/>
                <p:cNvSpPr/>
                <p:nvPr/>
              </p:nvSpPr>
              <p:spPr>
                <a:xfrm>
                  <a:off x="7456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0" name="Google Shape;2250;p56"/>
                <p:cNvSpPr/>
                <p:nvPr/>
              </p:nvSpPr>
              <p:spPr>
                <a:xfrm>
                  <a:off x="986018"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1" name="Google Shape;2251;p56"/>
                <p:cNvSpPr/>
                <p:nvPr/>
              </p:nvSpPr>
              <p:spPr>
                <a:xfrm>
                  <a:off x="1020356" y="2132938"/>
                  <a:ext cx="36615" cy="26308"/>
                </a:xfrm>
                <a:custGeom>
                  <a:rect b="b" l="l" r="r" t="t"/>
                  <a:pathLst>
                    <a:path extrusionOk="0" h="26308" w="36615">
                      <a:moveTo>
                        <a:pt x="36616" y="26308"/>
                      </a:moveTo>
                      <a:lnTo>
                        <a:pt x="0" y="26308"/>
                      </a:lnTo>
                      <a:lnTo>
                        <a:pt x="0" y="0"/>
                      </a:lnTo>
                      <a:lnTo>
                        <a:pt x="36616" y="0"/>
                      </a:lnTo>
                      <a:lnTo>
                        <a:pt x="36616" y="26308"/>
                      </a:lnTo>
                      <a:close/>
                      <a:moveTo>
                        <a:pt x="2278" y="24042"/>
                      </a:moveTo>
                      <a:lnTo>
                        <a:pt x="34350" y="24042"/>
                      </a:lnTo>
                      <a:lnTo>
                        <a:pt x="34350" y="2278"/>
                      </a:lnTo>
                      <a:lnTo>
                        <a:pt x="2278" y="2278"/>
                      </a:lnTo>
                      <a:lnTo>
                        <a:pt x="2278"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2" name="Google Shape;2252;p56"/>
                <p:cNvSpPr/>
                <p:nvPr/>
              </p:nvSpPr>
              <p:spPr>
                <a:xfrm>
                  <a:off x="10547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3" name="Google Shape;2253;p56"/>
                <p:cNvSpPr/>
                <p:nvPr/>
              </p:nvSpPr>
              <p:spPr>
                <a:xfrm>
                  <a:off x="1089055" y="2012702"/>
                  <a:ext cx="36603" cy="146543"/>
                </a:xfrm>
                <a:custGeom>
                  <a:rect b="b" l="l" r="r" t="t"/>
                  <a:pathLst>
                    <a:path extrusionOk="0" h="146543" w="36603">
                      <a:moveTo>
                        <a:pt x="36604" y="146544"/>
                      </a:moveTo>
                      <a:lnTo>
                        <a:pt x="0" y="146544"/>
                      </a:lnTo>
                      <a:lnTo>
                        <a:pt x="0" y="0"/>
                      </a:lnTo>
                      <a:lnTo>
                        <a:pt x="36604" y="0"/>
                      </a:lnTo>
                      <a:lnTo>
                        <a:pt x="36604" y="146544"/>
                      </a:lnTo>
                      <a:close/>
                      <a:moveTo>
                        <a:pt x="2266" y="144278"/>
                      </a:moveTo>
                      <a:lnTo>
                        <a:pt x="34326" y="144278"/>
                      </a:lnTo>
                      <a:lnTo>
                        <a:pt x="34326" y="2278"/>
                      </a:lnTo>
                      <a:lnTo>
                        <a:pt x="2266" y="2278"/>
                      </a:lnTo>
                      <a:lnTo>
                        <a:pt x="2266" y="14427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4" name="Google Shape;2254;p56"/>
                <p:cNvSpPr/>
                <p:nvPr/>
              </p:nvSpPr>
              <p:spPr>
                <a:xfrm>
                  <a:off x="11233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5" name="Google Shape;2255;p56"/>
                <p:cNvSpPr/>
                <p:nvPr/>
              </p:nvSpPr>
              <p:spPr>
                <a:xfrm>
                  <a:off x="1157731" y="1977260"/>
                  <a:ext cx="36615" cy="181985"/>
                </a:xfrm>
                <a:custGeom>
                  <a:rect b="b" l="l" r="r" t="t"/>
                  <a:pathLst>
                    <a:path extrusionOk="0" h="181985" w="36615">
                      <a:moveTo>
                        <a:pt x="36616" y="181985"/>
                      </a:moveTo>
                      <a:lnTo>
                        <a:pt x="0" y="181985"/>
                      </a:lnTo>
                      <a:lnTo>
                        <a:pt x="0" y="0"/>
                      </a:lnTo>
                      <a:lnTo>
                        <a:pt x="36616" y="0"/>
                      </a:lnTo>
                      <a:lnTo>
                        <a:pt x="36616" y="181985"/>
                      </a:lnTo>
                      <a:close/>
                      <a:moveTo>
                        <a:pt x="2278" y="179720"/>
                      </a:moveTo>
                      <a:lnTo>
                        <a:pt x="34350" y="179720"/>
                      </a:lnTo>
                      <a:lnTo>
                        <a:pt x="34350" y="2278"/>
                      </a:lnTo>
                      <a:lnTo>
                        <a:pt x="2278" y="2278"/>
                      </a:lnTo>
                      <a:lnTo>
                        <a:pt x="2278"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6" name="Google Shape;2256;p56"/>
                <p:cNvSpPr/>
                <p:nvPr/>
              </p:nvSpPr>
              <p:spPr>
                <a:xfrm>
                  <a:off x="1192081" y="1932011"/>
                  <a:ext cx="36615" cy="227234"/>
                </a:xfrm>
                <a:custGeom>
                  <a:rect b="b" l="l" r="r" t="t"/>
                  <a:pathLst>
                    <a:path extrusionOk="0" h="227234" w="36615">
                      <a:moveTo>
                        <a:pt x="36616" y="227235"/>
                      </a:moveTo>
                      <a:lnTo>
                        <a:pt x="0" y="227235"/>
                      </a:lnTo>
                      <a:lnTo>
                        <a:pt x="0" y="0"/>
                      </a:lnTo>
                      <a:lnTo>
                        <a:pt x="36616" y="0"/>
                      </a:lnTo>
                      <a:lnTo>
                        <a:pt x="36616" y="227235"/>
                      </a:lnTo>
                      <a:close/>
                      <a:moveTo>
                        <a:pt x="2266" y="224969"/>
                      </a:moveTo>
                      <a:lnTo>
                        <a:pt x="34338" y="224969"/>
                      </a:lnTo>
                      <a:lnTo>
                        <a:pt x="34338" y="2278"/>
                      </a:lnTo>
                      <a:lnTo>
                        <a:pt x="2266" y="2278"/>
                      </a:lnTo>
                      <a:lnTo>
                        <a:pt x="2266"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7" name="Google Shape;2257;p56"/>
                <p:cNvSpPr/>
                <p:nvPr/>
              </p:nvSpPr>
              <p:spPr>
                <a:xfrm>
                  <a:off x="1226419" y="1858292"/>
                  <a:ext cx="36615" cy="300954"/>
                </a:xfrm>
                <a:custGeom>
                  <a:rect b="b" l="l" r="r" t="t"/>
                  <a:pathLst>
                    <a:path extrusionOk="0" h="300954" w="36615">
                      <a:moveTo>
                        <a:pt x="36616" y="300954"/>
                      </a:moveTo>
                      <a:lnTo>
                        <a:pt x="0" y="300954"/>
                      </a:lnTo>
                      <a:lnTo>
                        <a:pt x="0" y="0"/>
                      </a:lnTo>
                      <a:lnTo>
                        <a:pt x="36616" y="0"/>
                      </a:lnTo>
                      <a:lnTo>
                        <a:pt x="36616" y="300954"/>
                      </a:lnTo>
                      <a:close/>
                      <a:moveTo>
                        <a:pt x="2278" y="298688"/>
                      </a:moveTo>
                      <a:lnTo>
                        <a:pt x="34350" y="298688"/>
                      </a:lnTo>
                      <a:lnTo>
                        <a:pt x="34350" y="2278"/>
                      </a:lnTo>
                      <a:lnTo>
                        <a:pt x="2278" y="2278"/>
                      </a:lnTo>
                      <a:lnTo>
                        <a:pt x="2278"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8" name="Google Shape;2258;p56"/>
                <p:cNvSpPr/>
                <p:nvPr/>
              </p:nvSpPr>
              <p:spPr>
                <a:xfrm>
                  <a:off x="1260768" y="1786165"/>
                  <a:ext cx="36603" cy="373081"/>
                </a:xfrm>
                <a:custGeom>
                  <a:rect b="b" l="l" r="r" t="t"/>
                  <a:pathLst>
                    <a:path extrusionOk="0" h="373081" w="36603">
                      <a:moveTo>
                        <a:pt x="36604" y="373081"/>
                      </a:moveTo>
                      <a:lnTo>
                        <a:pt x="0" y="373081"/>
                      </a:lnTo>
                      <a:lnTo>
                        <a:pt x="0" y="0"/>
                      </a:lnTo>
                      <a:lnTo>
                        <a:pt x="36604" y="0"/>
                      </a:lnTo>
                      <a:lnTo>
                        <a:pt x="36604" y="373081"/>
                      </a:lnTo>
                      <a:close/>
                      <a:moveTo>
                        <a:pt x="2266" y="370815"/>
                      </a:moveTo>
                      <a:lnTo>
                        <a:pt x="34326" y="370815"/>
                      </a:lnTo>
                      <a:lnTo>
                        <a:pt x="34326" y="2278"/>
                      </a:lnTo>
                      <a:lnTo>
                        <a:pt x="2266" y="2278"/>
                      </a:lnTo>
                      <a:lnTo>
                        <a:pt x="2266" y="3708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9" name="Google Shape;2259;p56"/>
                <p:cNvSpPr/>
                <p:nvPr/>
              </p:nvSpPr>
              <p:spPr>
                <a:xfrm>
                  <a:off x="1295106" y="1858292"/>
                  <a:ext cx="36615" cy="300954"/>
                </a:xfrm>
                <a:custGeom>
                  <a:rect b="b" l="l" r="r" t="t"/>
                  <a:pathLst>
                    <a:path extrusionOk="0" h="300954" w="36615">
                      <a:moveTo>
                        <a:pt x="36616" y="300954"/>
                      </a:moveTo>
                      <a:lnTo>
                        <a:pt x="0" y="300954"/>
                      </a:lnTo>
                      <a:lnTo>
                        <a:pt x="0" y="0"/>
                      </a:lnTo>
                      <a:lnTo>
                        <a:pt x="36616" y="0"/>
                      </a:lnTo>
                      <a:lnTo>
                        <a:pt x="36616" y="300954"/>
                      </a:lnTo>
                      <a:close/>
                      <a:moveTo>
                        <a:pt x="2266" y="298688"/>
                      </a:moveTo>
                      <a:lnTo>
                        <a:pt x="34338" y="298688"/>
                      </a:lnTo>
                      <a:lnTo>
                        <a:pt x="34338" y="2278"/>
                      </a:lnTo>
                      <a:lnTo>
                        <a:pt x="2266" y="2278"/>
                      </a:lnTo>
                      <a:lnTo>
                        <a:pt x="2266"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0" name="Google Shape;2260;p56"/>
                <p:cNvSpPr/>
                <p:nvPr/>
              </p:nvSpPr>
              <p:spPr>
                <a:xfrm>
                  <a:off x="1329456" y="1907655"/>
                  <a:ext cx="36615" cy="251591"/>
                </a:xfrm>
                <a:custGeom>
                  <a:rect b="b" l="l" r="r" t="t"/>
                  <a:pathLst>
                    <a:path extrusionOk="0" h="251591" w="36615">
                      <a:moveTo>
                        <a:pt x="36616" y="251591"/>
                      </a:moveTo>
                      <a:lnTo>
                        <a:pt x="0" y="251591"/>
                      </a:lnTo>
                      <a:lnTo>
                        <a:pt x="0" y="0"/>
                      </a:lnTo>
                      <a:lnTo>
                        <a:pt x="36616" y="0"/>
                      </a:lnTo>
                      <a:lnTo>
                        <a:pt x="36616" y="251591"/>
                      </a:lnTo>
                      <a:close/>
                      <a:moveTo>
                        <a:pt x="2266" y="249325"/>
                      </a:moveTo>
                      <a:lnTo>
                        <a:pt x="34338" y="249325"/>
                      </a:lnTo>
                      <a:lnTo>
                        <a:pt x="34338" y="2278"/>
                      </a:lnTo>
                      <a:lnTo>
                        <a:pt x="2266" y="2278"/>
                      </a:lnTo>
                      <a:lnTo>
                        <a:pt x="2266" y="24932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1" name="Google Shape;2261;p56"/>
                <p:cNvSpPr/>
                <p:nvPr/>
              </p:nvSpPr>
              <p:spPr>
                <a:xfrm>
                  <a:off x="1363794" y="1965873"/>
                  <a:ext cx="36615" cy="193373"/>
                </a:xfrm>
                <a:custGeom>
                  <a:rect b="b" l="l" r="r" t="t"/>
                  <a:pathLst>
                    <a:path extrusionOk="0" h="193373" w="36615">
                      <a:moveTo>
                        <a:pt x="36615" y="193373"/>
                      </a:moveTo>
                      <a:lnTo>
                        <a:pt x="0" y="193373"/>
                      </a:lnTo>
                      <a:lnTo>
                        <a:pt x="0" y="0"/>
                      </a:lnTo>
                      <a:lnTo>
                        <a:pt x="36615" y="0"/>
                      </a:lnTo>
                      <a:lnTo>
                        <a:pt x="36615" y="193373"/>
                      </a:lnTo>
                      <a:close/>
                      <a:moveTo>
                        <a:pt x="2278" y="191108"/>
                      </a:moveTo>
                      <a:lnTo>
                        <a:pt x="34350" y="191108"/>
                      </a:lnTo>
                      <a:lnTo>
                        <a:pt x="34350" y="2278"/>
                      </a:lnTo>
                      <a:lnTo>
                        <a:pt x="2278" y="2278"/>
                      </a:lnTo>
                      <a:lnTo>
                        <a:pt x="2278" y="19110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2" name="Google Shape;2262;p56"/>
                <p:cNvSpPr/>
                <p:nvPr/>
              </p:nvSpPr>
              <p:spPr>
                <a:xfrm>
                  <a:off x="1398144" y="1830450"/>
                  <a:ext cx="36615" cy="328796"/>
                </a:xfrm>
                <a:custGeom>
                  <a:rect b="b" l="l" r="r" t="t"/>
                  <a:pathLst>
                    <a:path extrusionOk="0" h="328796" w="36615">
                      <a:moveTo>
                        <a:pt x="36615" y="328796"/>
                      </a:moveTo>
                      <a:lnTo>
                        <a:pt x="0" y="328796"/>
                      </a:lnTo>
                      <a:lnTo>
                        <a:pt x="0" y="0"/>
                      </a:lnTo>
                      <a:lnTo>
                        <a:pt x="36615" y="0"/>
                      </a:lnTo>
                      <a:lnTo>
                        <a:pt x="36615" y="328796"/>
                      </a:lnTo>
                      <a:close/>
                      <a:moveTo>
                        <a:pt x="2266" y="326530"/>
                      </a:moveTo>
                      <a:lnTo>
                        <a:pt x="34338" y="326530"/>
                      </a:lnTo>
                      <a:lnTo>
                        <a:pt x="34338" y="2278"/>
                      </a:lnTo>
                      <a:lnTo>
                        <a:pt x="2266" y="2278"/>
                      </a:lnTo>
                      <a:lnTo>
                        <a:pt x="2266" y="32653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3" name="Google Shape;2263;p56"/>
                <p:cNvSpPr/>
                <p:nvPr/>
              </p:nvSpPr>
              <p:spPr>
                <a:xfrm>
                  <a:off x="1432493" y="1971567"/>
                  <a:ext cx="36603" cy="187679"/>
                </a:xfrm>
                <a:custGeom>
                  <a:rect b="b" l="l" r="r" t="t"/>
                  <a:pathLst>
                    <a:path extrusionOk="0" h="187679" w="36603">
                      <a:moveTo>
                        <a:pt x="36604" y="187679"/>
                      </a:moveTo>
                      <a:lnTo>
                        <a:pt x="0" y="187679"/>
                      </a:lnTo>
                      <a:lnTo>
                        <a:pt x="0" y="0"/>
                      </a:lnTo>
                      <a:lnTo>
                        <a:pt x="36604" y="0"/>
                      </a:lnTo>
                      <a:lnTo>
                        <a:pt x="36604" y="187679"/>
                      </a:lnTo>
                      <a:close/>
                      <a:moveTo>
                        <a:pt x="2266" y="185414"/>
                      </a:moveTo>
                      <a:lnTo>
                        <a:pt x="34326" y="185414"/>
                      </a:lnTo>
                      <a:lnTo>
                        <a:pt x="34326" y="2278"/>
                      </a:lnTo>
                      <a:lnTo>
                        <a:pt x="2266" y="2278"/>
                      </a:lnTo>
                      <a:lnTo>
                        <a:pt x="2266" y="1854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4" name="Google Shape;2264;p56"/>
                <p:cNvSpPr/>
                <p:nvPr/>
              </p:nvSpPr>
              <p:spPr>
                <a:xfrm>
                  <a:off x="779955" y="2082308"/>
                  <a:ext cx="36615" cy="76937"/>
                </a:xfrm>
                <a:custGeom>
                  <a:rect b="b" l="l" r="r" t="t"/>
                  <a:pathLst>
                    <a:path extrusionOk="0" h="76937" w="36615">
                      <a:moveTo>
                        <a:pt x="36616" y="76938"/>
                      </a:moveTo>
                      <a:lnTo>
                        <a:pt x="0" y="76938"/>
                      </a:lnTo>
                      <a:lnTo>
                        <a:pt x="0" y="0"/>
                      </a:lnTo>
                      <a:lnTo>
                        <a:pt x="36616" y="0"/>
                      </a:lnTo>
                      <a:lnTo>
                        <a:pt x="36616" y="76938"/>
                      </a:lnTo>
                      <a:close/>
                      <a:moveTo>
                        <a:pt x="2266" y="74672"/>
                      </a:moveTo>
                      <a:lnTo>
                        <a:pt x="34338" y="74672"/>
                      </a:lnTo>
                      <a:lnTo>
                        <a:pt x="34338"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5" name="Google Shape;2265;p56"/>
                <p:cNvSpPr/>
                <p:nvPr/>
              </p:nvSpPr>
              <p:spPr>
                <a:xfrm>
                  <a:off x="814293" y="1932011"/>
                  <a:ext cx="36615" cy="227234"/>
                </a:xfrm>
                <a:custGeom>
                  <a:rect b="b" l="l" r="r" t="t"/>
                  <a:pathLst>
                    <a:path extrusionOk="0" h="227234" w="36615">
                      <a:moveTo>
                        <a:pt x="36616" y="227235"/>
                      </a:moveTo>
                      <a:lnTo>
                        <a:pt x="0" y="227235"/>
                      </a:lnTo>
                      <a:lnTo>
                        <a:pt x="0" y="0"/>
                      </a:lnTo>
                      <a:lnTo>
                        <a:pt x="36616" y="0"/>
                      </a:lnTo>
                      <a:lnTo>
                        <a:pt x="36616" y="227235"/>
                      </a:lnTo>
                      <a:close/>
                      <a:moveTo>
                        <a:pt x="2278" y="224969"/>
                      </a:moveTo>
                      <a:lnTo>
                        <a:pt x="34350" y="224969"/>
                      </a:lnTo>
                      <a:lnTo>
                        <a:pt x="34350" y="2278"/>
                      </a:lnTo>
                      <a:lnTo>
                        <a:pt x="2278" y="2278"/>
                      </a:lnTo>
                      <a:lnTo>
                        <a:pt x="2278"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6" name="Google Shape;2266;p56"/>
                <p:cNvSpPr/>
                <p:nvPr/>
              </p:nvSpPr>
              <p:spPr>
                <a:xfrm>
                  <a:off x="8486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7" name="Google Shape;2267;p56"/>
                <p:cNvSpPr/>
                <p:nvPr/>
              </p:nvSpPr>
              <p:spPr>
                <a:xfrm>
                  <a:off x="882993" y="2051700"/>
                  <a:ext cx="36603" cy="107545"/>
                </a:xfrm>
                <a:custGeom>
                  <a:rect b="b" l="l" r="r" t="t"/>
                  <a:pathLst>
                    <a:path extrusionOk="0" h="107545" w="36603">
                      <a:moveTo>
                        <a:pt x="36604" y="107546"/>
                      </a:moveTo>
                      <a:lnTo>
                        <a:pt x="0" y="107546"/>
                      </a:lnTo>
                      <a:lnTo>
                        <a:pt x="0" y="0"/>
                      </a:lnTo>
                      <a:lnTo>
                        <a:pt x="36604" y="0"/>
                      </a:lnTo>
                      <a:lnTo>
                        <a:pt x="36604" y="107546"/>
                      </a:lnTo>
                      <a:close/>
                      <a:moveTo>
                        <a:pt x="2266" y="105280"/>
                      </a:moveTo>
                      <a:lnTo>
                        <a:pt x="34326" y="105280"/>
                      </a:lnTo>
                      <a:lnTo>
                        <a:pt x="34326"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8" name="Google Shape;2268;p56"/>
                <p:cNvSpPr/>
                <p:nvPr/>
              </p:nvSpPr>
              <p:spPr>
                <a:xfrm>
                  <a:off x="917319"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9" name="Google Shape;2269;p56"/>
                <p:cNvSpPr/>
                <p:nvPr/>
              </p:nvSpPr>
              <p:spPr>
                <a:xfrm>
                  <a:off x="951669"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0" name="Google Shape;2270;p56"/>
                <p:cNvSpPr/>
                <p:nvPr/>
              </p:nvSpPr>
              <p:spPr>
                <a:xfrm>
                  <a:off x="5395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1" name="Google Shape;2271;p56"/>
                <p:cNvSpPr/>
                <p:nvPr/>
              </p:nvSpPr>
              <p:spPr>
                <a:xfrm>
                  <a:off x="5738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272" name="Google Shape;2272;p56"/>
            <p:cNvGrpSpPr/>
            <p:nvPr/>
          </p:nvGrpSpPr>
          <p:grpSpPr>
            <a:xfrm>
              <a:off x="4991726" y="1186137"/>
              <a:ext cx="1691802" cy="1806264"/>
              <a:chOff x="2885336" y="0"/>
              <a:chExt cx="6422939" cy="6857495"/>
            </a:xfrm>
          </p:grpSpPr>
          <p:sp>
            <p:nvSpPr>
              <p:cNvPr id="2273" name="Google Shape;2273;p56"/>
              <p:cNvSpPr/>
              <p:nvPr/>
            </p:nvSpPr>
            <p:spPr>
              <a:xfrm rot="-798371">
                <a:off x="4516227" y="4246402"/>
                <a:ext cx="696080" cy="696080"/>
              </a:xfrm>
              <a:custGeom>
                <a:rect b="b" l="l" r="r" t="t"/>
                <a:pathLst>
                  <a:path extrusionOk="0" h="696548" w="696548">
                    <a:moveTo>
                      <a:pt x="696549" y="348274"/>
                    </a:moveTo>
                    <a:cubicBezTo>
                      <a:pt x="696549" y="540621"/>
                      <a:pt x="540621" y="696549"/>
                      <a:pt x="348274" y="696549"/>
                    </a:cubicBezTo>
                    <a:cubicBezTo>
                      <a:pt x="155928" y="696549"/>
                      <a:pt x="0" y="540621"/>
                      <a:pt x="0" y="348274"/>
                    </a:cubicBezTo>
                    <a:cubicBezTo>
                      <a:pt x="0" y="155928"/>
                      <a:pt x="155928" y="0"/>
                      <a:pt x="348274" y="0"/>
                    </a:cubicBezTo>
                    <a:cubicBezTo>
                      <a:pt x="540621" y="0"/>
                      <a:pt x="696549" y="155928"/>
                      <a:pt x="696549" y="3482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4" name="Google Shape;2274;p56"/>
              <p:cNvSpPr/>
              <p:nvPr/>
            </p:nvSpPr>
            <p:spPr>
              <a:xfrm>
                <a:off x="5099098" y="5696058"/>
                <a:ext cx="1161437" cy="1161437"/>
              </a:xfrm>
              <a:custGeom>
                <a:rect b="b" l="l" r="r" t="t"/>
                <a:pathLst>
                  <a:path extrusionOk="0" h="1161437" w="1161437">
                    <a:moveTo>
                      <a:pt x="1161437" y="580719"/>
                    </a:moveTo>
                    <a:cubicBezTo>
                      <a:pt x="1161437" y="901441"/>
                      <a:pt x="901441" y="1161438"/>
                      <a:pt x="580719" y="1161438"/>
                    </a:cubicBezTo>
                    <a:cubicBezTo>
                      <a:pt x="259997" y="1161438"/>
                      <a:pt x="0" y="901441"/>
                      <a:pt x="0" y="580719"/>
                    </a:cubicBezTo>
                    <a:cubicBezTo>
                      <a:pt x="0" y="259997"/>
                      <a:pt x="259997" y="0"/>
                      <a:pt x="580719" y="0"/>
                    </a:cubicBezTo>
                    <a:cubicBezTo>
                      <a:pt x="901441" y="0"/>
                      <a:pt x="1161437" y="259997"/>
                      <a:pt x="1161437" y="5807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5" name="Google Shape;2275;p56"/>
              <p:cNvSpPr/>
              <p:nvPr/>
            </p:nvSpPr>
            <p:spPr>
              <a:xfrm>
                <a:off x="5088181" y="6242571"/>
                <a:ext cx="1183382" cy="343236"/>
              </a:xfrm>
              <a:custGeom>
                <a:rect b="b" l="l" r="r" t="t"/>
                <a:pathLst>
                  <a:path extrusionOk="0" h="343236" w="1183382">
                    <a:moveTo>
                      <a:pt x="591635" y="343236"/>
                    </a:moveTo>
                    <a:cubicBezTo>
                      <a:pt x="265419" y="343236"/>
                      <a:pt x="0" y="194208"/>
                      <a:pt x="0" y="10973"/>
                    </a:cubicBezTo>
                    <a:cubicBezTo>
                      <a:pt x="0" y="4927"/>
                      <a:pt x="4871" y="0"/>
                      <a:pt x="10973" y="0"/>
                    </a:cubicBezTo>
                    <a:cubicBezTo>
                      <a:pt x="17075" y="0"/>
                      <a:pt x="21946" y="4871"/>
                      <a:pt x="21946" y="10973"/>
                    </a:cubicBezTo>
                    <a:cubicBezTo>
                      <a:pt x="21946" y="182115"/>
                      <a:pt x="277567" y="321346"/>
                      <a:pt x="591691" y="321346"/>
                    </a:cubicBezTo>
                    <a:cubicBezTo>
                      <a:pt x="905816" y="321346"/>
                      <a:pt x="1161437" y="182115"/>
                      <a:pt x="1161437" y="10973"/>
                    </a:cubicBezTo>
                    <a:cubicBezTo>
                      <a:pt x="1161437" y="4927"/>
                      <a:pt x="1166308" y="0"/>
                      <a:pt x="1172410" y="0"/>
                    </a:cubicBezTo>
                    <a:cubicBezTo>
                      <a:pt x="1178512" y="0"/>
                      <a:pt x="1183383" y="4871"/>
                      <a:pt x="1183383" y="10973"/>
                    </a:cubicBezTo>
                    <a:cubicBezTo>
                      <a:pt x="1183383" y="194208"/>
                      <a:pt x="917964" y="343236"/>
                      <a:pt x="591747" y="3432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6" name="Google Shape;2276;p56"/>
              <p:cNvSpPr/>
              <p:nvPr/>
            </p:nvSpPr>
            <p:spPr>
              <a:xfrm>
                <a:off x="4671124" y="4007647"/>
                <a:ext cx="2063630" cy="2400308"/>
              </a:xfrm>
              <a:custGeom>
                <a:rect b="b" l="l" r="r" t="t"/>
                <a:pathLst>
                  <a:path extrusionOk="0" h="2400308" w="2063630">
                    <a:moveTo>
                      <a:pt x="1951457" y="0"/>
                    </a:moveTo>
                    <a:lnTo>
                      <a:pt x="238861" y="0"/>
                    </a:lnTo>
                    <a:lnTo>
                      <a:pt x="16774" y="1206840"/>
                    </a:lnTo>
                    <a:cubicBezTo>
                      <a:pt x="-66642" y="1659972"/>
                      <a:pt x="167034" y="2112152"/>
                      <a:pt x="584896" y="2306248"/>
                    </a:cubicBezTo>
                    <a:lnTo>
                      <a:pt x="584896" y="2306248"/>
                    </a:lnTo>
                    <a:cubicBezTo>
                      <a:pt x="869629" y="2438537"/>
                      <a:pt x="1199709" y="2430923"/>
                      <a:pt x="1478059" y="2285702"/>
                    </a:cubicBezTo>
                    <a:lnTo>
                      <a:pt x="1520551" y="2263532"/>
                    </a:lnTo>
                    <a:cubicBezTo>
                      <a:pt x="1881701" y="2075091"/>
                      <a:pt x="2094384" y="1688244"/>
                      <a:pt x="2060010" y="1282362"/>
                    </a:cubicBezTo>
                    <a:lnTo>
                      <a:pt x="1951401" y="5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7" name="Google Shape;2277;p56"/>
              <p:cNvSpPr/>
              <p:nvPr/>
            </p:nvSpPr>
            <p:spPr>
              <a:xfrm>
                <a:off x="5808744" y="3996711"/>
                <a:ext cx="585620" cy="2394721"/>
              </a:xfrm>
              <a:custGeom>
                <a:rect b="b" l="l" r="r" t="t"/>
                <a:pathLst>
                  <a:path extrusionOk="0" h="2394721" w="585620">
                    <a:moveTo>
                      <a:pt x="10919" y="2394721"/>
                    </a:moveTo>
                    <a:cubicBezTo>
                      <a:pt x="5713" y="2394721"/>
                      <a:pt x="1066" y="2390970"/>
                      <a:pt x="170" y="2385652"/>
                    </a:cubicBezTo>
                    <a:cubicBezTo>
                      <a:pt x="-893" y="2379661"/>
                      <a:pt x="3138" y="2374007"/>
                      <a:pt x="9072" y="2373000"/>
                    </a:cubicBezTo>
                    <a:cubicBezTo>
                      <a:pt x="473456" y="2292103"/>
                      <a:pt x="596508" y="1762721"/>
                      <a:pt x="556816" y="1294194"/>
                    </a:cubicBezTo>
                    <a:lnTo>
                      <a:pt x="448208" y="11888"/>
                    </a:lnTo>
                    <a:cubicBezTo>
                      <a:pt x="447704" y="5842"/>
                      <a:pt x="452183" y="579"/>
                      <a:pt x="458173" y="75"/>
                    </a:cubicBezTo>
                    <a:cubicBezTo>
                      <a:pt x="463379" y="-653"/>
                      <a:pt x="469482" y="3994"/>
                      <a:pt x="469986" y="10040"/>
                    </a:cubicBezTo>
                    <a:lnTo>
                      <a:pt x="578594" y="1292346"/>
                    </a:lnTo>
                    <a:cubicBezTo>
                      <a:pt x="619070" y="1770503"/>
                      <a:pt x="491707" y="2311137"/>
                      <a:pt x="12823" y="2394497"/>
                    </a:cubicBezTo>
                    <a:cubicBezTo>
                      <a:pt x="12207" y="2394609"/>
                      <a:pt x="11535" y="2394665"/>
                      <a:pt x="10919" y="23946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8" name="Google Shape;2278;p56"/>
              <p:cNvSpPr/>
              <p:nvPr/>
            </p:nvSpPr>
            <p:spPr>
              <a:xfrm>
                <a:off x="4987522" y="4667806"/>
                <a:ext cx="1080988" cy="551550"/>
              </a:xfrm>
              <a:custGeom>
                <a:rect b="b" l="l" r="r" t="t"/>
                <a:pathLst>
                  <a:path extrusionOk="0" h="551550" w="1080988">
                    <a:moveTo>
                      <a:pt x="1080989" y="276055"/>
                    </a:moveTo>
                    <a:cubicBezTo>
                      <a:pt x="1080989" y="352025"/>
                      <a:pt x="1053221" y="421053"/>
                      <a:pt x="1008658" y="470767"/>
                    </a:cubicBezTo>
                    <a:cubicBezTo>
                      <a:pt x="964095" y="520536"/>
                      <a:pt x="902345" y="551551"/>
                      <a:pt x="834325" y="551551"/>
                    </a:cubicBezTo>
                    <a:lnTo>
                      <a:pt x="246664" y="551551"/>
                    </a:lnTo>
                    <a:cubicBezTo>
                      <a:pt x="110624" y="551551"/>
                      <a:pt x="0" y="427995"/>
                      <a:pt x="0" y="276055"/>
                    </a:cubicBezTo>
                    <a:cubicBezTo>
                      <a:pt x="0" y="200086"/>
                      <a:pt x="27768" y="130554"/>
                      <a:pt x="72331" y="80784"/>
                    </a:cubicBezTo>
                    <a:cubicBezTo>
                      <a:pt x="116894" y="31015"/>
                      <a:pt x="178644" y="0"/>
                      <a:pt x="246664" y="0"/>
                    </a:cubicBezTo>
                    <a:lnTo>
                      <a:pt x="834325" y="0"/>
                    </a:lnTo>
                    <a:cubicBezTo>
                      <a:pt x="970365" y="0"/>
                      <a:pt x="1080989" y="123556"/>
                      <a:pt x="1080989" y="2760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9" name="Google Shape;2279;p56"/>
              <p:cNvSpPr/>
              <p:nvPr/>
            </p:nvSpPr>
            <p:spPr>
              <a:xfrm>
                <a:off x="4976605" y="4656890"/>
                <a:ext cx="1102934" cy="573440"/>
              </a:xfrm>
              <a:custGeom>
                <a:rect b="b" l="l" r="r" t="t"/>
                <a:pathLst>
                  <a:path extrusionOk="0" h="573440" w="1102934">
                    <a:moveTo>
                      <a:pt x="845242" y="573441"/>
                    </a:moveTo>
                    <a:lnTo>
                      <a:pt x="257581" y="573441"/>
                    </a:lnTo>
                    <a:cubicBezTo>
                      <a:pt x="115550" y="573441"/>
                      <a:pt x="0" y="444958"/>
                      <a:pt x="0" y="286972"/>
                    </a:cubicBezTo>
                    <a:cubicBezTo>
                      <a:pt x="0" y="211562"/>
                      <a:pt x="27376" y="137720"/>
                      <a:pt x="75130" y="84423"/>
                    </a:cubicBezTo>
                    <a:cubicBezTo>
                      <a:pt x="123892" y="29951"/>
                      <a:pt x="188665" y="0"/>
                      <a:pt x="257637" y="0"/>
                    </a:cubicBezTo>
                    <a:lnTo>
                      <a:pt x="845297" y="0"/>
                    </a:lnTo>
                    <a:cubicBezTo>
                      <a:pt x="987328" y="0"/>
                      <a:pt x="1102934" y="128762"/>
                      <a:pt x="1102934" y="286972"/>
                    </a:cubicBezTo>
                    <a:cubicBezTo>
                      <a:pt x="1102934" y="363110"/>
                      <a:pt x="1076230" y="434881"/>
                      <a:pt x="1027804" y="488961"/>
                    </a:cubicBezTo>
                    <a:cubicBezTo>
                      <a:pt x="979042" y="543434"/>
                      <a:pt x="914213" y="573385"/>
                      <a:pt x="845297" y="573385"/>
                    </a:cubicBezTo>
                    <a:close/>
                    <a:moveTo>
                      <a:pt x="257581" y="21889"/>
                    </a:moveTo>
                    <a:cubicBezTo>
                      <a:pt x="194991" y="21889"/>
                      <a:pt x="135928" y="49266"/>
                      <a:pt x="91365" y="99035"/>
                    </a:cubicBezTo>
                    <a:cubicBezTo>
                      <a:pt x="47194" y="148413"/>
                      <a:pt x="21834" y="216881"/>
                      <a:pt x="21834" y="286972"/>
                    </a:cubicBezTo>
                    <a:cubicBezTo>
                      <a:pt x="21834" y="432866"/>
                      <a:pt x="127587" y="551551"/>
                      <a:pt x="257525" y="551551"/>
                    </a:cubicBezTo>
                    <a:lnTo>
                      <a:pt x="845186" y="551551"/>
                    </a:lnTo>
                    <a:cubicBezTo>
                      <a:pt x="907831" y="551551"/>
                      <a:pt x="966838" y="524119"/>
                      <a:pt x="1011401" y="474406"/>
                    </a:cubicBezTo>
                    <a:cubicBezTo>
                      <a:pt x="1056244" y="424300"/>
                      <a:pt x="1080933" y="357792"/>
                      <a:pt x="1080933" y="287028"/>
                    </a:cubicBezTo>
                    <a:cubicBezTo>
                      <a:pt x="1080933" y="140855"/>
                      <a:pt x="975180" y="21946"/>
                      <a:pt x="845186" y="21946"/>
                    </a:cubicBezTo>
                    <a:lnTo>
                      <a:pt x="257525" y="2194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0" name="Google Shape;2280;p56"/>
              <p:cNvSpPr/>
              <p:nvPr/>
            </p:nvSpPr>
            <p:spPr>
              <a:xfrm>
                <a:off x="5047985" y="4724238"/>
                <a:ext cx="960175" cy="438632"/>
              </a:xfrm>
              <a:custGeom>
                <a:rect b="b" l="l" r="r" t="t"/>
                <a:pathLst>
                  <a:path extrusionOk="0" h="438632" w="960175">
                    <a:moveTo>
                      <a:pt x="960120" y="219568"/>
                    </a:moveTo>
                    <a:cubicBezTo>
                      <a:pt x="960120" y="279974"/>
                      <a:pt x="935431" y="334838"/>
                      <a:pt x="895907" y="374419"/>
                    </a:cubicBezTo>
                    <a:cubicBezTo>
                      <a:pt x="856326" y="413999"/>
                      <a:pt x="801462" y="438632"/>
                      <a:pt x="741056" y="438632"/>
                    </a:cubicBezTo>
                    <a:lnTo>
                      <a:pt x="219064" y="438632"/>
                    </a:lnTo>
                    <a:cubicBezTo>
                      <a:pt x="98251" y="438632"/>
                      <a:pt x="0" y="340381"/>
                      <a:pt x="0" y="219512"/>
                    </a:cubicBezTo>
                    <a:cubicBezTo>
                      <a:pt x="0" y="159106"/>
                      <a:pt x="24689" y="103794"/>
                      <a:pt x="64213" y="64213"/>
                    </a:cubicBezTo>
                    <a:cubicBezTo>
                      <a:pt x="103794" y="24633"/>
                      <a:pt x="158658" y="0"/>
                      <a:pt x="219064" y="0"/>
                    </a:cubicBezTo>
                    <a:lnTo>
                      <a:pt x="741056" y="0"/>
                    </a:lnTo>
                    <a:cubicBezTo>
                      <a:pt x="861869" y="0"/>
                      <a:pt x="960176" y="98251"/>
                      <a:pt x="960176" y="21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1" name="Google Shape;2281;p56"/>
              <p:cNvSpPr/>
              <p:nvPr/>
            </p:nvSpPr>
            <p:spPr>
              <a:xfrm>
                <a:off x="5047929" y="4724238"/>
                <a:ext cx="319890" cy="438632"/>
              </a:xfrm>
              <a:custGeom>
                <a:rect b="b" l="l" r="r" t="t"/>
                <a:pathLst>
                  <a:path extrusionOk="0" h="438632" w="319890">
                    <a:moveTo>
                      <a:pt x="319891" y="438632"/>
                    </a:moveTo>
                    <a:lnTo>
                      <a:pt x="219064" y="438632"/>
                    </a:lnTo>
                    <a:cubicBezTo>
                      <a:pt x="98251" y="438632"/>
                      <a:pt x="0" y="340381"/>
                      <a:pt x="0" y="219512"/>
                    </a:cubicBezTo>
                    <a:cubicBezTo>
                      <a:pt x="0" y="159106"/>
                      <a:pt x="24689" y="103794"/>
                      <a:pt x="64213" y="64213"/>
                    </a:cubicBezTo>
                    <a:cubicBezTo>
                      <a:pt x="103794" y="24633"/>
                      <a:pt x="158658" y="0"/>
                      <a:pt x="219064" y="0"/>
                    </a:cubicBezTo>
                    <a:lnTo>
                      <a:pt x="319891" y="0"/>
                    </a:lnTo>
                    <a:cubicBezTo>
                      <a:pt x="259484" y="0"/>
                      <a:pt x="204620" y="24689"/>
                      <a:pt x="165040" y="64213"/>
                    </a:cubicBezTo>
                    <a:cubicBezTo>
                      <a:pt x="125459" y="103794"/>
                      <a:pt x="100771" y="159106"/>
                      <a:pt x="100771" y="219512"/>
                    </a:cubicBezTo>
                    <a:cubicBezTo>
                      <a:pt x="100771" y="340325"/>
                      <a:pt x="199022" y="438632"/>
                      <a:pt x="319891" y="43863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2" name="Google Shape;2282;p56"/>
              <p:cNvSpPr/>
              <p:nvPr/>
            </p:nvSpPr>
            <p:spPr>
              <a:xfrm>
                <a:off x="5211177" y="4808269"/>
                <a:ext cx="654840" cy="270610"/>
              </a:xfrm>
              <a:custGeom>
                <a:rect b="b" l="l" r="r" t="t"/>
                <a:pathLst>
                  <a:path extrusionOk="0" h="270610" w="654840">
                    <a:moveTo>
                      <a:pt x="426819" y="270569"/>
                    </a:moveTo>
                    <a:cubicBezTo>
                      <a:pt x="421053" y="270569"/>
                      <a:pt x="415679" y="267546"/>
                      <a:pt x="412712" y="262508"/>
                    </a:cubicBezTo>
                    <a:lnTo>
                      <a:pt x="285573" y="48258"/>
                    </a:lnTo>
                    <a:lnTo>
                      <a:pt x="154851" y="262675"/>
                    </a:lnTo>
                    <a:cubicBezTo>
                      <a:pt x="151716" y="267826"/>
                      <a:pt x="145558" y="271241"/>
                      <a:pt x="139959" y="270513"/>
                    </a:cubicBezTo>
                    <a:cubicBezTo>
                      <a:pt x="133913" y="270177"/>
                      <a:pt x="128538" y="266594"/>
                      <a:pt x="125963" y="261108"/>
                    </a:cubicBezTo>
                    <a:lnTo>
                      <a:pt x="76530" y="155970"/>
                    </a:lnTo>
                    <a:lnTo>
                      <a:pt x="16403" y="155970"/>
                    </a:lnTo>
                    <a:cubicBezTo>
                      <a:pt x="7334" y="155970"/>
                      <a:pt x="0" y="148637"/>
                      <a:pt x="0" y="139567"/>
                    </a:cubicBezTo>
                    <a:cubicBezTo>
                      <a:pt x="0" y="130498"/>
                      <a:pt x="7334" y="123164"/>
                      <a:pt x="16403" y="123164"/>
                    </a:cubicBezTo>
                    <a:lnTo>
                      <a:pt x="86999" y="123164"/>
                    </a:lnTo>
                    <a:cubicBezTo>
                      <a:pt x="93381" y="123164"/>
                      <a:pt x="99147" y="126859"/>
                      <a:pt x="101834" y="132569"/>
                    </a:cubicBezTo>
                    <a:lnTo>
                      <a:pt x="142702" y="219512"/>
                    </a:lnTo>
                    <a:lnTo>
                      <a:pt x="271745" y="7894"/>
                    </a:lnTo>
                    <a:cubicBezTo>
                      <a:pt x="274768" y="2967"/>
                      <a:pt x="281206" y="1512"/>
                      <a:pt x="285853" y="0"/>
                    </a:cubicBezTo>
                    <a:cubicBezTo>
                      <a:pt x="291619" y="0"/>
                      <a:pt x="296937" y="3079"/>
                      <a:pt x="299849" y="8062"/>
                    </a:cubicBezTo>
                    <a:lnTo>
                      <a:pt x="422789" y="215257"/>
                    </a:lnTo>
                    <a:lnTo>
                      <a:pt x="452124" y="129938"/>
                    </a:lnTo>
                    <a:cubicBezTo>
                      <a:pt x="454363" y="123332"/>
                      <a:pt x="460634" y="118853"/>
                      <a:pt x="467632" y="118853"/>
                    </a:cubicBezTo>
                    <a:lnTo>
                      <a:pt x="638438" y="118853"/>
                    </a:lnTo>
                    <a:cubicBezTo>
                      <a:pt x="647507" y="118853"/>
                      <a:pt x="654841" y="126187"/>
                      <a:pt x="654841" y="135257"/>
                    </a:cubicBezTo>
                    <a:cubicBezTo>
                      <a:pt x="654841" y="144326"/>
                      <a:pt x="647507" y="151660"/>
                      <a:pt x="638438" y="151660"/>
                    </a:cubicBezTo>
                    <a:lnTo>
                      <a:pt x="479332" y="151660"/>
                    </a:lnTo>
                    <a:lnTo>
                      <a:pt x="442271" y="259429"/>
                    </a:lnTo>
                    <a:cubicBezTo>
                      <a:pt x="440199" y="265474"/>
                      <a:pt x="434769" y="269729"/>
                      <a:pt x="428443" y="270401"/>
                    </a:cubicBezTo>
                    <a:cubicBezTo>
                      <a:pt x="427883" y="270457"/>
                      <a:pt x="427323" y="270457"/>
                      <a:pt x="426763" y="2704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3" name="Google Shape;2283;p56"/>
              <p:cNvSpPr/>
              <p:nvPr/>
            </p:nvSpPr>
            <p:spPr>
              <a:xfrm>
                <a:off x="3749611" y="2036014"/>
                <a:ext cx="838005" cy="1272844"/>
              </a:xfrm>
              <a:custGeom>
                <a:rect b="b" l="l" r="r" t="t"/>
                <a:pathLst>
                  <a:path extrusionOk="0" h="1272844" w="838005">
                    <a:moveTo>
                      <a:pt x="636422" y="0"/>
                    </a:moveTo>
                    <a:cubicBezTo>
                      <a:pt x="284957" y="0"/>
                      <a:pt x="0" y="284957"/>
                      <a:pt x="0" y="636422"/>
                    </a:cubicBezTo>
                    <a:cubicBezTo>
                      <a:pt x="0" y="987888"/>
                      <a:pt x="284957" y="1272845"/>
                      <a:pt x="636422" y="1272845"/>
                    </a:cubicBezTo>
                    <a:cubicBezTo>
                      <a:pt x="905200" y="891092"/>
                      <a:pt x="905200" y="381697"/>
                      <a:pt x="636422"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4" name="Google Shape;2284;p56"/>
              <p:cNvSpPr/>
              <p:nvPr/>
            </p:nvSpPr>
            <p:spPr>
              <a:xfrm>
                <a:off x="3759210" y="2606319"/>
                <a:ext cx="724125" cy="532852"/>
              </a:xfrm>
              <a:custGeom>
                <a:rect b="b" l="l" r="r" t="t"/>
                <a:pathLst>
                  <a:path extrusionOk="0" h="532852" w="724125">
                    <a:moveTo>
                      <a:pt x="687454" y="532853"/>
                    </a:moveTo>
                    <a:cubicBezTo>
                      <a:pt x="44593" y="532853"/>
                      <a:pt x="422" y="17019"/>
                      <a:pt x="31" y="11701"/>
                    </a:cubicBezTo>
                    <a:cubicBezTo>
                      <a:pt x="-417" y="5654"/>
                      <a:pt x="4117" y="448"/>
                      <a:pt x="10164" y="0"/>
                    </a:cubicBezTo>
                    <a:cubicBezTo>
                      <a:pt x="16098" y="168"/>
                      <a:pt x="21416" y="4087"/>
                      <a:pt x="21864" y="10133"/>
                    </a:cubicBezTo>
                    <a:cubicBezTo>
                      <a:pt x="23376" y="30847"/>
                      <a:pt x="65531" y="510963"/>
                      <a:pt x="686838" y="510963"/>
                    </a:cubicBezTo>
                    <a:cubicBezTo>
                      <a:pt x="695460" y="510963"/>
                      <a:pt x="704081" y="510851"/>
                      <a:pt x="712927" y="510683"/>
                    </a:cubicBezTo>
                    <a:lnTo>
                      <a:pt x="713151" y="510683"/>
                    </a:lnTo>
                    <a:cubicBezTo>
                      <a:pt x="719085" y="510683"/>
                      <a:pt x="723955" y="515442"/>
                      <a:pt x="724123" y="521376"/>
                    </a:cubicBezTo>
                    <a:cubicBezTo>
                      <a:pt x="724235" y="527422"/>
                      <a:pt x="719477" y="532405"/>
                      <a:pt x="713430" y="532573"/>
                    </a:cubicBezTo>
                    <a:cubicBezTo>
                      <a:pt x="704697" y="532741"/>
                      <a:pt x="695964" y="532853"/>
                      <a:pt x="687454" y="53285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5" name="Google Shape;2285;p56"/>
              <p:cNvSpPr/>
              <p:nvPr/>
            </p:nvSpPr>
            <p:spPr>
              <a:xfrm>
                <a:off x="3911124" y="825255"/>
                <a:ext cx="3537440" cy="3537682"/>
              </a:xfrm>
              <a:custGeom>
                <a:rect b="b" l="l" r="r" t="t"/>
                <a:pathLst>
                  <a:path extrusionOk="0" h="3537682" w="3537440">
                    <a:moveTo>
                      <a:pt x="3537440" y="2006063"/>
                    </a:moveTo>
                    <a:cubicBezTo>
                      <a:pt x="3537440" y="1029260"/>
                      <a:pt x="2745551" y="0"/>
                      <a:pt x="1768748" y="0"/>
                    </a:cubicBezTo>
                    <a:cubicBezTo>
                      <a:pt x="791945" y="0"/>
                      <a:pt x="0" y="1029204"/>
                      <a:pt x="0" y="2006063"/>
                    </a:cubicBezTo>
                    <a:cubicBezTo>
                      <a:pt x="0" y="2883495"/>
                      <a:pt x="487170" y="3468916"/>
                      <a:pt x="1501706" y="3532010"/>
                    </a:cubicBezTo>
                    <a:cubicBezTo>
                      <a:pt x="2660736" y="3604117"/>
                      <a:pt x="3537384" y="2982922"/>
                      <a:pt x="3537384" y="200606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6" name="Google Shape;2286;p56"/>
              <p:cNvSpPr/>
              <p:nvPr/>
            </p:nvSpPr>
            <p:spPr>
              <a:xfrm>
                <a:off x="5402021" y="3187718"/>
                <a:ext cx="1720340" cy="1184494"/>
              </a:xfrm>
              <a:custGeom>
                <a:rect b="b" l="l" r="r" t="t"/>
                <a:pathLst>
                  <a:path extrusionOk="0" h="1184494" w="1720340">
                    <a:moveTo>
                      <a:pt x="61698" y="1184494"/>
                    </a:moveTo>
                    <a:cubicBezTo>
                      <a:pt x="44735" y="1184494"/>
                      <a:pt x="27772" y="1184326"/>
                      <a:pt x="10697" y="1183878"/>
                    </a:cubicBezTo>
                    <a:cubicBezTo>
                      <a:pt x="4651" y="1183711"/>
                      <a:pt x="-164" y="1178728"/>
                      <a:pt x="4" y="1172682"/>
                    </a:cubicBezTo>
                    <a:cubicBezTo>
                      <a:pt x="172" y="1166635"/>
                      <a:pt x="5658" y="1161653"/>
                      <a:pt x="11201" y="1161989"/>
                    </a:cubicBezTo>
                    <a:cubicBezTo>
                      <a:pt x="841439" y="1181583"/>
                      <a:pt x="1519905" y="717926"/>
                      <a:pt x="1698773" y="8277"/>
                    </a:cubicBezTo>
                    <a:cubicBezTo>
                      <a:pt x="1700284" y="2399"/>
                      <a:pt x="1706275" y="-1128"/>
                      <a:pt x="1712097" y="328"/>
                    </a:cubicBezTo>
                    <a:cubicBezTo>
                      <a:pt x="1717975" y="1783"/>
                      <a:pt x="1721502" y="7718"/>
                      <a:pt x="1719991" y="13596"/>
                    </a:cubicBezTo>
                    <a:cubicBezTo>
                      <a:pt x="1542299" y="718710"/>
                      <a:pt x="879340" y="1184438"/>
                      <a:pt x="61698" y="11844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7" name="Google Shape;2287;p56"/>
              <p:cNvSpPr/>
              <p:nvPr/>
            </p:nvSpPr>
            <p:spPr>
              <a:xfrm>
                <a:off x="5144219" y="868711"/>
                <a:ext cx="929319" cy="455190"/>
              </a:xfrm>
              <a:custGeom>
                <a:rect b="b" l="l" r="r" t="t"/>
                <a:pathLst>
                  <a:path extrusionOk="0" h="455190" w="929319">
                    <a:moveTo>
                      <a:pt x="555023" y="455190"/>
                    </a:moveTo>
                    <a:cubicBezTo>
                      <a:pt x="541755" y="455190"/>
                      <a:pt x="528431" y="454238"/>
                      <a:pt x="514995" y="452279"/>
                    </a:cubicBezTo>
                    <a:cubicBezTo>
                      <a:pt x="395246" y="434868"/>
                      <a:pt x="275497" y="433189"/>
                      <a:pt x="158883" y="447408"/>
                    </a:cubicBezTo>
                    <a:cubicBezTo>
                      <a:pt x="108889" y="453735"/>
                      <a:pt x="60575" y="433133"/>
                      <a:pt x="29673" y="392824"/>
                    </a:cubicBezTo>
                    <a:cubicBezTo>
                      <a:pt x="-1399" y="352236"/>
                      <a:pt x="-8564" y="299892"/>
                      <a:pt x="10526" y="252809"/>
                    </a:cubicBezTo>
                    <a:cubicBezTo>
                      <a:pt x="50498" y="154278"/>
                      <a:pt x="88679" y="78644"/>
                      <a:pt x="134250" y="7545"/>
                    </a:cubicBezTo>
                    <a:cubicBezTo>
                      <a:pt x="139177" y="-69"/>
                      <a:pt x="149254" y="-2308"/>
                      <a:pt x="156923" y="2618"/>
                    </a:cubicBezTo>
                    <a:cubicBezTo>
                      <a:pt x="164537" y="7489"/>
                      <a:pt x="166776" y="17678"/>
                      <a:pt x="161850" y="25292"/>
                    </a:cubicBezTo>
                    <a:cubicBezTo>
                      <a:pt x="117399" y="94599"/>
                      <a:pt x="80114" y="168554"/>
                      <a:pt x="40925" y="265182"/>
                    </a:cubicBezTo>
                    <a:cubicBezTo>
                      <a:pt x="26257" y="301403"/>
                      <a:pt x="31744" y="341655"/>
                      <a:pt x="55705" y="372894"/>
                    </a:cubicBezTo>
                    <a:cubicBezTo>
                      <a:pt x="79442" y="403853"/>
                      <a:pt x="116559" y="419585"/>
                      <a:pt x="154852" y="414882"/>
                    </a:cubicBezTo>
                    <a:cubicBezTo>
                      <a:pt x="274265" y="400214"/>
                      <a:pt x="397037" y="401950"/>
                      <a:pt x="519698" y="419809"/>
                    </a:cubicBezTo>
                    <a:cubicBezTo>
                      <a:pt x="630825" y="436156"/>
                      <a:pt x="739769" y="374182"/>
                      <a:pt x="784780" y="269436"/>
                    </a:cubicBezTo>
                    <a:cubicBezTo>
                      <a:pt x="854648" y="106916"/>
                      <a:pt x="897643" y="16894"/>
                      <a:pt x="898091" y="15998"/>
                    </a:cubicBezTo>
                    <a:cubicBezTo>
                      <a:pt x="902010" y="7825"/>
                      <a:pt x="911807" y="4410"/>
                      <a:pt x="919981" y="8272"/>
                    </a:cubicBezTo>
                    <a:cubicBezTo>
                      <a:pt x="928155" y="12191"/>
                      <a:pt x="931626" y="21989"/>
                      <a:pt x="927707" y="30162"/>
                    </a:cubicBezTo>
                    <a:cubicBezTo>
                      <a:pt x="927259" y="31058"/>
                      <a:pt x="884487" y="120576"/>
                      <a:pt x="814955" y="282369"/>
                    </a:cubicBezTo>
                    <a:cubicBezTo>
                      <a:pt x="769441" y="388122"/>
                      <a:pt x="666095" y="455190"/>
                      <a:pt x="554911" y="455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8" name="Google Shape;2288;p56"/>
              <p:cNvSpPr/>
              <p:nvPr/>
            </p:nvSpPr>
            <p:spPr>
              <a:xfrm>
                <a:off x="6013229" y="952168"/>
                <a:ext cx="1031073" cy="1140501"/>
              </a:xfrm>
              <a:custGeom>
                <a:rect b="b" l="l" r="r" t="t"/>
                <a:pathLst>
                  <a:path extrusionOk="0" h="1140501" w="1031073">
                    <a:moveTo>
                      <a:pt x="1020105" y="1140445"/>
                    </a:moveTo>
                    <a:cubicBezTo>
                      <a:pt x="1015738" y="1140445"/>
                      <a:pt x="1011651" y="1137814"/>
                      <a:pt x="1009915" y="1133559"/>
                    </a:cubicBezTo>
                    <a:cubicBezTo>
                      <a:pt x="812965" y="636256"/>
                      <a:pt x="437818" y="220298"/>
                      <a:pt x="6352" y="20884"/>
                    </a:cubicBezTo>
                    <a:cubicBezTo>
                      <a:pt x="866" y="18365"/>
                      <a:pt x="-1541" y="11870"/>
                      <a:pt x="1034" y="6328"/>
                    </a:cubicBezTo>
                    <a:cubicBezTo>
                      <a:pt x="3553" y="842"/>
                      <a:pt x="10047" y="-1510"/>
                      <a:pt x="15590" y="1010"/>
                    </a:cubicBezTo>
                    <a:cubicBezTo>
                      <a:pt x="451982" y="202775"/>
                      <a:pt x="831272" y="623156"/>
                      <a:pt x="1030294" y="1125498"/>
                    </a:cubicBezTo>
                    <a:cubicBezTo>
                      <a:pt x="1032533" y="1131096"/>
                      <a:pt x="1029790" y="1137478"/>
                      <a:pt x="1024136" y="1139718"/>
                    </a:cubicBezTo>
                    <a:cubicBezTo>
                      <a:pt x="1022792" y="1140278"/>
                      <a:pt x="1021448" y="1140501"/>
                      <a:pt x="1020105" y="114050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9" name="Google Shape;2289;p56"/>
              <p:cNvSpPr/>
              <p:nvPr/>
            </p:nvSpPr>
            <p:spPr>
              <a:xfrm>
                <a:off x="4847568" y="4114639"/>
                <a:ext cx="1801883" cy="264739"/>
              </a:xfrm>
              <a:custGeom>
                <a:rect b="b" l="l" r="r" t="t"/>
                <a:pathLst>
                  <a:path extrusionOk="0" h="264739" w="1801883">
                    <a:moveTo>
                      <a:pt x="745810" y="264683"/>
                    </a:moveTo>
                    <a:cubicBezTo>
                      <a:pt x="685963" y="264683"/>
                      <a:pt x="625445" y="262779"/>
                      <a:pt x="564255" y="258973"/>
                    </a:cubicBezTo>
                    <a:cubicBezTo>
                      <a:pt x="362042" y="246376"/>
                      <a:pt x="176008" y="212562"/>
                      <a:pt x="11304" y="158482"/>
                    </a:cubicBezTo>
                    <a:cubicBezTo>
                      <a:pt x="2683" y="155627"/>
                      <a:pt x="-2020" y="146334"/>
                      <a:pt x="835" y="137768"/>
                    </a:cubicBezTo>
                    <a:cubicBezTo>
                      <a:pt x="3691" y="129146"/>
                      <a:pt x="12872" y="124500"/>
                      <a:pt x="21549" y="127299"/>
                    </a:cubicBezTo>
                    <a:cubicBezTo>
                      <a:pt x="183622" y="180539"/>
                      <a:pt x="366857" y="213794"/>
                      <a:pt x="566270" y="226222"/>
                    </a:cubicBezTo>
                    <a:cubicBezTo>
                      <a:pt x="1018339" y="254438"/>
                      <a:pt x="1437432" y="176733"/>
                      <a:pt x="1777981" y="1840"/>
                    </a:cubicBezTo>
                    <a:cubicBezTo>
                      <a:pt x="1786043" y="-2359"/>
                      <a:pt x="1795896" y="888"/>
                      <a:pt x="1800094" y="8950"/>
                    </a:cubicBezTo>
                    <a:cubicBezTo>
                      <a:pt x="1804181" y="17011"/>
                      <a:pt x="1801046" y="26921"/>
                      <a:pt x="1792929" y="31063"/>
                    </a:cubicBezTo>
                    <a:cubicBezTo>
                      <a:pt x="1493360" y="184962"/>
                      <a:pt x="1134281" y="264739"/>
                      <a:pt x="745754" y="2647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0" name="Google Shape;2290;p56"/>
              <p:cNvSpPr/>
              <p:nvPr/>
            </p:nvSpPr>
            <p:spPr>
              <a:xfrm>
                <a:off x="6866656" y="2037661"/>
                <a:ext cx="837977" cy="1269663"/>
              </a:xfrm>
              <a:custGeom>
                <a:rect b="b" l="l" r="r" t="t"/>
                <a:pathLst>
                  <a:path extrusionOk="0" h="1269663" w="837977">
                    <a:moveTo>
                      <a:pt x="176810" y="35078"/>
                    </a:moveTo>
                    <a:cubicBezTo>
                      <a:pt x="192710" y="10502"/>
                      <a:pt x="221597" y="-1983"/>
                      <a:pt x="250765" y="257"/>
                    </a:cubicBezTo>
                    <a:cubicBezTo>
                      <a:pt x="579277" y="25393"/>
                      <a:pt x="837978" y="299881"/>
                      <a:pt x="837978" y="634832"/>
                    </a:cubicBezTo>
                    <a:cubicBezTo>
                      <a:pt x="837978" y="969782"/>
                      <a:pt x="579221" y="1244270"/>
                      <a:pt x="250765" y="1269406"/>
                    </a:cubicBezTo>
                    <a:cubicBezTo>
                      <a:pt x="221597" y="1271646"/>
                      <a:pt x="192654" y="1259162"/>
                      <a:pt x="176810" y="1234585"/>
                    </a:cubicBezTo>
                    <a:cubicBezTo>
                      <a:pt x="-58937" y="869739"/>
                      <a:pt x="-58937" y="399980"/>
                      <a:pt x="176810" y="351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1" name="Google Shape;2291;p56"/>
              <p:cNvSpPr/>
              <p:nvPr/>
            </p:nvSpPr>
            <p:spPr>
              <a:xfrm>
                <a:off x="6970910" y="2606263"/>
                <a:ext cx="724106" cy="532628"/>
              </a:xfrm>
              <a:custGeom>
                <a:rect b="b" l="l" r="r" t="t"/>
                <a:pathLst>
                  <a:path extrusionOk="0" h="532628" w="724106">
                    <a:moveTo>
                      <a:pt x="10975" y="532629"/>
                    </a:moveTo>
                    <a:cubicBezTo>
                      <a:pt x="5040" y="532629"/>
                      <a:pt x="226" y="527926"/>
                      <a:pt x="2" y="521936"/>
                    </a:cubicBezTo>
                    <a:cubicBezTo>
                      <a:pt x="-110" y="515890"/>
                      <a:pt x="4648" y="510851"/>
                      <a:pt x="10695" y="510683"/>
                    </a:cubicBezTo>
                    <a:cubicBezTo>
                      <a:pt x="673317" y="494000"/>
                      <a:pt x="701981" y="15283"/>
                      <a:pt x="702205" y="10469"/>
                    </a:cubicBezTo>
                    <a:cubicBezTo>
                      <a:pt x="702485" y="4423"/>
                      <a:pt x="707356" y="224"/>
                      <a:pt x="713626" y="0"/>
                    </a:cubicBezTo>
                    <a:cubicBezTo>
                      <a:pt x="719672" y="280"/>
                      <a:pt x="724374" y="5374"/>
                      <a:pt x="724095" y="11421"/>
                    </a:cubicBezTo>
                    <a:cubicBezTo>
                      <a:pt x="723871" y="16459"/>
                      <a:pt x="694143" y="515386"/>
                      <a:pt x="11199" y="532573"/>
                    </a:cubicBezTo>
                    <a:lnTo>
                      <a:pt x="10918" y="53257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2" name="Google Shape;2292;p56"/>
              <p:cNvSpPr/>
              <p:nvPr/>
            </p:nvSpPr>
            <p:spPr>
              <a:xfrm>
                <a:off x="4267236" y="1380725"/>
                <a:ext cx="2355344" cy="2426388"/>
              </a:xfrm>
              <a:custGeom>
                <a:rect b="b" l="l" r="r" t="t"/>
                <a:pathLst>
                  <a:path extrusionOk="0" h="2426388" w="2355344">
                    <a:moveTo>
                      <a:pt x="2355345" y="1317520"/>
                    </a:moveTo>
                    <a:cubicBezTo>
                      <a:pt x="2355345" y="647507"/>
                      <a:pt x="1828091" y="0"/>
                      <a:pt x="1177673" y="0"/>
                    </a:cubicBezTo>
                    <a:cubicBezTo>
                      <a:pt x="527254" y="0"/>
                      <a:pt x="0" y="647507"/>
                      <a:pt x="0" y="1317520"/>
                    </a:cubicBezTo>
                    <a:cubicBezTo>
                      <a:pt x="0" y="1987533"/>
                      <a:pt x="527254" y="2426388"/>
                      <a:pt x="1177673" y="2426388"/>
                    </a:cubicBezTo>
                    <a:cubicBezTo>
                      <a:pt x="1828091" y="2426388"/>
                      <a:pt x="2355345" y="1987533"/>
                      <a:pt x="2355345" y="13175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3" name="Google Shape;2293;p56"/>
              <p:cNvSpPr/>
              <p:nvPr/>
            </p:nvSpPr>
            <p:spPr>
              <a:xfrm>
                <a:off x="5907446" y="2891332"/>
                <a:ext cx="486218" cy="486162"/>
              </a:xfrm>
              <a:custGeom>
                <a:rect b="b" l="l" r="r" t="t"/>
                <a:pathLst>
                  <a:path extrusionOk="0" h="486162" w="486218">
                    <a:moveTo>
                      <a:pt x="448821" y="186985"/>
                    </a:moveTo>
                    <a:lnTo>
                      <a:pt x="448821" y="149588"/>
                    </a:lnTo>
                    <a:lnTo>
                      <a:pt x="448821" y="112191"/>
                    </a:lnTo>
                    <a:lnTo>
                      <a:pt x="411424" y="112191"/>
                    </a:lnTo>
                    <a:lnTo>
                      <a:pt x="411424" y="74794"/>
                    </a:lnTo>
                    <a:lnTo>
                      <a:pt x="374027" y="74794"/>
                    </a:lnTo>
                    <a:lnTo>
                      <a:pt x="374027" y="37397"/>
                    </a:lnTo>
                    <a:lnTo>
                      <a:pt x="336630" y="37397"/>
                    </a:lnTo>
                    <a:lnTo>
                      <a:pt x="299177" y="37397"/>
                    </a:lnTo>
                    <a:lnTo>
                      <a:pt x="299177" y="0"/>
                    </a:lnTo>
                    <a:lnTo>
                      <a:pt x="261780" y="0"/>
                    </a:lnTo>
                    <a:lnTo>
                      <a:pt x="224383" y="0"/>
                    </a:lnTo>
                    <a:lnTo>
                      <a:pt x="186985" y="0"/>
                    </a:lnTo>
                    <a:lnTo>
                      <a:pt x="186985" y="37397"/>
                    </a:lnTo>
                    <a:lnTo>
                      <a:pt x="149588" y="37397"/>
                    </a:lnTo>
                    <a:lnTo>
                      <a:pt x="112191" y="37397"/>
                    </a:lnTo>
                    <a:lnTo>
                      <a:pt x="112191" y="74794"/>
                    </a:lnTo>
                    <a:lnTo>
                      <a:pt x="74794" y="74794"/>
                    </a:lnTo>
                    <a:lnTo>
                      <a:pt x="74794" y="112191"/>
                    </a:lnTo>
                    <a:lnTo>
                      <a:pt x="37397" y="112191"/>
                    </a:lnTo>
                    <a:lnTo>
                      <a:pt x="37397" y="149588"/>
                    </a:lnTo>
                    <a:lnTo>
                      <a:pt x="37397" y="186985"/>
                    </a:lnTo>
                    <a:lnTo>
                      <a:pt x="0" y="186985"/>
                    </a:lnTo>
                    <a:lnTo>
                      <a:pt x="0" y="224382"/>
                    </a:lnTo>
                    <a:lnTo>
                      <a:pt x="0" y="261779"/>
                    </a:lnTo>
                    <a:lnTo>
                      <a:pt x="0" y="299177"/>
                    </a:lnTo>
                    <a:lnTo>
                      <a:pt x="37397" y="299177"/>
                    </a:lnTo>
                    <a:lnTo>
                      <a:pt x="37397" y="336574"/>
                    </a:lnTo>
                    <a:lnTo>
                      <a:pt x="37397" y="373971"/>
                    </a:lnTo>
                    <a:lnTo>
                      <a:pt x="74794" y="373971"/>
                    </a:lnTo>
                    <a:lnTo>
                      <a:pt x="74794" y="411368"/>
                    </a:lnTo>
                    <a:lnTo>
                      <a:pt x="112191" y="411368"/>
                    </a:lnTo>
                    <a:lnTo>
                      <a:pt x="112191" y="448765"/>
                    </a:lnTo>
                    <a:lnTo>
                      <a:pt x="149588" y="448765"/>
                    </a:lnTo>
                    <a:lnTo>
                      <a:pt x="186985" y="448765"/>
                    </a:lnTo>
                    <a:lnTo>
                      <a:pt x="186985" y="486162"/>
                    </a:lnTo>
                    <a:lnTo>
                      <a:pt x="224383" y="486162"/>
                    </a:lnTo>
                    <a:lnTo>
                      <a:pt x="261780" y="486162"/>
                    </a:lnTo>
                    <a:lnTo>
                      <a:pt x="299177" y="486162"/>
                    </a:lnTo>
                    <a:lnTo>
                      <a:pt x="299177" y="448765"/>
                    </a:lnTo>
                    <a:lnTo>
                      <a:pt x="336630" y="448765"/>
                    </a:lnTo>
                    <a:lnTo>
                      <a:pt x="374027" y="448765"/>
                    </a:lnTo>
                    <a:lnTo>
                      <a:pt x="374027" y="411368"/>
                    </a:lnTo>
                    <a:lnTo>
                      <a:pt x="411424" y="411368"/>
                    </a:lnTo>
                    <a:lnTo>
                      <a:pt x="411424" y="373971"/>
                    </a:lnTo>
                    <a:lnTo>
                      <a:pt x="448821" y="373971"/>
                    </a:lnTo>
                    <a:lnTo>
                      <a:pt x="448821" y="336574"/>
                    </a:lnTo>
                    <a:lnTo>
                      <a:pt x="448821" y="299177"/>
                    </a:lnTo>
                    <a:lnTo>
                      <a:pt x="486218" y="299177"/>
                    </a:lnTo>
                    <a:lnTo>
                      <a:pt x="486218" y="261779"/>
                    </a:lnTo>
                    <a:lnTo>
                      <a:pt x="486218" y="224382"/>
                    </a:lnTo>
                    <a:lnTo>
                      <a:pt x="486218" y="186985"/>
                    </a:lnTo>
                    <a:lnTo>
                      <a:pt x="448821" y="18698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4" name="Google Shape;2294;p56"/>
              <p:cNvSpPr/>
              <p:nvPr/>
            </p:nvSpPr>
            <p:spPr>
              <a:xfrm>
                <a:off x="4288398" y="2891332"/>
                <a:ext cx="299176" cy="448764"/>
              </a:xfrm>
              <a:custGeom>
                <a:rect b="b" l="l" r="r" t="t"/>
                <a:pathLst>
                  <a:path extrusionOk="0" h="448764" w="299176">
                    <a:moveTo>
                      <a:pt x="299177" y="261779"/>
                    </a:moveTo>
                    <a:lnTo>
                      <a:pt x="299177" y="186985"/>
                    </a:lnTo>
                    <a:lnTo>
                      <a:pt x="261780" y="186985"/>
                    </a:lnTo>
                    <a:lnTo>
                      <a:pt x="261780" y="112191"/>
                    </a:lnTo>
                    <a:lnTo>
                      <a:pt x="224383" y="112191"/>
                    </a:lnTo>
                    <a:lnTo>
                      <a:pt x="224383" y="74794"/>
                    </a:lnTo>
                    <a:lnTo>
                      <a:pt x="186985" y="74794"/>
                    </a:lnTo>
                    <a:lnTo>
                      <a:pt x="186985" y="37397"/>
                    </a:lnTo>
                    <a:lnTo>
                      <a:pt x="112191" y="37397"/>
                    </a:lnTo>
                    <a:lnTo>
                      <a:pt x="112191" y="0"/>
                    </a:lnTo>
                    <a:lnTo>
                      <a:pt x="0" y="0"/>
                    </a:lnTo>
                    <a:lnTo>
                      <a:pt x="0" y="31351"/>
                    </a:lnTo>
                    <a:cubicBezTo>
                      <a:pt x="30063" y="188385"/>
                      <a:pt x="91421" y="328736"/>
                      <a:pt x="177636" y="448765"/>
                    </a:cubicBezTo>
                    <a:lnTo>
                      <a:pt x="186985" y="448765"/>
                    </a:lnTo>
                    <a:lnTo>
                      <a:pt x="186985" y="411368"/>
                    </a:lnTo>
                    <a:lnTo>
                      <a:pt x="224383" y="411368"/>
                    </a:lnTo>
                    <a:lnTo>
                      <a:pt x="224383" y="373971"/>
                    </a:lnTo>
                    <a:lnTo>
                      <a:pt x="261780" y="373971"/>
                    </a:lnTo>
                    <a:lnTo>
                      <a:pt x="261780" y="299177"/>
                    </a:lnTo>
                    <a:lnTo>
                      <a:pt x="299177" y="299177"/>
                    </a:lnTo>
                    <a:lnTo>
                      <a:pt x="299177" y="26177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5" name="Google Shape;2295;p56"/>
              <p:cNvSpPr/>
              <p:nvPr/>
            </p:nvSpPr>
            <p:spPr>
              <a:xfrm>
                <a:off x="5641132" y="237247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6" name="Google Shape;2296;p56"/>
              <p:cNvSpPr/>
              <p:nvPr/>
            </p:nvSpPr>
            <p:spPr>
              <a:xfrm>
                <a:off x="5641132" y="258963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7" name="Google Shape;2297;p56"/>
              <p:cNvSpPr/>
              <p:nvPr/>
            </p:nvSpPr>
            <p:spPr>
              <a:xfrm>
                <a:off x="5641132" y="2806853"/>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8" name="Google Shape;2298;p56"/>
              <p:cNvSpPr/>
              <p:nvPr/>
            </p:nvSpPr>
            <p:spPr>
              <a:xfrm>
                <a:off x="5641132" y="2578719"/>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9" name="Google Shape;2299;p56"/>
              <p:cNvSpPr/>
              <p:nvPr/>
            </p:nvSpPr>
            <p:spPr>
              <a:xfrm>
                <a:off x="5641132" y="2795936"/>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0" name="Google Shape;2300;p56"/>
              <p:cNvSpPr/>
              <p:nvPr/>
            </p:nvSpPr>
            <p:spPr>
              <a:xfrm>
                <a:off x="4663097" y="237247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1" name="Google Shape;2301;p56"/>
              <p:cNvSpPr/>
              <p:nvPr/>
            </p:nvSpPr>
            <p:spPr>
              <a:xfrm>
                <a:off x="4663097" y="258963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2" name="Google Shape;2302;p56"/>
              <p:cNvSpPr/>
              <p:nvPr/>
            </p:nvSpPr>
            <p:spPr>
              <a:xfrm>
                <a:off x="4663097" y="2806853"/>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3" name="Google Shape;2303;p56"/>
              <p:cNvSpPr/>
              <p:nvPr/>
            </p:nvSpPr>
            <p:spPr>
              <a:xfrm>
                <a:off x="4663097" y="2578719"/>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4" name="Google Shape;2304;p56"/>
              <p:cNvSpPr/>
              <p:nvPr/>
            </p:nvSpPr>
            <p:spPr>
              <a:xfrm>
                <a:off x="4663097" y="2795936"/>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5" name="Google Shape;2305;p56"/>
              <p:cNvSpPr/>
              <p:nvPr/>
            </p:nvSpPr>
            <p:spPr>
              <a:xfrm>
                <a:off x="4969607" y="2983537"/>
                <a:ext cx="557093" cy="324985"/>
              </a:xfrm>
              <a:custGeom>
                <a:rect b="b" l="l" r="r" t="t"/>
                <a:pathLst>
                  <a:path extrusionOk="0" h="324985" w="557093">
                    <a:moveTo>
                      <a:pt x="278519" y="324985"/>
                    </a:moveTo>
                    <a:lnTo>
                      <a:pt x="0" y="46410"/>
                    </a:lnTo>
                    <a:lnTo>
                      <a:pt x="46411" y="0"/>
                    </a:lnTo>
                    <a:lnTo>
                      <a:pt x="278519" y="232108"/>
                    </a:lnTo>
                    <a:lnTo>
                      <a:pt x="510627" y="0"/>
                    </a:lnTo>
                    <a:lnTo>
                      <a:pt x="557094" y="46410"/>
                    </a:lnTo>
                    <a:lnTo>
                      <a:pt x="278519" y="32498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6" name="Google Shape;2306;p56"/>
              <p:cNvSpPr/>
              <p:nvPr/>
            </p:nvSpPr>
            <p:spPr>
              <a:xfrm>
                <a:off x="4256264" y="1369752"/>
                <a:ext cx="2377290" cy="2448334"/>
              </a:xfrm>
              <a:custGeom>
                <a:rect b="b" l="l" r="r" t="t"/>
                <a:pathLst>
                  <a:path extrusionOk="0" h="2448334" w="2377290">
                    <a:moveTo>
                      <a:pt x="1188645" y="2448334"/>
                    </a:moveTo>
                    <a:cubicBezTo>
                      <a:pt x="499878" y="2448334"/>
                      <a:pt x="0" y="1977399"/>
                      <a:pt x="0" y="1328493"/>
                    </a:cubicBezTo>
                    <a:cubicBezTo>
                      <a:pt x="0" y="620803"/>
                      <a:pt x="555414" y="0"/>
                      <a:pt x="1188645" y="0"/>
                    </a:cubicBezTo>
                    <a:cubicBezTo>
                      <a:pt x="1821877" y="0"/>
                      <a:pt x="2377291" y="620803"/>
                      <a:pt x="2377291" y="1328493"/>
                    </a:cubicBezTo>
                    <a:cubicBezTo>
                      <a:pt x="2377291" y="1977343"/>
                      <a:pt x="1877412" y="2448334"/>
                      <a:pt x="1188645" y="2448334"/>
                    </a:cubicBezTo>
                    <a:close/>
                    <a:moveTo>
                      <a:pt x="1188645" y="21946"/>
                    </a:moveTo>
                    <a:cubicBezTo>
                      <a:pt x="567115" y="21946"/>
                      <a:pt x="21890" y="632504"/>
                      <a:pt x="21890" y="1328493"/>
                    </a:cubicBezTo>
                    <a:cubicBezTo>
                      <a:pt x="21890" y="1964691"/>
                      <a:pt x="512586" y="2426445"/>
                      <a:pt x="1188645" y="2426445"/>
                    </a:cubicBezTo>
                    <a:cubicBezTo>
                      <a:pt x="1864704" y="2426445"/>
                      <a:pt x="2355401" y="1964691"/>
                      <a:pt x="2355401" y="1328493"/>
                    </a:cubicBezTo>
                    <a:cubicBezTo>
                      <a:pt x="2355401" y="632448"/>
                      <a:pt x="1810176" y="21946"/>
                      <a:pt x="1188645" y="2194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7" name="Google Shape;2307;p56"/>
              <p:cNvSpPr/>
              <p:nvPr/>
            </p:nvSpPr>
            <p:spPr>
              <a:xfrm>
                <a:off x="4257591" y="4507940"/>
                <a:ext cx="1782880" cy="1238224"/>
              </a:xfrm>
              <a:custGeom>
                <a:rect b="b" l="l" r="r" t="t"/>
                <a:pathLst>
                  <a:path extrusionOk="0" h="1238224" w="1782880">
                    <a:moveTo>
                      <a:pt x="601337" y="1238224"/>
                    </a:moveTo>
                    <a:cubicBezTo>
                      <a:pt x="401251" y="1238224"/>
                      <a:pt x="223223" y="1198140"/>
                      <a:pt x="116574" y="1085949"/>
                    </a:cubicBezTo>
                    <a:cubicBezTo>
                      <a:pt x="-215913" y="736107"/>
                      <a:pt x="262804" y="114576"/>
                      <a:pt x="318452" y="44876"/>
                    </a:cubicBezTo>
                    <a:cubicBezTo>
                      <a:pt x="359544" y="-6629"/>
                      <a:pt x="434674" y="-15026"/>
                      <a:pt x="486235" y="26066"/>
                    </a:cubicBezTo>
                    <a:cubicBezTo>
                      <a:pt x="537684" y="67214"/>
                      <a:pt x="546137" y="142232"/>
                      <a:pt x="505045" y="193737"/>
                    </a:cubicBezTo>
                    <a:lnTo>
                      <a:pt x="505045" y="193737"/>
                    </a:lnTo>
                    <a:cubicBezTo>
                      <a:pt x="397780" y="328490"/>
                      <a:pt x="127995" y="751390"/>
                      <a:pt x="289620" y="921413"/>
                    </a:cubicBezTo>
                    <a:cubicBezTo>
                      <a:pt x="458299" y="1099049"/>
                      <a:pt x="1170411" y="943582"/>
                      <a:pt x="1622087" y="776471"/>
                    </a:cubicBezTo>
                    <a:cubicBezTo>
                      <a:pt x="1683893" y="753574"/>
                      <a:pt x="1752529" y="785148"/>
                      <a:pt x="1775427" y="847010"/>
                    </a:cubicBezTo>
                    <a:cubicBezTo>
                      <a:pt x="1798324" y="908816"/>
                      <a:pt x="1766693" y="977508"/>
                      <a:pt x="1704887" y="1000405"/>
                    </a:cubicBezTo>
                    <a:cubicBezTo>
                      <a:pt x="1564088" y="1052526"/>
                      <a:pt x="1031796" y="1238112"/>
                      <a:pt x="601281" y="123816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8" name="Google Shape;2308;p56"/>
              <p:cNvSpPr/>
              <p:nvPr/>
            </p:nvSpPr>
            <p:spPr>
              <a:xfrm>
                <a:off x="5874472" y="5027619"/>
                <a:ext cx="1323356" cy="490193"/>
              </a:xfrm>
              <a:custGeom>
                <a:rect b="b" l="l" r="r" t="t"/>
                <a:pathLst>
                  <a:path extrusionOk="0" h="490193" w="1323356">
                    <a:moveTo>
                      <a:pt x="0" y="233390"/>
                    </a:moveTo>
                    <a:lnTo>
                      <a:pt x="83696" y="472048"/>
                    </a:lnTo>
                    <a:cubicBezTo>
                      <a:pt x="88062" y="484421"/>
                      <a:pt x="100603" y="491923"/>
                      <a:pt x="113535" y="489851"/>
                    </a:cubicBezTo>
                    <a:lnTo>
                      <a:pt x="729020" y="390984"/>
                    </a:lnTo>
                    <a:lnTo>
                      <a:pt x="1296750" y="123774"/>
                    </a:lnTo>
                    <a:cubicBezTo>
                      <a:pt x="1322278" y="110730"/>
                      <a:pt x="1331124" y="78539"/>
                      <a:pt x="1315840" y="54298"/>
                    </a:cubicBezTo>
                    <a:lnTo>
                      <a:pt x="1315840" y="54298"/>
                    </a:lnTo>
                    <a:cubicBezTo>
                      <a:pt x="1288185" y="10463"/>
                      <a:pt x="1234888" y="-9803"/>
                      <a:pt x="1185118" y="4585"/>
                    </a:cubicBezTo>
                    <a:lnTo>
                      <a:pt x="700020" y="184292"/>
                    </a:lnTo>
                    <a:cubicBezTo>
                      <a:pt x="700020" y="184292"/>
                      <a:pt x="445518" y="75628"/>
                      <a:pt x="286021" y="99533"/>
                    </a:cubicBezTo>
                    <a:cubicBezTo>
                      <a:pt x="136208" y="121927"/>
                      <a:pt x="0" y="233502"/>
                      <a:pt x="0" y="23350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9" name="Google Shape;2309;p56"/>
              <p:cNvSpPr/>
              <p:nvPr/>
            </p:nvSpPr>
            <p:spPr>
              <a:xfrm>
                <a:off x="5874472" y="4917573"/>
                <a:ext cx="915969" cy="485355"/>
              </a:xfrm>
              <a:custGeom>
                <a:rect b="b" l="l" r="r" t="t"/>
                <a:pathLst>
                  <a:path extrusionOk="0" h="485355" w="915969">
                    <a:moveTo>
                      <a:pt x="0" y="343436"/>
                    </a:moveTo>
                    <a:cubicBezTo>
                      <a:pt x="0" y="343436"/>
                      <a:pt x="109560" y="217585"/>
                      <a:pt x="243641" y="172014"/>
                    </a:cubicBezTo>
                    <a:cubicBezTo>
                      <a:pt x="375987" y="127004"/>
                      <a:pt x="400899" y="164401"/>
                      <a:pt x="508836" y="134785"/>
                    </a:cubicBezTo>
                    <a:cubicBezTo>
                      <a:pt x="548472" y="123925"/>
                      <a:pt x="679082" y="57976"/>
                      <a:pt x="764681" y="13693"/>
                    </a:cubicBezTo>
                    <a:cubicBezTo>
                      <a:pt x="811427" y="-10492"/>
                      <a:pt x="868307" y="-2095"/>
                      <a:pt x="906040" y="34575"/>
                    </a:cubicBezTo>
                    <a:lnTo>
                      <a:pt x="906040" y="34575"/>
                    </a:lnTo>
                    <a:cubicBezTo>
                      <a:pt x="920539" y="48738"/>
                      <a:pt x="918972" y="72420"/>
                      <a:pt x="902569" y="84288"/>
                    </a:cubicBezTo>
                    <a:cubicBezTo>
                      <a:pt x="831078" y="136017"/>
                      <a:pt x="649299" y="266627"/>
                      <a:pt x="488458" y="375067"/>
                    </a:cubicBezTo>
                    <a:lnTo>
                      <a:pt x="49826" y="485355"/>
                    </a:lnTo>
                    <a:lnTo>
                      <a:pt x="56" y="34338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0" name="Google Shape;2310;p56"/>
              <p:cNvSpPr/>
              <p:nvPr/>
            </p:nvSpPr>
            <p:spPr>
              <a:xfrm>
                <a:off x="6291882" y="5174990"/>
                <a:ext cx="241240" cy="168875"/>
              </a:xfrm>
              <a:custGeom>
                <a:rect b="b" l="l" r="r" t="t"/>
                <a:pathLst>
                  <a:path extrusionOk="0" h="168875" w="241240">
                    <a:moveTo>
                      <a:pt x="10921" y="168875"/>
                    </a:moveTo>
                    <a:cubicBezTo>
                      <a:pt x="7394" y="168875"/>
                      <a:pt x="3923" y="167140"/>
                      <a:pt x="1851" y="164004"/>
                    </a:cubicBezTo>
                    <a:cubicBezTo>
                      <a:pt x="-1508" y="158966"/>
                      <a:pt x="-164" y="152192"/>
                      <a:pt x="4818" y="148833"/>
                    </a:cubicBezTo>
                    <a:lnTo>
                      <a:pt x="224218" y="1876"/>
                    </a:lnTo>
                    <a:cubicBezTo>
                      <a:pt x="229257" y="-1539"/>
                      <a:pt x="236087" y="-140"/>
                      <a:pt x="239390" y="4843"/>
                    </a:cubicBezTo>
                    <a:cubicBezTo>
                      <a:pt x="242749" y="9882"/>
                      <a:pt x="241405" y="16655"/>
                      <a:pt x="236423" y="20015"/>
                    </a:cubicBezTo>
                    <a:lnTo>
                      <a:pt x="17023" y="166972"/>
                    </a:lnTo>
                    <a:cubicBezTo>
                      <a:pt x="15119" y="168259"/>
                      <a:pt x="13048" y="168819"/>
                      <a:pt x="10921" y="1688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1" name="Google Shape;2311;p56"/>
              <p:cNvSpPr/>
              <p:nvPr/>
            </p:nvSpPr>
            <p:spPr>
              <a:xfrm>
                <a:off x="4506565" y="4619985"/>
                <a:ext cx="152966" cy="259943"/>
              </a:xfrm>
              <a:custGeom>
                <a:rect b="b" l="l" r="r" t="t"/>
                <a:pathLst>
                  <a:path extrusionOk="0" h="259943" w="152966">
                    <a:moveTo>
                      <a:pt x="141977" y="259944"/>
                    </a:moveTo>
                    <a:cubicBezTo>
                      <a:pt x="139625" y="259944"/>
                      <a:pt x="137218" y="259160"/>
                      <a:pt x="135202" y="257592"/>
                    </a:cubicBezTo>
                    <a:cubicBezTo>
                      <a:pt x="59065" y="197578"/>
                      <a:pt x="9799" y="108060"/>
                      <a:pt x="58" y="12048"/>
                    </a:cubicBezTo>
                    <a:cubicBezTo>
                      <a:pt x="-558" y="6002"/>
                      <a:pt x="3809" y="627"/>
                      <a:pt x="9855" y="67"/>
                    </a:cubicBezTo>
                    <a:cubicBezTo>
                      <a:pt x="15733" y="-604"/>
                      <a:pt x="21276" y="3818"/>
                      <a:pt x="21835" y="9809"/>
                    </a:cubicBezTo>
                    <a:cubicBezTo>
                      <a:pt x="31017" y="99943"/>
                      <a:pt x="77259" y="184030"/>
                      <a:pt x="148807" y="240405"/>
                    </a:cubicBezTo>
                    <a:cubicBezTo>
                      <a:pt x="153565" y="244156"/>
                      <a:pt x="154349" y="251042"/>
                      <a:pt x="150598" y="255801"/>
                    </a:cubicBezTo>
                    <a:cubicBezTo>
                      <a:pt x="148415" y="258544"/>
                      <a:pt x="145224" y="259944"/>
                      <a:pt x="141977" y="2599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2" name="Google Shape;2312;p56"/>
              <p:cNvSpPr/>
              <p:nvPr/>
            </p:nvSpPr>
            <p:spPr>
              <a:xfrm>
                <a:off x="6132612" y="4235332"/>
                <a:ext cx="645715" cy="696548"/>
              </a:xfrm>
              <a:custGeom>
                <a:rect b="b" l="l" r="r" t="t"/>
                <a:pathLst>
                  <a:path extrusionOk="0" h="696548" w="645715">
                    <a:moveTo>
                      <a:pt x="645716" y="348274"/>
                    </a:moveTo>
                    <a:cubicBezTo>
                      <a:pt x="645716" y="540621"/>
                      <a:pt x="501167" y="696549"/>
                      <a:pt x="322858" y="696549"/>
                    </a:cubicBezTo>
                    <a:cubicBezTo>
                      <a:pt x="144548" y="696549"/>
                      <a:pt x="0" y="540621"/>
                      <a:pt x="0" y="348274"/>
                    </a:cubicBezTo>
                    <a:cubicBezTo>
                      <a:pt x="0" y="155928"/>
                      <a:pt x="144549" y="0"/>
                      <a:pt x="322858" y="0"/>
                    </a:cubicBezTo>
                    <a:cubicBezTo>
                      <a:pt x="501168" y="0"/>
                      <a:pt x="645716" y="155928"/>
                      <a:pt x="645716" y="3482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3" name="Google Shape;2313;p56"/>
              <p:cNvSpPr/>
              <p:nvPr/>
            </p:nvSpPr>
            <p:spPr>
              <a:xfrm>
                <a:off x="6383275" y="4052887"/>
                <a:ext cx="2319317" cy="816030"/>
              </a:xfrm>
              <a:custGeom>
                <a:rect b="b" l="l" r="r" t="t"/>
                <a:pathLst>
                  <a:path extrusionOk="0" h="816030" w="2319317">
                    <a:moveTo>
                      <a:pt x="698429" y="807447"/>
                    </a:moveTo>
                    <a:cubicBezTo>
                      <a:pt x="318132" y="770890"/>
                      <a:pt x="65422" y="630538"/>
                      <a:pt x="60103" y="627459"/>
                    </a:cubicBezTo>
                    <a:cubicBezTo>
                      <a:pt x="2888" y="594709"/>
                      <a:pt x="-16986" y="521818"/>
                      <a:pt x="15820" y="464547"/>
                    </a:cubicBezTo>
                    <a:cubicBezTo>
                      <a:pt x="48458" y="407499"/>
                      <a:pt x="121069" y="387401"/>
                      <a:pt x="178397" y="420096"/>
                    </a:cubicBezTo>
                    <a:lnTo>
                      <a:pt x="178397" y="420096"/>
                    </a:lnTo>
                    <a:cubicBezTo>
                      <a:pt x="217865" y="442377"/>
                      <a:pt x="1157999" y="956699"/>
                      <a:pt x="2117167" y="33361"/>
                    </a:cubicBezTo>
                    <a:cubicBezTo>
                      <a:pt x="2164697" y="-12378"/>
                      <a:pt x="2240275" y="-10867"/>
                      <a:pt x="2285958" y="36551"/>
                    </a:cubicBezTo>
                    <a:cubicBezTo>
                      <a:pt x="2331641" y="84082"/>
                      <a:pt x="2330241" y="159604"/>
                      <a:pt x="2282767" y="205342"/>
                    </a:cubicBezTo>
                    <a:cubicBezTo>
                      <a:pt x="1707031" y="759525"/>
                      <a:pt x="1123233" y="848259"/>
                      <a:pt x="698429" y="8073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4" name="Google Shape;2314;p56"/>
              <p:cNvSpPr/>
              <p:nvPr/>
            </p:nvSpPr>
            <p:spPr>
              <a:xfrm>
                <a:off x="8374496" y="3236348"/>
                <a:ext cx="933779" cy="1133065"/>
              </a:xfrm>
              <a:custGeom>
                <a:rect b="b" l="l" r="r" t="t"/>
                <a:pathLst>
                  <a:path extrusionOk="0" h="1133065" w="933779">
                    <a:moveTo>
                      <a:pt x="187303" y="1133065"/>
                    </a:moveTo>
                    <a:lnTo>
                      <a:pt x="7987" y="954701"/>
                    </a:lnTo>
                    <a:cubicBezTo>
                      <a:pt x="-1306" y="945464"/>
                      <a:pt x="-2649" y="930852"/>
                      <a:pt x="4796" y="920103"/>
                    </a:cubicBezTo>
                    <a:lnTo>
                      <a:pt x="321552" y="443291"/>
                    </a:lnTo>
                    <a:lnTo>
                      <a:pt x="844888" y="10033"/>
                    </a:lnTo>
                    <a:cubicBezTo>
                      <a:pt x="867673" y="-7378"/>
                      <a:pt x="900535" y="-1500"/>
                      <a:pt x="915819" y="22797"/>
                    </a:cubicBezTo>
                    <a:lnTo>
                      <a:pt x="915819" y="22797"/>
                    </a:lnTo>
                    <a:cubicBezTo>
                      <a:pt x="943475" y="66632"/>
                      <a:pt x="938828" y="123456"/>
                      <a:pt x="904398" y="162196"/>
                    </a:cubicBezTo>
                    <a:lnTo>
                      <a:pt x="533226" y="522563"/>
                    </a:lnTo>
                    <a:cubicBezTo>
                      <a:pt x="533226" y="522563"/>
                      <a:pt x="521638" y="799067"/>
                      <a:pt x="431392" y="932700"/>
                    </a:cubicBezTo>
                    <a:cubicBezTo>
                      <a:pt x="346633" y="1058271"/>
                      <a:pt x="187303" y="1133065"/>
                      <a:pt x="187303" y="11330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5" name="Google Shape;2315;p56"/>
              <p:cNvSpPr/>
              <p:nvPr/>
            </p:nvSpPr>
            <p:spPr>
              <a:xfrm>
                <a:off x="8455207" y="3748184"/>
                <a:ext cx="671694" cy="621229"/>
              </a:xfrm>
              <a:custGeom>
                <a:rect b="b" l="l" r="r" t="t"/>
                <a:pathLst>
                  <a:path extrusionOk="0" h="621229" w="671694">
                    <a:moveTo>
                      <a:pt x="106593" y="621230"/>
                    </a:moveTo>
                    <a:cubicBezTo>
                      <a:pt x="106593" y="621230"/>
                      <a:pt x="267378" y="576555"/>
                      <a:pt x="366245" y="475224"/>
                    </a:cubicBezTo>
                    <a:cubicBezTo>
                      <a:pt x="463881" y="375182"/>
                      <a:pt x="440872" y="336609"/>
                      <a:pt x="514098" y="251961"/>
                    </a:cubicBezTo>
                    <a:cubicBezTo>
                      <a:pt x="531061" y="232311"/>
                      <a:pt x="583574" y="189372"/>
                      <a:pt x="639334" y="145704"/>
                    </a:cubicBezTo>
                    <a:cubicBezTo>
                      <a:pt x="718383" y="83786"/>
                      <a:pt x="636255" y="-30700"/>
                      <a:pt x="567339" y="7705"/>
                    </a:cubicBezTo>
                    <a:cubicBezTo>
                      <a:pt x="482132" y="55179"/>
                      <a:pt x="380857" y="112450"/>
                      <a:pt x="288484" y="166866"/>
                    </a:cubicBezTo>
                    <a:lnTo>
                      <a:pt x="0" y="515141"/>
                    </a:lnTo>
                    <a:lnTo>
                      <a:pt x="106649" y="6212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6" name="Google Shape;2316;p56"/>
              <p:cNvSpPr/>
              <p:nvPr/>
            </p:nvSpPr>
            <p:spPr>
              <a:xfrm>
                <a:off x="8670505" y="3806221"/>
                <a:ext cx="248988" cy="156638"/>
              </a:xfrm>
              <a:custGeom>
                <a:rect b="b" l="l" r="r" t="t"/>
                <a:pathLst>
                  <a:path extrusionOk="0" h="156638" w="248988">
                    <a:moveTo>
                      <a:pt x="10931" y="156639"/>
                    </a:moveTo>
                    <a:cubicBezTo>
                      <a:pt x="7237" y="156639"/>
                      <a:pt x="3598" y="154735"/>
                      <a:pt x="1526" y="151264"/>
                    </a:cubicBezTo>
                    <a:cubicBezTo>
                      <a:pt x="-1553" y="146058"/>
                      <a:pt x="183" y="139340"/>
                      <a:pt x="5333" y="136260"/>
                    </a:cubicBezTo>
                    <a:lnTo>
                      <a:pt x="232459" y="1564"/>
                    </a:lnTo>
                    <a:cubicBezTo>
                      <a:pt x="237610" y="-1571"/>
                      <a:pt x="244327" y="164"/>
                      <a:pt x="247462" y="5371"/>
                    </a:cubicBezTo>
                    <a:cubicBezTo>
                      <a:pt x="250542" y="10577"/>
                      <a:pt x="248806" y="17295"/>
                      <a:pt x="243656" y="20374"/>
                    </a:cubicBezTo>
                    <a:lnTo>
                      <a:pt x="16530" y="155071"/>
                    </a:lnTo>
                    <a:cubicBezTo>
                      <a:pt x="14794" y="156135"/>
                      <a:pt x="12835" y="156639"/>
                      <a:pt x="10931" y="1566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7" name="Google Shape;2317;p56"/>
              <p:cNvSpPr/>
              <p:nvPr/>
            </p:nvSpPr>
            <p:spPr>
              <a:xfrm>
                <a:off x="3393891" y="0"/>
                <a:ext cx="847611" cy="1127829"/>
              </a:xfrm>
              <a:custGeom>
                <a:rect b="b" l="l" r="r" t="t"/>
                <a:pathLst>
                  <a:path extrusionOk="0" h="1127829" w="847611">
                    <a:moveTo>
                      <a:pt x="235243" y="0"/>
                    </a:moveTo>
                    <a:lnTo>
                      <a:pt x="0" y="335118"/>
                    </a:lnTo>
                    <a:lnTo>
                      <a:pt x="335958" y="861141"/>
                    </a:lnTo>
                    <a:lnTo>
                      <a:pt x="461809" y="681881"/>
                    </a:lnTo>
                    <a:lnTo>
                      <a:pt x="821001" y="1122249"/>
                    </a:lnTo>
                    <a:cubicBezTo>
                      <a:pt x="831470" y="1135069"/>
                      <a:pt x="851904" y="1123872"/>
                      <a:pt x="846809" y="1108141"/>
                    </a:cubicBezTo>
                    <a:lnTo>
                      <a:pt x="566779" y="250583"/>
                    </a:lnTo>
                    <a:lnTo>
                      <a:pt x="455315" y="409409"/>
                    </a:lnTo>
                    <a:lnTo>
                      <a:pt x="235243"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8" name="Google Shape;2318;p56"/>
              <p:cNvSpPr/>
              <p:nvPr/>
            </p:nvSpPr>
            <p:spPr>
              <a:xfrm>
                <a:off x="2885336" y="662398"/>
                <a:ext cx="831720" cy="731448"/>
              </a:xfrm>
              <a:custGeom>
                <a:rect b="b" l="l" r="r" t="t"/>
                <a:pathLst>
                  <a:path extrusionOk="0" h="731448" w="831720">
                    <a:moveTo>
                      <a:pt x="105361" y="112"/>
                    </a:moveTo>
                    <a:lnTo>
                      <a:pt x="0" y="315188"/>
                    </a:lnTo>
                    <a:lnTo>
                      <a:pt x="383040" y="646500"/>
                    </a:lnTo>
                    <a:lnTo>
                      <a:pt x="439416" y="477933"/>
                    </a:lnTo>
                    <a:lnTo>
                      <a:pt x="808236" y="728740"/>
                    </a:lnTo>
                    <a:cubicBezTo>
                      <a:pt x="821896" y="738033"/>
                      <a:pt x="838355" y="721518"/>
                      <a:pt x="828950" y="707858"/>
                    </a:cubicBezTo>
                    <a:lnTo>
                      <a:pt x="421221" y="118181"/>
                    </a:lnTo>
                    <a:lnTo>
                      <a:pt x="371284" y="267490"/>
                    </a:lnTo>
                    <a:lnTo>
                      <a:pt x="105361"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19" name="Google Shape;2319;p56"/>
            <p:cNvGrpSpPr/>
            <p:nvPr/>
          </p:nvGrpSpPr>
          <p:grpSpPr>
            <a:xfrm>
              <a:off x="8232827" y="2340638"/>
              <a:ext cx="669347" cy="1034986"/>
              <a:chOff x="3738665" y="1200367"/>
              <a:chExt cx="1441627" cy="2229132"/>
            </a:xfrm>
          </p:grpSpPr>
          <p:sp>
            <p:nvSpPr>
              <p:cNvPr id="2320" name="Google Shape;2320;p56"/>
              <p:cNvSpPr/>
              <p:nvPr/>
            </p:nvSpPr>
            <p:spPr>
              <a:xfrm>
                <a:off x="3738665" y="1200367"/>
                <a:ext cx="1441627" cy="2229132"/>
              </a:xfrm>
              <a:custGeom>
                <a:rect b="b" l="l" r="r" t="t"/>
                <a:pathLst>
                  <a:path extrusionOk="0" h="717917" w="464292">
                    <a:moveTo>
                      <a:pt x="459592" y="0"/>
                    </a:moveTo>
                    <a:cubicBezTo>
                      <a:pt x="462188" y="0"/>
                      <a:pt x="464293" y="2105"/>
                      <a:pt x="464293" y="4701"/>
                    </a:cubicBezTo>
                    <a:lnTo>
                      <a:pt x="464293" y="713217"/>
                    </a:lnTo>
                    <a:cubicBezTo>
                      <a:pt x="464293" y="715813"/>
                      <a:pt x="462188" y="717918"/>
                      <a:pt x="459592" y="717918"/>
                    </a:cubicBezTo>
                    <a:lnTo>
                      <a:pt x="4701" y="717918"/>
                    </a:lnTo>
                    <a:cubicBezTo>
                      <a:pt x="2104" y="717918"/>
                      <a:pt x="0" y="715813"/>
                      <a:pt x="0" y="713217"/>
                    </a:cubicBezTo>
                    <a:lnTo>
                      <a:pt x="0" y="4701"/>
                    </a:lnTo>
                    <a:cubicBezTo>
                      <a:pt x="0" y="2105"/>
                      <a:pt x="2104" y="0"/>
                      <a:pt x="4701" y="0"/>
                    </a:cubicBez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1" name="Google Shape;2321;p56"/>
              <p:cNvSpPr/>
              <p:nvPr/>
            </p:nvSpPr>
            <p:spPr>
              <a:xfrm>
                <a:off x="3738665" y="1200367"/>
                <a:ext cx="1441627" cy="315549"/>
              </a:xfrm>
              <a:custGeom>
                <a:rect b="b" l="l" r="r" t="t"/>
                <a:pathLst>
                  <a:path extrusionOk="0" h="101626" w="464292">
                    <a:moveTo>
                      <a:pt x="4714" y="0"/>
                    </a:moveTo>
                    <a:lnTo>
                      <a:pt x="459579" y="0"/>
                    </a:lnTo>
                    <a:cubicBezTo>
                      <a:pt x="462176" y="0"/>
                      <a:pt x="464293" y="2117"/>
                      <a:pt x="464293" y="4714"/>
                    </a:cubicBezTo>
                    <a:lnTo>
                      <a:pt x="464293" y="101627"/>
                    </a:lnTo>
                    <a:lnTo>
                      <a:pt x="0" y="101627"/>
                    </a:lnTo>
                    <a:lnTo>
                      <a:pt x="0" y="4714"/>
                    </a:lnTo>
                    <a:cubicBezTo>
                      <a:pt x="0" y="2117"/>
                      <a:pt x="2117" y="0"/>
                      <a:pt x="471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2" name="Google Shape;2322;p56"/>
              <p:cNvSpPr/>
              <p:nvPr/>
            </p:nvSpPr>
            <p:spPr>
              <a:xfrm>
                <a:off x="3859468" y="1278346"/>
                <a:ext cx="159588" cy="159588"/>
              </a:xfrm>
              <a:custGeom>
                <a:rect b="b" l="l" r="r" t="t"/>
                <a:pathLst>
                  <a:path extrusionOk="0" h="51397" w="51397">
                    <a:moveTo>
                      <a:pt x="51398" y="25699"/>
                    </a:moveTo>
                    <a:cubicBezTo>
                      <a:pt x="51398" y="39892"/>
                      <a:pt x="39892" y="51398"/>
                      <a:pt x="25699" y="51398"/>
                    </a:cubicBezTo>
                    <a:cubicBezTo>
                      <a:pt x="11506" y="51398"/>
                      <a:pt x="0" y="39892"/>
                      <a:pt x="0" y="25699"/>
                    </a:cubicBezTo>
                    <a:cubicBezTo>
                      <a:pt x="0" y="11506"/>
                      <a:pt x="11506" y="0"/>
                      <a:pt x="25699" y="0"/>
                    </a:cubicBezTo>
                    <a:cubicBezTo>
                      <a:pt x="39892" y="0"/>
                      <a:pt x="51398" y="11506"/>
                      <a:pt x="51398" y="2569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3" name="Google Shape;2323;p56"/>
              <p:cNvSpPr/>
              <p:nvPr/>
            </p:nvSpPr>
            <p:spPr>
              <a:xfrm>
                <a:off x="4113165" y="1278346"/>
                <a:ext cx="159588" cy="159588"/>
              </a:xfrm>
              <a:custGeom>
                <a:rect b="b" l="l" r="r" t="t"/>
                <a:pathLst>
                  <a:path extrusionOk="0" h="51397" w="51397">
                    <a:moveTo>
                      <a:pt x="0" y="25699"/>
                    </a:moveTo>
                    <a:cubicBezTo>
                      <a:pt x="0" y="11505"/>
                      <a:pt x="11506" y="0"/>
                      <a:pt x="25699" y="0"/>
                    </a:cubicBezTo>
                    <a:cubicBezTo>
                      <a:pt x="39893" y="0"/>
                      <a:pt x="51398" y="11505"/>
                      <a:pt x="51398" y="25699"/>
                    </a:cubicBezTo>
                    <a:cubicBezTo>
                      <a:pt x="51398" y="39892"/>
                      <a:pt x="39893" y="51398"/>
                      <a:pt x="25699" y="51398"/>
                    </a:cubicBezTo>
                    <a:cubicBezTo>
                      <a:pt x="11506" y="51398"/>
                      <a:pt x="0" y="39892"/>
                      <a:pt x="0" y="2569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4" name="Google Shape;2324;p56"/>
              <p:cNvSpPr/>
              <p:nvPr/>
            </p:nvSpPr>
            <p:spPr>
              <a:xfrm>
                <a:off x="3859468" y="1694294"/>
                <a:ext cx="222166" cy="222166"/>
              </a:xfrm>
              <a:custGeom>
                <a:rect b="b" l="l" r="r" t="t"/>
                <a:pathLst>
                  <a:path extrusionOk="0" h="71551" w="71551">
                    <a:moveTo>
                      <a:pt x="0" y="35776"/>
                    </a:moveTo>
                    <a:cubicBezTo>
                      <a:pt x="0" y="16011"/>
                      <a:pt x="16025" y="0"/>
                      <a:pt x="35776" y="0"/>
                    </a:cubicBezTo>
                    <a:cubicBezTo>
                      <a:pt x="55527" y="0"/>
                      <a:pt x="71552" y="16011"/>
                      <a:pt x="71552" y="35776"/>
                    </a:cubicBezTo>
                    <a:cubicBezTo>
                      <a:pt x="71552" y="55540"/>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5" name="Google Shape;2325;p56"/>
              <p:cNvSpPr/>
              <p:nvPr/>
            </p:nvSpPr>
            <p:spPr>
              <a:xfrm>
                <a:off x="3881765" y="1690305"/>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6" name="Google Shape;2326;p56"/>
              <p:cNvSpPr/>
              <p:nvPr/>
            </p:nvSpPr>
            <p:spPr>
              <a:xfrm>
                <a:off x="4208523" y="1789615"/>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7" name="Google Shape;2327;p56"/>
              <p:cNvSpPr/>
              <p:nvPr/>
            </p:nvSpPr>
            <p:spPr>
              <a:xfrm>
                <a:off x="3859468" y="2073592"/>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8" name="Google Shape;2328;p56"/>
              <p:cNvSpPr/>
              <p:nvPr/>
            </p:nvSpPr>
            <p:spPr>
              <a:xfrm>
                <a:off x="3881765" y="2069602"/>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9" name="Google Shape;2329;p56"/>
              <p:cNvSpPr/>
              <p:nvPr/>
            </p:nvSpPr>
            <p:spPr>
              <a:xfrm>
                <a:off x="4208523" y="2168912"/>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0" name="Google Shape;2330;p56"/>
              <p:cNvSpPr/>
              <p:nvPr/>
            </p:nvSpPr>
            <p:spPr>
              <a:xfrm>
                <a:off x="3859468" y="24529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1" name="Google Shape;2331;p56"/>
              <p:cNvSpPr/>
              <p:nvPr/>
            </p:nvSpPr>
            <p:spPr>
              <a:xfrm>
                <a:off x="3881765" y="2448940"/>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2" name="Google Shape;2332;p56"/>
              <p:cNvSpPr/>
              <p:nvPr/>
            </p:nvSpPr>
            <p:spPr>
              <a:xfrm>
                <a:off x="4208523" y="2548210"/>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3" name="Google Shape;2333;p56"/>
              <p:cNvSpPr/>
              <p:nvPr/>
            </p:nvSpPr>
            <p:spPr>
              <a:xfrm>
                <a:off x="3859468" y="28322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40"/>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4" name="Google Shape;2334;p56"/>
              <p:cNvSpPr/>
              <p:nvPr/>
            </p:nvSpPr>
            <p:spPr>
              <a:xfrm>
                <a:off x="3881765" y="2828278"/>
                <a:ext cx="253899" cy="170837"/>
              </a:xfrm>
              <a:custGeom>
                <a:rect b="b" l="l" r="r" t="t"/>
                <a:pathLst>
                  <a:path extrusionOk="0" h="55020" w="81771">
                    <a:moveTo>
                      <a:pt x="28413" y="55021"/>
                    </a:moveTo>
                    <a:cubicBezTo>
                      <a:pt x="26751" y="55021"/>
                      <a:pt x="25076" y="54371"/>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5" name="Google Shape;2335;p56"/>
              <p:cNvSpPr/>
              <p:nvPr/>
            </p:nvSpPr>
            <p:spPr>
              <a:xfrm>
                <a:off x="4208523" y="2927548"/>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9" name="Shape 2339"/>
        <p:cNvGrpSpPr/>
        <p:nvPr/>
      </p:nvGrpSpPr>
      <p:grpSpPr>
        <a:xfrm>
          <a:off x="0" y="0"/>
          <a:ext cx="0" cy="0"/>
          <a:chOff x="0" y="0"/>
          <a:chExt cx="0" cy="0"/>
        </a:xfrm>
      </p:grpSpPr>
      <p:sp>
        <p:nvSpPr>
          <p:cNvPr id="2340" name="Google Shape;2340;p57"/>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a:t>
            </a:r>
            <a:r>
              <a:rPr lang="en" sz="3000"/>
              <a:t>. GridSesarch for Lasso</a:t>
            </a:r>
            <a:endParaRPr/>
          </a:p>
        </p:txBody>
      </p:sp>
      <p:sp>
        <p:nvSpPr>
          <p:cNvPr id="2341" name="Google Shape;2341;p57"/>
          <p:cNvSpPr txBox="1"/>
          <p:nvPr>
            <p:ph idx="4294967295" type="subTitle"/>
          </p:nvPr>
        </p:nvSpPr>
        <p:spPr>
          <a:xfrm>
            <a:off x="722375" y="1448100"/>
            <a:ext cx="7819200" cy="27846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Char char="-"/>
            </a:pPr>
            <a:r>
              <a:rPr lang="en" sz="1400"/>
              <a:t>For Hyperparameter Tuning, we used Grid Search for Lasso to systematically evaluate all possible combinations of hyperparameters.</a:t>
            </a:r>
            <a:br>
              <a:rPr lang="en" sz="1400"/>
            </a:br>
            <a:endParaRPr sz="1400"/>
          </a:p>
          <a:p>
            <a:pPr indent="-317500" lvl="0" marL="457200" rtl="0" algn="l">
              <a:lnSpc>
                <a:spcPct val="115000"/>
              </a:lnSpc>
              <a:spcBef>
                <a:spcPts val="0"/>
              </a:spcBef>
              <a:spcAft>
                <a:spcPts val="0"/>
              </a:spcAft>
              <a:buSzPts val="1400"/>
              <a:buChar char="-"/>
            </a:pPr>
            <a:r>
              <a:rPr lang="en" sz="1400"/>
              <a:t>It works by exhaustively searching over a predefined grid of hyperparameter values. Each combination is evaluated using time-series cross-validation, and the one with the best performance is selected.</a:t>
            </a:r>
            <a:br>
              <a:rPr lang="en" sz="1400"/>
            </a:br>
            <a:endParaRPr sz="1400"/>
          </a:p>
          <a:p>
            <a:pPr indent="-317500" lvl="0" marL="457200" rtl="0" algn="l">
              <a:lnSpc>
                <a:spcPct val="115000"/>
              </a:lnSpc>
              <a:spcBef>
                <a:spcPts val="0"/>
              </a:spcBef>
              <a:spcAft>
                <a:spcPts val="0"/>
              </a:spcAft>
              <a:buSzPts val="1400"/>
              <a:buChar char="-"/>
            </a:pPr>
            <a:r>
              <a:rPr lang="en" sz="1400"/>
              <a:t>This resulted in the optimal hyperparameters, as shown below:</a:t>
            </a:r>
            <a:br>
              <a:rPr lang="en" sz="1400"/>
            </a:br>
            <a:r>
              <a:rPr lang="en" sz="1400"/>
              <a:t>Best Hyperparameter: {'alpha': 0.001}</a:t>
            </a:r>
            <a:endParaRPr sz="1400"/>
          </a:p>
          <a:p>
            <a:pPr indent="0" lvl="0" marL="457200" rtl="0" algn="l">
              <a:spcBef>
                <a:spcPts val="1200"/>
              </a:spcBef>
              <a:spcAft>
                <a:spcPts val="0"/>
              </a:spcAft>
              <a:buNone/>
            </a:pPr>
            <a:r>
              <a:t/>
            </a: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5" name="Shape 2345"/>
        <p:cNvGrpSpPr/>
        <p:nvPr/>
      </p:nvGrpSpPr>
      <p:grpSpPr>
        <a:xfrm>
          <a:off x="0" y="0"/>
          <a:ext cx="0" cy="0"/>
          <a:chOff x="0" y="0"/>
          <a:chExt cx="0" cy="0"/>
        </a:xfrm>
      </p:grpSpPr>
      <p:sp>
        <p:nvSpPr>
          <p:cNvPr id="2346" name="Google Shape;2346;p58"/>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a:t>
            </a:r>
            <a:r>
              <a:rPr lang="en" sz="3000"/>
              <a:t>. Randomized search for XGBoost</a:t>
            </a:r>
            <a:endParaRPr/>
          </a:p>
        </p:txBody>
      </p:sp>
      <p:sp>
        <p:nvSpPr>
          <p:cNvPr id="2347" name="Google Shape;2347;p58"/>
          <p:cNvSpPr txBox="1"/>
          <p:nvPr>
            <p:ph idx="4294967295" type="subTitle"/>
          </p:nvPr>
        </p:nvSpPr>
        <p:spPr>
          <a:xfrm>
            <a:off x="722375" y="1448100"/>
            <a:ext cx="7819200" cy="25860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For </a:t>
            </a:r>
            <a:r>
              <a:rPr lang="en" sz="1400"/>
              <a:t>Hyperparameter Tuning, w</a:t>
            </a:r>
            <a:r>
              <a:rPr lang="en" sz="1400"/>
              <a:t>e did </a:t>
            </a:r>
            <a:r>
              <a:rPr lang="en" sz="1400"/>
              <a:t>Randomized Search for XGBoost as it was less computationally expensive.</a:t>
            </a:r>
            <a:endParaRPr sz="1400"/>
          </a:p>
          <a:p>
            <a:pPr indent="0" lvl="0" marL="457200" rtl="0" algn="l">
              <a:spcBef>
                <a:spcPts val="0"/>
              </a:spcBef>
              <a:spcAft>
                <a:spcPts val="0"/>
              </a:spcAft>
              <a:buNone/>
            </a:pPr>
            <a:r>
              <a:t/>
            </a:r>
            <a:endParaRPr sz="1400"/>
          </a:p>
          <a:p>
            <a:pPr indent="-330200" lvl="0" marL="457200" rtl="0" algn="l">
              <a:spcBef>
                <a:spcPts val="0"/>
              </a:spcBef>
              <a:spcAft>
                <a:spcPts val="0"/>
              </a:spcAft>
              <a:buClr>
                <a:srgbClr val="000000"/>
              </a:buClr>
              <a:buSzPts val="1600"/>
              <a:buFont typeface="Arial"/>
              <a:buChar char="-"/>
            </a:pPr>
            <a:r>
              <a:rPr lang="en" sz="1400"/>
              <a:t>It works by randomly sampling a fixed number of hyperparameter combinations from a defined search space. Each combination is evaluated using cross-validation and the one with the best performance is selected.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This </a:t>
            </a:r>
            <a:r>
              <a:rPr lang="en" sz="1400"/>
              <a:t>resulted</a:t>
            </a:r>
            <a:r>
              <a:rPr lang="en" sz="1400"/>
              <a:t> in the optimal hyperparameters, as shown below:</a:t>
            </a:r>
            <a:endParaRPr sz="1400"/>
          </a:p>
          <a:p>
            <a:pPr indent="0" lvl="0" marL="457200" rtl="0" algn="l">
              <a:spcBef>
                <a:spcPts val="0"/>
              </a:spcBef>
              <a:spcAft>
                <a:spcPts val="0"/>
              </a:spcAft>
              <a:buNone/>
            </a:pPr>
            <a:r>
              <a:rPr lang="en" sz="1400"/>
              <a:t>Best Hyperparameters: {'subsample': 0.8, 'reg_lambda': 2, 'reg_alpha': 0.01, 'n_estimators': 200, 'min_child_weight': 1, 'max_depth': 5, 'learning_rate': 0.2, 'gamma': 0, 'colsample_bytree': 1.0}</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59"/>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a:t>
            </a:r>
            <a:r>
              <a:rPr lang="en" sz="3000"/>
              <a:t>. GridSearch for LSTM</a:t>
            </a:r>
            <a:endParaRPr/>
          </a:p>
        </p:txBody>
      </p:sp>
      <p:sp>
        <p:nvSpPr>
          <p:cNvPr id="2353" name="Google Shape;2353;p59"/>
          <p:cNvSpPr txBox="1"/>
          <p:nvPr>
            <p:ph idx="4294967295" type="subTitle"/>
          </p:nvPr>
        </p:nvSpPr>
        <p:spPr>
          <a:xfrm>
            <a:off x="781357" y="1191275"/>
            <a:ext cx="7581300" cy="3250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Used Keras Tuner with RandomSearch to optimise the LSTM model tuning </a:t>
            </a:r>
            <a:r>
              <a:rPr lang="en" sz="1400"/>
              <a:t>parameters such as LSTM units, Dropout rates and Learning rates.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Designed to efficiently optimise hyperparameters specific to neural networks.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Simplifies the tuning of complex architectures like LSTMs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Achieved optimised results with the tuned LSTM model</a:t>
            </a: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7" name="Shape 2357"/>
        <p:cNvGrpSpPr/>
        <p:nvPr/>
      </p:nvGrpSpPr>
      <p:grpSpPr>
        <a:xfrm>
          <a:off x="0" y="0"/>
          <a:ext cx="0" cy="0"/>
          <a:chOff x="0" y="0"/>
          <a:chExt cx="0" cy="0"/>
        </a:xfrm>
      </p:grpSpPr>
      <p:sp>
        <p:nvSpPr>
          <p:cNvPr id="2358" name="Google Shape;2358;p60"/>
          <p:cNvSpPr txBox="1"/>
          <p:nvPr>
            <p:ph type="title"/>
          </p:nvPr>
        </p:nvSpPr>
        <p:spPr>
          <a:xfrm>
            <a:off x="822000" y="2418350"/>
            <a:ext cx="4401300" cy="1508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4300"/>
              <a:t>Evaluation + Results</a:t>
            </a:r>
            <a:endParaRPr sz="4300"/>
          </a:p>
        </p:txBody>
      </p:sp>
      <p:sp>
        <p:nvSpPr>
          <p:cNvPr id="2359" name="Google Shape;2359;p60"/>
          <p:cNvSpPr txBox="1"/>
          <p:nvPr>
            <p:ph idx="2" type="title"/>
          </p:nvPr>
        </p:nvSpPr>
        <p:spPr>
          <a:xfrm>
            <a:off x="2100900" y="1234125"/>
            <a:ext cx="1352700" cy="109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2360" name="Google Shape;2360;p60"/>
          <p:cNvGrpSpPr/>
          <p:nvPr/>
        </p:nvGrpSpPr>
        <p:grpSpPr>
          <a:xfrm>
            <a:off x="4991726" y="490345"/>
            <a:ext cx="3910448" cy="4162806"/>
            <a:chOff x="4991726" y="490345"/>
            <a:chExt cx="3910448" cy="4162806"/>
          </a:xfrm>
        </p:grpSpPr>
        <p:grpSp>
          <p:nvGrpSpPr>
            <p:cNvPr id="2361" name="Google Shape;2361;p60"/>
            <p:cNvGrpSpPr/>
            <p:nvPr/>
          </p:nvGrpSpPr>
          <p:grpSpPr>
            <a:xfrm>
              <a:off x="8137472" y="1299402"/>
              <a:ext cx="229881" cy="328772"/>
              <a:chOff x="2930547" y="1699106"/>
              <a:chExt cx="866823" cy="1239715"/>
            </a:xfrm>
          </p:grpSpPr>
          <p:sp>
            <p:nvSpPr>
              <p:cNvPr id="2362" name="Google Shape;2362;p60"/>
              <p:cNvSpPr/>
              <p:nvPr/>
            </p:nvSpPr>
            <p:spPr>
              <a:xfrm>
                <a:off x="3208030" y="2162535"/>
                <a:ext cx="567531" cy="776286"/>
              </a:xfrm>
              <a:custGeom>
                <a:rect b="b" l="l" r="r" t="t"/>
                <a:pathLst>
                  <a:path extrusionOk="0" h="192269" w="140565">
                    <a:moveTo>
                      <a:pt x="139391" y="165122"/>
                    </a:moveTo>
                    <a:cubicBezTo>
                      <a:pt x="142469" y="173744"/>
                      <a:pt x="139391" y="183652"/>
                      <a:pt x="131431" y="188912"/>
                    </a:cubicBezTo>
                    <a:cubicBezTo>
                      <a:pt x="122055" y="195093"/>
                      <a:pt x="109459" y="192496"/>
                      <a:pt x="103278" y="183133"/>
                    </a:cubicBezTo>
                    <a:lnTo>
                      <a:pt x="3352" y="31511"/>
                    </a:lnTo>
                    <a:cubicBezTo>
                      <a:pt x="-2816" y="22109"/>
                      <a:pt x="-232" y="9539"/>
                      <a:pt x="9131" y="3358"/>
                    </a:cubicBezTo>
                    <a:cubicBezTo>
                      <a:pt x="18507" y="-2823"/>
                      <a:pt x="31103" y="-226"/>
                      <a:pt x="37284" y="9137"/>
                    </a:cubicBezTo>
                    <a:lnTo>
                      <a:pt x="137210" y="160758"/>
                    </a:lnTo>
                    <a:cubicBezTo>
                      <a:pt x="138131" y="162161"/>
                      <a:pt x="138859" y="163615"/>
                      <a:pt x="139391" y="16512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3" name="Google Shape;2363;p60"/>
              <p:cNvSpPr/>
              <p:nvPr/>
            </p:nvSpPr>
            <p:spPr>
              <a:xfrm>
                <a:off x="2930547" y="1699106"/>
                <a:ext cx="866823" cy="1024899"/>
              </a:xfrm>
              <a:custGeom>
                <a:rect b="b" l="l" r="r" t="t"/>
                <a:pathLst>
                  <a:path extrusionOk="0" h="253845" w="214693">
                    <a:moveTo>
                      <a:pt x="214694" y="143389"/>
                    </a:moveTo>
                    <a:lnTo>
                      <a:pt x="107444" y="163023"/>
                    </a:lnTo>
                    <a:lnTo>
                      <a:pt x="47125" y="253846"/>
                    </a:lnTo>
                    <a:lnTo>
                      <a:pt x="0" y="0"/>
                    </a:lnTo>
                    <a:lnTo>
                      <a:pt x="214694" y="14338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64" name="Google Shape;2364;p60"/>
            <p:cNvGrpSpPr/>
            <p:nvPr/>
          </p:nvGrpSpPr>
          <p:grpSpPr>
            <a:xfrm>
              <a:off x="7728099" y="490345"/>
              <a:ext cx="574686" cy="518207"/>
              <a:chOff x="922021" y="1347762"/>
              <a:chExt cx="766759" cy="691311"/>
            </a:xfrm>
          </p:grpSpPr>
          <p:sp>
            <p:nvSpPr>
              <p:cNvPr id="2365" name="Google Shape;2365;p60"/>
              <p:cNvSpPr/>
              <p:nvPr/>
            </p:nvSpPr>
            <p:spPr>
              <a:xfrm>
                <a:off x="922021" y="1495511"/>
                <a:ext cx="766759" cy="543562"/>
              </a:xfrm>
              <a:custGeom>
                <a:rect b="b" l="l" r="r" t="t"/>
                <a:pathLst>
                  <a:path extrusionOk="0" h="295816" w="417284">
                    <a:moveTo>
                      <a:pt x="147908" y="295816"/>
                    </a:moveTo>
                    <a:lnTo>
                      <a:pt x="269376" y="295816"/>
                    </a:lnTo>
                    <a:cubicBezTo>
                      <a:pt x="351060" y="295816"/>
                      <a:pt x="417284" y="229592"/>
                      <a:pt x="417284" y="147908"/>
                    </a:cubicBezTo>
                    <a:lnTo>
                      <a:pt x="417284" y="147908"/>
                    </a:lnTo>
                    <a:cubicBezTo>
                      <a:pt x="417284" y="66225"/>
                      <a:pt x="351060" y="0"/>
                      <a:pt x="269376" y="0"/>
                    </a:cubicBezTo>
                    <a:lnTo>
                      <a:pt x="147908" y="0"/>
                    </a:lnTo>
                    <a:cubicBezTo>
                      <a:pt x="66225" y="-10"/>
                      <a:pt x="0" y="66215"/>
                      <a:pt x="0" y="147908"/>
                    </a:cubicBezTo>
                    <a:lnTo>
                      <a:pt x="0" y="147908"/>
                    </a:lnTo>
                    <a:cubicBezTo>
                      <a:pt x="0" y="229592"/>
                      <a:pt x="66225" y="295816"/>
                      <a:pt x="147908"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366" name="Google Shape;2366;p60"/>
              <p:cNvGrpSpPr/>
              <p:nvPr/>
            </p:nvGrpSpPr>
            <p:grpSpPr>
              <a:xfrm>
                <a:off x="1050837" y="1627096"/>
                <a:ext cx="505951" cy="284127"/>
                <a:chOff x="1050837" y="1627096"/>
                <a:chExt cx="505951" cy="284127"/>
              </a:xfrm>
            </p:grpSpPr>
            <p:sp>
              <p:nvSpPr>
                <p:cNvPr id="2367" name="Google Shape;2367;p60"/>
                <p:cNvSpPr/>
                <p:nvPr/>
              </p:nvSpPr>
              <p:spPr>
                <a:xfrm>
                  <a:off x="1072933" y="1680401"/>
                  <a:ext cx="413572" cy="209379"/>
                </a:xfrm>
                <a:custGeom>
                  <a:rect b="b" l="l" r="r" t="t"/>
                  <a:pathLst>
                    <a:path extrusionOk="0" h="113948" w="225073">
                      <a:moveTo>
                        <a:pt x="0" y="84955"/>
                      </a:moveTo>
                      <a:cubicBezTo>
                        <a:pt x="0" y="84955"/>
                        <a:pt x="8976" y="100284"/>
                        <a:pt x="29612" y="94619"/>
                      </a:cubicBezTo>
                      <a:cubicBezTo>
                        <a:pt x="58355" y="86730"/>
                        <a:pt x="39027" y="0"/>
                        <a:pt x="64838" y="0"/>
                      </a:cubicBezTo>
                      <a:cubicBezTo>
                        <a:pt x="90650" y="0"/>
                        <a:pt x="80227" y="71730"/>
                        <a:pt x="103526" y="71730"/>
                      </a:cubicBezTo>
                      <a:cubicBezTo>
                        <a:pt x="129307" y="71730"/>
                        <a:pt x="111255" y="0"/>
                        <a:pt x="144956" y="0"/>
                      </a:cubicBezTo>
                      <a:cubicBezTo>
                        <a:pt x="178657" y="0"/>
                        <a:pt x="158311" y="89533"/>
                        <a:pt x="185778" y="89533"/>
                      </a:cubicBezTo>
                      <a:cubicBezTo>
                        <a:pt x="213245" y="89533"/>
                        <a:pt x="200788" y="5595"/>
                        <a:pt x="225074" y="5595"/>
                      </a:cubicBezTo>
                      <a:lnTo>
                        <a:pt x="225074" y="113948"/>
                      </a:lnTo>
                      <a:lnTo>
                        <a:pt x="0" y="113948"/>
                      </a:lnTo>
                      <a:lnTo>
                        <a:pt x="0" y="84955"/>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8" name="Google Shape;2368;p60"/>
                <p:cNvSpPr/>
                <p:nvPr/>
              </p:nvSpPr>
              <p:spPr>
                <a:xfrm>
                  <a:off x="11885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9" name="Google Shape;2369;p60"/>
                <p:cNvSpPr/>
                <p:nvPr/>
              </p:nvSpPr>
              <p:spPr>
                <a:xfrm>
                  <a:off x="13358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0" name="Google Shape;2370;p60"/>
                <p:cNvSpPr/>
                <p:nvPr/>
              </p:nvSpPr>
              <p:spPr>
                <a:xfrm>
                  <a:off x="1483166" y="1654455"/>
                  <a:ext cx="7183" cy="238903"/>
                </a:xfrm>
                <a:custGeom>
                  <a:rect b="b" l="l" r="r" t="t"/>
                  <a:pathLst>
                    <a:path extrusionOk="0" h="130015" w="3909">
                      <a:moveTo>
                        <a:pt x="1955" y="130016"/>
                      </a:moveTo>
                      <a:cubicBezTo>
                        <a:pt x="878" y="130016"/>
                        <a:pt x="0" y="129148"/>
                        <a:pt x="0" y="128061"/>
                      </a:cubicBezTo>
                      <a:lnTo>
                        <a:pt x="0" y="1955"/>
                      </a:lnTo>
                      <a:cubicBezTo>
                        <a:pt x="0" y="878"/>
                        <a:pt x="878" y="0"/>
                        <a:pt x="1955" y="0"/>
                      </a:cubicBezTo>
                      <a:cubicBezTo>
                        <a:pt x="303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1" name="Google Shape;2371;p60"/>
                <p:cNvSpPr/>
                <p:nvPr/>
              </p:nvSpPr>
              <p:spPr>
                <a:xfrm>
                  <a:off x="1069338" y="1649228"/>
                  <a:ext cx="7183" cy="261994"/>
                </a:xfrm>
                <a:custGeom>
                  <a:rect b="b" l="l" r="r" t="t"/>
                  <a:pathLst>
                    <a:path extrusionOk="0" h="142582" w="3909">
                      <a:moveTo>
                        <a:pt x="1955" y="142582"/>
                      </a:moveTo>
                      <a:cubicBezTo>
                        <a:pt x="878" y="142582"/>
                        <a:pt x="0" y="141715"/>
                        <a:pt x="0" y="140627"/>
                      </a:cubicBezTo>
                      <a:lnTo>
                        <a:pt x="0" y="1955"/>
                      </a:lnTo>
                      <a:cubicBezTo>
                        <a:pt x="0" y="878"/>
                        <a:pt x="868" y="0"/>
                        <a:pt x="1955" y="0"/>
                      </a:cubicBezTo>
                      <a:cubicBezTo>
                        <a:pt x="3042" y="0"/>
                        <a:pt x="3910" y="868"/>
                        <a:pt x="3910" y="1955"/>
                      </a:cubicBezTo>
                      <a:lnTo>
                        <a:pt x="3910" y="140627"/>
                      </a:lnTo>
                      <a:cubicBezTo>
                        <a:pt x="3910" y="141705"/>
                        <a:pt x="3042" y="142582"/>
                        <a:pt x="1955" y="14258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2" name="Google Shape;2372;p60"/>
                <p:cNvSpPr/>
                <p:nvPr/>
              </p:nvSpPr>
              <p:spPr>
                <a:xfrm>
                  <a:off x="1055073" y="1627096"/>
                  <a:ext cx="35717" cy="30934"/>
                </a:xfrm>
                <a:custGeom>
                  <a:rect b="b" l="l" r="r" t="t"/>
                  <a:pathLst>
                    <a:path extrusionOk="0" h="16835" w="19438">
                      <a:moveTo>
                        <a:pt x="0" y="16835"/>
                      </a:moveTo>
                      <a:lnTo>
                        <a:pt x="9714" y="0"/>
                      </a:lnTo>
                      <a:lnTo>
                        <a:pt x="19439" y="16835"/>
                      </a:lnTo>
                      <a:lnTo>
                        <a:pt x="0" y="1683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3" name="Google Shape;2373;p60"/>
                <p:cNvSpPr/>
                <p:nvPr/>
              </p:nvSpPr>
              <p:spPr>
                <a:xfrm>
                  <a:off x="1050837" y="1886307"/>
                  <a:ext cx="478338" cy="7183"/>
                </a:xfrm>
                <a:custGeom>
                  <a:rect b="b" l="l" r="r" t="t"/>
                  <a:pathLst>
                    <a:path extrusionOk="0" h="3909" w="260320">
                      <a:moveTo>
                        <a:pt x="258365" y="3910"/>
                      </a:moveTo>
                      <a:lnTo>
                        <a:pt x="1955" y="3910"/>
                      </a:lnTo>
                      <a:cubicBezTo>
                        <a:pt x="878" y="3910"/>
                        <a:pt x="0" y="3042"/>
                        <a:pt x="0" y="1955"/>
                      </a:cubicBezTo>
                      <a:cubicBezTo>
                        <a:pt x="0" y="868"/>
                        <a:pt x="868" y="0"/>
                        <a:pt x="1955" y="0"/>
                      </a:cubicBezTo>
                      <a:lnTo>
                        <a:pt x="258365" y="0"/>
                      </a:lnTo>
                      <a:cubicBezTo>
                        <a:pt x="259443" y="0"/>
                        <a:pt x="260320" y="878"/>
                        <a:pt x="260320" y="1955"/>
                      </a:cubicBezTo>
                      <a:cubicBezTo>
                        <a:pt x="260320" y="3032"/>
                        <a:pt x="259453" y="3910"/>
                        <a:pt x="258365" y="391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4" name="Google Shape;2374;p60"/>
                <p:cNvSpPr/>
                <p:nvPr/>
              </p:nvSpPr>
              <p:spPr>
                <a:xfrm>
                  <a:off x="1525854" y="1872022"/>
                  <a:ext cx="30934" cy="35736"/>
                </a:xfrm>
                <a:custGeom>
                  <a:rect b="b" l="l" r="r" t="t"/>
                  <a:pathLst>
                    <a:path extrusionOk="0" h="19448" w="16835">
                      <a:moveTo>
                        <a:pt x="0" y="0"/>
                      </a:moveTo>
                      <a:lnTo>
                        <a:pt x="16835" y="9724"/>
                      </a:lnTo>
                      <a:lnTo>
                        <a:pt x="0" y="19448"/>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5" name="Google Shape;2375;p60"/>
                <p:cNvSpPr/>
                <p:nvPr/>
              </p:nvSpPr>
              <p:spPr>
                <a:xfrm>
                  <a:off x="1180936"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6" name="Google Shape;2376;p60"/>
                <p:cNvSpPr/>
                <p:nvPr/>
              </p:nvSpPr>
              <p:spPr>
                <a:xfrm>
                  <a:off x="1328237"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7" name="Google Shape;2377;p60"/>
                <p:cNvSpPr/>
                <p:nvPr/>
              </p:nvSpPr>
              <p:spPr>
                <a:xfrm>
                  <a:off x="1475538" y="1680401"/>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378" name="Google Shape;2378;p60"/>
              <p:cNvSpPr/>
              <p:nvPr/>
            </p:nvSpPr>
            <p:spPr>
              <a:xfrm rot="-4574816">
                <a:off x="953191" y="1372826"/>
                <a:ext cx="239775" cy="239775"/>
              </a:xfrm>
              <a:custGeom>
                <a:rect b="b" l="l" r="r" t="t"/>
                <a:pathLst>
                  <a:path extrusionOk="0" h="130294" w="130294">
                    <a:moveTo>
                      <a:pt x="130295" y="65147"/>
                    </a:moveTo>
                    <a:cubicBezTo>
                      <a:pt x="130295" y="101127"/>
                      <a:pt x="101127" y="130295"/>
                      <a:pt x="65147" y="130295"/>
                    </a:cubicBezTo>
                    <a:cubicBezTo>
                      <a:pt x="29167" y="130295"/>
                      <a:pt x="0" y="101127"/>
                      <a:pt x="0" y="65147"/>
                    </a:cubicBezTo>
                    <a:cubicBezTo>
                      <a:pt x="0" y="29168"/>
                      <a:pt x="29167" y="0"/>
                      <a:pt x="65147"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9" name="Google Shape;2379;p60"/>
              <p:cNvSpPr/>
              <p:nvPr/>
            </p:nvSpPr>
            <p:spPr>
              <a:xfrm>
                <a:off x="996596" y="1442296"/>
                <a:ext cx="151925" cy="104460"/>
              </a:xfrm>
              <a:custGeom>
                <a:rect b="b" l="l" r="r" t="t"/>
                <a:pathLst>
                  <a:path extrusionOk="0" h="56849" w="82680">
                    <a:moveTo>
                      <a:pt x="29073" y="56849"/>
                    </a:moveTo>
                    <a:cubicBezTo>
                      <a:pt x="27048" y="56849"/>
                      <a:pt x="25024" y="56061"/>
                      <a:pt x="23498" y="54506"/>
                    </a:cubicBezTo>
                    <a:lnTo>
                      <a:pt x="0" y="30469"/>
                    </a:lnTo>
                    <a:lnTo>
                      <a:pt x="11150"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80" name="Google Shape;2380;p60"/>
            <p:cNvGrpSpPr/>
            <p:nvPr/>
          </p:nvGrpSpPr>
          <p:grpSpPr>
            <a:xfrm>
              <a:off x="7101437" y="1001670"/>
              <a:ext cx="771888" cy="697869"/>
              <a:chOff x="1641646" y="129663"/>
              <a:chExt cx="1067323" cy="964974"/>
            </a:xfrm>
          </p:grpSpPr>
          <p:grpSp>
            <p:nvGrpSpPr>
              <p:cNvPr id="2381" name="Google Shape;2381;p60"/>
              <p:cNvGrpSpPr/>
              <p:nvPr/>
            </p:nvGrpSpPr>
            <p:grpSpPr>
              <a:xfrm>
                <a:off x="1675148" y="361753"/>
                <a:ext cx="1033821" cy="732884"/>
                <a:chOff x="1675148" y="361753"/>
                <a:chExt cx="1033821" cy="732884"/>
              </a:xfrm>
            </p:grpSpPr>
            <p:sp>
              <p:nvSpPr>
                <p:cNvPr id="2382" name="Google Shape;2382;p60"/>
                <p:cNvSpPr/>
                <p:nvPr/>
              </p:nvSpPr>
              <p:spPr>
                <a:xfrm>
                  <a:off x="1675148" y="361753"/>
                  <a:ext cx="1033821" cy="732884"/>
                </a:xfrm>
                <a:custGeom>
                  <a:rect b="b" l="l" r="r" t="t"/>
                  <a:pathLst>
                    <a:path extrusionOk="0" h="295816" w="417284">
                      <a:moveTo>
                        <a:pt x="269376" y="295816"/>
                      </a:moveTo>
                      <a:lnTo>
                        <a:pt x="147908" y="295816"/>
                      </a:lnTo>
                      <a:cubicBezTo>
                        <a:pt x="66225" y="295816"/>
                        <a:pt x="0" y="229592"/>
                        <a:pt x="0" y="147908"/>
                      </a:cubicBezTo>
                      <a:lnTo>
                        <a:pt x="0" y="147908"/>
                      </a:lnTo>
                      <a:cubicBezTo>
                        <a:pt x="0" y="66225"/>
                        <a:pt x="66225" y="0"/>
                        <a:pt x="147908" y="0"/>
                      </a:cubicBezTo>
                      <a:lnTo>
                        <a:pt x="269376" y="0"/>
                      </a:lnTo>
                      <a:cubicBezTo>
                        <a:pt x="351060" y="0"/>
                        <a:pt x="417284" y="66225"/>
                        <a:pt x="417284" y="147908"/>
                      </a:cubicBezTo>
                      <a:lnTo>
                        <a:pt x="417284" y="147908"/>
                      </a:lnTo>
                      <a:cubicBezTo>
                        <a:pt x="417284" y="229592"/>
                        <a:pt x="351060" y="295816"/>
                        <a:pt x="269376"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383" name="Google Shape;2383;p60"/>
                <p:cNvGrpSpPr/>
                <p:nvPr/>
              </p:nvGrpSpPr>
              <p:grpSpPr>
                <a:xfrm>
                  <a:off x="1903705" y="475177"/>
                  <a:ext cx="605704" cy="511239"/>
                  <a:chOff x="1903705" y="475177"/>
                  <a:chExt cx="605704" cy="511239"/>
                </a:xfrm>
              </p:grpSpPr>
              <p:sp>
                <p:nvSpPr>
                  <p:cNvPr id="2384" name="Google Shape;2384;p60"/>
                  <p:cNvSpPr/>
                  <p:nvPr/>
                </p:nvSpPr>
                <p:spPr>
                  <a:xfrm>
                    <a:off x="2198400" y="794026"/>
                    <a:ext cx="15244" cy="88558"/>
                  </a:xfrm>
                  <a:custGeom>
                    <a:rect b="b" l="l" r="r" t="t"/>
                    <a:pathLst>
                      <a:path extrusionOk="0" h="35745" w="6153">
                        <a:moveTo>
                          <a:pt x="0" y="0"/>
                        </a:moveTo>
                        <a:lnTo>
                          <a:pt x="6154" y="0"/>
                        </a:lnTo>
                        <a:lnTo>
                          <a:pt x="6154" y="35745"/>
                        </a:lnTo>
                        <a:lnTo>
                          <a:pt x="0" y="3574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5" name="Google Shape;2385;p60"/>
                  <p:cNvSpPr/>
                  <p:nvPr/>
                </p:nvSpPr>
                <p:spPr>
                  <a:xfrm>
                    <a:off x="2173588" y="874967"/>
                    <a:ext cx="64910" cy="64910"/>
                  </a:xfrm>
                  <a:custGeom>
                    <a:rect b="b" l="l" r="r" t="t"/>
                    <a:pathLst>
                      <a:path extrusionOk="0" h="26200" w="26200">
                        <a:moveTo>
                          <a:pt x="13095" y="26201"/>
                        </a:moveTo>
                        <a:cubicBezTo>
                          <a:pt x="5884" y="26201"/>
                          <a:pt x="0" y="20326"/>
                          <a:pt x="0" y="13095"/>
                        </a:cubicBezTo>
                        <a:cubicBezTo>
                          <a:pt x="0" y="5864"/>
                          <a:pt x="5874" y="0"/>
                          <a:pt x="13095" y="0"/>
                        </a:cubicBezTo>
                        <a:cubicBezTo>
                          <a:pt x="20316" y="0"/>
                          <a:pt x="26201" y="5874"/>
                          <a:pt x="26201" y="13095"/>
                        </a:cubicBezTo>
                        <a:cubicBezTo>
                          <a:pt x="26201" y="20316"/>
                          <a:pt x="20326" y="26201"/>
                          <a:pt x="13095" y="26201"/>
                        </a:cubicBezTo>
                        <a:close/>
                        <a:moveTo>
                          <a:pt x="13095" y="6164"/>
                        </a:moveTo>
                        <a:cubicBezTo>
                          <a:pt x="9275" y="6164"/>
                          <a:pt x="6164" y="9275"/>
                          <a:pt x="6164" y="13105"/>
                        </a:cubicBezTo>
                        <a:cubicBezTo>
                          <a:pt x="6164" y="16935"/>
                          <a:pt x="9275" y="20047"/>
                          <a:pt x="13095" y="20047"/>
                        </a:cubicBezTo>
                        <a:cubicBezTo>
                          <a:pt x="16915" y="20047"/>
                          <a:pt x="20037" y="16935"/>
                          <a:pt x="20037" y="13105"/>
                        </a:cubicBezTo>
                        <a:cubicBezTo>
                          <a:pt x="20037" y="9275"/>
                          <a:pt x="16925" y="6164"/>
                          <a:pt x="13095" y="61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6" name="Google Shape;2386;p60"/>
                  <p:cNvSpPr/>
                  <p:nvPr/>
                </p:nvSpPr>
                <p:spPr>
                  <a:xfrm>
                    <a:off x="2074828" y="794026"/>
                    <a:ext cx="62094" cy="146797"/>
                  </a:xfrm>
                  <a:custGeom>
                    <a:rect b="b" l="l" r="r" t="t"/>
                    <a:pathLst>
                      <a:path extrusionOk="0" h="59252" w="25063">
                        <a:moveTo>
                          <a:pt x="4528" y="59253"/>
                        </a:moveTo>
                        <a:lnTo>
                          <a:pt x="0" y="55084"/>
                        </a:lnTo>
                        <a:lnTo>
                          <a:pt x="14980" y="38807"/>
                        </a:lnTo>
                        <a:cubicBezTo>
                          <a:pt x="17514" y="36054"/>
                          <a:pt x="18910" y="32484"/>
                          <a:pt x="18910" y="28744"/>
                        </a:cubicBezTo>
                        <a:lnTo>
                          <a:pt x="18910" y="0"/>
                        </a:lnTo>
                        <a:lnTo>
                          <a:pt x="25064" y="0"/>
                        </a:lnTo>
                        <a:lnTo>
                          <a:pt x="25064" y="28744"/>
                        </a:lnTo>
                        <a:cubicBezTo>
                          <a:pt x="25064" y="34030"/>
                          <a:pt x="23089" y="39086"/>
                          <a:pt x="19518" y="42976"/>
                        </a:cubicBezTo>
                        <a:lnTo>
                          <a:pt x="4538"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7" name="Google Shape;2387;p60"/>
                  <p:cNvSpPr/>
                  <p:nvPr/>
                </p:nvSpPr>
                <p:spPr>
                  <a:xfrm>
                    <a:off x="2031183" y="921506"/>
                    <a:ext cx="64886" cy="64910"/>
                  </a:xfrm>
                  <a:custGeom>
                    <a:rect b="b" l="l" r="r" t="t"/>
                    <a:pathLst>
                      <a:path extrusionOk="0" h="26200" w="26190">
                        <a:moveTo>
                          <a:pt x="13095" y="26201"/>
                        </a:moveTo>
                        <a:cubicBezTo>
                          <a:pt x="5874" y="26201"/>
                          <a:pt x="0" y="20326"/>
                          <a:pt x="0" y="13105"/>
                        </a:cubicBezTo>
                        <a:cubicBezTo>
                          <a:pt x="0" y="5884"/>
                          <a:pt x="5874" y="0"/>
                          <a:pt x="13095" y="0"/>
                        </a:cubicBezTo>
                        <a:cubicBezTo>
                          <a:pt x="20316" y="0"/>
                          <a:pt x="26191" y="5874"/>
                          <a:pt x="26191" y="13105"/>
                        </a:cubicBezTo>
                        <a:cubicBezTo>
                          <a:pt x="26191" y="20336"/>
                          <a:pt x="20316" y="26201"/>
                          <a:pt x="13095" y="26201"/>
                        </a:cubicBezTo>
                        <a:close/>
                        <a:moveTo>
                          <a:pt x="13095" y="6154"/>
                        </a:moveTo>
                        <a:cubicBezTo>
                          <a:pt x="9265" y="6154"/>
                          <a:pt x="6154" y="9265"/>
                          <a:pt x="6154" y="13095"/>
                        </a:cubicBezTo>
                        <a:cubicBezTo>
                          <a:pt x="6154" y="16925"/>
                          <a:pt x="9265" y="20037"/>
                          <a:pt x="13095" y="20037"/>
                        </a:cubicBezTo>
                        <a:cubicBezTo>
                          <a:pt x="16925" y="20037"/>
                          <a:pt x="20027" y="16925"/>
                          <a:pt x="20027" y="13095"/>
                        </a:cubicBezTo>
                        <a:cubicBezTo>
                          <a:pt x="20027" y="9265"/>
                          <a:pt x="1691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8" name="Google Shape;2388;p60"/>
                  <p:cNvSpPr/>
                  <p:nvPr/>
                </p:nvSpPr>
                <p:spPr>
                  <a:xfrm>
                    <a:off x="1960721" y="794001"/>
                    <a:ext cx="41166" cy="115516"/>
                  </a:xfrm>
                  <a:custGeom>
                    <a:rect b="b" l="l" r="r" t="t"/>
                    <a:pathLst>
                      <a:path extrusionOk="0" h="46626" w="16616">
                        <a:moveTo>
                          <a:pt x="4757" y="46626"/>
                        </a:moveTo>
                        <a:lnTo>
                          <a:pt x="0" y="42727"/>
                        </a:lnTo>
                        <a:lnTo>
                          <a:pt x="7091" y="34060"/>
                        </a:lnTo>
                        <a:cubicBezTo>
                          <a:pt x="9265" y="31407"/>
                          <a:pt x="10462" y="28066"/>
                          <a:pt x="10462" y="24635"/>
                        </a:cubicBezTo>
                        <a:lnTo>
                          <a:pt x="10462" y="0"/>
                        </a:lnTo>
                        <a:lnTo>
                          <a:pt x="16616" y="0"/>
                        </a:lnTo>
                        <a:lnTo>
                          <a:pt x="16616" y="24635"/>
                        </a:lnTo>
                        <a:cubicBezTo>
                          <a:pt x="16616" y="29482"/>
                          <a:pt x="14921" y="34209"/>
                          <a:pt x="11849" y="37959"/>
                        </a:cubicBezTo>
                        <a:lnTo>
                          <a:pt x="4757"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9" name="Google Shape;2389;p60"/>
                  <p:cNvSpPr/>
                  <p:nvPr/>
                </p:nvSpPr>
                <p:spPr>
                  <a:xfrm>
                    <a:off x="1918288"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0" y="5874"/>
                          <a:pt x="26210" y="13105"/>
                        </a:cubicBezTo>
                        <a:cubicBezTo>
                          <a:pt x="26210"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0" name="Google Shape;2390;p60"/>
                  <p:cNvSpPr/>
                  <p:nvPr/>
                </p:nvSpPr>
                <p:spPr>
                  <a:xfrm>
                    <a:off x="2055995"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1" name="Google Shape;2391;p60"/>
                  <p:cNvSpPr/>
                  <p:nvPr/>
                </p:nvSpPr>
                <p:spPr>
                  <a:xfrm>
                    <a:off x="2275164" y="794026"/>
                    <a:ext cx="62094" cy="146797"/>
                  </a:xfrm>
                  <a:custGeom>
                    <a:rect b="b" l="l" r="r" t="t"/>
                    <a:pathLst>
                      <a:path extrusionOk="0" h="59252" w="25063">
                        <a:moveTo>
                          <a:pt x="20536" y="59253"/>
                        </a:moveTo>
                        <a:lnTo>
                          <a:pt x="5555" y="42976"/>
                        </a:lnTo>
                        <a:cubicBezTo>
                          <a:pt x="1975" y="39086"/>
                          <a:pt x="0" y="34030"/>
                          <a:pt x="0" y="28744"/>
                        </a:cubicBezTo>
                        <a:lnTo>
                          <a:pt x="0" y="0"/>
                        </a:lnTo>
                        <a:lnTo>
                          <a:pt x="6154" y="0"/>
                        </a:lnTo>
                        <a:lnTo>
                          <a:pt x="6154" y="28744"/>
                        </a:lnTo>
                        <a:cubicBezTo>
                          <a:pt x="6154" y="32484"/>
                          <a:pt x="7550" y="36064"/>
                          <a:pt x="10083" y="38807"/>
                        </a:cubicBezTo>
                        <a:lnTo>
                          <a:pt x="25063" y="55084"/>
                        </a:lnTo>
                        <a:lnTo>
                          <a:pt x="20536"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2" name="Google Shape;2392;p60"/>
                  <p:cNvSpPr/>
                  <p:nvPr/>
                </p:nvSpPr>
                <p:spPr>
                  <a:xfrm>
                    <a:off x="2316016" y="921506"/>
                    <a:ext cx="64910" cy="64910"/>
                  </a:xfrm>
                  <a:custGeom>
                    <a:rect b="b" l="l" r="r" t="t"/>
                    <a:pathLst>
                      <a:path extrusionOk="0" h="26200" w="26200">
                        <a:moveTo>
                          <a:pt x="13095" y="26201"/>
                        </a:moveTo>
                        <a:cubicBezTo>
                          <a:pt x="5884" y="26201"/>
                          <a:pt x="0" y="20326"/>
                          <a:pt x="0" y="13105"/>
                        </a:cubicBezTo>
                        <a:cubicBezTo>
                          <a:pt x="0" y="5884"/>
                          <a:pt x="5874" y="0"/>
                          <a:pt x="13095" y="0"/>
                        </a:cubicBezTo>
                        <a:cubicBezTo>
                          <a:pt x="20316" y="0"/>
                          <a:pt x="26201" y="5874"/>
                          <a:pt x="26201" y="13105"/>
                        </a:cubicBezTo>
                        <a:cubicBezTo>
                          <a:pt x="26201" y="20336"/>
                          <a:pt x="20326" y="26201"/>
                          <a:pt x="13095" y="26201"/>
                        </a:cubicBezTo>
                        <a:close/>
                        <a:moveTo>
                          <a:pt x="13095" y="6154"/>
                        </a:moveTo>
                        <a:cubicBezTo>
                          <a:pt x="9275" y="6154"/>
                          <a:pt x="6164" y="9265"/>
                          <a:pt x="6164" y="13095"/>
                        </a:cubicBezTo>
                        <a:cubicBezTo>
                          <a:pt x="6164" y="16925"/>
                          <a:pt x="9275" y="20037"/>
                          <a:pt x="13095" y="20037"/>
                        </a:cubicBezTo>
                        <a:cubicBezTo>
                          <a:pt x="16915" y="20037"/>
                          <a:pt x="20037" y="16925"/>
                          <a:pt x="20037" y="13095"/>
                        </a:cubicBezTo>
                        <a:cubicBezTo>
                          <a:pt x="20037" y="9265"/>
                          <a:pt x="1692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3" name="Google Shape;2393;p60"/>
                  <p:cNvSpPr/>
                  <p:nvPr/>
                </p:nvSpPr>
                <p:spPr>
                  <a:xfrm>
                    <a:off x="2410204" y="794026"/>
                    <a:ext cx="41166" cy="115516"/>
                  </a:xfrm>
                  <a:custGeom>
                    <a:rect b="b" l="l" r="r" t="t"/>
                    <a:pathLst>
                      <a:path extrusionOk="0" h="46626" w="16616">
                        <a:moveTo>
                          <a:pt x="11859" y="46616"/>
                        </a:moveTo>
                        <a:lnTo>
                          <a:pt x="4767" y="37949"/>
                        </a:lnTo>
                        <a:cubicBezTo>
                          <a:pt x="1696" y="34209"/>
                          <a:pt x="0" y="29472"/>
                          <a:pt x="0" y="24635"/>
                        </a:cubicBezTo>
                        <a:lnTo>
                          <a:pt x="0" y="0"/>
                        </a:lnTo>
                        <a:lnTo>
                          <a:pt x="6154" y="0"/>
                        </a:lnTo>
                        <a:lnTo>
                          <a:pt x="6154" y="24635"/>
                        </a:lnTo>
                        <a:cubicBezTo>
                          <a:pt x="6154" y="28056"/>
                          <a:pt x="7351" y="31407"/>
                          <a:pt x="9525" y="34050"/>
                        </a:cubicBezTo>
                        <a:lnTo>
                          <a:pt x="16616" y="42727"/>
                        </a:lnTo>
                        <a:lnTo>
                          <a:pt x="11859"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4" name="Google Shape;2394;p60"/>
                  <p:cNvSpPr/>
                  <p:nvPr/>
                </p:nvSpPr>
                <p:spPr>
                  <a:xfrm>
                    <a:off x="2428864"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1" y="5874"/>
                          <a:pt x="26211" y="13105"/>
                        </a:cubicBezTo>
                        <a:cubicBezTo>
                          <a:pt x="26211"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5" name="Google Shape;2395;p60"/>
                  <p:cNvSpPr/>
                  <p:nvPr/>
                </p:nvSpPr>
                <p:spPr>
                  <a:xfrm>
                    <a:off x="2340830"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6" name="Google Shape;2396;p60"/>
                  <p:cNvSpPr/>
                  <p:nvPr/>
                </p:nvSpPr>
                <p:spPr>
                  <a:xfrm>
                    <a:off x="1903705" y="475177"/>
                    <a:ext cx="605704" cy="280495"/>
                  </a:xfrm>
                  <a:custGeom>
                    <a:rect b="b" l="l" r="r" t="t"/>
                    <a:pathLst>
                      <a:path extrusionOk="0" h="113217" w="244482">
                        <a:moveTo>
                          <a:pt x="219070" y="49477"/>
                        </a:moveTo>
                        <a:lnTo>
                          <a:pt x="219070" y="49477"/>
                        </a:lnTo>
                        <a:cubicBezTo>
                          <a:pt x="219070" y="49477"/>
                          <a:pt x="220974" y="22139"/>
                          <a:pt x="195043" y="23007"/>
                        </a:cubicBezTo>
                        <a:cubicBezTo>
                          <a:pt x="194904" y="25730"/>
                          <a:pt x="194175" y="32980"/>
                          <a:pt x="190465" y="38586"/>
                        </a:cubicBezTo>
                        <a:cubicBezTo>
                          <a:pt x="189727" y="39693"/>
                          <a:pt x="188521" y="40301"/>
                          <a:pt x="187284" y="40301"/>
                        </a:cubicBezTo>
                        <a:cubicBezTo>
                          <a:pt x="186556" y="40301"/>
                          <a:pt x="185828" y="40092"/>
                          <a:pt x="185179" y="39663"/>
                        </a:cubicBezTo>
                        <a:cubicBezTo>
                          <a:pt x="183424" y="38496"/>
                          <a:pt x="182945" y="36132"/>
                          <a:pt x="184102" y="34377"/>
                        </a:cubicBezTo>
                        <a:cubicBezTo>
                          <a:pt x="187364" y="29450"/>
                          <a:pt x="187453" y="21990"/>
                          <a:pt x="187453" y="21920"/>
                        </a:cubicBezTo>
                        <a:cubicBezTo>
                          <a:pt x="187453" y="21750"/>
                          <a:pt x="187483" y="21591"/>
                          <a:pt x="187503" y="21431"/>
                        </a:cubicBezTo>
                        <a:cubicBezTo>
                          <a:pt x="186825" y="16305"/>
                          <a:pt x="183554" y="4566"/>
                          <a:pt x="167676" y="925"/>
                        </a:cubicBezTo>
                        <a:cubicBezTo>
                          <a:pt x="160575" y="-710"/>
                          <a:pt x="154710" y="147"/>
                          <a:pt x="150511" y="1474"/>
                        </a:cubicBezTo>
                        <a:cubicBezTo>
                          <a:pt x="154411" y="5613"/>
                          <a:pt x="156934" y="10879"/>
                          <a:pt x="157862" y="17033"/>
                        </a:cubicBezTo>
                        <a:cubicBezTo>
                          <a:pt x="159497" y="27814"/>
                          <a:pt x="155957" y="40052"/>
                          <a:pt x="148417" y="50414"/>
                        </a:cubicBezTo>
                        <a:cubicBezTo>
                          <a:pt x="149424" y="51910"/>
                          <a:pt x="150142" y="53765"/>
                          <a:pt x="150411" y="56049"/>
                        </a:cubicBezTo>
                        <a:cubicBezTo>
                          <a:pt x="150651" y="58144"/>
                          <a:pt x="149155" y="60039"/>
                          <a:pt x="147060" y="60278"/>
                        </a:cubicBezTo>
                        <a:cubicBezTo>
                          <a:pt x="146911" y="60298"/>
                          <a:pt x="146761" y="60308"/>
                          <a:pt x="146612" y="60308"/>
                        </a:cubicBezTo>
                        <a:cubicBezTo>
                          <a:pt x="144697" y="60308"/>
                          <a:pt x="143051" y="58882"/>
                          <a:pt x="142822" y="56937"/>
                        </a:cubicBezTo>
                        <a:cubicBezTo>
                          <a:pt x="142293" y="52429"/>
                          <a:pt x="137845" y="52708"/>
                          <a:pt x="136967" y="52818"/>
                        </a:cubicBezTo>
                        <a:cubicBezTo>
                          <a:pt x="134893" y="53067"/>
                          <a:pt x="132978" y="51561"/>
                          <a:pt x="132738" y="49467"/>
                        </a:cubicBezTo>
                        <a:cubicBezTo>
                          <a:pt x="132499" y="47372"/>
                          <a:pt x="133995" y="45477"/>
                          <a:pt x="136089" y="45238"/>
                        </a:cubicBezTo>
                        <a:cubicBezTo>
                          <a:pt x="137935" y="45028"/>
                          <a:pt x="140149" y="45208"/>
                          <a:pt x="142273" y="45916"/>
                        </a:cubicBezTo>
                        <a:cubicBezTo>
                          <a:pt x="148636" y="37179"/>
                          <a:pt x="151648" y="27006"/>
                          <a:pt x="150312" y="18190"/>
                        </a:cubicBezTo>
                        <a:cubicBezTo>
                          <a:pt x="149384" y="12086"/>
                          <a:pt x="146412" y="7179"/>
                          <a:pt x="141714" y="3947"/>
                        </a:cubicBezTo>
                        <a:cubicBezTo>
                          <a:pt x="138234" y="1943"/>
                          <a:pt x="129656" y="-2107"/>
                          <a:pt x="122136" y="1344"/>
                        </a:cubicBezTo>
                        <a:cubicBezTo>
                          <a:pt x="125108" y="4177"/>
                          <a:pt x="128480" y="8864"/>
                          <a:pt x="128480" y="15587"/>
                        </a:cubicBezTo>
                        <a:cubicBezTo>
                          <a:pt x="128480" y="17691"/>
                          <a:pt x="126774" y="19406"/>
                          <a:pt x="124660" y="19406"/>
                        </a:cubicBezTo>
                        <a:cubicBezTo>
                          <a:pt x="122545" y="19406"/>
                          <a:pt x="120840" y="17701"/>
                          <a:pt x="120840" y="15587"/>
                        </a:cubicBezTo>
                        <a:cubicBezTo>
                          <a:pt x="120840" y="10759"/>
                          <a:pt x="117858" y="7568"/>
                          <a:pt x="115873" y="5982"/>
                        </a:cubicBezTo>
                        <a:cubicBezTo>
                          <a:pt x="111824" y="4546"/>
                          <a:pt x="75121" y="-7423"/>
                          <a:pt x="69366" y="28851"/>
                        </a:cubicBezTo>
                        <a:cubicBezTo>
                          <a:pt x="69366" y="28851"/>
                          <a:pt x="47614" y="23735"/>
                          <a:pt x="40902" y="41997"/>
                        </a:cubicBezTo>
                        <a:cubicBezTo>
                          <a:pt x="48551" y="44440"/>
                          <a:pt x="55413" y="49457"/>
                          <a:pt x="60560" y="56578"/>
                        </a:cubicBezTo>
                        <a:cubicBezTo>
                          <a:pt x="66574" y="64896"/>
                          <a:pt x="69526" y="75248"/>
                          <a:pt x="68778" y="84893"/>
                        </a:cubicBezTo>
                        <a:cubicBezTo>
                          <a:pt x="70693" y="85930"/>
                          <a:pt x="72378" y="87536"/>
                          <a:pt x="73485" y="89949"/>
                        </a:cubicBezTo>
                        <a:cubicBezTo>
                          <a:pt x="74353" y="91864"/>
                          <a:pt x="73505" y="94128"/>
                          <a:pt x="71590" y="95006"/>
                        </a:cubicBezTo>
                        <a:cubicBezTo>
                          <a:pt x="71082" y="95235"/>
                          <a:pt x="70543" y="95345"/>
                          <a:pt x="70014" y="95345"/>
                        </a:cubicBezTo>
                        <a:cubicBezTo>
                          <a:pt x="68568" y="95345"/>
                          <a:pt x="67182" y="94517"/>
                          <a:pt x="66544" y="93111"/>
                        </a:cubicBezTo>
                        <a:cubicBezTo>
                          <a:pt x="66105" y="92154"/>
                          <a:pt x="65277" y="91625"/>
                          <a:pt x="64330" y="91306"/>
                        </a:cubicBezTo>
                        <a:cubicBezTo>
                          <a:pt x="64230" y="91306"/>
                          <a:pt x="64130" y="91306"/>
                          <a:pt x="64030" y="91276"/>
                        </a:cubicBezTo>
                        <a:cubicBezTo>
                          <a:pt x="63731" y="91226"/>
                          <a:pt x="63452" y="91136"/>
                          <a:pt x="63193" y="91027"/>
                        </a:cubicBezTo>
                        <a:cubicBezTo>
                          <a:pt x="61118" y="90727"/>
                          <a:pt x="58924" y="91206"/>
                          <a:pt x="58884" y="91216"/>
                        </a:cubicBezTo>
                        <a:cubicBezTo>
                          <a:pt x="56849" y="91735"/>
                          <a:pt x="54765" y="90498"/>
                          <a:pt x="54246" y="88463"/>
                        </a:cubicBezTo>
                        <a:cubicBezTo>
                          <a:pt x="53728" y="86419"/>
                          <a:pt x="54964" y="84344"/>
                          <a:pt x="57009" y="83826"/>
                        </a:cubicBezTo>
                        <a:cubicBezTo>
                          <a:pt x="58206" y="83517"/>
                          <a:pt x="59682" y="83297"/>
                          <a:pt x="61278" y="83267"/>
                        </a:cubicBezTo>
                        <a:cubicBezTo>
                          <a:pt x="61607" y="75697"/>
                          <a:pt x="59153" y="67629"/>
                          <a:pt x="54406" y="61056"/>
                        </a:cubicBezTo>
                        <a:cubicBezTo>
                          <a:pt x="49539" y="54324"/>
                          <a:pt x="42866" y="49916"/>
                          <a:pt x="35546" y="48479"/>
                        </a:cubicBezTo>
                        <a:cubicBezTo>
                          <a:pt x="35087" y="48459"/>
                          <a:pt x="34638" y="48429"/>
                          <a:pt x="34179" y="48429"/>
                        </a:cubicBezTo>
                        <a:cubicBezTo>
                          <a:pt x="15299" y="48429"/>
                          <a:pt x="0" y="62931"/>
                          <a:pt x="0" y="80824"/>
                        </a:cubicBezTo>
                        <a:cubicBezTo>
                          <a:pt x="0" y="98716"/>
                          <a:pt x="15299" y="113218"/>
                          <a:pt x="34179" y="113218"/>
                        </a:cubicBezTo>
                        <a:lnTo>
                          <a:pt x="44163" y="113218"/>
                        </a:lnTo>
                        <a:cubicBezTo>
                          <a:pt x="43884" y="106585"/>
                          <a:pt x="42148" y="101898"/>
                          <a:pt x="39076" y="99674"/>
                        </a:cubicBezTo>
                        <a:cubicBezTo>
                          <a:pt x="35077" y="96761"/>
                          <a:pt x="29602" y="98407"/>
                          <a:pt x="29552" y="98417"/>
                        </a:cubicBezTo>
                        <a:cubicBezTo>
                          <a:pt x="27547" y="99035"/>
                          <a:pt x="25403" y="97918"/>
                          <a:pt x="24774" y="95924"/>
                        </a:cubicBezTo>
                        <a:cubicBezTo>
                          <a:pt x="24146" y="93919"/>
                          <a:pt x="25233" y="91795"/>
                          <a:pt x="27228" y="91146"/>
                        </a:cubicBezTo>
                        <a:cubicBezTo>
                          <a:pt x="27597" y="91027"/>
                          <a:pt x="36324" y="88304"/>
                          <a:pt x="43475" y="93440"/>
                        </a:cubicBezTo>
                        <a:cubicBezTo>
                          <a:pt x="48681" y="97170"/>
                          <a:pt x="51454" y="103843"/>
                          <a:pt x="51793" y="113218"/>
                        </a:cubicBezTo>
                        <a:lnTo>
                          <a:pt x="69007" y="113218"/>
                        </a:lnTo>
                        <a:cubicBezTo>
                          <a:pt x="69007" y="113218"/>
                          <a:pt x="82611" y="112330"/>
                          <a:pt x="86910" y="100601"/>
                        </a:cubicBezTo>
                        <a:cubicBezTo>
                          <a:pt x="89174" y="94448"/>
                          <a:pt x="87648" y="87207"/>
                          <a:pt x="83678" y="83886"/>
                        </a:cubicBezTo>
                        <a:cubicBezTo>
                          <a:pt x="82501" y="82898"/>
                          <a:pt x="82033" y="81302"/>
                          <a:pt x="82481" y="79836"/>
                        </a:cubicBezTo>
                        <a:cubicBezTo>
                          <a:pt x="82930" y="78370"/>
                          <a:pt x="84217" y="77313"/>
                          <a:pt x="85743" y="77163"/>
                        </a:cubicBezTo>
                        <a:cubicBezTo>
                          <a:pt x="86760" y="77044"/>
                          <a:pt x="95258" y="75707"/>
                          <a:pt x="95836" y="65395"/>
                        </a:cubicBezTo>
                        <a:cubicBezTo>
                          <a:pt x="94350" y="64776"/>
                          <a:pt x="93273" y="63988"/>
                          <a:pt x="92934" y="63729"/>
                        </a:cubicBezTo>
                        <a:cubicBezTo>
                          <a:pt x="91278" y="62422"/>
                          <a:pt x="90989" y="60029"/>
                          <a:pt x="92295" y="58373"/>
                        </a:cubicBezTo>
                        <a:cubicBezTo>
                          <a:pt x="93592" y="56728"/>
                          <a:pt x="95986" y="56438"/>
                          <a:pt x="97631" y="57715"/>
                        </a:cubicBezTo>
                        <a:cubicBezTo>
                          <a:pt x="98080" y="58054"/>
                          <a:pt x="98728" y="58373"/>
                          <a:pt x="99187" y="58513"/>
                        </a:cubicBezTo>
                        <a:cubicBezTo>
                          <a:pt x="99237" y="58513"/>
                          <a:pt x="99287" y="58493"/>
                          <a:pt x="99337" y="58483"/>
                        </a:cubicBezTo>
                        <a:cubicBezTo>
                          <a:pt x="99436" y="58483"/>
                          <a:pt x="99536" y="58483"/>
                          <a:pt x="99626" y="58483"/>
                        </a:cubicBezTo>
                        <a:cubicBezTo>
                          <a:pt x="99646" y="58453"/>
                          <a:pt x="99656" y="58433"/>
                          <a:pt x="99686" y="58383"/>
                        </a:cubicBezTo>
                        <a:cubicBezTo>
                          <a:pt x="100783" y="56578"/>
                          <a:pt x="103137" y="56019"/>
                          <a:pt x="104932" y="57107"/>
                        </a:cubicBezTo>
                        <a:cubicBezTo>
                          <a:pt x="106727" y="58204"/>
                          <a:pt x="107306" y="60547"/>
                          <a:pt x="106209" y="62353"/>
                        </a:cubicBezTo>
                        <a:cubicBezTo>
                          <a:pt x="105401" y="63689"/>
                          <a:pt x="104433" y="64557"/>
                          <a:pt x="103486" y="65125"/>
                        </a:cubicBezTo>
                        <a:cubicBezTo>
                          <a:pt x="103217" y="75069"/>
                          <a:pt x="97851" y="80465"/>
                          <a:pt x="92605" y="82968"/>
                        </a:cubicBezTo>
                        <a:cubicBezTo>
                          <a:pt x="95756" y="88593"/>
                          <a:pt x="96464" y="96203"/>
                          <a:pt x="94121" y="103055"/>
                        </a:cubicBezTo>
                        <a:cubicBezTo>
                          <a:pt x="92694" y="107214"/>
                          <a:pt x="90261" y="110615"/>
                          <a:pt x="87139" y="113198"/>
                        </a:cubicBezTo>
                        <a:lnTo>
                          <a:pt x="139929" y="113198"/>
                        </a:lnTo>
                        <a:cubicBezTo>
                          <a:pt x="133377" y="107533"/>
                          <a:pt x="130225" y="99424"/>
                          <a:pt x="131681" y="91027"/>
                        </a:cubicBezTo>
                        <a:cubicBezTo>
                          <a:pt x="117090" y="90249"/>
                          <a:pt x="110378" y="97888"/>
                          <a:pt x="110078" y="98238"/>
                        </a:cubicBezTo>
                        <a:cubicBezTo>
                          <a:pt x="109320" y="99125"/>
                          <a:pt x="108243" y="99584"/>
                          <a:pt x="107156" y="99584"/>
                        </a:cubicBezTo>
                        <a:cubicBezTo>
                          <a:pt x="106288" y="99584"/>
                          <a:pt x="105431" y="99295"/>
                          <a:pt x="104713" y="98696"/>
                        </a:cubicBezTo>
                        <a:cubicBezTo>
                          <a:pt x="103107" y="97350"/>
                          <a:pt x="102877" y="94976"/>
                          <a:pt x="104204" y="93360"/>
                        </a:cubicBezTo>
                        <a:cubicBezTo>
                          <a:pt x="104403" y="93121"/>
                          <a:pt x="106717" y="90428"/>
                          <a:pt x="111245" y="87885"/>
                        </a:cubicBezTo>
                        <a:cubicBezTo>
                          <a:pt x="108812" y="85072"/>
                          <a:pt x="106987" y="80844"/>
                          <a:pt x="107555" y="74830"/>
                        </a:cubicBezTo>
                        <a:cubicBezTo>
                          <a:pt x="107755" y="72735"/>
                          <a:pt x="109590" y="71189"/>
                          <a:pt x="111714" y="71399"/>
                        </a:cubicBezTo>
                        <a:cubicBezTo>
                          <a:pt x="113808" y="71598"/>
                          <a:pt x="115344" y="73463"/>
                          <a:pt x="115145" y="75558"/>
                        </a:cubicBezTo>
                        <a:cubicBezTo>
                          <a:pt x="114527" y="81981"/>
                          <a:pt x="117967" y="84085"/>
                          <a:pt x="119254" y="84644"/>
                        </a:cubicBezTo>
                        <a:cubicBezTo>
                          <a:pt x="123383" y="83546"/>
                          <a:pt x="128410" y="83018"/>
                          <a:pt x="134334" y="83606"/>
                        </a:cubicBezTo>
                        <a:cubicBezTo>
                          <a:pt x="137964" y="77123"/>
                          <a:pt x="145096" y="71209"/>
                          <a:pt x="156834" y="69045"/>
                        </a:cubicBezTo>
                        <a:cubicBezTo>
                          <a:pt x="156106" y="65544"/>
                          <a:pt x="155857" y="60727"/>
                          <a:pt x="158400" y="56648"/>
                        </a:cubicBezTo>
                        <a:cubicBezTo>
                          <a:pt x="160964" y="52529"/>
                          <a:pt x="165581" y="50285"/>
                          <a:pt x="172124" y="49985"/>
                        </a:cubicBezTo>
                        <a:cubicBezTo>
                          <a:pt x="174268" y="49926"/>
                          <a:pt x="176014" y="51521"/>
                          <a:pt x="176113" y="53626"/>
                        </a:cubicBezTo>
                        <a:cubicBezTo>
                          <a:pt x="176213" y="55730"/>
                          <a:pt x="174577" y="57515"/>
                          <a:pt x="172473" y="57615"/>
                        </a:cubicBezTo>
                        <a:cubicBezTo>
                          <a:pt x="168603" y="57795"/>
                          <a:pt x="166050" y="58822"/>
                          <a:pt x="164893" y="60667"/>
                        </a:cubicBezTo>
                        <a:cubicBezTo>
                          <a:pt x="162988" y="63709"/>
                          <a:pt x="164534" y="68945"/>
                          <a:pt x="165292" y="70700"/>
                        </a:cubicBezTo>
                        <a:cubicBezTo>
                          <a:pt x="165771" y="71827"/>
                          <a:pt x="165691" y="73114"/>
                          <a:pt x="165073" y="74161"/>
                        </a:cubicBezTo>
                        <a:cubicBezTo>
                          <a:pt x="164444" y="75209"/>
                          <a:pt x="163357" y="75907"/>
                          <a:pt x="162140" y="76016"/>
                        </a:cubicBezTo>
                        <a:cubicBezTo>
                          <a:pt x="147180" y="77383"/>
                          <a:pt x="140488" y="85262"/>
                          <a:pt x="139211" y="92174"/>
                        </a:cubicBezTo>
                        <a:cubicBezTo>
                          <a:pt x="137855" y="99554"/>
                          <a:pt x="142193" y="108909"/>
                          <a:pt x="151628" y="113188"/>
                        </a:cubicBezTo>
                        <a:lnTo>
                          <a:pt x="192181" y="113188"/>
                        </a:lnTo>
                        <a:cubicBezTo>
                          <a:pt x="181748" y="106186"/>
                          <a:pt x="175226" y="94697"/>
                          <a:pt x="175226" y="82080"/>
                        </a:cubicBezTo>
                        <a:cubicBezTo>
                          <a:pt x="175226" y="79976"/>
                          <a:pt x="176931" y="78260"/>
                          <a:pt x="179046" y="78260"/>
                        </a:cubicBezTo>
                        <a:cubicBezTo>
                          <a:pt x="181160" y="78260"/>
                          <a:pt x="182865" y="79966"/>
                          <a:pt x="182865" y="82080"/>
                        </a:cubicBezTo>
                        <a:cubicBezTo>
                          <a:pt x="182865" y="95116"/>
                          <a:pt x="192759" y="107473"/>
                          <a:pt x="207151" y="113188"/>
                        </a:cubicBezTo>
                        <a:lnTo>
                          <a:pt x="210303" y="113188"/>
                        </a:lnTo>
                        <a:cubicBezTo>
                          <a:pt x="229183" y="113188"/>
                          <a:pt x="244482" y="98686"/>
                          <a:pt x="244482" y="80794"/>
                        </a:cubicBezTo>
                        <a:cubicBezTo>
                          <a:pt x="244482" y="65774"/>
                          <a:pt x="233701" y="53147"/>
                          <a:pt x="219070" y="49487"/>
                        </a:cubicBezTo>
                        <a:close/>
                        <a:moveTo>
                          <a:pt x="107336" y="46525"/>
                        </a:moveTo>
                        <a:cubicBezTo>
                          <a:pt x="106628" y="47113"/>
                          <a:pt x="105760" y="47402"/>
                          <a:pt x="104902" y="47402"/>
                        </a:cubicBezTo>
                        <a:cubicBezTo>
                          <a:pt x="103805" y="47402"/>
                          <a:pt x="102718" y="46933"/>
                          <a:pt x="101970" y="46026"/>
                        </a:cubicBezTo>
                        <a:cubicBezTo>
                          <a:pt x="92286" y="34367"/>
                          <a:pt x="84426" y="35364"/>
                          <a:pt x="84087" y="35414"/>
                        </a:cubicBezTo>
                        <a:cubicBezTo>
                          <a:pt x="82023" y="35713"/>
                          <a:pt x="80078" y="34317"/>
                          <a:pt x="79739" y="32272"/>
                        </a:cubicBezTo>
                        <a:cubicBezTo>
                          <a:pt x="79400" y="30228"/>
                          <a:pt x="80716" y="28283"/>
                          <a:pt x="82751" y="27904"/>
                        </a:cubicBezTo>
                        <a:cubicBezTo>
                          <a:pt x="83030" y="27854"/>
                          <a:pt x="86999" y="27176"/>
                          <a:pt x="92724" y="29450"/>
                        </a:cubicBezTo>
                        <a:cubicBezTo>
                          <a:pt x="93602" y="25939"/>
                          <a:pt x="95986" y="22049"/>
                          <a:pt x="101202" y="18888"/>
                        </a:cubicBezTo>
                        <a:cubicBezTo>
                          <a:pt x="103007" y="17801"/>
                          <a:pt x="105351" y="18359"/>
                          <a:pt x="106448" y="20164"/>
                        </a:cubicBezTo>
                        <a:cubicBezTo>
                          <a:pt x="107545" y="21960"/>
                          <a:pt x="106977" y="24313"/>
                          <a:pt x="105171" y="25410"/>
                        </a:cubicBezTo>
                        <a:cubicBezTo>
                          <a:pt x="99965" y="28582"/>
                          <a:pt x="99746" y="32053"/>
                          <a:pt x="99955" y="33579"/>
                        </a:cubicBezTo>
                        <a:cubicBezTo>
                          <a:pt x="102478" y="35454"/>
                          <a:pt x="105131" y="37897"/>
                          <a:pt x="107844" y="41159"/>
                        </a:cubicBezTo>
                        <a:cubicBezTo>
                          <a:pt x="109191" y="42784"/>
                          <a:pt x="108971" y="45188"/>
                          <a:pt x="107346" y="46534"/>
                        </a:cubicBezTo>
                        <a:close/>
                        <a:moveTo>
                          <a:pt x="224326" y="79647"/>
                        </a:moveTo>
                        <a:cubicBezTo>
                          <a:pt x="223568" y="80594"/>
                          <a:pt x="222461" y="81093"/>
                          <a:pt x="221334" y="81093"/>
                        </a:cubicBezTo>
                        <a:cubicBezTo>
                          <a:pt x="220506" y="81093"/>
                          <a:pt x="219668" y="80824"/>
                          <a:pt x="218970" y="80265"/>
                        </a:cubicBezTo>
                        <a:cubicBezTo>
                          <a:pt x="218232" y="79677"/>
                          <a:pt x="217633" y="79058"/>
                          <a:pt x="217145" y="78430"/>
                        </a:cubicBezTo>
                        <a:cubicBezTo>
                          <a:pt x="215349" y="78789"/>
                          <a:pt x="213345" y="79028"/>
                          <a:pt x="211220" y="79028"/>
                        </a:cubicBezTo>
                        <a:cubicBezTo>
                          <a:pt x="204089" y="79028"/>
                          <a:pt x="195801" y="76475"/>
                          <a:pt x="190944" y="67569"/>
                        </a:cubicBezTo>
                        <a:cubicBezTo>
                          <a:pt x="184461" y="55700"/>
                          <a:pt x="190844" y="44370"/>
                          <a:pt x="195123" y="40032"/>
                        </a:cubicBezTo>
                        <a:cubicBezTo>
                          <a:pt x="196599" y="38526"/>
                          <a:pt x="199023" y="38516"/>
                          <a:pt x="200519" y="40002"/>
                        </a:cubicBezTo>
                        <a:cubicBezTo>
                          <a:pt x="202015" y="41478"/>
                          <a:pt x="202035" y="43882"/>
                          <a:pt x="200559" y="45388"/>
                        </a:cubicBezTo>
                        <a:cubicBezTo>
                          <a:pt x="200190" y="45767"/>
                          <a:pt x="192291" y="54134"/>
                          <a:pt x="197636" y="63918"/>
                        </a:cubicBezTo>
                        <a:cubicBezTo>
                          <a:pt x="202224" y="72316"/>
                          <a:pt x="211041" y="71857"/>
                          <a:pt x="215509" y="70980"/>
                        </a:cubicBezTo>
                        <a:cubicBezTo>
                          <a:pt x="215828" y="69573"/>
                          <a:pt x="216437" y="68307"/>
                          <a:pt x="217145" y="67359"/>
                        </a:cubicBezTo>
                        <a:cubicBezTo>
                          <a:pt x="218411" y="65674"/>
                          <a:pt x="220795" y="65325"/>
                          <a:pt x="222480" y="66581"/>
                        </a:cubicBezTo>
                        <a:cubicBezTo>
                          <a:pt x="224156" y="67828"/>
                          <a:pt x="224515" y="70182"/>
                          <a:pt x="223298" y="71867"/>
                        </a:cubicBezTo>
                        <a:cubicBezTo>
                          <a:pt x="223169" y="72067"/>
                          <a:pt x="223079" y="72246"/>
                          <a:pt x="223009" y="72416"/>
                        </a:cubicBezTo>
                        <a:cubicBezTo>
                          <a:pt x="223039" y="72486"/>
                          <a:pt x="223079" y="72536"/>
                          <a:pt x="223099" y="72605"/>
                        </a:cubicBezTo>
                        <a:cubicBezTo>
                          <a:pt x="223258" y="73044"/>
                          <a:pt x="223308" y="73493"/>
                          <a:pt x="223298" y="73932"/>
                        </a:cubicBezTo>
                        <a:cubicBezTo>
                          <a:pt x="223428" y="74072"/>
                          <a:pt x="223578" y="74191"/>
                          <a:pt x="223707" y="74291"/>
                        </a:cubicBezTo>
                        <a:cubicBezTo>
                          <a:pt x="225363" y="75598"/>
                          <a:pt x="225632" y="78001"/>
                          <a:pt x="224326" y="796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397" name="Google Shape;2397;p60"/>
              <p:cNvGrpSpPr/>
              <p:nvPr/>
            </p:nvGrpSpPr>
            <p:grpSpPr>
              <a:xfrm>
                <a:off x="1641646" y="129663"/>
                <a:ext cx="456680" cy="456680"/>
                <a:chOff x="1641646" y="129663"/>
                <a:chExt cx="456680" cy="456680"/>
              </a:xfrm>
            </p:grpSpPr>
            <p:sp>
              <p:nvSpPr>
                <p:cNvPr id="2398" name="Google Shape;2398;p60"/>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9" name="Google Shape;2399;p60"/>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2400" name="Google Shape;2400;p60"/>
            <p:cNvSpPr/>
            <p:nvPr/>
          </p:nvSpPr>
          <p:spPr>
            <a:xfrm>
              <a:off x="6776053" y="1641583"/>
              <a:ext cx="205200" cy="2052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401" name="Google Shape;2401;p60"/>
            <p:cNvSpPr/>
            <p:nvPr/>
          </p:nvSpPr>
          <p:spPr>
            <a:xfrm>
              <a:off x="6630527" y="1546634"/>
              <a:ext cx="145500" cy="1455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2402" name="Google Shape;2402;p60"/>
            <p:cNvGrpSpPr/>
            <p:nvPr/>
          </p:nvGrpSpPr>
          <p:grpSpPr>
            <a:xfrm>
              <a:off x="5771180" y="4390420"/>
              <a:ext cx="1104313" cy="262465"/>
              <a:chOff x="4928923" y="4250091"/>
              <a:chExt cx="1488895" cy="353869"/>
            </a:xfrm>
          </p:grpSpPr>
          <p:sp>
            <p:nvSpPr>
              <p:cNvPr id="2403" name="Google Shape;2403;p60"/>
              <p:cNvSpPr/>
              <p:nvPr/>
            </p:nvSpPr>
            <p:spPr>
              <a:xfrm>
                <a:off x="4928923" y="4427066"/>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4" name="Google Shape;2404;p60"/>
              <p:cNvSpPr/>
              <p:nvPr/>
            </p:nvSpPr>
            <p:spPr>
              <a:xfrm>
                <a:off x="5229049"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5" name="Google Shape;2405;p60"/>
              <p:cNvSpPr/>
              <p:nvPr/>
            </p:nvSpPr>
            <p:spPr>
              <a:xfrm>
                <a:off x="5539800"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6" name="Google Shape;2406;p60"/>
              <p:cNvSpPr/>
              <p:nvPr/>
            </p:nvSpPr>
            <p:spPr>
              <a:xfrm>
                <a:off x="5850521"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7" name="Google Shape;2407;p60"/>
              <p:cNvSpPr/>
              <p:nvPr/>
            </p:nvSpPr>
            <p:spPr>
              <a:xfrm>
                <a:off x="4992423" y="4427066"/>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8" name="Google Shape;2408;p60"/>
              <p:cNvSpPr/>
              <p:nvPr/>
            </p:nvSpPr>
            <p:spPr>
              <a:xfrm>
                <a:off x="5087361" y="4427066"/>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9" name="Google Shape;2409;p60"/>
              <p:cNvSpPr/>
              <p:nvPr/>
            </p:nvSpPr>
            <p:spPr>
              <a:xfrm>
                <a:off x="5175468" y="4250091"/>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0" name="Google Shape;2410;p60"/>
              <p:cNvSpPr/>
              <p:nvPr/>
            </p:nvSpPr>
            <p:spPr>
              <a:xfrm>
                <a:off x="5475594"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1" name="Google Shape;2411;p60"/>
              <p:cNvSpPr/>
              <p:nvPr/>
            </p:nvSpPr>
            <p:spPr>
              <a:xfrm>
                <a:off x="5786317"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2" name="Google Shape;2412;p60"/>
              <p:cNvSpPr/>
              <p:nvPr/>
            </p:nvSpPr>
            <p:spPr>
              <a:xfrm>
                <a:off x="6097068"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3" name="Google Shape;2413;p60"/>
              <p:cNvSpPr/>
              <p:nvPr/>
            </p:nvSpPr>
            <p:spPr>
              <a:xfrm>
                <a:off x="5238968" y="4250091"/>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4" name="Google Shape;2414;p60"/>
              <p:cNvSpPr/>
              <p:nvPr/>
            </p:nvSpPr>
            <p:spPr>
              <a:xfrm>
                <a:off x="5333907" y="4250091"/>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5" name="Google Shape;2415;p60"/>
              <p:cNvSpPr/>
              <p:nvPr/>
            </p:nvSpPr>
            <p:spPr>
              <a:xfrm>
                <a:off x="5224171" y="4416469"/>
                <a:ext cx="908878" cy="21183"/>
              </a:xfrm>
              <a:custGeom>
                <a:rect b="b" l="l" r="r" t="t"/>
                <a:pathLst>
                  <a:path extrusionOk="0" h="13845" w="594038">
                    <a:moveTo>
                      <a:pt x="0" y="0"/>
                    </a:moveTo>
                    <a:lnTo>
                      <a:pt x="594038" y="0"/>
                    </a:lnTo>
                    <a:lnTo>
                      <a:pt x="594038" y="13846"/>
                    </a:lnTo>
                    <a:lnTo>
                      <a:pt x="0" y="138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16" name="Google Shape;2416;p60"/>
            <p:cNvGrpSpPr/>
            <p:nvPr/>
          </p:nvGrpSpPr>
          <p:grpSpPr>
            <a:xfrm>
              <a:off x="5530217" y="3243408"/>
              <a:ext cx="614269" cy="476610"/>
              <a:chOff x="3466001" y="1655937"/>
              <a:chExt cx="1273624" cy="988202"/>
            </a:xfrm>
          </p:grpSpPr>
          <p:sp>
            <p:nvSpPr>
              <p:cNvPr id="2417" name="Google Shape;2417;p60"/>
              <p:cNvSpPr/>
              <p:nvPr/>
            </p:nvSpPr>
            <p:spPr>
              <a:xfrm>
                <a:off x="3482199" y="1800209"/>
                <a:ext cx="1245247" cy="843930"/>
              </a:xfrm>
              <a:custGeom>
                <a:rect b="b" l="l" r="r" t="t"/>
                <a:pathLst>
                  <a:path extrusionOk="0" h="551588" w="813887">
                    <a:moveTo>
                      <a:pt x="397808" y="662"/>
                    </a:moveTo>
                    <a:cubicBezTo>
                      <a:pt x="194194" y="8346"/>
                      <a:pt x="28152" y="80107"/>
                      <a:pt x="4409" y="216528"/>
                    </a:cubicBezTo>
                    <a:lnTo>
                      <a:pt x="0" y="216687"/>
                    </a:lnTo>
                    <a:lnTo>
                      <a:pt x="3010" y="296433"/>
                    </a:lnTo>
                    <a:cubicBezTo>
                      <a:pt x="8853" y="451338"/>
                      <a:pt x="194690" y="559572"/>
                      <a:pt x="418576" y="551127"/>
                    </a:cubicBezTo>
                    <a:cubicBezTo>
                      <a:pt x="640798" y="542734"/>
                      <a:pt x="816898" y="422691"/>
                      <a:pt x="813764" y="269273"/>
                    </a:cubicBezTo>
                    <a:lnTo>
                      <a:pt x="813888" y="269273"/>
                    </a:lnTo>
                    <a:cubicBezTo>
                      <a:pt x="813888" y="269273"/>
                      <a:pt x="810754" y="186110"/>
                      <a:pt x="810754" y="186110"/>
                    </a:cubicBezTo>
                    <a:lnTo>
                      <a:pt x="806345" y="186269"/>
                    </a:lnTo>
                    <a:cubicBezTo>
                      <a:pt x="772404" y="52026"/>
                      <a:pt x="601421" y="-7022"/>
                      <a:pt x="397808" y="6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8" name="Google Shape;2418;p60"/>
              <p:cNvSpPr/>
              <p:nvPr/>
            </p:nvSpPr>
            <p:spPr>
              <a:xfrm rot="-129136">
                <a:off x="3481703" y="1678960"/>
                <a:ext cx="1242222" cy="859504"/>
              </a:xfrm>
              <a:custGeom>
                <a:rect b="b" l="l" r="r" t="t"/>
                <a:pathLst>
                  <a:path extrusionOk="0" h="561371" w="811337">
                    <a:moveTo>
                      <a:pt x="811338" y="280686"/>
                    </a:moveTo>
                    <a:cubicBezTo>
                      <a:pt x="811338" y="435704"/>
                      <a:pt x="629713" y="561371"/>
                      <a:pt x="405669" y="561371"/>
                    </a:cubicBezTo>
                    <a:cubicBezTo>
                      <a:pt x="181624" y="561371"/>
                      <a:pt x="0" y="435704"/>
                      <a:pt x="0" y="280686"/>
                    </a:cubicBezTo>
                    <a:cubicBezTo>
                      <a:pt x="0" y="125667"/>
                      <a:pt x="181624" y="0"/>
                      <a:pt x="405669" y="0"/>
                    </a:cubicBezTo>
                    <a:cubicBezTo>
                      <a:pt x="629713" y="0"/>
                      <a:pt x="811338" y="125667"/>
                      <a:pt x="811338" y="28068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9" name="Google Shape;2419;p60"/>
              <p:cNvSpPr/>
              <p:nvPr/>
            </p:nvSpPr>
            <p:spPr>
              <a:xfrm>
                <a:off x="3700174" y="1981433"/>
                <a:ext cx="783031" cy="254756"/>
              </a:xfrm>
              <a:custGeom>
                <a:rect b="b" l="l" r="r" t="t"/>
                <a:pathLst>
                  <a:path extrusionOk="0" h="166507" w="511785">
                    <a:moveTo>
                      <a:pt x="457249" y="57925"/>
                    </a:moveTo>
                    <a:cubicBezTo>
                      <a:pt x="467094" y="57554"/>
                      <a:pt x="476141" y="57093"/>
                      <a:pt x="485206" y="56898"/>
                    </a:cubicBezTo>
                    <a:cubicBezTo>
                      <a:pt x="500097" y="56562"/>
                      <a:pt x="511570" y="63928"/>
                      <a:pt x="511782" y="73807"/>
                    </a:cubicBezTo>
                    <a:cubicBezTo>
                      <a:pt x="511995" y="83421"/>
                      <a:pt x="501177" y="91477"/>
                      <a:pt x="486747" y="92239"/>
                    </a:cubicBezTo>
                    <a:cubicBezTo>
                      <a:pt x="477451" y="92734"/>
                      <a:pt x="468138" y="92965"/>
                      <a:pt x="460861" y="93248"/>
                    </a:cubicBezTo>
                    <a:cubicBezTo>
                      <a:pt x="453726" y="103659"/>
                      <a:pt x="448644" y="113822"/>
                      <a:pt x="440394" y="122568"/>
                    </a:cubicBezTo>
                    <a:cubicBezTo>
                      <a:pt x="419448" y="144753"/>
                      <a:pt x="389172" y="156864"/>
                      <a:pt x="351423" y="159360"/>
                    </a:cubicBezTo>
                    <a:cubicBezTo>
                      <a:pt x="335134" y="160423"/>
                      <a:pt x="323077" y="153571"/>
                      <a:pt x="322262" y="143337"/>
                    </a:cubicBezTo>
                    <a:cubicBezTo>
                      <a:pt x="321466" y="133103"/>
                      <a:pt x="332337" y="125153"/>
                      <a:pt x="348608" y="124055"/>
                    </a:cubicBezTo>
                    <a:cubicBezTo>
                      <a:pt x="385135" y="121630"/>
                      <a:pt x="411817" y="100118"/>
                      <a:pt x="409250" y="75153"/>
                    </a:cubicBezTo>
                    <a:cubicBezTo>
                      <a:pt x="406789" y="51233"/>
                      <a:pt x="376211" y="33580"/>
                      <a:pt x="340995" y="35758"/>
                    </a:cubicBezTo>
                    <a:cubicBezTo>
                      <a:pt x="307585" y="37830"/>
                      <a:pt x="281540" y="57925"/>
                      <a:pt x="281469" y="81615"/>
                    </a:cubicBezTo>
                    <a:cubicBezTo>
                      <a:pt x="281380" y="115132"/>
                      <a:pt x="260382" y="140787"/>
                      <a:pt x="217339" y="156917"/>
                    </a:cubicBezTo>
                    <a:cubicBezTo>
                      <a:pt x="154538" y="180448"/>
                      <a:pt x="77360" y="158794"/>
                      <a:pt x="56573" y="112511"/>
                    </a:cubicBezTo>
                    <a:cubicBezTo>
                      <a:pt x="56024" y="111290"/>
                      <a:pt x="55281" y="110121"/>
                      <a:pt x="54431" y="108563"/>
                    </a:cubicBezTo>
                    <a:cubicBezTo>
                      <a:pt x="45472" y="108900"/>
                      <a:pt x="36442" y="109307"/>
                      <a:pt x="27395" y="109572"/>
                    </a:cubicBezTo>
                    <a:cubicBezTo>
                      <a:pt x="11849" y="110015"/>
                      <a:pt x="252" y="102844"/>
                      <a:pt x="4" y="92717"/>
                    </a:cubicBezTo>
                    <a:cubicBezTo>
                      <a:pt x="-244" y="82890"/>
                      <a:pt x="10734" y="74940"/>
                      <a:pt x="25783" y="74214"/>
                    </a:cubicBezTo>
                    <a:cubicBezTo>
                      <a:pt x="34813" y="73772"/>
                      <a:pt x="43861" y="73506"/>
                      <a:pt x="53227" y="73152"/>
                    </a:cubicBezTo>
                    <a:cubicBezTo>
                      <a:pt x="58291" y="57766"/>
                      <a:pt x="67976" y="44221"/>
                      <a:pt x="83663" y="32837"/>
                    </a:cubicBezTo>
                    <a:cubicBezTo>
                      <a:pt x="104715" y="17557"/>
                      <a:pt x="130317" y="8952"/>
                      <a:pt x="160310" y="7128"/>
                    </a:cubicBezTo>
                    <a:cubicBezTo>
                      <a:pt x="176528" y="6137"/>
                      <a:pt x="188692" y="12953"/>
                      <a:pt x="189506" y="23152"/>
                    </a:cubicBezTo>
                    <a:cubicBezTo>
                      <a:pt x="190321" y="33385"/>
                      <a:pt x="179432" y="41353"/>
                      <a:pt x="163161" y="42433"/>
                    </a:cubicBezTo>
                    <a:cubicBezTo>
                      <a:pt x="126599" y="44859"/>
                      <a:pt x="100023" y="66300"/>
                      <a:pt x="102519" y="91318"/>
                    </a:cubicBezTo>
                    <a:cubicBezTo>
                      <a:pt x="104927" y="115415"/>
                      <a:pt x="136036" y="133156"/>
                      <a:pt x="171535" y="130660"/>
                    </a:cubicBezTo>
                    <a:cubicBezTo>
                      <a:pt x="204521" y="128358"/>
                      <a:pt x="230371" y="108315"/>
                      <a:pt x="230229" y="84855"/>
                    </a:cubicBezTo>
                    <a:cubicBezTo>
                      <a:pt x="230052" y="55057"/>
                      <a:pt x="247297" y="31084"/>
                      <a:pt x="283239" y="14069"/>
                    </a:cubicBezTo>
                    <a:cubicBezTo>
                      <a:pt x="345793" y="-15535"/>
                      <a:pt x="430744" y="3640"/>
                      <a:pt x="454611" y="52313"/>
                    </a:cubicBezTo>
                    <a:cubicBezTo>
                      <a:pt x="455461" y="54030"/>
                      <a:pt x="456222" y="55783"/>
                      <a:pt x="457196" y="578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0" name="Google Shape;2420;p60"/>
              <p:cNvSpPr/>
              <p:nvPr/>
            </p:nvSpPr>
            <p:spPr>
              <a:xfrm>
                <a:off x="3596882" y="1758035"/>
                <a:ext cx="1011263" cy="392783"/>
              </a:xfrm>
              <a:custGeom>
                <a:rect b="b" l="l" r="r" t="t"/>
                <a:pathLst>
                  <a:path extrusionOk="0" h="256721" w="660956">
                    <a:moveTo>
                      <a:pt x="97" y="241407"/>
                    </a:moveTo>
                    <a:cubicBezTo>
                      <a:pt x="292" y="246577"/>
                      <a:pt x="823" y="251658"/>
                      <a:pt x="1496" y="256722"/>
                    </a:cubicBezTo>
                    <a:cubicBezTo>
                      <a:pt x="8419" y="137210"/>
                      <a:pt x="148009" y="37652"/>
                      <a:pt x="323010" y="31047"/>
                    </a:cubicBezTo>
                    <a:cubicBezTo>
                      <a:pt x="498012" y="24443"/>
                      <a:pt x="644702" y="113201"/>
                      <a:pt x="660619" y="231863"/>
                    </a:cubicBezTo>
                    <a:cubicBezTo>
                      <a:pt x="660920" y="226764"/>
                      <a:pt x="661062" y="221647"/>
                      <a:pt x="660867" y="216477"/>
                    </a:cubicBezTo>
                    <a:cubicBezTo>
                      <a:pt x="656105" y="90237"/>
                      <a:pt x="504333" y="-6541"/>
                      <a:pt x="321860" y="346"/>
                    </a:cubicBezTo>
                    <a:cubicBezTo>
                      <a:pt x="139404" y="7233"/>
                      <a:pt x="-4648" y="115166"/>
                      <a:pt x="115" y="2414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1" name="Google Shape;2421;p60"/>
              <p:cNvSpPr/>
              <p:nvPr/>
            </p:nvSpPr>
            <p:spPr>
              <a:xfrm>
                <a:off x="3584516" y="1745753"/>
                <a:ext cx="1035916" cy="725142"/>
              </a:xfrm>
              <a:custGeom>
                <a:rect b="b" l="l" r="r" t="t"/>
                <a:pathLst>
                  <a:path extrusionOk="0" h="473949" w="677069">
                    <a:moveTo>
                      <a:pt x="580560" y="397767"/>
                    </a:moveTo>
                    <a:cubicBezTo>
                      <a:pt x="521141" y="441482"/>
                      <a:pt x="438987" y="470130"/>
                      <a:pt x="347450" y="473600"/>
                    </a:cubicBezTo>
                    <a:lnTo>
                      <a:pt x="347450" y="473600"/>
                    </a:lnTo>
                    <a:cubicBezTo>
                      <a:pt x="160851" y="480647"/>
                      <a:pt x="5042" y="380204"/>
                      <a:pt x="120" y="249749"/>
                    </a:cubicBezTo>
                    <a:cubicBezTo>
                      <a:pt x="-4820" y="119260"/>
                      <a:pt x="143004" y="7414"/>
                      <a:pt x="329620" y="349"/>
                    </a:cubicBezTo>
                    <a:cubicBezTo>
                      <a:pt x="516219" y="-6698"/>
                      <a:pt x="672027" y="93746"/>
                      <a:pt x="676949" y="224200"/>
                    </a:cubicBezTo>
                    <a:cubicBezTo>
                      <a:pt x="679464" y="290684"/>
                      <a:pt x="642300" y="352370"/>
                      <a:pt x="580560" y="397785"/>
                    </a:cubicBezTo>
                    <a:close/>
                    <a:moveTo>
                      <a:pt x="346865" y="457524"/>
                    </a:moveTo>
                    <a:cubicBezTo>
                      <a:pt x="524611" y="450831"/>
                      <a:pt x="665476" y="346386"/>
                      <a:pt x="660873" y="224802"/>
                    </a:cubicBezTo>
                    <a:cubicBezTo>
                      <a:pt x="656287" y="103183"/>
                      <a:pt x="507950" y="9698"/>
                      <a:pt x="330204" y="16408"/>
                    </a:cubicBezTo>
                    <a:cubicBezTo>
                      <a:pt x="152476" y="23119"/>
                      <a:pt x="11593" y="127546"/>
                      <a:pt x="16197" y="249130"/>
                    </a:cubicBezTo>
                    <a:cubicBezTo>
                      <a:pt x="20783" y="370749"/>
                      <a:pt x="169120" y="464234"/>
                      <a:pt x="346865" y="457524"/>
                    </a:cubicBezTo>
                    <a:lnTo>
                      <a:pt x="346865" y="45752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22" name="Google Shape;2422;p60"/>
            <p:cNvGrpSpPr/>
            <p:nvPr/>
          </p:nvGrpSpPr>
          <p:grpSpPr>
            <a:xfrm>
              <a:off x="5986070" y="3720127"/>
              <a:ext cx="614309" cy="589334"/>
              <a:chOff x="4851169" y="2730840"/>
              <a:chExt cx="1420368" cy="1362622"/>
            </a:xfrm>
          </p:grpSpPr>
          <p:sp>
            <p:nvSpPr>
              <p:cNvPr id="2423" name="Google Shape;2423;p60"/>
              <p:cNvSpPr/>
              <p:nvPr/>
            </p:nvSpPr>
            <p:spPr>
              <a:xfrm>
                <a:off x="4968927" y="2989430"/>
                <a:ext cx="1073235" cy="991269"/>
              </a:xfrm>
              <a:custGeom>
                <a:rect b="b" l="l" r="r" t="t"/>
                <a:pathLst>
                  <a:path extrusionOk="0" h="647888" w="701461">
                    <a:moveTo>
                      <a:pt x="505208" y="128395"/>
                    </a:moveTo>
                    <a:cubicBezTo>
                      <a:pt x="354942" y="8652"/>
                      <a:pt x="192122" y="-42180"/>
                      <a:pt x="91253" y="40753"/>
                    </a:cubicBezTo>
                    <a:lnTo>
                      <a:pt x="87995" y="38168"/>
                    </a:lnTo>
                    <a:lnTo>
                      <a:pt x="41094" y="97021"/>
                    </a:lnTo>
                    <a:cubicBezTo>
                      <a:pt x="-50001" y="211345"/>
                      <a:pt x="16270" y="403008"/>
                      <a:pt x="181498" y="534666"/>
                    </a:cubicBezTo>
                    <a:cubicBezTo>
                      <a:pt x="345505" y="665350"/>
                      <a:pt x="545205" y="687836"/>
                      <a:pt x="637327" y="576238"/>
                    </a:cubicBezTo>
                    <a:lnTo>
                      <a:pt x="637416" y="576309"/>
                    </a:lnTo>
                    <a:lnTo>
                      <a:pt x="686318" y="514942"/>
                    </a:lnTo>
                    <a:lnTo>
                      <a:pt x="683061" y="512357"/>
                    </a:lnTo>
                    <a:cubicBezTo>
                      <a:pt x="741365" y="395518"/>
                      <a:pt x="655458" y="248155"/>
                      <a:pt x="505191" y="12841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4" name="Google Shape;2424;p60"/>
              <p:cNvSpPr/>
              <p:nvPr/>
            </p:nvSpPr>
            <p:spPr>
              <a:xfrm rot="-3090061">
                <a:off x="5156362" y="2826838"/>
                <a:ext cx="809982" cy="1170625"/>
              </a:xfrm>
              <a:custGeom>
                <a:rect b="b" l="l" r="r" t="t"/>
                <a:pathLst>
                  <a:path extrusionOk="0" h="765055" w="529359">
                    <a:moveTo>
                      <a:pt x="529360" y="382528"/>
                    </a:moveTo>
                    <a:cubicBezTo>
                      <a:pt x="529360" y="593792"/>
                      <a:pt x="410859" y="765056"/>
                      <a:pt x="264680" y="765056"/>
                    </a:cubicBezTo>
                    <a:cubicBezTo>
                      <a:pt x="118501" y="765056"/>
                      <a:pt x="0" y="593792"/>
                      <a:pt x="0" y="382528"/>
                    </a:cubicBezTo>
                    <a:cubicBezTo>
                      <a:pt x="0" y="171264"/>
                      <a:pt x="118501" y="0"/>
                      <a:pt x="264680" y="0"/>
                    </a:cubicBezTo>
                    <a:cubicBezTo>
                      <a:pt x="410859" y="0"/>
                      <a:pt x="529360" y="171264"/>
                      <a:pt x="529360" y="38252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5" name="Google Shape;2425;p60"/>
              <p:cNvSpPr/>
              <p:nvPr/>
            </p:nvSpPr>
            <p:spPr>
              <a:xfrm>
                <a:off x="5260338" y="3168531"/>
                <a:ext cx="586143" cy="475305"/>
              </a:xfrm>
              <a:custGeom>
                <a:rect b="b" l="l" r="r" t="t"/>
                <a:pathLst>
                  <a:path extrusionOk="0" h="310657" w="383100">
                    <a:moveTo>
                      <a:pt x="351074" y="261090"/>
                    </a:moveTo>
                    <a:cubicBezTo>
                      <a:pt x="358351" y="266880"/>
                      <a:pt x="365096" y="272121"/>
                      <a:pt x="371683" y="277539"/>
                    </a:cubicBezTo>
                    <a:cubicBezTo>
                      <a:pt x="382537" y="286462"/>
                      <a:pt x="386201" y="298785"/>
                      <a:pt x="380288" y="305956"/>
                    </a:cubicBezTo>
                    <a:cubicBezTo>
                      <a:pt x="374516" y="312967"/>
                      <a:pt x="361856" y="312064"/>
                      <a:pt x="351056" y="303725"/>
                    </a:cubicBezTo>
                    <a:cubicBezTo>
                      <a:pt x="344098" y="298360"/>
                      <a:pt x="337299" y="292801"/>
                      <a:pt x="331934" y="288534"/>
                    </a:cubicBezTo>
                    <a:cubicBezTo>
                      <a:pt x="320425" y="291579"/>
                      <a:pt x="310546" y="295722"/>
                      <a:pt x="299267" y="296909"/>
                    </a:cubicBezTo>
                    <a:cubicBezTo>
                      <a:pt x="270655" y="299883"/>
                      <a:pt x="241547" y="289915"/>
                      <a:pt x="213041" y="268473"/>
                    </a:cubicBezTo>
                    <a:cubicBezTo>
                      <a:pt x="200736" y="259231"/>
                      <a:pt x="196327" y="246908"/>
                      <a:pt x="202046" y="239100"/>
                    </a:cubicBezTo>
                    <a:cubicBezTo>
                      <a:pt x="207783" y="231292"/>
                      <a:pt x="220425" y="232283"/>
                      <a:pt x="232730" y="241526"/>
                    </a:cubicBezTo>
                    <a:cubicBezTo>
                      <a:pt x="260333" y="262259"/>
                      <a:pt x="292628" y="263286"/>
                      <a:pt x="306155" y="243863"/>
                    </a:cubicBezTo>
                    <a:cubicBezTo>
                      <a:pt x="319115" y="225254"/>
                      <a:pt x="308120" y="193827"/>
                      <a:pt x="281597" y="173731"/>
                    </a:cubicBezTo>
                    <a:cubicBezTo>
                      <a:pt x="256438" y="154662"/>
                      <a:pt x="225471" y="153016"/>
                      <a:pt x="210846" y="169907"/>
                    </a:cubicBezTo>
                    <a:cubicBezTo>
                      <a:pt x="190166" y="193809"/>
                      <a:pt x="159376" y="199245"/>
                      <a:pt x="118689" y="184284"/>
                    </a:cubicBezTo>
                    <a:cubicBezTo>
                      <a:pt x="59322" y="162470"/>
                      <a:pt x="17484" y="99527"/>
                      <a:pt x="31099" y="53670"/>
                    </a:cubicBezTo>
                    <a:cubicBezTo>
                      <a:pt x="31454" y="52466"/>
                      <a:pt x="31648" y="51174"/>
                      <a:pt x="31985" y="49527"/>
                    </a:cubicBezTo>
                    <a:cubicBezTo>
                      <a:pt x="25381" y="44268"/>
                      <a:pt x="18670" y="38992"/>
                      <a:pt x="12048" y="33627"/>
                    </a:cubicBezTo>
                    <a:cubicBezTo>
                      <a:pt x="664" y="24385"/>
                      <a:pt x="-3214" y="12115"/>
                      <a:pt x="2841" y="4732"/>
                    </a:cubicBezTo>
                    <a:cubicBezTo>
                      <a:pt x="8720" y="-2439"/>
                      <a:pt x="21450" y="-1376"/>
                      <a:pt x="32658" y="7352"/>
                    </a:cubicBezTo>
                    <a:cubicBezTo>
                      <a:pt x="39386" y="12593"/>
                      <a:pt x="46007" y="17976"/>
                      <a:pt x="52913" y="23482"/>
                    </a:cubicBezTo>
                    <a:cubicBezTo>
                      <a:pt x="65997" y="15603"/>
                      <a:pt x="81259" y="11885"/>
                      <a:pt x="99460" y="13390"/>
                    </a:cubicBezTo>
                    <a:cubicBezTo>
                      <a:pt x="123912" y="15408"/>
                      <a:pt x="147496" y="25005"/>
                      <a:pt x="170070" y="42161"/>
                    </a:cubicBezTo>
                    <a:cubicBezTo>
                      <a:pt x="182269" y="51439"/>
                      <a:pt x="186784" y="63798"/>
                      <a:pt x="181083" y="71570"/>
                    </a:cubicBezTo>
                    <a:cubicBezTo>
                      <a:pt x="175364" y="79378"/>
                      <a:pt x="162687" y="78387"/>
                      <a:pt x="150399" y="69145"/>
                    </a:cubicBezTo>
                    <a:cubicBezTo>
                      <a:pt x="122761" y="48394"/>
                      <a:pt x="90590" y="47367"/>
                      <a:pt x="76975" y="66790"/>
                    </a:cubicBezTo>
                    <a:cubicBezTo>
                      <a:pt x="63872" y="85505"/>
                      <a:pt x="75204" y="117304"/>
                      <a:pt x="102116" y="137364"/>
                    </a:cubicBezTo>
                    <a:cubicBezTo>
                      <a:pt x="127117" y="156008"/>
                      <a:pt x="157924" y="157584"/>
                      <a:pt x="172248" y="140728"/>
                    </a:cubicBezTo>
                    <a:cubicBezTo>
                      <a:pt x="190449" y="119322"/>
                      <a:pt x="217521" y="112789"/>
                      <a:pt x="253676" y="122739"/>
                    </a:cubicBezTo>
                    <a:cubicBezTo>
                      <a:pt x="316583" y="140055"/>
                      <a:pt x="365522" y="206008"/>
                      <a:pt x="352650" y="255478"/>
                    </a:cubicBezTo>
                    <a:cubicBezTo>
                      <a:pt x="352189" y="257230"/>
                      <a:pt x="351676" y="258948"/>
                      <a:pt x="351074" y="2610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6" name="Google Shape;2426;p60"/>
              <p:cNvSpPr/>
              <p:nvPr/>
            </p:nvSpPr>
            <p:spPr>
              <a:xfrm>
                <a:off x="5175441" y="3018842"/>
                <a:ext cx="811982" cy="707533"/>
              </a:xfrm>
              <a:custGeom>
                <a:rect b="b" l="l" r="r" t="t"/>
                <a:pathLst>
                  <a:path extrusionOk="0" h="462440" w="530707">
                    <a:moveTo>
                      <a:pt x="8428" y="63039"/>
                    </a:moveTo>
                    <a:cubicBezTo>
                      <a:pt x="5383" y="66846"/>
                      <a:pt x="2638" y="70812"/>
                      <a:pt x="0" y="74849"/>
                    </a:cubicBezTo>
                    <a:cubicBezTo>
                      <a:pt x="78453" y="-6313"/>
                      <a:pt x="239467" y="8365"/>
                      <a:pt x="368611" y="111269"/>
                    </a:cubicBezTo>
                    <a:cubicBezTo>
                      <a:pt x="497756" y="214174"/>
                      <a:pt x="548022" y="367840"/>
                      <a:pt x="486424" y="462441"/>
                    </a:cubicBezTo>
                    <a:cubicBezTo>
                      <a:pt x="489770" y="458970"/>
                      <a:pt x="493028" y="455412"/>
                      <a:pt x="496056" y="451587"/>
                    </a:cubicBezTo>
                    <a:cubicBezTo>
                      <a:pt x="570295" y="358421"/>
                      <a:pt x="521321" y="195902"/>
                      <a:pt x="386653" y="88606"/>
                    </a:cubicBezTo>
                    <a:cubicBezTo>
                      <a:pt x="252003" y="-18689"/>
                      <a:pt x="82649" y="-30145"/>
                      <a:pt x="8410" y="630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7" name="Google Shape;2427;p60"/>
              <p:cNvSpPr/>
              <p:nvPr/>
            </p:nvSpPr>
            <p:spPr>
              <a:xfrm>
                <a:off x="5123996" y="3007633"/>
                <a:ext cx="874732" cy="809812"/>
              </a:xfrm>
              <a:custGeom>
                <a:rect b="b" l="l" r="r" t="t"/>
                <a:pathLst>
                  <a:path extrusionOk="0" h="529289" w="571720">
                    <a:moveTo>
                      <a:pt x="359958" y="528440"/>
                    </a:moveTo>
                    <a:cubicBezTo>
                      <a:pt x="290605" y="523146"/>
                      <a:pt x="214241" y="493100"/>
                      <a:pt x="146695" y="439275"/>
                    </a:cubicBezTo>
                    <a:lnTo>
                      <a:pt x="146695" y="439275"/>
                    </a:lnTo>
                    <a:cubicBezTo>
                      <a:pt x="8981" y="329536"/>
                      <a:pt x="-40630" y="161918"/>
                      <a:pt x="36106" y="65635"/>
                    </a:cubicBezTo>
                    <a:cubicBezTo>
                      <a:pt x="112824" y="-30665"/>
                      <a:pt x="287294" y="-19705"/>
                      <a:pt x="425026" y="90016"/>
                    </a:cubicBezTo>
                    <a:cubicBezTo>
                      <a:pt x="562739" y="199737"/>
                      <a:pt x="612350" y="367373"/>
                      <a:pt x="535614" y="463656"/>
                    </a:cubicBezTo>
                    <a:cubicBezTo>
                      <a:pt x="496521" y="512718"/>
                      <a:pt x="432019" y="533947"/>
                      <a:pt x="359958" y="528440"/>
                    </a:cubicBezTo>
                    <a:close/>
                    <a:moveTo>
                      <a:pt x="156167" y="427430"/>
                    </a:moveTo>
                    <a:cubicBezTo>
                      <a:pt x="287330" y="531964"/>
                      <a:pt x="452274" y="543950"/>
                      <a:pt x="523752" y="454219"/>
                    </a:cubicBezTo>
                    <a:cubicBezTo>
                      <a:pt x="595282" y="364469"/>
                      <a:pt x="546751" y="206412"/>
                      <a:pt x="415571" y="101896"/>
                    </a:cubicBezTo>
                    <a:cubicBezTo>
                      <a:pt x="284408" y="-2619"/>
                      <a:pt x="119464" y="-14624"/>
                      <a:pt x="47987" y="75108"/>
                    </a:cubicBezTo>
                    <a:cubicBezTo>
                      <a:pt x="-23544" y="164857"/>
                      <a:pt x="24987" y="322914"/>
                      <a:pt x="156167" y="427430"/>
                    </a:cubicBezTo>
                    <a:lnTo>
                      <a:pt x="156167" y="4274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28" name="Google Shape;2428;p60"/>
            <p:cNvGrpSpPr/>
            <p:nvPr/>
          </p:nvGrpSpPr>
          <p:grpSpPr>
            <a:xfrm>
              <a:off x="6600632" y="1979770"/>
              <a:ext cx="1639573" cy="2673381"/>
              <a:chOff x="6815843" y="1949382"/>
              <a:chExt cx="1723689" cy="2810535"/>
            </a:xfrm>
          </p:grpSpPr>
          <p:grpSp>
            <p:nvGrpSpPr>
              <p:cNvPr id="2429" name="Google Shape;2429;p60"/>
              <p:cNvGrpSpPr/>
              <p:nvPr/>
            </p:nvGrpSpPr>
            <p:grpSpPr>
              <a:xfrm>
                <a:off x="6815843" y="1949382"/>
                <a:ext cx="1723689" cy="2810535"/>
                <a:chOff x="278575" y="235669"/>
                <a:chExt cx="1800762" cy="2936205"/>
              </a:xfrm>
            </p:grpSpPr>
            <p:sp>
              <p:nvSpPr>
                <p:cNvPr id="2430" name="Google Shape;2430;p60"/>
                <p:cNvSpPr/>
                <p:nvPr/>
              </p:nvSpPr>
              <p:spPr>
                <a:xfrm>
                  <a:off x="278575" y="235669"/>
                  <a:ext cx="1685768" cy="2936181"/>
                </a:xfrm>
                <a:custGeom>
                  <a:rect b="b" l="l" r="r" t="t"/>
                  <a:pathLst>
                    <a:path extrusionOk="0" h="2936181" w="1685768">
                      <a:moveTo>
                        <a:pt x="130322" y="0"/>
                      </a:moveTo>
                      <a:lnTo>
                        <a:pt x="1555447" y="0"/>
                      </a:lnTo>
                      <a:cubicBezTo>
                        <a:pt x="1627376" y="0"/>
                        <a:pt x="1685768" y="58392"/>
                        <a:pt x="1685768" y="130322"/>
                      </a:cubicBezTo>
                      <a:lnTo>
                        <a:pt x="1685768" y="2805860"/>
                      </a:lnTo>
                      <a:cubicBezTo>
                        <a:pt x="1685768" y="2877790"/>
                        <a:pt x="1627376" y="2936182"/>
                        <a:pt x="1555447" y="2936182"/>
                      </a:cubicBezTo>
                      <a:lnTo>
                        <a:pt x="130322" y="2936182"/>
                      </a:lnTo>
                      <a:cubicBezTo>
                        <a:pt x="58392" y="2936182"/>
                        <a:pt x="0" y="2877790"/>
                        <a:pt x="0" y="2805860"/>
                      </a:cubicBezTo>
                      <a:lnTo>
                        <a:pt x="0" y="130322"/>
                      </a:lnTo>
                      <a:cubicBezTo>
                        <a:pt x="0" y="58392"/>
                        <a:pt x="58392" y="0"/>
                        <a:pt x="13032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1" name="Google Shape;2431;p60"/>
                <p:cNvSpPr/>
                <p:nvPr/>
              </p:nvSpPr>
              <p:spPr>
                <a:xfrm>
                  <a:off x="1684654" y="235669"/>
                  <a:ext cx="279700" cy="2936205"/>
                </a:xfrm>
                <a:custGeom>
                  <a:rect b="b" l="l" r="r" t="t"/>
                  <a:pathLst>
                    <a:path extrusionOk="0" h="2936205" w="279700">
                      <a:moveTo>
                        <a:pt x="279701" y="2800771"/>
                      </a:moveTo>
                      <a:lnTo>
                        <a:pt x="279701" y="135423"/>
                      </a:lnTo>
                      <a:cubicBezTo>
                        <a:pt x="279701" y="60635"/>
                        <a:pt x="219066" y="0"/>
                        <a:pt x="144278" y="0"/>
                      </a:cubicBezTo>
                      <a:lnTo>
                        <a:pt x="0" y="0"/>
                      </a:lnTo>
                      <a:cubicBezTo>
                        <a:pt x="74788" y="0"/>
                        <a:pt x="135423" y="60635"/>
                        <a:pt x="135423" y="135423"/>
                      </a:cubicBezTo>
                      <a:lnTo>
                        <a:pt x="135423" y="2800782"/>
                      </a:lnTo>
                      <a:cubicBezTo>
                        <a:pt x="135423" y="2875571"/>
                        <a:pt x="74788" y="2936205"/>
                        <a:pt x="0" y="2936205"/>
                      </a:cubicBezTo>
                      <a:lnTo>
                        <a:pt x="144278" y="2936205"/>
                      </a:lnTo>
                      <a:cubicBezTo>
                        <a:pt x="219066" y="2936205"/>
                        <a:pt x="279701" y="2875571"/>
                        <a:pt x="279701" y="280078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2" name="Google Shape;2432;p60"/>
                <p:cNvSpPr/>
                <p:nvPr/>
              </p:nvSpPr>
              <p:spPr>
                <a:xfrm>
                  <a:off x="1854252" y="547639"/>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3" name="Google Shape;2433;p60"/>
                <p:cNvSpPr/>
                <p:nvPr/>
              </p:nvSpPr>
              <p:spPr>
                <a:xfrm>
                  <a:off x="1854252" y="1015913"/>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4" name="Google Shape;2434;p60"/>
                <p:cNvSpPr/>
                <p:nvPr/>
              </p:nvSpPr>
              <p:spPr>
                <a:xfrm>
                  <a:off x="324754" y="337555"/>
                  <a:ext cx="1383837" cy="2571362"/>
                </a:xfrm>
                <a:custGeom>
                  <a:rect b="b" l="l" r="r" t="t"/>
                  <a:pathLst>
                    <a:path extrusionOk="0" h="2571362" w="1383837">
                      <a:moveTo>
                        <a:pt x="1315987" y="0"/>
                      </a:moveTo>
                      <a:cubicBezTo>
                        <a:pt x="1353460" y="0"/>
                        <a:pt x="1383838" y="30378"/>
                        <a:pt x="1383838" y="67851"/>
                      </a:cubicBezTo>
                      <a:lnTo>
                        <a:pt x="1383838" y="2503512"/>
                      </a:lnTo>
                      <a:cubicBezTo>
                        <a:pt x="1383838" y="2540985"/>
                        <a:pt x="1353460" y="2571363"/>
                        <a:pt x="1315987" y="2571363"/>
                      </a:cubicBezTo>
                      <a:lnTo>
                        <a:pt x="67851" y="2571363"/>
                      </a:lnTo>
                      <a:cubicBezTo>
                        <a:pt x="30378" y="2571363"/>
                        <a:pt x="0" y="2540985"/>
                        <a:pt x="0" y="2503512"/>
                      </a:cubicBezTo>
                      <a:lnTo>
                        <a:pt x="0" y="67851"/>
                      </a:lnTo>
                      <a:cubicBezTo>
                        <a:pt x="0" y="30378"/>
                        <a:pt x="30378" y="0"/>
                        <a:pt x="6785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5" name="Google Shape;2435;p60"/>
                <p:cNvSpPr/>
                <p:nvPr/>
              </p:nvSpPr>
              <p:spPr>
                <a:xfrm>
                  <a:off x="411139"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6" name="Google Shape;2436;p60"/>
                <p:cNvSpPr/>
                <p:nvPr/>
              </p:nvSpPr>
              <p:spPr>
                <a:xfrm>
                  <a:off x="847655" y="2481546"/>
                  <a:ext cx="338034" cy="113204"/>
                </a:xfrm>
                <a:custGeom>
                  <a:rect b="b" l="l" r="r" t="t"/>
                  <a:pathLst>
                    <a:path extrusionOk="0" h="113204" w="338034">
                      <a:moveTo>
                        <a:pt x="281432" y="113205"/>
                      </a:moveTo>
                      <a:lnTo>
                        <a:pt x="56602" y="113205"/>
                      </a:lnTo>
                      <a:cubicBezTo>
                        <a:pt x="25344" y="113205"/>
                        <a:pt x="0" y="87861"/>
                        <a:pt x="0" y="56603"/>
                      </a:cubicBezTo>
                      <a:lnTo>
                        <a:pt x="0" y="56603"/>
                      </a:lnTo>
                      <a:cubicBezTo>
                        <a:pt x="0" y="25344"/>
                        <a:pt x="25344" y="0"/>
                        <a:pt x="56602" y="0"/>
                      </a:cubicBezTo>
                      <a:lnTo>
                        <a:pt x="281432" y="0"/>
                      </a:lnTo>
                      <a:cubicBezTo>
                        <a:pt x="312691" y="0"/>
                        <a:pt x="338034" y="25344"/>
                        <a:pt x="338034" y="56603"/>
                      </a:cubicBezTo>
                      <a:lnTo>
                        <a:pt x="338034" y="56603"/>
                      </a:lnTo>
                      <a:cubicBezTo>
                        <a:pt x="338034" y="87861"/>
                        <a:pt x="312691" y="113205"/>
                        <a:pt x="281432"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7" name="Google Shape;2437;p60"/>
                <p:cNvSpPr/>
                <p:nvPr/>
              </p:nvSpPr>
              <p:spPr>
                <a:xfrm>
                  <a:off x="1284195"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8" name="Google Shape;2438;p60"/>
                <p:cNvSpPr/>
                <p:nvPr/>
              </p:nvSpPr>
              <p:spPr>
                <a:xfrm>
                  <a:off x="411127" y="576747"/>
                  <a:ext cx="1208011" cy="1804109"/>
                </a:xfrm>
                <a:custGeom>
                  <a:rect b="b" l="l" r="r" t="t"/>
                  <a:pathLst>
                    <a:path extrusionOk="0" h="1804109" w="1208011">
                      <a:moveTo>
                        <a:pt x="1202875" y="0"/>
                      </a:moveTo>
                      <a:cubicBezTo>
                        <a:pt x="1205712" y="0"/>
                        <a:pt x="1208011" y="2300"/>
                        <a:pt x="1208011" y="5136"/>
                      </a:cubicBezTo>
                      <a:lnTo>
                        <a:pt x="1208011" y="1798973"/>
                      </a:lnTo>
                      <a:cubicBezTo>
                        <a:pt x="1208011" y="1801810"/>
                        <a:pt x="1205712" y="1804109"/>
                        <a:pt x="1202875" y="1804109"/>
                      </a:cubicBezTo>
                      <a:lnTo>
                        <a:pt x="5136" y="1804109"/>
                      </a:lnTo>
                      <a:cubicBezTo>
                        <a:pt x="2300" y="1804109"/>
                        <a:pt x="0" y="1801810"/>
                        <a:pt x="0" y="1798973"/>
                      </a:cubicBezTo>
                      <a:lnTo>
                        <a:pt x="0" y="5136"/>
                      </a:lnTo>
                      <a:cubicBezTo>
                        <a:pt x="0" y="2300"/>
                        <a:pt x="2300" y="0"/>
                        <a:pt x="513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9" name="Google Shape;2439;p60"/>
                <p:cNvSpPr/>
                <p:nvPr/>
              </p:nvSpPr>
              <p:spPr>
                <a:xfrm>
                  <a:off x="411127" y="576747"/>
                  <a:ext cx="1208011" cy="1804120"/>
                </a:xfrm>
                <a:custGeom>
                  <a:rect b="b" l="l" r="r" t="t"/>
                  <a:pathLst>
                    <a:path extrusionOk="0" h="1804120" w="1208011">
                      <a:moveTo>
                        <a:pt x="1168305" y="0"/>
                      </a:moveTo>
                      <a:lnTo>
                        <a:pt x="1083349" y="0"/>
                      </a:lnTo>
                      <a:lnTo>
                        <a:pt x="1083349" y="1581371"/>
                      </a:lnTo>
                      <a:lnTo>
                        <a:pt x="0" y="1581371"/>
                      </a:lnTo>
                      <a:lnTo>
                        <a:pt x="0" y="1763938"/>
                      </a:lnTo>
                      <a:cubicBezTo>
                        <a:pt x="0" y="1786133"/>
                        <a:pt x="17988" y="1804121"/>
                        <a:pt x="40183" y="1804121"/>
                      </a:cubicBezTo>
                      <a:lnTo>
                        <a:pt x="1168305" y="1804121"/>
                      </a:lnTo>
                      <a:cubicBezTo>
                        <a:pt x="1190232" y="1804121"/>
                        <a:pt x="1208011" y="1786342"/>
                        <a:pt x="1208011" y="1764414"/>
                      </a:cubicBezTo>
                      <a:lnTo>
                        <a:pt x="1208011" y="39707"/>
                      </a:lnTo>
                      <a:cubicBezTo>
                        <a:pt x="1208011" y="17779"/>
                        <a:pt x="1190232" y="0"/>
                        <a:pt x="1168305"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0" name="Google Shape;2440;p60"/>
                <p:cNvSpPr/>
                <p:nvPr/>
              </p:nvSpPr>
              <p:spPr>
                <a:xfrm>
                  <a:off x="411127" y="737352"/>
                  <a:ext cx="1083348" cy="6821"/>
                </a:xfrm>
                <a:custGeom>
                  <a:rect b="b" l="l" r="r" t="t"/>
                  <a:pathLst>
                    <a:path extrusionOk="0" h="6821" w="1083348">
                      <a:moveTo>
                        <a:pt x="0" y="0"/>
                      </a:moveTo>
                      <a:lnTo>
                        <a:pt x="1083349" y="0"/>
                      </a:lnTo>
                      <a:lnTo>
                        <a:pt x="1083349" y="6821"/>
                      </a:lnTo>
                      <a:lnTo>
                        <a:pt x="0" y="682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1" name="Google Shape;2441;p60"/>
                <p:cNvSpPr/>
                <p:nvPr/>
              </p:nvSpPr>
              <p:spPr>
                <a:xfrm>
                  <a:off x="411127" y="901360"/>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2" name="Google Shape;2442;p60"/>
                <p:cNvSpPr/>
                <p:nvPr/>
              </p:nvSpPr>
              <p:spPr>
                <a:xfrm>
                  <a:off x="411127" y="1065369"/>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3" name="Google Shape;2443;p60"/>
                <p:cNvSpPr/>
                <p:nvPr/>
              </p:nvSpPr>
              <p:spPr>
                <a:xfrm>
                  <a:off x="411127" y="1229378"/>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4" name="Google Shape;2444;p60"/>
                <p:cNvSpPr/>
                <p:nvPr/>
              </p:nvSpPr>
              <p:spPr>
                <a:xfrm>
                  <a:off x="411127" y="1393387"/>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5" name="Google Shape;2445;p60"/>
                <p:cNvSpPr/>
                <p:nvPr/>
              </p:nvSpPr>
              <p:spPr>
                <a:xfrm>
                  <a:off x="411127" y="155739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6" name="Google Shape;2446;p60"/>
                <p:cNvSpPr/>
                <p:nvPr/>
              </p:nvSpPr>
              <p:spPr>
                <a:xfrm>
                  <a:off x="411127" y="172141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7" name="Google Shape;2447;p60"/>
                <p:cNvSpPr/>
                <p:nvPr/>
              </p:nvSpPr>
              <p:spPr>
                <a:xfrm>
                  <a:off x="411127" y="1885425"/>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8" name="Google Shape;2448;p60"/>
                <p:cNvSpPr/>
                <p:nvPr/>
              </p:nvSpPr>
              <p:spPr>
                <a:xfrm>
                  <a:off x="411127" y="2049434"/>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9" name="Google Shape;2449;p60"/>
                <p:cNvSpPr/>
                <p:nvPr/>
              </p:nvSpPr>
              <p:spPr>
                <a:xfrm>
                  <a:off x="407717" y="649919"/>
                  <a:ext cx="1070983" cy="1147134"/>
                </a:xfrm>
                <a:custGeom>
                  <a:rect b="b" l="l" r="r" t="t"/>
                  <a:pathLst>
                    <a:path extrusionOk="0" h="1147134" w="1070983">
                      <a:moveTo>
                        <a:pt x="319808" y="1147111"/>
                      </a:moveTo>
                      <a:cubicBezTo>
                        <a:pt x="318344" y="1147111"/>
                        <a:pt x="317042" y="1146181"/>
                        <a:pt x="316578" y="1144787"/>
                      </a:cubicBezTo>
                      <a:lnTo>
                        <a:pt x="127399" y="578146"/>
                      </a:lnTo>
                      <a:lnTo>
                        <a:pt x="6618" y="912056"/>
                      </a:lnTo>
                      <a:cubicBezTo>
                        <a:pt x="5979" y="913822"/>
                        <a:pt x="4061" y="914728"/>
                        <a:pt x="2249" y="914101"/>
                      </a:cubicBezTo>
                      <a:cubicBezTo>
                        <a:pt x="482" y="913462"/>
                        <a:pt x="-436" y="911509"/>
                        <a:pt x="203" y="909743"/>
                      </a:cubicBezTo>
                      <a:lnTo>
                        <a:pt x="124320" y="566619"/>
                      </a:lnTo>
                      <a:cubicBezTo>
                        <a:pt x="124808" y="565248"/>
                        <a:pt x="125912" y="564202"/>
                        <a:pt x="127573" y="564365"/>
                      </a:cubicBezTo>
                      <a:cubicBezTo>
                        <a:pt x="129026" y="564388"/>
                        <a:pt x="130293" y="565318"/>
                        <a:pt x="130757" y="566700"/>
                      </a:cubicBezTo>
                      <a:lnTo>
                        <a:pt x="319192" y="1131122"/>
                      </a:lnTo>
                      <a:lnTo>
                        <a:pt x="444947" y="582121"/>
                      </a:lnTo>
                      <a:cubicBezTo>
                        <a:pt x="445284" y="580622"/>
                        <a:pt x="446585" y="579541"/>
                        <a:pt x="448119" y="579471"/>
                      </a:cubicBezTo>
                      <a:cubicBezTo>
                        <a:pt x="449653" y="579343"/>
                        <a:pt x="451036" y="580377"/>
                        <a:pt x="451512" y="581830"/>
                      </a:cubicBezTo>
                      <a:lnTo>
                        <a:pt x="526580" y="815317"/>
                      </a:lnTo>
                      <a:lnTo>
                        <a:pt x="634369" y="271045"/>
                      </a:lnTo>
                      <a:cubicBezTo>
                        <a:pt x="634613" y="269790"/>
                        <a:pt x="635555" y="268779"/>
                        <a:pt x="636775" y="268431"/>
                      </a:cubicBezTo>
                      <a:cubicBezTo>
                        <a:pt x="638007" y="268082"/>
                        <a:pt x="639320" y="268431"/>
                        <a:pt x="640203" y="269372"/>
                      </a:cubicBezTo>
                      <a:lnTo>
                        <a:pt x="659841" y="290265"/>
                      </a:lnTo>
                      <a:lnTo>
                        <a:pt x="739231" y="2500"/>
                      </a:lnTo>
                      <a:cubicBezTo>
                        <a:pt x="739626" y="1071"/>
                        <a:pt x="740904" y="60"/>
                        <a:pt x="742368" y="2"/>
                      </a:cubicBezTo>
                      <a:cubicBezTo>
                        <a:pt x="744088" y="-45"/>
                        <a:pt x="745204" y="850"/>
                        <a:pt x="745715" y="2233"/>
                      </a:cubicBezTo>
                      <a:lnTo>
                        <a:pt x="894478" y="409176"/>
                      </a:lnTo>
                      <a:lnTo>
                        <a:pt x="1017770" y="89629"/>
                      </a:lnTo>
                      <a:cubicBezTo>
                        <a:pt x="1018223" y="88455"/>
                        <a:pt x="1019280" y="87630"/>
                        <a:pt x="1020524" y="87468"/>
                      </a:cubicBezTo>
                      <a:cubicBezTo>
                        <a:pt x="1021744" y="87305"/>
                        <a:pt x="1022987" y="87840"/>
                        <a:pt x="1023731" y="88874"/>
                      </a:cubicBezTo>
                      <a:lnTo>
                        <a:pt x="1070351" y="154226"/>
                      </a:lnTo>
                      <a:cubicBezTo>
                        <a:pt x="1071444" y="155760"/>
                        <a:pt x="1071083" y="157887"/>
                        <a:pt x="1069550" y="158979"/>
                      </a:cubicBezTo>
                      <a:cubicBezTo>
                        <a:pt x="1068004" y="160083"/>
                        <a:pt x="1065889" y="159711"/>
                        <a:pt x="1064797" y="158189"/>
                      </a:cubicBezTo>
                      <a:lnTo>
                        <a:pt x="1021860" y="97984"/>
                      </a:lnTo>
                      <a:lnTo>
                        <a:pt x="897581" y="420099"/>
                      </a:lnTo>
                      <a:cubicBezTo>
                        <a:pt x="897069" y="421412"/>
                        <a:pt x="895814" y="422283"/>
                        <a:pt x="894408" y="422283"/>
                      </a:cubicBezTo>
                      <a:lnTo>
                        <a:pt x="894385" y="422283"/>
                      </a:lnTo>
                      <a:cubicBezTo>
                        <a:pt x="892968" y="422272"/>
                        <a:pt x="891701" y="421377"/>
                        <a:pt x="891213" y="420052"/>
                      </a:cubicBezTo>
                      <a:lnTo>
                        <a:pt x="742996" y="14585"/>
                      </a:lnTo>
                      <a:lnTo>
                        <a:pt x="664826" y="297935"/>
                      </a:lnTo>
                      <a:cubicBezTo>
                        <a:pt x="664501" y="299120"/>
                        <a:pt x="663560" y="300038"/>
                        <a:pt x="662363" y="300340"/>
                      </a:cubicBezTo>
                      <a:cubicBezTo>
                        <a:pt x="661189" y="300642"/>
                        <a:pt x="659899" y="300270"/>
                        <a:pt x="659063" y="299364"/>
                      </a:cubicBezTo>
                      <a:lnTo>
                        <a:pt x="639819" y="278877"/>
                      </a:lnTo>
                      <a:lnTo>
                        <a:pt x="530751" y="829563"/>
                      </a:lnTo>
                      <a:cubicBezTo>
                        <a:pt x="530449" y="831085"/>
                        <a:pt x="529159" y="832213"/>
                        <a:pt x="527602" y="832306"/>
                      </a:cubicBezTo>
                      <a:cubicBezTo>
                        <a:pt x="526115" y="832398"/>
                        <a:pt x="524639" y="831422"/>
                        <a:pt x="524163" y="829947"/>
                      </a:cubicBezTo>
                      <a:lnTo>
                        <a:pt x="448863" y="595739"/>
                      </a:lnTo>
                      <a:lnTo>
                        <a:pt x="323166" y="1144485"/>
                      </a:lnTo>
                      <a:cubicBezTo>
                        <a:pt x="322829" y="1145972"/>
                        <a:pt x="321539" y="1147053"/>
                        <a:pt x="320017" y="1147134"/>
                      </a:cubicBezTo>
                      <a:lnTo>
                        <a:pt x="319843" y="114713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0" name="Google Shape;2450;p60"/>
                <p:cNvSpPr/>
                <p:nvPr/>
              </p:nvSpPr>
              <p:spPr>
                <a:xfrm>
                  <a:off x="508749" y="119119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1" name="Google Shape;2451;p60"/>
                <p:cNvSpPr/>
                <p:nvPr/>
              </p:nvSpPr>
              <p:spPr>
                <a:xfrm>
                  <a:off x="700868" y="1767131"/>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2" name="Google Shape;2452;p60"/>
                <p:cNvSpPr/>
                <p:nvPr/>
              </p:nvSpPr>
              <p:spPr>
                <a:xfrm>
                  <a:off x="831759" y="1206300"/>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3" name="Google Shape;2453;p60"/>
                <p:cNvSpPr/>
                <p:nvPr/>
              </p:nvSpPr>
              <p:spPr>
                <a:xfrm>
                  <a:off x="911207" y="145231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4" name="Google Shape;2454;p60"/>
                <p:cNvSpPr/>
                <p:nvPr/>
              </p:nvSpPr>
              <p:spPr>
                <a:xfrm>
                  <a:off x="1123742" y="626819"/>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5" name="Google Shape;2455;p60"/>
                <p:cNvSpPr/>
                <p:nvPr/>
              </p:nvSpPr>
              <p:spPr>
                <a:xfrm>
                  <a:off x="1402257" y="714262"/>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6" name="Google Shape;2456;p60"/>
                <p:cNvSpPr/>
                <p:nvPr/>
              </p:nvSpPr>
              <p:spPr>
                <a:xfrm>
                  <a:off x="411127" y="2213443"/>
                  <a:ext cx="1208011" cy="6821"/>
                </a:xfrm>
                <a:custGeom>
                  <a:rect b="b" l="l" r="r" t="t"/>
                  <a:pathLst>
                    <a:path extrusionOk="0" h="6821" w="1208011">
                      <a:moveTo>
                        <a:pt x="0" y="0"/>
                      </a:moveTo>
                      <a:lnTo>
                        <a:pt x="1208011" y="0"/>
                      </a:lnTo>
                      <a:lnTo>
                        <a:pt x="1208011"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7" name="Google Shape;2457;p60"/>
                <p:cNvSpPr/>
                <p:nvPr/>
              </p:nvSpPr>
              <p:spPr>
                <a:xfrm>
                  <a:off x="949391" y="2216859"/>
                  <a:ext cx="6821" cy="164008"/>
                </a:xfrm>
                <a:custGeom>
                  <a:rect b="b" l="l" r="r" t="t"/>
                  <a:pathLst>
                    <a:path extrusionOk="0" h="164008" w="6821">
                      <a:moveTo>
                        <a:pt x="0" y="0"/>
                      </a:moveTo>
                      <a:lnTo>
                        <a:pt x="6821" y="0"/>
                      </a:lnTo>
                      <a:lnTo>
                        <a:pt x="6821" y="164009"/>
                      </a:lnTo>
                      <a:lnTo>
                        <a:pt x="0" y="16400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8" name="Google Shape;2458;p60"/>
                <p:cNvSpPr/>
                <p:nvPr/>
              </p:nvSpPr>
              <p:spPr>
                <a:xfrm>
                  <a:off x="491493"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9" name="Google Shape;2459;p60"/>
                <p:cNvSpPr/>
                <p:nvPr/>
              </p:nvSpPr>
              <p:spPr>
                <a:xfrm>
                  <a:off x="1068232"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0" name="Google Shape;2460;p60"/>
                <p:cNvSpPr/>
                <p:nvPr/>
              </p:nvSpPr>
              <p:spPr>
                <a:xfrm>
                  <a:off x="1521644" y="729566"/>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1" name="Google Shape;2461;p60"/>
                <p:cNvSpPr/>
                <p:nvPr/>
              </p:nvSpPr>
              <p:spPr>
                <a:xfrm>
                  <a:off x="1521644" y="893575"/>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2" name="Google Shape;2462;p60"/>
                <p:cNvSpPr/>
                <p:nvPr/>
              </p:nvSpPr>
              <p:spPr>
                <a:xfrm>
                  <a:off x="1521644" y="1057584"/>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3" name="Google Shape;2463;p60"/>
                <p:cNvSpPr/>
                <p:nvPr/>
              </p:nvSpPr>
              <p:spPr>
                <a:xfrm>
                  <a:off x="1521644" y="122159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4" name="Google Shape;2464;p60"/>
                <p:cNvSpPr/>
                <p:nvPr/>
              </p:nvSpPr>
              <p:spPr>
                <a:xfrm>
                  <a:off x="1521644" y="138561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5" name="Google Shape;2465;p60"/>
                <p:cNvSpPr/>
                <p:nvPr/>
              </p:nvSpPr>
              <p:spPr>
                <a:xfrm>
                  <a:off x="1521644" y="1549622"/>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6" name="Google Shape;2466;p60"/>
                <p:cNvSpPr/>
                <p:nvPr/>
              </p:nvSpPr>
              <p:spPr>
                <a:xfrm>
                  <a:off x="1521644" y="1713631"/>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7" name="Google Shape;2467;p60"/>
                <p:cNvSpPr/>
                <p:nvPr/>
              </p:nvSpPr>
              <p:spPr>
                <a:xfrm>
                  <a:off x="1521644" y="1877640"/>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8" name="Google Shape;2468;p60"/>
                <p:cNvSpPr/>
                <p:nvPr/>
              </p:nvSpPr>
              <p:spPr>
                <a:xfrm>
                  <a:off x="1521644" y="2041649"/>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9" name="Google Shape;2469;p60"/>
                <p:cNvSpPr/>
                <p:nvPr/>
              </p:nvSpPr>
              <p:spPr>
                <a:xfrm>
                  <a:off x="471994"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0" name="Google Shape;2470;p60"/>
                <p:cNvSpPr/>
                <p:nvPr/>
              </p:nvSpPr>
              <p:spPr>
                <a:xfrm>
                  <a:off x="437645"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1" name="Google Shape;2471;p60"/>
                <p:cNvSpPr/>
                <p:nvPr/>
              </p:nvSpPr>
              <p:spPr>
                <a:xfrm>
                  <a:off x="506332" y="2083447"/>
                  <a:ext cx="34337" cy="74672"/>
                </a:xfrm>
                <a:custGeom>
                  <a:rect b="b" l="l" r="r" t="t"/>
                  <a:pathLst>
                    <a:path extrusionOk="0" h="74672" w="34337">
                      <a:moveTo>
                        <a:pt x="0" y="0"/>
                      </a:moveTo>
                      <a:lnTo>
                        <a:pt x="34338" y="0"/>
                      </a:lnTo>
                      <a:lnTo>
                        <a:pt x="34338"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2" name="Google Shape;2472;p60"/>
                <p:cNvSpPr/>
                <p:nvPr/>
              </p:nvSpPr>
              <p:spPr>
                <a:xfrm>
                  <a:off x="609369" y="2083447"/>
                  <a:ext cx="34337" cy="74672"/>
                </a:xfrm>
                <a:custGeom>
                  <a:rect b="b" l="l" r="r" t="t"/>
                  <a:pathLst>
                    <a:path extrusionOk="0" h="74672" w="34337">
                      <a:moveTo>
                        <a:pt x="0" y="0"/>
                      </a:moveTo>
                      <a:lnTo>
                        <a:pt x="34338" y="0"/>
                      </a:lnTo>
                      <a:lnTo>
                        <a:pt x="34338" y="74672"/>
                      </a:lnTo>
                      <a:lnTo>
                        <a:pt x="0" y="7467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3" name="Google Shape;2473;p60"/>
                <p:cNvSpPr/>
                <p:nvPr/>
              </p:nvSpPr>
              <p:spPr>
                <a:xfrm>
                  <a:off x="643707" y="2022696"/>
                  <a:ext cx="34337" cy="135422"/>
                </a:xfrm>
                <a:custGeom>
                  <a:rect b="b" l="l" r="r" t="t"/>
                  <a:pathLst>
                    <a:path extrusionOk="0" h="135422" w="34337">
                      <a:moveTo>
                        <a:pt x="0" y="0"/>
                      </a:moveTo>
                      <a:lnTo>
                        <a:pt x="34338" y="0"/>
                      </a:lnTo>
                      <a:lnTo>
                        <a:pt x="34338" y="135423"/>
                      </a:lnTo>
                      <a:lnTo>
                        <a:pt x="0" y="13542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4" name="Google Shape;2474;p60"/>
                <p:cNvSpPr/>
                <p:nvPr/>
              </p:nvSpPr>
              <p:spPr>
                <a:xfrm>
                  <a:off x="67805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5" name="Google Shape;2475;p60"/>
                <p:cNvSpPr/>
                <p:nvPr/>
              </p:nvSpPr>
              <p:spPr>
                <a:xfrm>
                  <a:off x="7123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6" name="Google Shape;2476;p60"/>
                <p:cNvSpPr/>
                <p:nvPr/>
              </p:nvSpPr>
              <p:spPr>
                <a:xfrm>
                  <a:off x="74674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7" name="Google Shape;2477;p60"/>
                <p:cNvSpPr/>
                <p:nvPr/>
              </p:nvSpPr>
              <p:spPr>
                <a:xfrm>
                  <a:off x="987145" y="2134065"/>
                  <a:ext cx="34349" cy="24042"/>
                </a:xfrm>
                <a:custGeom>
                  <a:rect b="b" l="l" r="r" t="t"/>
                  <a:pathLst>
                    <a:path extrusionOk="0" h="24042" w="34349">
                      <a:moveTo>
                        <a:pt x="0" y="0"/>
                      </a:moveTo>
                      <a:lnTo>
                        <a:pt x="34350" y="0"/>
                      </a:lnTo>
                      <a:lnTo>
                        <a:pt x="34350"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8" name="Google Shape;2478;p60"/>
                <p:cNvSpPr/>
                <p:nvPr/>
              </p:nvSpPr>
              <p:spPr>
                <a:xfrm>
                  <a:off x="10214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9" name="Google Shape;2479;p60"/>
                <p:cNvSpPr/>
                <p:nvPr/>
              </p:nvSpPr>
              <p:spPr>
                <a:xfrm>
                  <a:off x="1055833"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0" name="Google Shape;2480;p60"/>
                <p:cNvSpPr/>
                <p:nvPr/>
              </p:nvSpPr>
              <p:spPr>
                <a:xfrm>
                  <a:off x="1090183" y="2013841"/>
                  <a:ext cx="34337" cy="144277"/>
                </a:xfrm>
                <a:custGeom>
                  <a:rect b="b" l="l" r="r" t="t"/>
                  <a:pathLst>
                    <a:path extrusionOk="0" h="144277" w="34337">
                      <a:moveTo>
                        <a:pt x="0" y="0"/>
                      </a:moveTo>
                      <a:lnTo>
                        <a:pt x="34338" y="0"/>
                      </a:lnTo>
                      <a:lnTo>
                        <a:pt x="34338" y="144278"/>
                      </a:lnTo>
                      <a:lnTo>
                        <a:pt x="0" y="14427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1" name="Google Shape;2481;p60"/>
                <p:cNvSpPr/>
                <p:nvPr/>
              </p:nvSpPr>
              <p:spPr>
                <a:xfrm>
                  <a:off x="11245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2" name="Google Shape;2482;p60"/>
                <p:cNvSpPr/>
                <p:nvPr/>
              </p:nvSpPr>
              <p:spPr>
                <a:xfrm>
                  <a:off x="11588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3" name="Google Shape;2483;p60"/>
                <p:cNvSpPr/>
                <p:nvPr/>
              </p:nvSpPr>
              <p:spPr>
                <a:xfrm>
                  <a:off x="1193208" y="1933150"/>
                  <a:ext cx="34349" cy="224957"/>
                </a:xfrm>
                <a:custGeom>
                  <a:rect b="b" l="l" r="r" t="t"/>
                  <a:pathLst>
                    <a:path extrusionOk="0" h="224957" w="34349">
                      <a:moveTo>
                        <a:pt x="0" y="0"/>
                      </a:moveTo>
                      <a:lnTo>
                        <a:pt x="34350" y="0"/>
                      </a:lnTo>
                      <a:lnTo>
                        <a:pt x="34350"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4" name="Google Shape;2484;p60"/>
                <p:cNvSpPr/>
                <p:nvPr/>
              </p:nvSpPr>
              <p:spPr>
                <a:xfrm>
                  <a:off x="1227558"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5" name="Google Shape;2485;p60"/>
                <p:cNvSpPr/>
                <p:nvPr/>
              </p:nvSpPr>
              <p:spPr>
                <a:xfrm>
                  <a:off x="1261896" y="1787292"/>
                  <a:ext cx="34337" cy="370826"/>
                </a:xfrm>
                <a:custGeom>
                  <a:rect b="b" l="l" r="r" t="t"/>
                  <a:pathLst>
                    <a:path extrusionOk="0" h="370826" w="34337">
                      <a:moveTo>
                        <a:pt x="0" y="0"/>
                      </a:moveTo>
                      <a:lnTo>
                        <a:pt x="34338" y="0"/>
                      </a:lnTo>
                      <a:lnTo>
                        <a:pt x="34338" y="370827"/>
                      </a:lnTo>
                      <a:lnTo>
                        <a:pt x="0" y="37082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6" name="Google Shape;2486;p60"/>
                <p:cNvSpPr/>
                <p:nvPr/>
              </p:nvSpPr>
              <p:spPr>
                <a:xfrm>
                  <a:off x="1296245"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7" name="Google Shape;2487;p60"/>
                <p:cNvSpPr/>
                <p:nvPr/>
              </p:nvSpPr>
              <p:spPr>
                <a:xfrm>
                  <a:off x="1330583" y="1908794"/>
                  <a:ext cx="34337" cy="249325"/>
                </a:xfrm>
                <a:custGeom>
                  <a:rect b="b" l="l" r="r" t="t"/>
                  <a:pathLst>
                    <a:path extrusionOk="0" h="249325" w="34337">
                      <a:moveTo>
                        <a:pt x="0" y="0"/>
                      </a:moveTo>
                      <a:lnTo>
                        <a:pt x="34338" y="0"/>
                      </a:lnTo>
                      <a:lnTo>
                        <a:pt x="34338" y="249325"/>
                      </a:lnTo>
                      <a:lnTo>
                        <a:pt x="0" y="2493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8" name="Google Shape;2488;p60"/>
                <p:cNvSpPr/>
                <p:nvPr/>
              </p:nvSpPr>
              <p:spPr>
                <a:xfrm>
                  <a:off x="1364933" y="1967011"/>
                  <a:ext cx="34337" cy="191107"/>
                </a:xfrm>
                <a:custGeom>
                  <a:rect b="b" l="l" r="r" t="t"/>
                  <a:pathLst>
                    <a:path extrusionOk="0" h="191107" w="34337">
                      <a:moveTo>
                        <a:pt x="0" y="0"/>
                      </a:moveTo>
                      <a:lnTo>
                        <a:pt x="34338" y="0"/>
                      </a:lnTo>
                      <a:lnTo>
                        <a:pt x="34338" y="191107"/>
                      </a:lnTo>
                      <a:lnTo>
                        <a:pt x="0" y="19110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9" name="Google Shape;2489;p60"/>
                <p:cNvSpPr/>
                <p:nvPr/>
              </p:nvSpPr>
              <p:spPr>
                <a:xfrm>
                  <a:off x="1399271" y="1831588"/>
                  <a:ext cx="34349" cy="326530"/>
                </a:xfrm>
                <a:custGeom>
                  <a:rect b="b" l="l" r="r" t="t"/>
                  <a:pathLst>
                    <a:path extrusionOk="0" h="326530" w="34349">
                      <a:moveTo>
                        <a:pt x="0" y="0"/>
                      </a:moveTo>
                      <a:lnTo>
                        <a:pt x="34350" y="0"/>
                      </a:lnTo>
                      <a:lnTo>
                        <a:pt x="34350" y="326530"/>
                      </a:lnTo>
                      <a:lnTo>
                        <a:pt x="0" y="32653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0" name="Google Shape;2490;p60"/>
                <p:cNvSpPr/>
                <p:nvPr/>
              </p:nvSpPr>
              <p:spPr>
                <a:xfrm>
                  <a:off x="1433620" y="1972705"/>
                  <a:ext cx="34337" cy="185413"/>
                </a:xfrm>
                <a:custGeom>
                  <a:rect b="b" l="l" r="r" t="t"/>
                  <a:pathLst>
                    <a:path extrusionOk="0" h="185413" w="34337">
                      <a:moveTo>
                        <a:pt x="0" y="0"/>
                      </a:moveTo>
                      <a:lnTo>
                        <a:pt x="34338" y="0"/>
                      </a:lnTo>
                      <a:lnTo>
                        <a:pt x="34338" y="185413"/>
                      </a:lnTo>
                      <a:lnTo>
                        <a:pt x="0" y="18541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1" name="Google Shape;2491;p60"/>
                <p:cNvSpPr/>
                <p:nvPr/>
              </p:nvSpPr>
              <p:spPr>
                <a:xfrm>
                  <a:off x="781083" y="2083447"/>
                  <a:ext cx="34349" cy="74672"/>
                </a:xfrm>
                <a:custGeom>
                  <a:rect b="b" l="l" r="r" t="t"/>
                  <a:pathLst>
                    <a:path extrusionOk="0" h="74672" w="34349">
                      <a:moveTo>
                        <a:pt x="0" y="0"/>
                      </a:moveTo>
                      <a:lnTo>
                        <a:pt x="34350" y="0"/>
                      </a:lnTo>
                      <a:lnTo>
                        <a:pt x="34350"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2" name="Google Shape;2492;p60"/>
                <p:cNvSpPr/>
                <p:nvPr/>
              </p:nvSpPr>
              <p:spPr>
                <a:xfrm>
                  <a:off x="815432" y="1933150"/>
                  <a:ext cx="34337" cy="224957"/>
                </a:xfrm>
                <a:custGeom>
                  <a:rect b="b" l="l" r="r" t="t"/>
                  <a:pathLst>
                    <a:path extrusionOk="0" h="224957" w="34337">
                      <a:moveTo>
                        <a:pt x="0" y="0"/>
                      </a:moveTo>
                      <a:lnTo>
                        <a:pt x="34338" y="0"/>
                      </a:lnTo>
                      <a:lnTo>
                        <a:pt x="34338"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3" name="Google Shape;2493;p60"/>
                <p:cNvSpPr/>
                <p:nvPr/>
              </p:nvSpPr>
              <p:spPr>
                <a:xfrm>
                  <a:off x="8497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4" name="Google Shape;2494;p60"/>
                <p:cNvSpPr/>
                <p:nvPr/>
              </p:nvSpPr>
              <p:spPr>
                <a:xfrm>
                  <a:off x="8841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5" name="Google Shape;2495;p60"/>
                <p:cNvSpPr/>
                <p:nvPr/>
              </p:nvSpPr>
              <p:spPr>
                <a:xfrm>
                  <a:off x="918458"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6" name="Google Shape;2496;p60"/>
                <p:cNvSpPr/>
                <p:nvPr/>
              </p:nvSpPr>
              <p:spPr>
                <a:xfrm>
                  <a:off x="95280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7" name="Google Shape;2497;p60"/>
                <p:cNvSpPr/>
                <p:nvPr/>
              </p:nvSpPr>
              <p:spPr>
                <a:xfrm>
                  <a:off x="540682"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8" name="Google Shape;2498;p60"/>
                <p:cNvSpPr/>
                <p:nvPr/>
              </p:nvSpPr>
              <p:spPr>
                <a:xfrm>
                  <a:off x="575020" y="2052839"/>
                  <a:ext cx="34349" cy="105279"/>
                </a:xfrm>
                <a:custGeom>
                  <a:rect b="b" l="l" r="r" t="t"/>
                  <a:pathLst>
                    <a:path extrusionOk="0" h="105279" w="34349">
                      <a:moveTo>
                        <a:pt x="0" y="0"/>
                      </a:moveTo>
                      <a:lnTo>
                        <a:pt x="34350" y="0"/>
                      </a:lnTo>
                      <a:lnTo>
                        <a:pt x="34350" y="105280"/>
                      </a:lnTo>
                      <a:lnTo>
                        <a:pt x="0" y="10528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9" name="Google Shape;2499;p60"/>
                <p:cNvSpPr/>
                <p:nvPr/>
              </p:nvSpPr>
              <p:spPr>
                <a:xfrm>
                  <a:off x="411127" y="468179"/>
                  <a:ext cx="366504" cy="47387"/>
                </a:xfrm>
                <a:custGeom>
                  <a:rect b="b" l="l" r="r" t="t"/>
                  <a:pathLst>
                    <a:path extrusionOk="0" h="47387" w="366504">
                      <a:moveTo>
                        <a:pt x="0" y="0"/>
                      </a:moveTo>
                      <a:lnTo>
                        <a:pt x="366504" y="0"/>
                      </a:lnTo>
                      <a:lnTo>
                        <a:pt x="366504"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0" name="Google Shape;2500;p60"/>
                <p:cNvSpPr/>
                <p:nvPr/>
              </p:nvSpPr>
              <p:spPr>
                <a:xfrm>
                  <a:off x="411127" y="389022"/>
                  <a:ext cx="541680" cy="47387"/>
                </a:xfrm>
                <a:custGeom>
                  <a:rect b="b" l="l" r="r" t="t"/>
                  <a:pathLst>
                    <a:path extrusionOk="0" h="47387" w="541680">
                      <a:moveTo>
                        <a:pt x="0" y="0"/>
                      </a:moveTo>
                      <a:lnTo>
                        <a:pt x="541680" y="0"/>
                      </a:lnTo>
                      <a:lnTo>
                        <a:pt x="541680"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1" name="Google Shape;2501;p60"/>
                <p:cNvSpPr/>
                <p:nvPr/>
              </p:nvSpPr>
              <p:spPr>
                <a:xfrm>
                  <a:off x="1432156" y="4894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2" name="Google Shape;2502;p60"/>
                <p:cNvSpPr/>
                <p:nvPr/>
              </p:nvSpPr>
              <p:spPr>
                <a:xfrm>
                  <a:off x="1432156" y="4392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3" name="Google Shape;2503;p60"/>
                <p:cNvSpPr/>
                <p:nvPr/>
              </p:nvSpPr>
              <p:spPr>
                <a:xfrm>
                  <a:off x="1432156" y="389022"/>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4" name="Google Shape;2504;p60"/>
                <p:cNvSpPr/>
                <p:nvPr/>
              </p:nvSpPr>
              <p:spPr>
                <a:xfrm>
                  <a:off x="725189" y="2083226"/>
                  <a:ext cx="1354148" cy="862703"/>
                </a:xfrm>
                <a:custGeom>
                  <a:rect b="b" l="l" r="r" t="t"/>
                  <a:pathLst>
                    <a:path extrusionOk="0" h="862703" w="1354148">
                      <a:moveTo>
                        <a:pt x="1318706" y="0"/>
                      </a:moveTo>
                      <a:lnTo>
                        <a:pt x="863934" y="164892"/>
                      </a:lnTo>
                      <a:lnTo>
                        <a:pt x="899365" y="263572"/>
                      </a:lnTo>
                      <a:lnTo>
                        <a:pt x="948286" y="304719"/>
                      </a:lnTo>
                      <a:lnTo>
                        <a:pt x="774818" y="510979"/>
                      </a:lnTo>
                      <a:lnTo>
                        <a:pt x="689618" y="307566"/>
                      </a:lnTo>
                      <a:cubicBezTo>
                        <a:pt x="678381" y="280723"/>
                        <a:pt x="654502" y="261248"/>
                        <a:pt x="625939" y="255623"/>
                      </a:cubicBezTo>
                      <a:cubicBezTo>
                        <a:pt x="597388" y="250011"/>
                        <a:pt x="567907" y="258982"/>
                        <a:pt x="547316" y="279561"/>
                      </a:cubicBezTo>
                      <a:lnTo>
                        <a:pt x="0" y="825692"/>
                      </a:lnTo>
                      <a:lnTo>
                        <a:pt x="383133" y="824867"/>
                      </a:lnTo>
                      <a:lnTo>
                        <a:pt x="614249" y="593751"/>
                      </a:lnTo>
                      <a:lnTo>
                        <a:pt x="704457" y="809110"/>
                      </a:lnTo>
                      <a:cubicBezTo>
                        <a:pt x="716217" y="837184"/>
                        <a:pt x="741747" y="857113"/>
                        <a:pt x="771843" y="861703"/>
                      </a:cubicBezTo>
                      <a:cubicBezTo>
                        <a:pt x="801882" y="866293"/>
                        <a:pt x="832246" y="854882"/>
                        <a:pt x="851838" y="831583"/>
                      </a:cubicBezTo>
                      <a:lnTo>
                        <a:pt x="1151327" y="475479"/>
                      </a:lnTo>
                      <a:lnTo>
                        <a:pt x="1269611" y="574961"/>
                      </a:lnTo>
                      <a:lnTo>
                        <a:pt x="1354148" y="98691"/>
                      </a:lnTo>
                      <a:lnTo>
                        <a:pt x="1318718" y="1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5" name="Google Shape;2505;p60"/>
                <p:cNvSpPr/>
                <p:nvPr/>
              </p:nvSpPr>
              <p:spPr>
                <a:xfrm>
                  <a:off x="1841074" y="2460026"/>
                  <a:ext cx="153724" cy="198160"/>
                </a:xfrm>
                <a:custGeom>
                  <a:rect b="b" l="l" r="r" t="t"/>
                  <a:pathLst>
                    <a:path extrusionOk="0" h="198160" w="153724">
                      <a:moveTo>
                        <a:pt x="35442" y="98680"/>
                      </a:moveTo>
                      <a:lnTo>
                        <a:pt x="0" y="0"/>
                      </a:lnTo>
                      <a:lnTo>
                        <a:pt x="118283" y="99481"/>
                      </a:lnTo>
                      <a:lnTo>
                        <a:pt x="153725" y="198161"/>
                      </a:lnTo>
                      <a:lnTo>
                        <a:pt x="35442" y="9868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6" name="Google Shape;2506;p60"/>
                <p:cNvSpPr/>
                <p:nvPr/>
              </p:nvSpPr>
              <p:spPr>
                <a:xfrm>
                  <a:off x="1589123" y="2248130"/>
                  <a:ext cx="118294" cy="139815"/>
                </a:xfrm>
                <a:custGeom>
                  <a:rect b="b" l="l" r="r" t="t"/>
                  <a:pathLst>
                    <a:path extrusionOk="0" h="139815" w="118294">
                      <a:moveTo>
                        <a:pt x="0" y="0"/>
                      </a:moveTo>
                      <a:lnTo>
                        <a:pt x="118295" y="99481"/>
                      </a:lnTo>
                      <a:lnTo>
                        <a:pt x="84363" y="139815"/>
                      </a:lnTo>
                      <a:lnTo>
                        <a:pt x="35430" y="986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7" name="Google Shape;2507;p60"/>
                <p:cNvSpPr/>
                <p:nvPr/>
              </p:nvSpPr>
              <p:spPr>
                <a:xfrm>
                  <a:off x="973387" y="2578297"/>
                  <a:ext cx="366050" cy="330609"/>
                </a:xfrm>
                <a:custGeom>
                  <a:rect b="b" l="l" r="r" t="t"/>
                  <a:pathLst>
                    <a:path extrusionOk="0" h="330609" w="366050">
                      <a:moveTo>
                        <a:pt x="366051" y="98679"/>
                      </a:moveTo>
                      <a:lnTo>
                        <a:pt x="330621" y="0"/>
                      </a:lnTo>
                      <a:lnTo>
                        <a:pt x="0" y="330609"/>
                      </a:lnTo>
                      <a:lnTo>
                        <a:pt x="134947" y="329796"/>
                      </a:lnTo>
                      <a:lnTo>
                        <a:pt x="366051" y="9867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8" name="Google Shape;2508;p60"/>
                <p:cNvSpPr/>
                <p:nvPr/>
              </p:nvSpPr>
              <p:spPr>
                <a:xfrm>
                  <a:off x="725201" y="2293425"/>
                  <a:ext cx="1161436" cy="615480"/>
                </a:xfrm>
                <a:custGeom>
                  <a:rect b="b" l="l" r="r" t="t"/>
                  <a:pathLst>
                    <a:path extrusionOk="0" h="615480" w="1161436">
                      <a:moveTo>
                        <a:pt x="248186" y="615481"/>
                      </a:moveTo>
                      <a:lnTo>
                        <a:pt x="0" y="615481"/>
                      </a:lnTo>
                      <a:lnTo>
                        <a:pt x="547316" y="69350"/>
                      </a:lnTo>
                      <a:cubicBezTo>
                        <a:pt x="567896" y="48770"/>
                        <a:pt x="597388" y="39800"/>
                        <a:pt x="625939" y="45412"/>
                      </a:cubicBezTo>
                      <a:cubicBezTo>
                        <a:pt x="654502" y="51036"/>
                        <a:pt x="678381" y="70512"/>
                        <a:pt x="689618" y="97355"/>
                      </a:cubicBezTo>
                      <a:lnTo>
                        <a:pt x="774818" y="300768"/>
                      </a:lnTo>
                      <a:lnTo>
                        <a:pt x="1027780" y="0"/>
                      </a:lnTo>
                      <a:lnTo>
                        <a:pt x="1161437" y="112415"/>
                      </a:lnTo>
                      <a:lnTo>
                        <a:pt x="816384" y="522681"/>
                      </a:lnTo>
                      <a:cubicBezTo>
                        <a:pt x="796804" y="545980"/>
                        <a:pt x="766428" y="557391"/>
                        <a:pt x="736390" y="552801"/>
                      </a:cubicBezTo>
                      <a:cubicBezTo>
                        <a:pt x="706293" y="548211"/>
                        <a:pt x="680763" y="528294"/>
                        <a:pt x="669004" y="500207"/>
                      </a:cubicBezTo>
                      <a:lnTo>
                        <a:pt x="578795" y="284848"/>
                      </a:lnTo>
                      <a:lnTo>
                        <a:pt x="248175" y="6154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9" name="Google Shape;2509;p60"/>
                <p:cNvSpPr/>
                <p:nvPr/>
              </p:nvSpPr>
              <p:spPr>
                <a:xfrm>
                  <a:off x="1589123" y="2083226"/>
                  <a:ext cx="454771" cy="476281"/>
                </a:xfrm>
                <a:custGeom>
                  <a:rect b="b" l="l" r="r" t="t"/>
                  <a:pathLst>
                    <a:path extrusionOk="0" h="476281" w="454771">
                      <a:moveTo>
                        <a:pt x="370234" y="476281"/>
                      </a:moveTo>
                      <a:lnTo>
                        <a:pt x="454772" y="0"/>
                      </a:lnTo>
                      <a:lnTo>
                        <a:pt x="0" y="164904"/>
                      </a:lnTo>
                      <a:lnTo>
                        <a:pt x="370234" y="47628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10" name="Google Shape;2510;p60"/>
              <p:cNvGrpSpPr/>
              <p:nvPr/>
            </p:nvGrpSpPr>
            <p:grpSpPr>
              <a:xfrm>
                <a:off x="6967026" y="3433517"/>
                <a:ext cx="988384" cy="357113"/>
                <a:chOff x="436518" y="1786165"/>
                <a:chExt cx="1032578" cy="373081"/>
              </a:xfrm>
            </p:grpSpPr>
            <p:sp>
              <p:nvSpPr>
                <p:cNvPr id="2511" name="Google Shape;2511;p60"/>
                <p:cNvSpPr/>
                <p:nvPr/>
              </p:nvSpPr>
              <p:spPr>
                <a:xfrm>
                  <a:off x="470856"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2" name="Google Shape;2512;p60"/>
                <p:cNvSpPr/>
                <p:nvPr/>
              </p:nvSpPr>
              <p:spPr>
                <a:xfrm>
                  <a:off x="436518"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3" name="Google Shape;2513;p60"/>
                <p:cNvSpPr/>
                <p:nvPr/>
              </p:nvSpPr>
              <p:spPr>
                <a:xfrm>
                  <a:off x="505205" y="2082308"/>
                  <a:ext cx="36603" cy="76937"/>
                </a:xfrm>
                <a:custGeom>
                  <a:rect b="b" l="l" r="r" t="t"/>
                  <a:pathLst>
                    <a:path extrusionOk="0" h="76937" w="36603">
                      <a:moveTo>
                        <a:pt x="36604" y="76938"/>
                      </a:moveTo>
                      <a:lnTo>
                        <a:pt x="0" y="76938"/>
                      </a:lnTo>
                      <a:lnTo>
                        <a:pt x="0" y="0"/>
                      </a:lnTo>
                      <a:lnTo>
                        <a:pt x="36604" y="0"/>
                      </a:lnTo>
                      <a:lnTo>
                        <a:pt x="36604" y="76938"/>
                      </a:lnTo>
                      <a:close/>
                      <a:moveTo>
                        <a:pt x="2266" y="74672"/>
                      </a:moveTo>
                      <a:lnTo>
                        <a:pt x="34326" y="74672"/>
                      </a:lnTo>
                      <a:lnTo>
                        <a:pt x="34326"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4" name="Google Shape;2514;p60"/>
                <p:cNvSpPr/>
                <p:nvPr/>
              </p:nvSpPr>
              <p:spPr>
                <a:xfrm>
                  <a:off x="608231" y="2082308"/>
                  <a:ext cx="36615" cy="76937"/>
                </a:xfrm>
                <a:custGeom>
                  <a:rect b="b" l="l" r="r" t="t"/>
                  <a:pathLst>
                    <a:path extrusionOk="0" h="76937" w="36615">
                      <a:moveTo>
                        <a:pt x="36616" y="76938"/>
                      </a:moveTo>
                      <a:lnTo>
                        <a:pt x="0" y="76938"/>
                      </a:lnTo>
                      <a:lnTo>
                        <a:pt x="0" y="0"/>
                      </a:lnTo>
                      <a:lnTo>
                        <a:pt x="36616" y="0"/>
                      </a:lnTo>
                      <a:lnTo>
                        <a:pt x="36616" y="76938"/>
                      </a:lnTo>
                      <a:close/>
                      <a:moveTo>
                        <a:pt x="2278" y="74672"/>
                      </a:moveTo>
                      <a:lnTo>
                        <a:pt x="34350" y="74672"/>
                      </a:lnTo>
                      <a:lnTo>
                        <a:pt x="34350" y="2278"/>
                      </a:lnTo>
                      <a:lnTo>
                        <a:pt x="2278" y="2278"/>
                      </a:lnTo>
                      <a:lnTo>
                        <a:pt x="2278"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5" name="Google Shape;2515;p60"/>
                <p:cNvSpPr/>
                <p:nvPr/>
              </p:nvSpPr>
              <p:spPr>
                <a:xfrm>
                  <a:off x="642580" y="2021557"/>
                  <a:ext cx="36615" cy="137688"/>
                </a:xfrm>
                <a:custGeom>
                  <a:rect b="b" l="l" r="r" t="t"/>
                  <a:pathLst>
                    <a:path extrusionOk="0" h="137688" w="36615">
                      <a:moveTo>
                        <a:pt x="36616" y="137689"/>
                      </a:moveTo>
                      <a:lnTo>
                        <a:pt x="0" y="137689"/>
                      </a:lnTo>
                      <a:lnTo>
                        <a:pt x="0" y="0"/>
                      </a:lnTo>
                      <a:lnTo>
                        <a:pt x="36616" y="0"/>
                      </a:lnTo>
                      <a:lnTo>
                        <a:pt x="36616" y="137689"/>
                      </a:lnTo>
                      <a:close/>
                      <a:moveTo>
                        <a:pt x="2266" y="135423"/>
                      </a:moveTo>
                      <a:lnTo>
                        <a:pt x="34338" y="135423"/>
                      </a:lnTo>
                      <a:lnTo>
                        <a:pt x="34338" y="2278"/>
                      </a:lnTo>
                      <a:lnTo>
                        <a:pt x="2266" y="2278"/>
                      </a:lnTo>
                      <a:lnTo>
                        <a:pt x="2266" y="13542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6" name="Google Shape;2516;p60"/>
                <p:cNvSpPr/>
                <p:nvPr/>
              </p:nvSpPr>
              <p:spPr>
                <a:xfrm>
                  <a:off x="676918"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7" name="Google Shape;2517;p60"/>
                <p:cNvSpPr/>
                <p:nvPr/>
              </p:nvSpPr>
              <p:spPr>
                <a:xfrm>
                  <a:off x="711268" y="2132938"/>
                  <a:ext cx="36603" cy="26308"/>
                </a:xfrm>
                <a:custGeom>
                  <a:rect b="b" l="l" r="r" t="t"/>
                  <a:pathLst>
                    <a:path extrusionOk="0" h="26308" w="36603">
                      <a:moveTo>
                        <a:pt x="36604" y="26308"/>
                      </a:moveTo>
                      <a:lnTo>
                        <a:pt x="0" y="26308"/>
                      </a:lnTo>
                      <a:lnTo>
                        <a:pt x="0" y="0"/>
                      </a:lnTo>
                      <a:lnTo>
                        <a:pt x="36604" y="0"/>
                      </a:lnTo>
                      <a:lnTo>
                        <a:pt x="36604" y="26308"/>
                      </a:lnTo>
                      <a:close/>
                      <a:moveTo>
                        <a:pt x="2266" y="24042"/>
                      </a:moveTo>
                      <a:lnTo>
                        <a:pt x="34326" y="24042"/>
                      </a:lnTo>
                      <a:lnTo>
                        <a:pt x="34326"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8" name="Google Shape;2518;p60"/>
                <p:cNvSpPr/>
                <p:nvPr/>
              </p:nvSpPr>
              <p:spPr>
                <a:xfrm>
                  <a:off x="7456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9" name="Google Shape;2519;p60"/>
                <p:cNvSpPr/>
                <p:nvPr/>
              </p:nvSpPr>
              <p:spPr>
                <a:xfrm>
                  <a:off x="986018"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0" name="Google Shape;2520;p60"/>
                <p:cNvSpPr/>
                <p:nvPr/>
              </p:nvSpPr>
              <p:spPr>
                <a:xfrm>
                  <a:off x="1020356" y="2132938"/>
                  <a:ext cx="36615" cy="26308"/>
                </a:xfrm>
                <a:custGeom>
                  <a:rect b="b" l="l" r="r" t="t"/>
                  <a:pathLst>
                    <a:path extrusionOk="0" h="26308" w="36615">
                      <a:moveTo>
                        <a:pt x="36616" y="26308"/>
                      </a:moveTo>
                      <a:lnTo>
                        <a:pt x="0" y="26308"/>
                      </a:lnTo>
                      <a:lnTo>
                        <a:pt x="0" y="0"/>
                      </a:lnTo>
                      <a:lnTo>
                        <a:pt x="36616" y="0"/>
                      </a:lnTo>
                      <a:lnTo>
                        <a:pt x="36616" y="26308"/>
                      </a:lnTo>
                      <a:close/>
                      <a:moveTo>
                        <a:pt x="2278" y="24042"/>
                      </a:moveTo>
                      <a:lnTo>
                        <a:pt x="34350" y="24042"/>
                      </a:lnTo>
                      <a:lnTo>
                        <a:pt x="34350" y="2278"/>
                      </a:lnTo>
                      <a:lnTo>
                        <a:pt x="2278" y="2278"/>
                      </a:lnTo>
                      <a:lnTo>
                        <a:pt x="2278"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1" name="Google Shape;2521;p60"/>
                <p:cNvSpPr/>
                <p:nvPr/>
              </p:nvSpPr>
              <p:spPr>
                <a:xfrm>
                  <a:off x="10547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2" name="Google Shape;2522;p60"/>
                <p:cNvSpPr/>
                <p:nvPr/>
              </p:nvSpPr>
              <p:spPr>
                <a:xfrm>
                  <a:off x="1089055" y="2012702"/>
                  <a:ext cx="36603" cy="146543"/>
                </a:xfrm>
                <a:custGeom>
                  <a:rect b="b" l="l" r="r" t="t"/>
                  <a:pathLst>
                    <a:path extrusionOk="0" h="146543" w="36603">
                      <a:moveTo>
                        <a:pt x="36604" y="146544"/>
                      </a:moveTo>
                      <a:lnTo>
                        <a:pt x="0" y="146544"/>
                      </a:lnTo>
                      <a:lnTo>
                        <a:pt x="0" y="0"/>
                      </a:lnTo>
                      <a:lnTo>
                        <a:pt x="36604" y="0"/>
                      </a:lnTo>
                      <a:lnTo>
                        <a:pt x="36604" y="146544"/>
                      </a:lnTo>
                      <a:close/>
                      <a:moveTo>
                        <a:pt x="2266" y="144278"/>
                      </a:moveTo>
                      <a:lnTo>
                        <a:pt x="34326" y="144278"/>
                      </a:lnTo>
                      <a:lnTo>
                        <a:pt x="34326" y="2278"/>
                      </a:lnTo>
                      <a:lnTo>
                        <a:pt x="2266" y="2278"/>
                      </a:lnTo>
                      <a:lnTo>
                        <a:pt x="2266" y="14427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3" name="Google Shape;2523;p60"/>
                <p:cNvSpPr/>
                <p:nvPr/>
              </p:nvSpPr>
              <p:spPr>
                <a:xfrm>
                  <a:off x="11233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4" name="Google Shape;2524;p60"/>
                <p:cNvSpPr/>
                <p:nvPr/>
              </p:nvSpPr>
              <p:spPr>
                <a:xfrm>
                  <a:off x="1157731" y="1977260"/>
                  <a:ext cx="36615" cy="181985"/>
                </a:xfrm>
                <a:custGeom>
                  <a:rect b="b" l="l" r="r" t="t"/>
                  <a:pathLst>
                    <a:path extrusionOk="0" h="181985" w="36615">
                      <a:moveTo>
                        <a:pt x="36616" y="181985"/>
                      </a:moveTo>
                      <a:lnTo>
                        <a:pt x="0" y="181985"/>
                      </a:lnTo>
                      <a:lnTo>
                        <a:pt x="0" y="0"/>
                      </a:lnTo>
                      <a:lnTo>
                        <a:pt x="36616" y="0"/>
                      </a:lnTo>
                      <a:lnTo>
                        <a:pt x="36616" y="181985"/>
                      </a:lnTo>
                      <a:close/>
                      <a:moveTo>
                        <a:pt x="2278" y="179720"/>
                      </a:moveTo>
                      <a:lnTo>
                        <a:pt x="34350" y="179720"/>
                      </a:lnTo>
                      <a:lnTo>
                        <a:pt x="34350" y="2278"/>
                      </a:lnTo>
                      <a:lnTo>
                        <a:pt x="2278" y="2278"/>
                      </a:lnTo>
                      <a:lnTo>
                        <a:pt x="2278"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5" name="Google Shape;2525;p60"/>
                <p:cNvSpPr/>
                <p:nvPr/>
              </p:nvSpPr>
              <p:spPr>
                <a:xfrm>
                  <a:off x="1192081" y="1932011"/>
                  <a:ext cx="36615" cy="227234"/>
                </a:xfrm>
                <a:custGeom>
                  <a:rect b="b" l="l" r="r" t="t"/>
                  <a:pathLst>
                    <a:path extrusionOk="0" h="227234" w="36615">
                      <a:moveTo>
                        <a:pt x="36616" y="227235"/>
                      </a:moveTo>
                      <a:lnTo>
                        <a:pt x="0" y="227235"/>
                      </a:lnTo>
                      <a:lnTo>
                        <a:pt x="0" y="0"/>
                      </a:lnTo>
                      <a:lnTo>
                        <a:pt x="36616" y="0"/>
                      </a:lnTo>
                      <a:lnTo>
                        <a:pt x="36616" y="227235"/>
                      </a:lnTo>
                      <a:close/>
                      <a:moveTo>
                        <a:pt x="2266" y="224969"/>
                      </a:moveTo>
                      <a:lnTo>
                        <a:pt x="34338" y="224969"/>
                      </a:lnTo>
                      <a:lnTo>
                        <a:pt x="34338" y="2278"/>
                      </a:lnTo>
                      <a:lnTo>
                        <a:pt x="2266" y="2278"/>
                      </a:lnTo>
                      <a:lnTo>
                        <a:pt x="2266"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6" name="Google Shape;2526;p60"/>
                <p:cNvSpPr/>
                <p:nvPr/>
              </p:nvSpPr>
              <p:spPr>
                <a:xfrm>
                  <a:off x="1226419" y="1858292"/>
                  <a:ext cx="36615" cy="300954"/>
                </a:xfrm>
                <a:custGeom>
                  <a:rect b="b" l="l" r="r" t="t"/>
                  <a:pathLst>
                    <a:path extrusionOk="0" h="300954" w="36615">
                      <a:moveTo>
                        <a:pt x="36616" y="300954"/>
                      </a:moveTo>
                      <a:lnTo>
                        <a:pt x="0" y="300954"/>
                      </a:lnTo>
                      <a:lnTo>
                        <a:pt x="0" y="0"/>
                      </a:lnTo>
                      <a:lnTo>
                        <a:pt x="36616" y="0"/>
                      </a:lnTo>
                      <a:lnTo>
                        <a:pt x="36616" y="300954"/>
                      </a:lnTo>
                      <a:close/>
                      <a:moveTo>
                        <a:pt x="2278" y="298688"/>
                      </a:moveTo>
                      <a:lnTo>
                        <a:pt x="34350" y="298688"/>
                      </a:lnTo>
                      <a:lnTo>
                        <a:pt x="34350" y="2278"/>
                      </a:lnTo>
                      <a:lnTo>
                        <a:pt x="2278" y="2278"/>
                      </a:lnTo>
                      <a:lnTo>
                        <a:pt x="2278"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7" name="Google Shape;2527;p60"/>
                <p:cNvSpPr/>
                <p:nvPr/>
              </p:nvSpPr>
              <p:spPr>
                <a:xfrm>
                  <a:off x="1260768" y="1786165"/>
                  <a:ext cx="36603" cy="373081"/>
                </a:xfrm>
                <a:custGeom>
                  <a:rect b="b" l="l" r="r" t="t"/>
                  <a:pathLst>
                    <a:path extrusionOk="0" h="373081" w="36603">
                      <a:moveTo>
                        <a:pt x="36604" y="373081"/>
                      </a:moveTo>
                      <a:lnTo>
                        <a:pt x="0" y="373081"/>
                      </a:lnTo>
                      <a:lnTo>
                        <a:pt x="0" y="0"/>
                      </a:lnTo>
                      <a:lnTo>
                        <a:pt x="36604" y="0"/>
                      </a:lnTo>
                      <a:lnTo>
                        <a:pt x="36604" y="373081"/>
                      </a:lnTo>
                      <a:close/>
                      <a:moveTo>
                        <a:pt x="2266" y="370815"/>
                      </a:moveTo>
                      <a:lnTo>
                        <a:pt x="34326" y="370815"/>
                      </a:lnTo>
                      <a:lnTo>
                        <a:pt x="34326" y="2278"/>
                      </a:lnTo>
                      <a:lnTo>
                        <a:pt x="2266" y="2278"/>
                      </a:lnTo>
                      <a:lnTo>
                        <a:pt x="2266" y="3708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8" name="Google Shape;2528;p60"/>
                <p:cNvSpPr/>
                <p:nvPr/>
              </p:nvSpPr>
              <p:spPr>
                <a:xfrm>
                  <a:off x="1295106" y="1858292"/>
                  <a:ext cx="36615" cy="300954"/>
                </a:xfrm>
                <a:custGeom>
                  <a:rect b="b" l="l" r="r" t="t"/>
                  <a:pathLst>
                    <a:path extrusionOk="0" h="300954" w="36615">
                      <a:moveTo>
                        <a:pt x="36616" y="300954"/>
                      </a:moveTo>
                      <a:lnTo>
                        <a:pt x="0" y="300954"/>
                      </a:lnTo>
                      <a:lnTo>
                        <a:pt x="0" y="0"/>
                      </a:lnTo>
                      <a:lnTo>
                        <a:pt x="36616" y="0"/>
                      </a:lnTo>
                      <a:lnTo>
                        <a:pt x="36616" y="300954"/>
                      </a:lnTo>
                      <a:close/>
                      <a:moveTo>
                        <a:pt x="2266" y="298688"/>
                      </a:moveTo>
                      <a:lnTo>
                        <a:pt x="34338" y="298688"/>
                      </a:lnTo>
                      <a:lnTo>
                        <a:pt x="34338" y="2278"/>
                      </a:lnTo>
                      <a:lnTo>
                        <a:pt x="2266" y="2278"/>
                      </a:lnTo>
                      <a:lnTo>
                        <a:pt x="2266"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9" name="Google Shape;2529;p60"/>
                <p:cNvSpPr/>
                <p:nvPr/>
              </p:nvSpPr>
              <p:spPr>
                <a:xfrm>
                  <a:off x="1329456" y="1907655"/>
                  <a:ext cx="36615" cy="251591"/>
                </a:xfrm>
                <a:custGeom>
                  <a:rect b="b" l="l" r="r" t="t"/>
                  <a:pathLst>
                    <a:path extrusionOk="0" h="251591" w="36615">
                      <a:moveTo>
                        <a:pt x="36616" y="251591"/>
                      </a:moveTo>
                      <a:lnTo>
                        <a:pt x="0" y="251591"/>
                      </a:lnTo>
                      <a:lnTo>
                        <a:pt x="0" y="0"/>
                      </a:lnTo>
                      <a:lnTo>
                        <a:pt x="36616" y="0"/>
                      </a:lnTo>
                      <a:lnTo>
                        <a:pt x="36616" y="251591"/>
                      </a:lnTo>
                      <a:close/>
                      <a:moveTo>
                        <a:pt x="2266" y="249325"/>
                      </a:moveTo>
                      <a:lnTo>
                        <a:pt x="34338" y="249325"/>
                      </a:lnTo>
                      <a:lnTo>
                        <a:pt x="34338" y="2278"/>
                      </a:lnTo>
                      <a:lnTo>
                        <a:pt x="2266" y="2278"/>
                      </a:lnTo>
                      <a:lnTo>
                        <a:pt x="2266" y="24932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0" name="Google Shape;2530;p60"/>
                <p:cNvSpPr/>
                <p:nvPr/>
              </p:nvSpPr>
              <p:spPr>
                <a:xfrm>
                  <a:off x="1363794" y="1965873"/>
                  <a:ext cx="36615" cy="193373"/>
                </a:xfrm>
                <a:custGeom>
                  <a:rect b="b" l="l" r="r" t="t"/>
                  <a:pathLst>
                    <a:path extrusionOk="0" h="193373" w="36615">
                      <a:moveTo>
                        <a:pt x="36615" y="193373"/>
                      </a:moveTo>
                      <a:lnTo>
                        <a:pt x="0" y="193373"/>
                      </a:lnTo>
                      <a:lnTo>
                        <a:pt x="0" y="0"/>
                      </a:lnTo>
                      <a:lnTo>
                        <a:pt x="36615" y="0"/>
                      </a:lnTo>
                      <a:lnTo>
                        <a:pt x="36615" y="193373"/>
                      </a:lnTo>
                      <a:close/>
                      <a:moveTo>
                        <a:pt x="2278" y="191108"/>
                      </a:moveTo>
                      <a:lnTo>
                        <a:pt x="34350" y="191108"/>
                      </a:lnTo>
                      <a:lnTo>
                        <a:pt x="34350" y="2278"/>
                      </a:lnTo>
                      <a:lnTo>
                        <a:pt x="2278" y="2278"/>
                      </a:lnTo>
                      <a:lnTo>
                        <a:pt x="2278" y="19110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1" name="Google Shape;2531;p60"/>
                <p:cNvSpPr/>
                <p:nvPr/>
              </p:nvSpPr>
              <p:spPr>
                <a:xfrm>
                  <a:off x="1398144" y="1830450"/>
                  <a:ext cx="36615" cy="328796"/>
                </a:xfrm>
                <a:custGeom>
                  <a:rect b="b" l="l" r="r" t="t"/>
                  <a:pathLst>
                    <a:path extrusionOk="0" h="328796" w="36615">
                      <a:moveTo>
                        <a:pt x="36615" y="328796"/>
                      </a:moveTo>
                      <a:lnTo>
                        <a:pt x="0" y="328796"/>
                      </a:lnTo>
                      <a:lnTo>
                        <a:pt x="0" y="0"/>
                      </a:lnTo>
                      <a:lnTo>
                        <a:pt x="36615" y="0"/>
                      </a:lnTo>
                      <a:lnTo>
                        <a:pt x="36615" y="328796"/>
                      </a:lnTo>
                      <a:close/>
                      <a:moveTo>
                        <a:pt x="2266" y="326530"/>
                      </a:moveTo>
                      <a:lnTo>
                        <a:pt x="34338" y="326530"/>
                      </a:lnTo>
                      <a:lnTo>
                        <a:pt x="34338" y="2278"/>
                      </a:lnTo>
                      <a:lnTo>
                        <a:pt x="2266" y="2278"/>
                      </a:lnTo>
                      <a:lnTo>
                        <a:pt x="2266" y="32653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2" name="Google Shape;2532;p60"/>
                <p:cNvSpPr/>
                <p:nvPr/>
              </p:nvSpPr>
              <p:spPr>
                <a:xfrm>
                  <a:off x="1432493" y="1971567"/>
                  <a:ext cx="36603" cy="187679"/>
                </a:xfrm>
                <a:custGeom>
                  <a:rect b="b" l="l" r="r" t="t"/>
                  <a:pathLst>
                    <a:path extrusionOk="0" h="187679" w="36603">
                      <a:moveTo>
                        <a:pt x="36604" y="187679"/>
                      </a:moveTo>
                      <a:lnTo>
                        <a:pt x="0" y="187679"/>
                      </a:lnTo>
                      <a:lnTo>
                        <a:pt x="0" y="0"/>
                      </a:lnTo>
                      <a:lnTo>
                        <a:pt x="36604" y="0"/>
                      </a:lnTo>
                      <a:lnTo>
                        <a:pt x="36604" y="187679"/>
                      </a:lnTo>
                      <a:close/>
                      <a:moveTo>
                        <a:pt x="2266" y="185414"/>
                      </a:moveTo>
                      <a:lnTo>
                        <a:pt x="34326" y="185414"/>
                      </a:lnTo>
                      <a:lnTo>
                        <a:pt x="34326" y="2278"/>
                      </a:lnTo>
                      <a:lnTo>
                        <a:pt x="2266" y="2278"/>
                      </a:lnTo>
                      <a:lnTo>
                        <a:pt x="2266" y="1854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3" name="Google Shape;2533;p60"/>
                <p:cNvSpPr/>
                <p:nvPr/>
              </p:nvSpPr>
              <p:spPr>
                <a:xfrm>
                  <a:off x="779955" y="2082308"/>
                  <a:ext cx="36615" cy="76937"/>
                </a:xfrm>
                <a:custGeom>
                  <a:rect b="b" l="l" r="r" t="t"/>
                  <a:pathLst>
                    <a:path extrusionOk="0" h="76937" w="36615">
                      <a:moveTo>
                        <a:pt x="36616" y="76938"/>
                      </a:moveTo>
                      <a:lnTo>
                        <a:pt x="0" y="76938"/>
                      </a:lnTo>
                      <a:lnTo>
                        <a:pt x="0" y="0"/>
                      </a:lnTo>
                      <a:lnTo>
                        <a:pt x="36616" y="0"/>
                      </a:lnTo>
                      <a:lnTo>
                        <a:pt x="36616" y="76938"/>
                      </a:lnTo>
                      <a:close/>
                      <a:moveTo>
                        <a:pt x="2266" y="74672"/>
                      </a:moveTo>
                      <a:lnTo>
                        <a:pt x="34338" y="74672"/>
                      </a:lnTo>
                      <a:lnTo>
                        <a:pt x="34338"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4" name="Google Shape;2534;p60"/>
                <p:cNvSpPr/>
                <p:nvPr/>
              </p:nvSpPr>
              <p:spPr>
                <a:xfrm>
                  <a:off x="814293" y="1932011"/>
                  <a:ext cx="36615" cy="227234"/>
                </a:xfrm>
                <a:custGeom>
                  <a:rect b="b" l="l" r="r" t="t"/>
                  <a:pathLst>
                    <a:path extrusionOk="0" h="227234" w="36615">
                      <a:moveTo>
                        <a:pt x="36616" y="227235"/>
                      </a:moveTo>
                      <a:lnTo>
                        <a:pt x="0" y="227235"/>
                      </a:lnTo>
                      <a:lnTo>
                        <a:pt x="0" y="0"/>
                      </a:lnTo>
                      <a:lnTo>
                        <a:pt x="36616" y="0"/>
                      </a:lnTo>
                      <a:lnTo>
                        <a:pt x="36616" y="227235"/>
                      </a:lnTo>
                      <a:close/>
                      <a:moveTo>
                        <a:pt x="2278" y="224969"/>
                      </a:moveTo>
                      <a:lnTo>
                        <a:pt x="34350" y="224969"/>
                      </a:lnTo>
                      <a:lnTo>
                        <a:pt x="34350" y="2278"/>
                      </a:lnTo>
                      <a:lnTo>
                        <a:pt x="2278" y="2278"/>
                      </a:lnTo>
                      <a:lnTo>
                        <a:pt x="2278"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5" name="Google Shape;2535;p60"/>
                <p:cNvSpPr/>
                <p:nvPr/>
              </p:nvSpPr>
              <p:spPr>
                <a:xfrm>
                  <a:off x="8486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6" name="Google Shape;2536;p60"/>
                <p:cNvSpPr/>
                <p:nvPr/>
              </p:nvSpPr>
              <p:spPr>
                <a:xfrm>
                  <a:off x="882993" y="2051700"/>
                  <a:ext cx="36603" cy="107545"/>
                </a:xfrm>
                <a:custGeom>
                  <a:rect b="b" l="l" r="r" t="t"/>
                  <a:pathLst>
                    <a:path extrusionOk="0" h="107545" w="36603">
                      <a:moveTo>
                        <a:pt x="36604" y="107546"/>
                      </a:moveTo>
                      <a:lnTo>
                        <a:pt x="0" y="107546"/>
                      </a:lnTo>
                      <a:lnTo>
                        <a:pt x="0" y="0"/>
                      </a:lnTo>
                      <a:lnTo>
                        <a:pt x="36604" y="0"/>
                      </a:lnTo>
                      <a:lnTo>
                        <a:pt x="36604" y="107546"/>
                      </a:lnTo>
                      <a:close/>
                      <a:moveTo>
                        <a:pt x="2266" y="105280"/>
                      </a:moveTo>
                      <a:lnTo>
                        <a:pt x="34326" y="105280"/>
                      </a:lnTo>
                      <a:lnTo>
                        <a:pt x="34326"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7" name="Google Shape;2537;p60"/>
                <p:cNvSpPr/>
                <p:nvPr/>
              </p:nvSpPr>
              <p:spPr>
                <a:xfrm>
                  <a:off x="917319"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8" name="Google Shape;2538;p60"/>
                <p:cNvSpPr/>
                <p:nvPr/>
              </p:nvSpPr>
              <p:spPr>
                <a:xfrm>
                  <a:off x="951669"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9" name="Google Shape;2539;p60"/>
                <p:cNvSpPr/>
                <p:nvPr/>
              </p:nvSpPr>
              <p:spPr>
                <a:xfrm>
                  <a:off x="5395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0" name="Google Shape;2540;p60"/>
                <p:cNvSpPr/>
                <p:nvPr/>
              </p:nvSpPr>
              <p:spPr>
                <a:xfrm>
                  <a:off x="5738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541" name="Google Shape;2541;p60"/>
            <p:cNvGrpSpPr/>
            <p:nvPr/>
          </p:nvGrpSpPr>
          <p:grpSpPr>
            <a:xfrm>
              <a:off x="4991726" y="1186137"/>
              <a:ext cx="1691802" cy="1806264"/>
              <a:chOff x="2885336" y="0"/>
              <a:chExt cx="6422939" cy="6857495"/>
            </a:xfrm>
          </p:grpSpPr>
          <p:sp>
            <p:nvSpPr>
              <p:cNvPr id="2542" name="Google Shape;2542;p60"/>
              <p:cNvSpPr/>
              <p:nvPr/>
            </p:nvSpPr>
            <p:spPr>
              <a:xfrm rot="-798371">
                <a:off x="4516227" y="4246402"/>
                <a:ext cx="696080" cy="696080"/>
              </a:xfrm>
              <a:custGeom>
                <a:rect b="b" l="l" r="r" t="t"/>
                <a:pathLst>
                  <a:path extrusionOk="0" h="696548" w="696548">
                    <a:moveTo>
                      <a:pt x="696549" y="348274"/>
                    </a:moveTo>
                    <a:cubicBezTo>
                      <a:pt x="696549" y="540621"/>
                      <a:pt x="540621" y="696549"/>
                      <a:pt x="348274" y="696549"/>
                    </a:cubicBezTo>
                    <a:cubicBezTo>
                      <a:pt x="155928" y="696549"/>
                      <a:pt x="0" y="540621"/>
                      <a:pt x="0" y="348274"/>
                    </a:cubicBezTo>
                    <a:cubicBezTo>
                      <a:pt x="0" y="155928"/>
                      <a:pt x="155928" y="0"/>
                      <a:pt x="348274" y="0"/>
                    </a:cubicBezTo>
                    <a:cubicBezTo>
                      <a:pt x="540621" y="0"/>
                      <a:pt x="696549" y="155928"/>
                      <a:pt x="696549" y="3482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3" name="Google Shape;2543;p60"/>
              <p:cNvSpPr/>
              <p:nvPr/>
            </p:nvSpPr>
            <p:spPr>
              <a:xfrm>
                <a:off x="5099098" y="5696058"/>
                <a:ext cx="1161437" cy="1161437"/>
              </a:xfrm>
              <a:custGeom>
                <a:rect b="b" l="l" r="r" t="t"/>
                <a:pathLst>
                  <a:path extrusionOk="0" h="1161437" w="1161437">
                    <a:moveTo>
                      <a:pt x="1161437" y="580719"/>
                    </a:moveTo>
                    <a:cubicBezTo>
                      <a:pt x="1161437" y="901441"/>
                      <a:pt x="901441" y="1161438"/>
                      <a:pt x="580719" y="1161438"/>
                    </a:cubicBezTo>
                    <a:cubicBezTo>
                      <a:pt x="259997" y="1161438"/>
                      <a:pt x="0" y="901441"/>
                      <a:pt x="0" y="580719"/>
                    </a:cubicBezTo>
                    <a:cubicBezTo>
                      <a:pt x="0" y="259997"/>
                      <a:pt x="259997" y="0"/>
                      <a:pt x="580719" y="0"/>
                    </a:cubicBezTo>
                    <a:cubicBezTo>
                      <a:pt x="901441" y="0"/>
                      <a:pt x="1161437" y="259997"/>
                      <a:pt x="1161437" y="5807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4" name="Google Shape;2544;p60"/>
              <p:cNvSpPr/>
              <p:nvPr/>
            </p:nvSpPr>
            <p:spPr>
              <a:xfrm>
                <a:off x="5088181" y="6242571"/>
                <a:ext cx="1183382" cy="343236"/>
              </a:xfrm>
              <a:custGeom>
                <a:rect b="b" l="l" r="r" t="t"/>
                <a:pathLst>
                  <a:path extrusionOk="0" h="343236" w="1183382">
                    <a:moveTo>
                      <a:pt x="591635" y="343236"/>
                    </a:moveTo>
                    <a:cubicBezTo>
                      <a:pt x="265419" y="343236"/>
                      <a:pt x="0" y="194208"/>
                      <a:pt x="0" y="10973"/>
                    </a:cubicBezTo>
                    <a:cubicBezTo>
                      <a:pt x="0" y="4927"/>
                      <a:pt x="4871" y="0"/>
                      <a:pt x="10973" y="0"/>
                    </a:cubicBezTo>
                    <a:cubicBezTo>
                      <a:pt x="17075" y="0"/>
                      <a:pt x="21946" y="4871"/>
                      <a:pt x="21946" y="10973"/>
                    </a:cubicBezTo>
                    <a:cubicBezTo>
                      <a:pt x="21946" y="182115"/>
                      <a:pt x="277567" y="321346"/>
                      <a:pt x="591691" y="321346"/>
                    </a:cubicBezTo>
                    <a:cubicBezTo>
                      <a:pt x="905816" y="321346"/>
                      <a:pt x="1161437" y="182115"/>
                      <a:pt x="1161437" y="10973"/>
                    </a:cubicBezTo>
                    <a:cubicBezTo>
                      <a:pt x="1161437" y="4927"/>
                      <a:pt x="1166308" y="0"/>
                      <a:pt x="1172410" y="0"/>
                    </a:cubicBezTo>
                    <a:cubicBezTo>
                      <a:pt x="1178512" y="0"/>
                      <a:pt x="1183383" y="4871"/>
                      <a:pt x="1183383" y="10973"/>
                    </a:cubicBezTo>
                    <a:cubicBezTo>
                      <a:pt x="1183383" y="194208"/>
                      <a:pt x="917964" y="343236"/>
                      <a:pt x="591747" y="3432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5" name="Google Shape;2545;p60"/>
              <p:cNvSpPr/>
              <p:nvPr/>
            </p:nvSpPr>
            <p:spPr>
              <a:xfrm>
                <a:off x="4671124" y="4007647"/>
                <a:ext cx="2063630" cy="2400308"/>
              </a:xfrm>
              <a:custGeom>
                <a:rect b="b" l="l" r="r" t="t"/>
                <a:pathLst>
                  <a:path extrusionOk="0" h="2400308" w="2063630">
                    <a:moveTo>
                      <a:pt x="1951457" y="0"/>
                    </a:moveTo>
                    <a:lnTo>
                      <a:pt x="238861" y="0"/>
                    </a:lnTo>
                    <a:lnTo>
                      <a:pt x="16774" y="1206840"/>
                    </a:lnTo>
                    <a:cubicBezTo>
                      <a:pt x="-66642" y="1659972"/>
                      <a:pt x="167034" y="2112152"/>
                      <a:pt x="584896" y="2306248"/>
                    </a:cubicBezTo>
                    <a:lnTo>
                      <a:pt x="584896" y="2306248"/>
                    </a:lnTo>
                    <a:cubicBezTo>
                      <a:pt x="869629" y="2438537"/>
                      <a:pt x="1199709" y="2430923"/>
                      <a:pt x="1478059" y="2285702"/>
                    </a:cubicBezTo>
                    <a:lnTo>
                      <a:pt x="1520551" y="2263532"/>
                    </a:lnTo>
                    <a:cubicBezTo>
                      <a:pt x="1881701" y="2075091"/>
                      <a:pt x="2094384" y="1688244"/>
                      <a:pt x="2060010" y="1282362"/>
                    </a:cubicBezTo>
                    <a:lnTo>
                      <a:pt x="1951401" y="5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6" name="Google Shape;2546;p60"/>
              <p:cNvSpPr/>
              <p:nvPr/>
            </p:nvSpPr>
            <p:spPr>
              <a:xfrm>
                <a:off x="5808744" y="3996711"/>
                <a:ext cx="585620" cy="2394721"/>
              </a:xfrm>
              <a:custGeom>
                <a:rect b="b" l="l" r="r" t="t"/>
                <a:pathLst>
                  <a:path extrusionOk="0" h="2394721" w="585620">
                    <a:moveTo>
                      <a:pt x="10919" y="2394721"/>
                    </a:moveTo>
                    <a:cubicBezTo>
                      <a:pt x="5713" y="2394721"/>
                      <a:pt x="1066" y="2390970"/>
                      <a:pt x="170" y="2385652"/>
                    </a:cubicBezTo>
                    <a:cubicBezTo>
                      <a:pt x="-893" y="2379661"/>
                      <a:pt x="3138" y="2374007"/>
                      <a:pt x="9072" y="2373000"/>
                    </a:cubicBezTo>
                    <a:cubicBezTo>
                      <a:pt x="473456" y="2292103"/>
                      <a:pt x="596508" y="1762721"/>
                      <a:pt x="556816" y="1294194"/>
                    </a:cubicBezTo>
                    <a:lnTo>
                      <a:pt x="448208" y="11888"/>
                    </a:lnTo>
                    <a:cubicBezTo>
                      <a:pt x="447704" y="5842"/>
                      <a:pt x="452183" y="579"/>
                      <a:pt x="458173" y="75"/>
                    </a:cubicBezTo>
                    <a:cubicBezTo>
                      <a:pt x="463379" y="-653"/>
                      <a:pt x="469482" y="3994"/>
                      <a:pt x="469986" y="10040"/>
                    </a:cubicBezTo>
                    <a:lnTo>
                      <a:pt x="578594" y="1292346"/>
                    </a:lnTo>
                    <a:cubicBezTo>
                      <a:pt x="619070" y="1770503"/>
                      <a:pt x="491707" y="2311137"/>
                      <a:pt x="12823" y="2394497"/>
                    </a:cubicBezTo>
                    <a:cubicBezTo>
                      <a:pt x="12207" y="2394609"/>
                      <a:pt x="11535" y="2394665"/>
                      <a:pt x="10919" y="23946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7" name="Google Shape;2547;p60"/>
              <p:cNvSpPr/>
              <p:nvPr/>
            </p:nvSpPr>
            <p:spPr>
              <a:xfrm>
                <a:off x="4987522" y="4667806"/>
                <a:ext cx="1080988" cy="551550"/>
              </a:xfrm>
              <a:custGeom>
                <a:rect b="b" l="l" r="r" t="t"/>
                <a:pathLst>
                  <a:path extrusionOk="0" h="551550" w="1080988">
                    <a:moveTo>
                      <a:pt x="1080989" y="276055"/>
                    </a:moveTo>
                    <a:cubicBezTo>
                      <a:pt x="1080989" y="352025"/>
                      <a:pt x="1053221" y="421053"/>
                      <a:pt x="1008658" y="470767"/>
                    </a:cubicBezTo>
                    <a:cubicBezTo>
                      <a:pt x="964095" y="520536"/>
                      <a:pt x="902345" y="551551"/>
                      <a:pt x="834325" y="551551"/>
                    </a:cubicBezTo>
                    <a:lnTo>
                      <a:pt x="246664" y="551551"/>
                    </a:lnTo>
                    <a:cubicBezTo>
                      <a:pt x="110624" y="551551"/>
                      <a:pt x="0" y="427995"/>
                      <a:pt x="0" y="276055"/>
                    </a:cubicBezTo>
                    <a:cubicBezTo>
                      <a:pt x="0" y="200086"/>
                      <a:pt x="27768" y="130554"/>
                      <a:pt x="72331" y="80784"/>
                    </a:cubicBezTo>
                    <a:cubicBezTo>
                      <a:pt x="116894" y="31015"/>
                      <a:pt x="178644" y="0"/>
                      <a:pt x="246664" y="0"/>
                    </a:cubicBezTo>
                    <a:lnTo>
                      <a:pt x="834325" y="0"/>
                    </a:lnTo>
                    <a:cubicBezTo>
                      <a:pt x="970365" y="0"/>
                      <a:pt x="1080989" y="123556"/>
                      <a:pt x="1080989" y="2760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8" name="Google Shape;2548;p60"/>
              <p:cNvSpPr/>
              <p:nvPr/>
            </p:nvSpPr>
            <p:spPr>
              <a:xfrm>
                <a:off x="4976605" y="4656890"/>
                <a:ext cx="1102934" cy="573440"/>
              </a:xfrm>
              <a:custGeom>
                <a:rect b="b" l="l" r="r" t="t"/>
                <a:pathLst>
                  <a:path extrusionOk="0" h="573440" w="1102934">
                    <a:moveTo>
                      <a:pt x="845242" y="573441"/>
                    </a:moveTo>
                    <a:lnTo>
                      <a:pt x="257581" y="573441"/>
                    </a:lnTo>
                    <a:cubicBezTo>
                      <a:pt x="115550" y="573441"/>
                      <a:pt x="0" y="444958"/>
                      <a:pt x="0" y="286972"/>
                    </a:cubicBezTo>
                    <a:cubicBezTo>
                      <a:pt x="0" y="211562"/>
                      <a:pt x="27376" y="137720"/>
                      <a:pt x="75130" y="84423"/>
                    </a:cubicBezTo>
                    <a:cubicBezTo>
                      <a:pt x="123892" y="29951"/>
                      <a:pt x="188665" y="0"/>
                      <a:pt x="257637" y="0"/>
                    </a:cubicBezTo>
                    <a:lnTo>
                      <a:pt x="845297" y="0"/>
                    </a:lnTo>
                    <a:cubicBezTo>
                      <a:pt x="987328" y="0"/>
                      <a:pt x="1102934" y="128762"/>
                      <a:pt x="1102934" y="286972"/>
                    </a:cubicBezTo>
                    <a:cubicBezTo>
                      <a:pt x="1102934" y="363110"/>
                      <a:pt x="1076230" y="434881"/>
                      <a:pt x="1027804" y="488961"/>
                    </a:cubicBezTo>
                    <a:cubicBezTo>
                      <a:pt x="979042" y="543434"/>
                      <a:pt x="914213" y="573385"/>
                      <a:pt x="845297" y="573385"/>
                    </a:cubicBezTo>
                    <a:close/>
                    <a:moveTo>
                      <a:pt x="257581" y="21889"/>
                    </a:moveTo>
                    <a:cubicBezTo>
                      <a:pt x="194991" y="21889"/>
                      <a:pt x="135928" y="49266"/>
                      <a:pt x="91365" y="99035"/>
                    </a:cubicBezTo>
                    <a:cubicBezTo>
                      <a:pt x="47194" y="148413"/>
                      <a:pt x="21834" y="216881"/>
                      <a:pt x="21834" y="286972"/>
                    </a:cubicBezTo>
                    <a:cubicBezTo>
                      <a:pt x="21834" y="432866"/>
                      <a:pt x="127587" y="551551"/>
                      <a:pt x="257525" y="551551"/>
                    </a:cubicBezTo>
                    <a:lnTo>
                      <a:pt x="845186" y="551551"/>
                    </a:lnTo>
                    <a:cubicBezTo>
                      <a:pt x="907831" y="551551"/>
                      <a:pt x="966838" y="524119"/>
                      <a:pt x="1011401" y="474406"/>
                    </a:cubicBezTo>
                    <a:cubicBezTo>
                      <a:pt x="1056244" y="424300"/>
                      <a:pt x="1080933" y="357792"/>
                      <a:pt x="1080933" y="287028"/>
                    </a:cubicBezTo>
                    <a:cubicBezTo>
                      <a:pt x="1080933" y="140855"/>
                      <a:pt x="975180" y="21946"/>
                      <a:pt x="845186" y="21946"/>
                    </a:cubicBezTo>
                    <a:lnTo>
                      <a:pt x="257525" y="2194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9" name="Google Shape;2549;p60"/>
              <p:cNvSpPr/>
              <p:nvPr/>
            </p:nvSpPr>
            <p:spPr>
              <a:xfrm>
                <a:off x="5047985" y="4724238"/>
                <a:ext cx="960175" cy="438632"/>
              </a:xfrm>
              <a:custGeom>
                <a:rect b="b" l="l" r="r" t="t"/>
                <a:pathLst>
                  <a:path extrusionOk="0" h="438632" w="960175">
                    <a:moveTo>
                      <a:pt x="960120" y="219568"/>
                    </a:moveTo>
                    <a:cubicBezTo>
                      <a:pt x="960120" y="279974"/>
                      <a:pt x="935431" y="334838"/>
                      <a:pt x="895907" y="374419"/>
                    </a:cubicBezTo>
                    <a:cubicBezTo>
                      <a:pt x="856326" y="413999"/>
                      <a:pt x="801462" y="438632"/>
                      <a:pt x="741056" y="438632"/>
                    </a:cubicBezTo>
                    <a:lnTo>
                      <a:pt x="219064" y="438632"/>
                    </a:lnTo>
                    <a:cubicBezTo>
                      <a:pt x="98251" y="438632"/>
                      <a:pt x="0" y="340381"/>
                      <a:pt x="0" y="219512"/>
                    </a:cubicBezTo>
                    <a:cubicBezTo>
                      <a:pt x="0" y="159106"/>
                      <a:pt x="24689" y="103794"/>
                      <a:pt x="64213" y="64213"/>
                    </a:cubicBezTo>
                    <a:cubicBezTo>
                      <a:pt x="103794" y="24633"/>
                      <a:pt x="158658" y="0"/>
                      <a:pt x="219064" y="0"/>
                    </a:cubicBezTo>
                    <a:lnTo>
                      <a:pt x="741056" y="0"/>
                    </a:lnTo>
                    <a:cubicBezTo>
                      <a:pt x="861869" y="0"/>
                      <a:pt x="960176" y="98251"/>
                      <a:pt x="960176" y="21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0" name="Google Shape;2550;p60"/>
              <p:cNvSpPr/>
              <p:nvPr/>
            </p:nvSpPr>
            <p:spPr>
              <a:xfrm>
                <a:off x="5047929" y="4724238"/>
                <a:ext cx="319890" cy="438632"/>
              </a:xfrm>
              <a:custGeom>
                <a:rect b="b" l="l" r="r" t="t"/>
                <a:pathLst>
                  <a:path extrusionOk="0" h="438632" w="319890">
                    <a:moveTo>
                      <a:pt x="319891" y="438632"/>
                    </a:moveTo>
                    <a:lnTo>
                      <a:pt x="219064" y="438632"/>
                    </a:lnTo>
                    <a:cubicBezTo>
                      <a:pt x="98251" y="438632"/>
                      <a:pt x="0" y="340381"/>
                      <a:pt x="0" y="219512"/>
                    </a:cubicBezTo>
                    <a:cubicBezTo>
                      <a:pt x="0" y="159106"/>
                      <a:pt x="24689" y="103794"/>
                      <a:pt x="64213" y="64213"/>
                    </a:cubicBezTo>
                    <a:cubicBezTo>
                      <a:pt x="103794" y="24633"/>
                      <a:pt x="158658" y="0"/>
                      <a:pt x="219064" y="0"/>
                    </a:cubicBezTo>
                    <a:lnTo>
                      <a:pt x="319891" y="0"/>
                    </a:lnTo>
                    <a:cubicBezTo>
                      <a:pt x="259484" y="0"/>
                      <a:pt x="204620" y="24689"/>
                      <a:pt x="165040" y="64213"/>
                    </a:cubicBezTo>
                    <a:cubicBezTo>
                      <a:pt x="125459" y="103794"/>
                      <a:pt x="100771" y="159106"/>
                      <a:pt x="100771" y="219512"/>
                    </a:cubicBezTo>
                    <a:cubicBezTo>
                      <a:pt x="100771" y="340325"/>
                      <a:pt x="199022" y="438632"/>
                      <a:pt x="319891" y="43863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1" name="Google Shape;2551;p60"/>
              <p:cNvSpPr/>
              <p:nvPr/>
            </p:nvSpPr>
            <p:spPr>
              <a:xfrm>
                <a:off x="5211177" y="4808269"/>
                <a:ext cx="654840" cy="270610"/>
              </a:xfrm>
              <a:custGeom>
                <a:rect b="b" l="l" r="r" t="t"/>
                <a:pathLst>
                  <a:path extrusionOk="0" h="270610" w="654840">
                    <a:moveTo>
                      <a:pt x="426819" y="270569"/>
                    </a:moveTo>
                    <a:cubicBezTo>
                      <a:pt x="421053" y="270569"/>
                      <a:pt x="415679" y="267546"/>
                      <a:pt x="412712" y="262508"/>
                    </a:cubicBezTo>
                    <a:lnTo>
                      <a:pt x="285573" y="48258"/>
                    </a:lnTo>
                    <a:lnTo>
                      <a:pt x="154851" y="262675"/>
                    </a:lnTo>
                    <a:cubicBezTo>
                      <a:pt x="151716" y="267826"/>
                      <a:pt x="145558" y="271241"/>
                      <a:pt x="139959" y="270513"/>
                    </a:cubicBezTo>
                    <a:cubicBezTo>
                      <a:pt x="133913" y="270177"/>
                      <a:pt x="128538" y="266594"/>
                      <a:pt x="125963" y="261108"/>
                    </a:cubicBezTo>
                    <a:lnTo>
                      <a:pt x="76530" y="155970"/>
                    </a:lnTo>
                    <a:lnTo>
                      <a:pt x="16403" y="155970"/>
                    </a:lnTo>
                    <a:cubicBezTo>
                      <a:pt x="7334" y="155970"/>
                      <a:pt x="0" y="148637"/>
                      <a:pt x="0" y="139567"/>
                    </a:cubicBezTo>
                    <a:cubicBezTo>
                      <a:pt x="0" y="130498"/>
                      <a:pt x="7334" y="123164"/>
                      <a:pt x="16403" y="123164"/>
                    </a:cubicBezTo>
                    <a:lnTo>
                      <a:pt x="86999" y="123164"/>
                    </a:lnTo>
                    <a:cubicBezTo>
                      <a:pt x="93381" y="123164"/>
                      <a:pt x="99147" y="126859"/>
                      <a:pt x="101834" y="132569"/>
                    </a:cubicBezTo>
                    <a:lnTo>
                      <a:pt x="142702" y="219512"/>
                    </a:lnTo>
                    <a:lnTo>
                      <a:pt x="271745" y="7894"/>
                    </a:lnTo>
                    <a:cubicBezTo>
                      <a:pt x="274768" y="2967"/>
                      <a:pt x="281206" y="1512"/>
                      <a:pt x="285853" y="0"/>
                    </a:cubicBezTo>
                    <a:cubicBezTo>
                      <a:pt x="291619" y="0"/>
                      <a:pt x="296937" y="3079"/>
                      <a:pt x="299849" y="8062"/>
                    </a:cubicBezTo>
                    <a:lnTo>
                      <a:pt x="422789" y="215257"/>
                    </a:lnTo>
                    <a:lnTo>
                      <a:pt x="452124" y="129938"/>
                    </a:lnTo>
                    <a:cubicBezTo>
                      <a:pt x="454363" y="123332"/>
                      <a:pt x="460634" y="118853"/>
                      <a:pt x="467632" y="118853"/>
                    </a:cubicBezTo>
                    <a:lnTo>
                      <a:pt x="638438" y="118853"/>
                    </a:lnTo>
                    <a:cubicBezTo>
                      <a:pt x="647507" y="118853"/>
                      <a:pt x="654841" y="126187"/>
                      <a:pt x="654841" y="135257"/>
                    </a:cubicBezTo>
                    <a:cubicBezTo>
                      <a:pt x="654841" y="144326"/>
                      <a:pt x="647507" y="151660"/>
                      <a:pt x="638438" y="151660"/>
                    </a:cubicBezTo>
                    <a:lnTo>
                      <a:pt x="479332" y="151660"/>
                    </a:lnTo>
                    <a:lnTo>
                      <a:pt x="442271" y="259429"/>
                    </a:lnTo>
                    <a:cubicBezTo>
                      <a:pt x="440199" y="265474"/>
                      <a:pt x="434769" y="269729"/>
                      <a:pt x="428443" y="270401"/>
                    </a:cubicBezTo>
                    <a:cubicBezTo>
                      <a:pt x="427883" y="270457"/>
                      <a:pt x="427323" y="270457"/>
                      <a:pt x="426763" y="2704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2" name="Google Shape;2552;p60"/>
              <p:cNvSpPr/>
              <p:nvPr/>
            </p:nvSpPr>
            <p:spPr>
              <a:xfrm>
                <a:off x="3749611" y="2036014"/>
                <a:ext cx="838005" cy="1272844"/>
              </a:xfrm>
              <a:custGeom>
                <a:rect b="b" l="l" r="r" t="t"/>
                <a:pathLst>
                  <a:path extrusionOk="0" h="1272844" w="838005">
                    <a:moveTo>
                      <a:pt x="636422" y="0"/>
                    </a:moveTo>
                    <a:cubicBezTo>
                      <a:pt x="284957" y="0"/>
                      <a:pt x="0" y="284957"/>
                      <a:pt x="0" y="636422"/>
                    </a:cubicBezTo>
                    <a:cubicBezTo>
                      <a:pt x="0" y="987888"/>
                      <a:pt x="284957" y="1272845"/>
                      <a:pt x="636422" y="1272845"/>
                    </a:cubicBezTo>
                    <a:cubicBezTo>
                      <a:pt x="905200" y="891092"/>
                      <a:pt x="905200" y="381697"/>
                      <a:pt x="636422"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3" name="Google Shape;2553;p60"/>
              <p:cNvSpPr/>
              <p:nvPr/>
            </p:nvSpPr>
            <p:spPr>
              <a:xfrm>
                <a:off x="3759210" y="2606319"/>
                <a:ext cx="724125" cy="532852"/>
              </a:xfrm>
              <a:custGeom>
                <a:rect b="b" l="l" r="r" t="t"/>
                <a:pathLst>
                  <a:path extrusionOk="0" h="532852" w="724125">
                    <a:moveTo>
                      <a:pt x="687454" y="532853"/>
                    </a:moveTo>
                    <a:cubicBezTo>
                      <a:pt x="44593" y="532853"/>
                      <a:pt x="422" y="17019"/>
                      <a:pt x="31" y="11701"/>
                    </a:cubicBezTo>
                    <a:cubicBezTo>
                      <a:pt x="-417" y="5654"/>
                      <a:pt x="4117" y="448"/>
                      <a:pt x="10164" y="0"/>
                    </a:cubicBezTo>
                    <a:cubicBezTo>
                      <a:pt x="16098" y="168"/>
                      <a:pt x="21416" y="4087"/>
                      <a:pt x="21864" y="10133"/>
                    </a:cubicBezTo>
                    <a:cubicBezTo>
                      <a:pt x="23376" y="30847"/>
                      <a:pt x="65531" y="510963"/>
                      <a:pt x="686838" y="510963"/>
                    </a:cubicBezTo>
                    <a:cubicBezTo>
                      <a:pt x="695460" y="510963"/>
                      <a:pt x="704081" y="510851"/>
                      <a:pt x="712927" y="510683"/>
                    </a:cubicBezTo>
                    <a:lnTo>
                      <a:pt x="713151" y="510683"/>
                    </a:lnTo>
                    <a:cubicBezTo>
                      <a:pt x="719085" y="510683"/>
                      <a:pt x="723955" y="515442"/>
                      <a:pt x="724123" y="521376"/>
                    </a:cubicBezTo>
                    <a:cubicBezTo>
                      <a:pt x="724235" y="527422"/>
                      <a:pt x="719477" y="532405"/>
                      <a:pt x="713430" y="532573"/>
                    </a:cubicBezTo>
                    <a:cubicBezTo>
                      <a:pt x="704697" y="532741"/>
                      <a:pt x="695964" y="532853"/>
                      <a:pt x="687454" y="53285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4" name="Google Shape;2554;p60"/>
              <p:cNvSpPr/>
              <p:nvPr/>
            </p:nvSpPr>
            <p:spPr>
              <a:xfrm>
                <a:off x="3911124" y="825255"/>
                <a:ext cx="3537440" cy="3537682"/>
              </a:xfrm>
              <a:custGeom>
                <a:rect b="b" l="l" r="r" t="t"/>
                <a:pathLst>
                  <a:path extrusionOk="0" h="3537682" w="3537440">
                    <a:moveTo>
                      <a:pt x="3537440" y="2006063"/>
                    </a:moveTo>
                    <a:cubicBezTo>
                      <a:pt x="3537440" y="1029260"/>
                      <a:pt x="2745551" y="0"/>
                      <a:pt x="1768748" y="0"/>
                    </a:cubicBezTo>
                    <a:cubicBezTo>
                      <a:pt x="791945" y="0"/>
                      <a:pt x="0" y="1029204"/>
                      <a:pt x="0" y="2006063"/>
                    </a:cubicBezTo>
                    <a:cubicBezTo>
                      <a:pt x="0" y="2883495"/>
                      <a:pt x="487170" y="3468916"/>
                      <a:pt x="1501706" y="3532010"/>
                    </a:cubicBezTo>
                    <a:cubicBezTo>
                      <a:pt x="2660736" y="3604117"/>
                      <a:pt x="3537384" y="2982922"/>
                      <a:pt x="3537384" y="200606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5" name="Google Shape;2555;p60"/>
              <p:cNvSpPr/>
              <p:nvPr/>
            </p:nvSpPr>
            <p:spPr>
              <a:xfrm>
                <a:off x="5402021" y="3187718"/>
                <a:ext cx="1720340" cy="1184494"/>
              </a:xfrm>
              <a:custGeom>
                <a:rect b="b" l="l" r="r" t="t"/>
                <a:pathLst>
                  <a:path extrusionOk="0" h="1184494" w="1720340">
                    <a:moveTo>
                      <a:pt x="61698" y="1184494"/>
                    </a:moveTo>
                    <a:cubicBezTo>
                      <a:pt x="44735" y="1184494"/>
                      <a:pt x="27772" y="1184326"/>
                      <a:pt x="10697" y="1183878"/>
                    </a:cubicBezTo>
                    <a:cubicBezTo>
                      <a:pt x="4651" y="1183711"/>
                      <a:pt x="-164" y="1178728"/>
                      <a:pt x="4" y="1172682"/>
                    </a:cubicBezTo>
                    <a:cubicBezTo>
                      <a:pt x="172" y="1166635"/>
                      <a:pt x="5658" y="1161653"/>
                      <a:pt x="11201" y="1161989"/>
                    </a:cubicBezTo>
                    <a:cubicBezTo>
                      <a:pt x="841439" y="1181583"/>
                      <a:pt x="1519905" y="717926"/>
                      <a:pt x="1698773" y="8277"/>
                    </a:cubicBezTo>
                    <a:cubicBezTo>
                      <a:pt x="1700284" y="2399"/>
                      <a:pt x="1706275" y="-1128"/>
                      <a:pt x="1712097" y="328"/>
                    </a:cubicBezTo>
                    <a:cubicBezTo>
                      <a:pt x="1717975" y="1783"/>
                      <a:pt x="1721502" y="7718"/>
                      <a:pt x="1719991" y="13596"/>
                    </a:cubicBezTo>
                    <a:cubicBezTo>
                      <a:pt x="1542299" y="718710"/>
                      <a:pt x="879340" y="1184438"/>
                      <a:pt x="61698" y="11844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6" name="Google Shape;2556;p60"/>
              <p:cNvSpPr/>
              <p:nvPr/>
            </p:nvSpPr>
            <p:spPr>
              <a:xfrm>
                <a:off x="5144219" y="868711"/>
                <a:ext cx="929319" cy="455190"/>
              </a:xfrm>
              <a:custGeom>
                <a:rect b="b" l="l" r="r" t="t"/>
                <a:pathLst>
                  <a:path extrusionOk="0" h="455190" w="929319">
                    <a:moveTo>
                      <a:pt x="555023" y="455190"/>
                    </a:moveTo>
                    <a:cubicBezTo>
                      <a:pt x="541755" y="455190"/>
                      <a:pt x="528431" y="454238"/>
                      <a:pt x="514995" y="452279"/>
                    </a:cubicBezTo>
                    <a:cubicBezTo>
                      <a:pt x="395246" y="434868"/>
                      <a:pt x="275497" y="433189"/>
                      <a:pt x="158883" y="447408"/>
                    </a:cubicBezTo>
                    <a:cubicBezTo>
                      <a:pt x="108889" y="453735"/>
                      <a:pt x="60575" y="433133"/>
                      <a:pt x="29673" y="392824"/>
                    </a:cubicBezTo>
                    <a:cubicBezTo>
                      <a:pt x="-1399" y="352236"/>
                      <a:pt x="-8564" y="299892"/>
                      <a:pt x="10526" y="252809"/>
                    </a:cubicBezTo>
                    <a:cubicBezTo>
                      <a:pt x="50498" y="154278"/>
                      <a:pt x="88679" y="78644"/>
                      <a:pt x="134250" y="7545"/>
                    </a:cubicBezTo>
                    <a:cubicBezTo>
                      <a:pt x="139177" y="-69"/>
                      <a:pt x="149254" y="-2308"/>
                      <a:pt x="156923" y="2618"/>
                    </a:cubicBezTo>
                    <a:cubicBezTo>
                      <a:pt x="164537" y="7489"/>
                      <a:pt x="166776" y="17678"/>
                      <a:pt x="161850" y="25292"/>
                    </a:cubicBezTo>
                    <a:cubicBezTo>
                      <a:pt x="117399" y="94599"/>
                      <a:pt x="80114" y="168554"/>
                      <a:pt x="40925" y="265182"/>
                    </a:cubicBezTo>
                    <a:cubicBezTo>
                      <a:pt x="26257" y="301403"/>
                      <a:pt x="31744" y="341655"/>
                      <a:pt x="55705" y="372894"/>
                    </a:cubicBezTo>
                    <a:cubicBezTo>
                      <a:pt x="79442" y="403853"/>
                      <a:pt x="116559" y="419585"/>
                      <a:pt x="154852" y="414882"/>
                    </a:cubicBezTo>
                    <a:cubicBezTo>
                      <a:pt x="274265" y="400214"/>
                      <a:pt x="397037" y="401950"/>
                      <a:pt x="519698" y="419809"/>
                    </a:cubicBezTo>
                    <a:cubicBezTo>
                      <a:pt x="630825" y="436156"/>
                      <a:pt x="739769" y="374182"/>
                      <a:pt x="784780" y="269436"/>
                    </a:cubicBezTo>
                    <a:cubicBezTo>
                      <a:pt x="854648" y="106916"/>
                      <a:pt x="897643" y="16894"/>
                      <a:pt x="898091" y="15998"/>
                    </a:cubicBezTo>
                    <a:cubicBezTo>
                      <a:pt x="902010" y="7825"/>
                      <a:pt x="911807" y="4410"/>
                      <a:pt x="919981" y="8272"/>
                    </a:cubicBezTo>
                    <a:cubicBezTo>
                      <a:pt x="928155" y="12191"/>
                      <a:pt x="931626" y="21989"/>
                      <a:pt x="927707" y="30162"/>
                    </a:cubicBezTo>
                    <a:cubicBezTo>
                      <a:pt x="927259" y="31058"/>
                      <a:pt x="884487" y="120576"/>
                      <a:pt x="814955" y="282369"/>
                    </a:cubicBezTo>
                    <a:cubicBezTo>
                      <a:pt x="769441" y="388122"/>
                      <a:pt x="666095" y="455190"/>
                      <a:pt x="554911" y="455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7" name="Google Shape;2557;p60"/>
              <p:cNvSpPr/>
              <p:nvPr/>
            </p:nvSpPr>
            <p:spPr>
              <a:xfrm>
                <a:off x="6013229" y="952168"/>
                <a:ext cx="1031073" cy="1140501"/>
              </a:xfrm>
              <a:custGeom>
                <a:rect b="b" l="l" r="r" t="t"/>
                <a:pathLst>
                  <a:path extrusionOk="0" h="1140501" w="1031073">
                    <a:moveTo>
                      <a:pt x="1020105" y="1140445"/>
                    </a:moveTo>
                    <a:cubicBezTo>
                      <a:pt x="1015738" y="1140445"/>
                      <a:pt x="1011651" y="1137814"/>
                      <a:pt x="1009915" y="1133559"/>
                    </a:cubicBezTo>
                    <a:cubicBezTo>
                      <a:pt x="812965" y="636256"/>
                      <a:pt x="437818" y="220298"/>
                      <a:pt x="6352" y="20884"/>
                    </a:cubicBezTo>
                    <a:cubicBezTo>
                      <a:pt x="866" y="18365"/>
                      <a:pt x="-1541" y="11870"/>
                      <a:pt x="1034" y="6328"/>
                    </a:cubicBezTo>
                    <a:cubicBezTo>
                      <a:pt x="3553" y="842"/>
                      <a:pt x="10047" y="-1510"/>
                      <a:pt x="15590" y="1010"/>
                    </a:cubicBezTo>
                    <a:cubicBezTo>
                      <a:pt x="451982" y="202775"/>
                      <a:pt x="831272" y="623156"/>
                      <a:pt x="1030294" y="1125498"/>
                    </a:cubicBezTo>
                    <a:cubicBezTo>
                      <a:pt x="1032533" y="1131096"/>
                      <a:pt x="1029790" y="1137478"/>
                      <a:pt x="1024136" y="1139718"/>
                    </a:cubicBezTo>
                    <a:cubicBezTo>
                      <a:pt x="1022792" y="1140278"/>
                      <a:pt x="1021448" y="1140501"/>
                      <a:pt x="1020105" y="114050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8" name="Google Shape;2558;p60"/>
              <p:cNvSpPr/>
              <p:nvPr/>
            </p:nvSpPr>
            <p:spPr>
              <a:xfrm>
                <a:off x="4847568" y="4114639"/>
                <a:ext cx="1801883" cy="264739"/>
              </a:xfrm>
              <a:custGeom>
                <a:rect b="b" l="l" r="r" t="t"/>
                <a:pathLst>
                  <a:path extrusionOk="0" h="264739" w="1801883">
                    <a:moveTo>
                      <a:pt x="745810" y="264683"/>
                    </a:moveTo>
                    <a:cubicBezTo>
                      <a:pt x="685963" y="264683"/>
                      <a:pt x="625445" y="262779"/>
                      <a:pt x="564255" y="258973"/>
                    </a:cubicBezTo>
                    <a:cubicBezTo>
                      <a:pt x="362042" y="246376"/>
                      <a:pt x="176008" y="212562"/>
                      <a:pt x="11304" y="158482"/>
                    </a:cubicBezTo>
                    <a:cubicBezTo>
                      <a:pt x="2683" y="155627"/>
                      <a:pt x="-2020" y="146334"/>
                      <a:pt x="835" y="137768"/>
                    </a:cubicBezTo>
                    <a:cubicBezTo>
                      <a:pt x="3691" y="129146"/>
                      <a:pt x="12872" y="124500"/>
                      <a:pt x="21549" y="127299"/>
                    </a:cubicBezTo>
                    <a:cubicBezTo>
                      <a:pt x="183622" y="180539"/>
                      <a:pt x="366857" y="213794"/>
                      <a:pt x="566270" y="226222"/>
                    </a:cubicBezTo>
                    <a:cubicBezTo>
                      <a:pt x="1018339" y="254438"/>
                      <a:pt x="1437432" y="176733"/>
                      <a:pt x="1777981" y="1840"/>
                    </a:cubicBezTo>
                    <a:cubicBezTo>
                      <a:pt x="1786043" y="-2359"/>
                      <a:pt x="1795896" y="888"/>
                      <a:pt x="1800094" y="8950"/>
                    </a:cubicBezTo>
                    <a:cubicBezTo>
                      <a:pt x="1804181" y="17011"/>
                      <a:pt x="1801046" y="26921"/>
                      <a:pt x="1792929" y="31063"/>
                    </a:cubicBezTo>
                    <a:cubicBezTo>
                      <a:pt x="1493360" y="184962"/>
                      <a:pt x="1134281" y="264739"/>
                      <a:pt x="745754" y="2647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9" name="Google Shape;2559;p60"/>
              <p:cNvSpPr/>
              <p:nvPr/>
            </p:nvSpPr>
            <p:spPr>
              <a:xfrm>
                <a:off x="6866656" y="2037661"/>
                <a:ext cx="837977" cy="1269663"/>
              </a:xfrm>
              <a:custGeom>
                <a:rect b="b" l="l" r="r" t="t"/>
                <a:pathLst>
                  <a:path extrusionOk="0" h="1269663" w="837977">
                    <a:moveTo>
                      <a:pt x="176810" y="35078"/>
                    </a:moveTo>
                    <a:cubicBezTo>
                      <a:pt x="192710" y="10502"/>
                      <a:pt x="221597" y="-1983"/>
                      <a:pt x="250765" y="257"/>
                    </a:cubicBezTo>
                    <a:cubicBezTo>
                      <a:pt x="579277" y="25393"/>
                      <a:pt x="837978" y="299881"/>
                      <a:pt x="837978" y="634832"/>
                    </a:cubicBezTo>
                    <a:cubicBezTo>
                      <a:pt x="837978" y="969782"/>
                      <a:pt x="579221" y="1244270"/>
                      <a:pt x="250765" y="1269406"/>
                    </a:cubicBezTo>
                    <a:cubicBezTo>
                      <a:pt x="221597" y="1271646"/>
                      <a:pt x="192654" y="1259162"/>
                      <a:pt x="176810" y="1234585"/>
                    </a:cubicBezTo>
                    <a:cubicBezTo>
                      <a:pt x="-58937" y="869739"/>
                      <a:pt x="-58937" y="399980"/>
                      <a:pt x="176810" y="351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0" name="Google Shape;2560;p60"/>
              <p:cNvSpPr/>
              <p:nvPr/>
            </p:nvSpPr>
            <p:spPr>
              <a:xfrm>
                <a:off x="6970910" y="2606263"/>
                <a:ext cx="724106" cy="532628"/>
              </a:xfrm>
              <a:custGeom>
                <a:rect b="b" l="l" r="r" t="t"/>
                <a:pathLst>
                  <a:path extrusionOk="0" h="532628" w="724106">
                    <a:moveTo>
                      <a:pt x="10975" y="532629"/>
                    </a:moveTo>
                    <a:cubicBezTo>
                      <a:pt x="5040" y="532629"/>
                      <a:pt x="226" y="527926"/>
                      <a:pt x="2" y="521936"/>
                    </a:cubicBezTo>
                    <a:cubicBezTo>
                      <a:pt x="-110" y="515890"/>
                      <a:pt x="4648" y="510851"/>
                      <a:pt x="10695" y="510683"/>
                    </a:cubicBezTo>
                    <a:cubicBezTo>
                      <a:pt x="673317" y="494000"/>
                      <a:pt x="701981" y="15283"/>
                      <a:pt x="702205" y="10469"/>
                    </a:cubicBezTo>
                    <a:cubicBezTo>
                      <a:pt x="702485" y="4423"/>
                      <a:pt x="707356" y="224"/>
                      <a:pt x="713626" y="0"/>
                    </a:cubicBezTo>
                    <a:cubicBezTo>
                      <a:pt x="719672" y="280"/>
                      <a:pt x="724374" y="5374"/>
                      <a:pt x="724095" y="11421"/>
                    </a:cubicBezTo>
                    <a:cubicBezTo>
                      <a:pt x="723871" y="16459"/>
                      <a:pt x="694143" y="515386"/>
                      <a:pt x="11199" y="532573"/>
                    </a:cubicBezTo>
                    <a:lnTo>
                      <a:pt x="10918" y="53257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1" name="Google Shape;2561;p60"/>
              <p:cNvSpPr/>
              <p:nvPr/>
            </p:nvSpPr>
            <p:spPr>
              <a:xfrm>
                <a:off x="4267236" y="1380725"/>
                <a:ext cx="2355344" cy="2426388"/>
              </a:xfrm>
              <a:custGeom>
                <a:rect b="b" l="l" r="r" t="t"/>
                <a:pathLst>
                  <a:path extrusionOk="0" h="2426388" w="2355344">
                    <a:moveTo>
                      <a:pt x="2355345" y="1317520"/>
                    </a:moveTo>
                    <a:cubicBezTo>
                      <a:pt x="2355345" y="647507"/>
                      <a:pt x="1828091" y="0"/>
                      <a:pt x="1177673" y="0"/>
                    </a:cubicBezTo>
                    <a:cubicBezTo>
                      <a:pt x="527254" y="0"/>
                      <a:pt x="0" y="647507"/>
                      <a:pt x="0" y="1317520"/>
                    </a:cubicBezTo>
                    <a:cubicBezTo>
                      <a:pt x="0" y="1987533"/>
                      <a:pt x="527254" y="2426388"/>
                      <a:pt x="1177673" y="2426388"/>
                    </a:cubicBezTo>
                    <a:cubicBezTo>
                      <a:pt x="1828091" y="2426388"/>
                      <a:pt x="2355345" y="1987533"/>
                      <a:pt x="2355345" y="13175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2" name="Google Shape;2562;p60"/>
              <p:cNvSpPr/>
              <p:nvPr/>
            </p:nvSpPr>
            <p:spPr>
              <a:xfrm>
                <a:off x="5907446" y="2891332"/>
                <a:ext cx="486218" cy="486162"/>
              </a:xfrm>
              <a:custGeom>
                <a:rect b="b" l="l" r="r" t="t"/>
                <a:pathLst>
                  <a:path extrusionOk="0" h="486162" w="486218">
                    <a:moveTo>
                      <a:pt x="448821" y="186985"/>
                    </a:moveTo>
                    <a:lnTo>
                      <a:pt x="448821" y="149588"/>
                    </a:lnTo>
                    <a:lnTo>
                      <a:pt x="448821" y="112191"/>
                    </a:lnTo>
                    <a:lnTo>
                      <a:pt x="411424" y="112191"/>
                    </a:lnTo>
                    <a:lnTo>
                      <a:pt x="411424" y="74794"/>
                    </a:lnTo>
                    <a:lnTo>
                      <a:pt x="374027" y="74794"/>
                    </a:lnTo>
                    <a:lnTo>
                      <a:pt x="374027" y="37397"/>
                    </a:lnTo>
                    <a:lnTo>
                      <a:pt x="336630" y="37397"/>
                    </a:lnTo>
                    <a:lnTo>
                      <a:pt x="299177" y="37397"/>
                    </a:lnTo>
                    <a:lnTo>
                      <a:pt x="299177" y="0"/>
                    </a:lnTo>
                    <a:lnTo>
                      <a:pt x="261780" y="0"/>
                    </a:lnTo>
                    <a:lnTo>
                      <a:pt x="224383" y="0"/>
                    </a:lnTo>
                    <a:lnTo>
                      <a:pt x="186985" y="0"/>
                    </a:lnTo>
                    <a:lnTo>
                      <a:pt x="186985" y="37397"/>
                    </a:lnTo>
                    <a:lnTo>
                      <a:pt x="149588" y="37397"/>
                    </a:lnTo>
                    <a:lnTo>
                      <a:pt x="112191" y="37397"/>
                    </a:lnTo>
                    <a:lnTo>
                      <a:pt x="112191" y="74794"/>
                    </a:lnTo>
                    <a:lnTo>
                      <a:pt x="74794" y="74794"/>
                    </a:lnTo>
                    <a:lnTo>
                      <a:pt x="74794" y="112191"/>
                    </a:lnTo>
                    <a:lnTo>
                      <a:pt x="37397" y="112191"/>
                    </a:lnTo>
                    <a:lnTo>
                      <a:pt x="37397" y="149588"/>
                    </a:lnTo>
                    <a:lnTo>
                      <a:pt x="37397" y="186985"/>
                    </a:lnTo>
                    <a:lnTo>
                      <a:pt x="0" y="186985"/>
                    </a:lnTo>
                    <a:lnTo>
                      <a:pt x="0" y="224382"/>
                    </a:lnTo>
                    <a:lnTo>
                      <a:pt x="0" y="261779"/>
                    </a:lnTo>
                    <a:lnTo>
                      <a:pt x="0" y="299177"/>
                    </a:lnTo>
                    <a:lnTo>
                      <a:pt x="37397" y="299177"/>
                    </a:lnTo>
                    <a:lnTo>
                      <a:pt x="37397" y="336574"/>
                    </a:lnTo>
                    <a:lnTo>
                      <a:pt x="37397" y="373971"/>
                    </a:lnTo>
                    <a:lnTo>
                      <a:pt x="74794" y="373971"/>
                    </a:lnTo>
                    <a:lnTo>
                      <a:pt x="74794" y="411368"/>
                    </a:lnTo>
                    <a:lnTo>
                      <a:pt x="112191" y="411368"/>
                    </a:lnTo>
                    <a:lnTo>
                      <a:pt x="112191" y="448765"/>
                    </a:lnTo>
                    <a:lnTo>
                      <a:pt x="149588" y="448765"/>
                    </a:lnTo>
                    <a:lnTo>
                      <a:pt x="186985" y="448765"/>
                    </a:lnTo>
                    <a:lnTo>
                      <a:pt x="186985" y="486162"/>
                    </a:lnTo>
                    <a:lnTo>
                      <a:pt x="224383" y="486162"/>
                    </a:lnTo>
                    <a:lnTo>
                      <a:pt x="261780" y="486162"/>
                    </a:lnTo>
                    <a:lnTo>
                      <a:pt x="299177" y="486162"/>
                    </a:lnTo>
                    <a:lnTo>
                      <a:pt x="299177" y="448765"/>
                    </a:lnTo>
                    <a:lnTo>
                      <a:pt x="336630" y="448765"/>
                    </a:lnTo>
                    <a:lnTo>
                      <a:pt x="374027" y="448765"/>
                    </a:lnTo>
                    <a:lnTo>
                      <a:pt x="374027" y="411368"/>
                    </a:lnTo>
                    <a:lnTo>
                      <a:pt x="411424" y="411368"/>
                    </a:lnTo>
                    <a:lnTo>
                      <a:pt x="411424" y="373971"/>
                    </a:lnTo>
                    <a:lnTo>
                      <a:pt x="448821" y="373971"/>
                    </a:lnTo>
                    <a:lnTo>
                      <a:pt x="448821" y="336574"/>
                    </a:lnTo>
                    <a:lnTo>
                      <a:pt x="448821" y="299177"/>
                    </a:lnTo>
                    <a:lnTo>
                      <a:pt x="486218" y="299177"/>
                    </a:lnTo>
                    <a:lnTo>
                      <a:pt x="486218" y="261779"/>
                    </a:lnTo>
                    <a:lnTo>
                      <a:pt x="486218" y="224382"/>
                    </a:lnTo>
                    <a:lnTo>
                      <a:pt x="486218" y="186985"/>
                    </a:lnTo>
                    <a:lnTo>
                      <a:pt x="448821" y="18698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3" name="Google Shape;2563;p60"/>
              <p:cNvSpPr/>
              <p:nvPr/>
            </p:nvSpPr>
            <p:spPr>
              <a:xfrm>
                <a:off x="4288398" y="2891332"/>
                <a:ext cx="299176" cy="448764"/>
              </a:xfrm>
              <a:custGeom>
                <a:rect b="b" l="l" r="r" t="t"/>
                <a:pathLst>
                  <a:path extrusionOk="0" h="448764" w="299176">
                    <a:moveTo>
                      <a:pt x="299177" y="261779"/>
                    </a:moveTo>
                    <a:lnTo>
                      <a:pt x="299177" y="186985"/>
                    </a:lnTo>
                    <a:lnTo>
                      <a:pt x="261780" y="186985"/>
                    </a:lnTo>
                    <a:lnTo>
                      <a:pt x="261780" y="112191"/>
                    </a:lnTo>
                    <a:lnTo>
                      <a:pt x="224383" y="112191"/>
                    </a:lnTo>
                    <a:lnTo>
                      <a:pt x="224383" y="74794"/>
                    </a:lnTo>
                    <a:lnTo>
                      <a:pt x="186985" y="74794"/>
                    </a:lnTo>
                    <a:lnTo>
                      <a:pt x="186985" y="37397"/>
                    </a:lnTo>
                    <a:lnTo>
                      <a:pt x="112191" y="37397"/>
                    </a:lnTo>
                    <a:lnTo>
                      <a:pt x="112191" y="0"/>
                    </a:lnTo>
                    <a:lnTo>
                      <a:pt x="0" y="0"/>
                    </a:lnTo>
                    <a:lnTo>
                      <a:pt x="0" y="31351"/>
                    </a:lnTo>
                    <a:cubicBezTo>
                      <a:pt x="30063" y="188385"/>
                      <a:pt x="91421" y="328736"/>
                      <a:pt x="177636" y="448765"/>
                    </a:cubicBezTo>
                    <a:lnTo>
                      <a:pt x="186985" y="448765"/>
                    </a:lnTo>
                    <a:lnTo>
                      <a:pt x="186985" y="411368"/>
                    </a:lnTo>
                    <a:lnTo>
                      <a:pt x="224383" y="411368"/>
                    </a:lnTo>
                    <a:lnTo>
                      <a:pt x="224383" y="373971"/>
                    </a:lnTo>
                    <a:lnTo>
                      <a:pt x="261780" y="373971"/>
                    </a:lnTo>
                    <a:lnTo>
                      <a:pt x="261780" y="299177"/>
                    </a:lnTo>
                    <a:lnTo>
                      <a:pt x="299177" y="299177"/>
                    </a:lnTo>
                    <a:lnTo>
                      <a:pt x="299177" y="26177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4" name="Google Shape;2564;p60"/>
              <p:cNvSpPr/>
              <p:nvPr/>
            </p:nvSpPr>
            <p:spPr>
              <a:xfrm>
                <a:off x="5641132" y="237247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5" name="Google Shape;2565;p60"/>
              <p:cNvSpPr/>
              <p:nvPr/>
            </p:nvSpPr>
            <p:spPr>
              <a:xfrm>
                <a:off x="5641132" y="258963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6" name="Google Shape;2566;p60"/>
              <p:cNvSpPr/>
              <p:nvPr/>
            </p:nvSpPr>
            <p:spPr>
              <a:xfrm>
                <a:off x="5641132" y="2806853"/>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7" name="Google Shape;2567;p60"/>
              <p:cNvSpPr/>
              <p:nvPr/>
            </p:nvSpPr>
            <p:spPr>
              <a:xfrm>
                <a:off x="5641132" y="2578719"/>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8" name="Google Shape;2568;p60"/>
              <p:cNvSpPr/>
              <p:nvPr/>
            </p:nvSpPr>
            <p:spPr>
              <a:xfrm>
                <a:off x="5641132" y="2795936"/>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9" name="Google Shape;2569;p60"/>
              <p:cNvSpPr/>
              <p:nvPr/>
            </p:nvSpPr>
            <p:spPr>
              <a:xfrm>
                <a:off x="4663097" y="237247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0" name="Google Shape;2570;p60"/>
              <p:cNvSpPr/>
              <p:nvPr/>
            </p:nvSpPr>
            <p:spPr>
              <a:xfrm>
                <a:off x="4663097" y="258963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1" name="Google Shape;2571;p60"/>
              <p:cNvSpPr/>
              <p:nvPr/>
            </p:nvSpPr>
            <p:spPr>
              <a:xfrm>
                <a:off x="4663097" y="2806853"/>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2" name="Google Shape;2572;p60"/>
              <p:cNvSpPr/>
              <p:nvPr/>
            </p:nvSpPr>
            <p:spPr>
              <a:xfrm>
                <a:off x="4663097" y="2578719"/>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3" name="Google Shape;2573;p60"/>
              <p:cNvSpPr/>
              <p:nvPr/>
            </p:nvSpPr>
            <p:spPr>
              <a:xfrm>
                <a:off x="4663097" y="2795936"/>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4" name="Google Shape;2574;p60"/>
              <p:cNvSpPr/>
              <p:nvPr/>
            </p:nvSpPr>
            <p:spPr>
              <a:xfrm>
                <a:off x="4969607" y="2983537"/>
                <a:ext cx="557093" cy="324985"/>
              </a:xfrm>
              <a:custGeom>
                <a:rect b="b" l="l" r="r" t="t"/>
                <a:pathLst>
                  <a:path extrusionOk="0" h="324985" w="557093">
                    <a:moveTo>
                      <a:pt x="278519" y="324985"/>
                    </a:moveTo>
                    <a:lnTo>
                      <a:pt x="0" y="46410"/>
                    </a:lnTo>
                    <a:lnTo>
                      <a:pt x="46411" y="0"/>
                    </a:lnTo>
                    <a:lnTo>
                      <a:pt x="278519" y="232108"/>
                    </a:lnTo>
                    <a:lnTo>
                      <a:pt x="510627" y="0"/>
                    </a:lnTo>
                    <a:lnTo>
                      <a:pt x="557094" y="46410"/>
                    </a:lnTo>
                    <a:lnTo>
                      <a:pt x="278519" y="32498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5" name="Google Shape;2575;p60"/>
              <p:cNvSpPr/>
              <p:nvPr/>
            </p:nvSpPr>
            <p:spPr>
              <a:xfrm>
                <a:off x="4256264" y="1369752"/>
                <a:ext cx="2377290" cy="2448334"/>
              </a:xfrm>
              <a:custGeom>
                <a:rect b="b" l="l" r="r" t="t"/>
                <a:pathLst>
                  <a:path extrusionOk="0" h="2448334" w="2377290">
                    <a:moveTo>
                      <a:pt x="1188645" y="2448334"/>
                    </a:moveTo>
                    <a:cubicBezTo>
                      <a:pt x="499878" y="2448334"/>
                      <a:pt x="0" y="1977399"/>
                      <a:pt x="0" y="1328493"/>
                    </a:cubicBezTo>
                    <a:cubicBezTo>
                      <a:pt x="0" y="620803"/>
                      <a:pt x="555414" y="0"/>
                      <a:pt x="1188645" y="0"/>
                    </a:cubicBezTo>
                    <a:cubicBezTo>
                      <a:pt x="1821877" y="0"/>
                      <a:pt x="2377291" y="620803"/>
                      <a:pt x="2377291" y="1328493"/>
                    </a:cubicBezTo>
                    <a:cubicBezTo>
                      <a:pt x="2377291" y="1977343"/>
                      <a:pt x="1877412" y="2448334"/>
                      <a:pt x="1188645" y="2448334"/>
                    </a:cubicBezTo>
                    <a:close/>
                    <a:moveTo>
                      <a:pt x="1188645" y="21946"/>
                    </a:moveTo>
                    <a:cubicBezTo>
                      <a:pt x="567115" y="21946"/>
                      <a:pt x="21890" y="632504"/>
                      <a:pt x="21890" y="1328493"/>
                    </a:cubicBezTo>
                    <a:cubicBezTo>
                      <a:pt x="21890" y="1964691"/>
                      <a:pt x="512586" y="2426445"/>
                      <a:pt x="1188645" y="2426445"/>
                    </a:cubicBezTo>
                    <a:cubicBezTo>
                      <a:pt x="1864704" y="2426445"/>
                      <a:pt x="2355401" y="1964691"/>
                      <a:pt x="2355401" y="1328493"/>
                    </a:cubicBezTo>
                    <a:cubicBezTo>
                      <a:pt x="2355401" y="632448"/>
                      <a:pt x="1810176" y="21946"/>
                      <a:pt x="1188645" y="2194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6" name="Google Shape;2576;p60"/>
              <p:cNvSpPr/>
              <p:nvPr/>
            </p:nvSpPr>
            <p:spPr>
              <a:xfrm>
                <a:off x="4257591" y="4507940"/>
                <a:ext cx="1782880" cy="1238224"/>
              </a:xfrm>
              <a:custGeom>
                <a:rect b="b" l="l" r="r" t="t"/>
                <a:pathLst>
                  <a:path extrusionOk="0" h="1238224" w="1782880">
                    <a:moveTo>
                      <a:pt x="601337" y="1238224"/>
                    </a:moveTo>
                    <a:cubicBezTo>
                      <a:pt x="401251" y="1238224"/>
                      <a:pt x="223223" y="1198140"/>
                      <a:pt x="116574" y="1085949"/>
                    </a:cubicBezTo>
                    <a:cubicBezTo>
                      <a:pt x="-215913" y="736107"/>
                      <a:pt x="262804" y="114576"/>
                      <a:pt x="318452" y="44876"/>
                    </a:cubicBezTo>
                    <a:cubicBezTo>
                      <a:pt x="359544" y="-6629"/>
                      <a:pt x="434674" y="-15026"/>
                      <a:pt x="486235" y="26066"/>
                    </a:cubicBezTo>
                    <a:cubicBezTo>
                      <a:pt x="537684" y="67214"/>
                      <a:pt x="546137" y="142232"/>
                      <a:pt x="505045" y="193737"/>
                    </a:cubicBezTo>
                    <a:lnTo>
                      <a:pt x="505045" y="193737"/>
                    </a:lnTo>
                    <a:cubicBezTo>
                      <a:pt x="397780" y="328490"/>
                      <a:pt x="127995" y="751390"/>
                      <a:pt x="289620" y="921413"/>
                    </a:cubicBezTo>
                    <a:cubicBezTo>
                      <a:pt x="458299" y="1099049"/>
                      <a:pt x="1170411" y="943582"/>
                      <a:pt x="1622087" y="776471"/>
                    </a:cubicBezTo>
                    <a:cubicBezTo>
                      <a:pt x="1683893" y="753574"/>
                      <a:pt x="1752529" y="785148"/>
                      <a:pt x="1775427" y="847010"/>
                    </a:cubicBezTo>
                    <a:cubicBezTo>
                      <a:pt x="1798324" y="908816"/>
                      <a:pt x="1766693" y="977508"/>
                      <a:pt x="1704887" y="1000405"/>
                    </a:cubicBezTo>
                    <a:cubicBezTo>
                      <a:pt x="1564088" y="1052526"/>
                      <a:pt x="1031796" y="1238112"/>
                      <a:pt x="601281" y="123816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7" name="Google Shape;2577;p60"/>
              <p:cNvSpPr/>
              <p:nvPr/>
            </p:nvSpPr>
            <p:spPr>
              <a:xfrm>
                <a:off x="5874472" y="5027619"/>
                <a:ext cx="1323356" cy="490193"/>
              </a:xfrm>
              <a:custGeom>
                <a:rect b="b" l="l" r="r" t="t"/>
                <a:pathLst>
                  <a:path extrusionOk="0" h="490193" w="1323356">
                    <a:moveTo>
                      <a:pt x="0" y="233390"/>
                    </a:moveTo>
                    <a:lnTo>
                      <a:pt x="83696" y="472048"/>
                    </a:lnTo>
                    <a:cubicBezTo>
                      <a:pt x="88062" y="484421"/>
                      <a:pt x="100603" y="491923"/>
                      <a:pt x="113535" y="489851"/>
                    </a:cubicBezTo>
                    <a:lnTo>
                      <a:pt x="729020" y="390984"/>
                    </a:lnTo>
                    <a:lnTo>
                      <a:pt x="1296750" y="123774"/>
                    </a:lnTo>
                    <a:cubicBezTo>
                      <a:pt x="1322278" y="110730"/>
                      <a:pt x="1331124" y="78539"/>
                      <a:pt x="1315840" y="54298"/>
                    </a:cubicBezTo>
                    <a:lnTo>
                      <a:pt x="1315840" y="54298"/>
                    </a:lnTo>
                    <a:cubicBezTo>
                      <a:pt x="1288185" y="10463"/>
                      <a:pt x="1234888" y="-9803"/>
                      <a:pt x="1185118" y="4585"/>
                    </a:cubicBezTo>
                    <a:lnTo>
                      <a:pt x="700020" y="184292"/>
                    </a:lnTo>
                    <a:cubicBezTo>
                      <a:pt x="700020" y="184292"/>
                      <a:pt x="445518" y="75628"/>
                      <a:pt x="286021" y="99533"/>
                    </a:cubicBezTo>
                    <a:cubicBezTo>
                      <a:pt x="136208" y="121927"/>
                      <a:pt x="0" y="233502"/>
                      <a:pt x="0" y="23350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8" name="Google Shape;2578;p60"/>
              <p:cNvSpPr/>
              <p:nvPr/>
            </p:nvSpPr>
            <p:spPr>
              <a:xfrm>
                <a:off x="5874472" y="4917573"/>
                <a:ext cx="915969" cy="485355"/>
              </a:xfrm>
              <a:custGeom>
                <a:rect b="b" l="l" r="r" t="t"/>
                <a:pathLst>
                  <a:path extrusionOk="0" h="485355" w="915969">
                    <a:moveTo>
                      <a:pt x="0" y="343436"/>
                    </a:moveTo>
                    <a:cubicBezTo>
                      <a:pt x="0" y="343436"/>
                      <a:pt x="109560" y="217585"/>
                      <a:pt x="243641" y="172014"/>
                    </a:cubicBezTo>
                    <a:cubicBezTo>
                      <a:pt x="375987" y="127004"/>
                      <a:pt x="400899" y="164401"/>
                      <a:pt x="508836" y="134785"/>
                    </a:cubicBezTo>
                    <a:cubicBezTo>
                      <a:pt x="548472" y="123925"/>
                      <a:pt x="679082" y="57976"/>
                      <a:pt x="764681" y="13693"/>
                    </a:cubicBezTo>
                    <a:cubicBezTo>
                      <a:pt x="811427" y="-10492"/>
                      <a:pt x="868307" y="-2095"/>
                      <a:pt x="906040" y="34575"/>
                    </a:cubicBezTo>
                    <a:lnTo>
                      <a:pt x="906040" y="34575"/>
                    </a:lnTo>
                    <a:cubicBezTo>
                      <a:pt x="920539" y="48738"/>
                      <a:pt x="918972" y="72420"/>
                      <a:pt x="902569" y="84288"/>
                    </a:cubicBezTo>
                    <a:cubicBezTo>
                      <a:pt x="831078" y="136017"/>
                      <a:pt x="649299" y="266627"/>
                      <a:pt x="488458" y="375067"/>
                    </a:cubicBezTo>
                    <a:lnTo>
                      <a:pt x="49826" y="485355"/>
                    </a:lnTo>
                    <a:lnTo>
                      <a:pt x="56" y="34338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9" name="Google Shape;2579;p60"/>
              <p:cNvSpPr/>
              <p:nvPr/>
            </p:nvSpPr>
            <p:spPr>
              <a:xfrm>
                <a:off x="6291882" y="5174990"/>
                <a:ext cx="241240" cy="168875"/>
              </a:xfrm>
              <a:custGeom>
                <a:rect b="b" l="l" r="r" t="t"/>
                <a:pathLst>
                  <a:path extrusionOk="0" h="168875" w="241240">
                    <a:moveTo>
                      <a:pt x="10921" y="168875"/>
                    </a:moveTo>
                    <a:cubicBezTo>
                      <a:pt x="7394" y="168875"/>
                      <a:pt x="3923" y="167140"/>
                      <a:pt x="1851" y="164004"/>
                    </a:cubicBezTo>
                    <a:cubicBezTo>
                      <a:pt x="-1508" y="158966"/>
                      <a:pt x="-164" y="152192"/>
                      <a:pt x="4818" y="148833"/>
                    </a:cubicBezTo>
                    <a:lnTo>
                      <a:pt x="224218" y="1876"/>
                    </a:lnTo>
                    <a:cubicBezTo>
                      <a:pt x="229257" y="-1539"/>
                      <a:pt x="236087" y="-140"/>
                      <a:pt x="239390" y="4843"/>
                    </a:cubicBezTo>
                    <a:cubicBezTo>
                      <a:pt x="242749" y="9882"/>
                      <a:pt x="241405" y="16655"/>
                      <a:pt x="236423" y="20015"/>
                    </a:cubicBezTo>
                    <a:lnTo>
                      <a:pt x="17023" y="166972"/>
                    </a:lnTo>
                    <a:cubicBezTo>
                      <a:pt x="15119" y="168259"/>
                      <a:pt x="13048" y="168819"/>
                      <a:pt x="10921" y="1688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0" name="Google Shape;2580;p60"/>
              <p:cNvSpPr/>
              <p:nvPr/>
            </p:nvSpPr>
            <p:spPr>
              <a:xfrm>
                <a:off x="4506565" y="4619985"/>
                <a:ext cx="152966" cy="259943"/>
              </a:xfrm>
              <a:custGeom>
                <a:rect b="b" l="l" r="r" t="t"/>
                <a:pathLst>
                  <a:path extrusionOk="0" h="259943" w="152966">
                    <a:moveTo>
                      <a:pt x="141977" y="259944"/>
                    </a:moveTo>
                    <a:cubicBezTo>
                      <a:pt x="139625" y="259944"/>
                      <a:pt x="137218" y="259160"/>
                      <a:pt x="135202" y="257592"/>
                    </a:cubicBezTo>
                    <a:cubicBezTo>
                      <a:pt x="59065" y="197578"/>
                      <a:pt x="9799" y="108060"/>
                      <a:pt x="58" y="12048"/>
                    </a:cubicBezTo>
                    <a:cubicBezTo>
                      <a:pt x="-558" y="6002"/>
                      <a:pt x="3809" y="627"/>
                      <a:pt x="9855" y="67"/>
                    </a:cubicBezTo>
                    <a:cubicBezTo>
                      <a:pt x="15733" y="-604"/>
                      <a:pt x="21276" y="3818"/>
                      <a:pt x="21835" y="9809"/>
                    </a:cubicBezTo>
                    <a:cubicBezTo>
                      <a:pt x="31017" y="99943"/>
                      <a:pt x="77259" y="184030"/>
                      <a:pt x="148807" y="240405"/>
                    </a:cubicBezTo>
                    <a:cubicBezTo>
                      <a:pt x="153565" y="244156"/>
                      <a:pt x="154349" y="251042"/>
                      <a:pt x="150598" y="255801"/>
                    </a:cubicBezTo>
                    <a:cubicBezTo>
                      <a:pt x="148415" y="258544"/>
                      <a:pt x="145224" y="259944"/>
                      <a:pt x="141977" y="2599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1" name="Google Shape;2581;p60"/>
              <p:cNvSpPr/>
              <p:nvPr/>
            </p:nvSpPr>
            <p:spPr>
              <a:xfrm>
                <a:off x="6132612" y="4235332"/>
                <a:ext cx="645715" cy="696548"/>
              </a:xfrm>
              <a:custGeom>
                <a:rect b="b" l="l" r="r" t="t"/>
                <a:pathLst>
                  <a:path extrusionOk="0" h="696548" w="645715">
                    <a:moveTo>
                      <a:pt x="645716" y="348274"/>
                    </a:moveTo>
                    <a:cubicBezTo>
                      <a:pt x="645716" y="540621"/>
                      <a:pt x="501167" y="696549"/>
                      <a:pt x="322858" y="696549"/>
                    </a:cubicBezTo>
                    <a:cubicBezTo>
                      <a:pt x="144548" y="696549"/>
                      <a:pt x="0" y="540621"/>
                      <a:pt x="0" y="348274"/>
                    </a:cubicBezTo>
                    <a:cubicBezTo>
                      <a:pt x="0" y="155928"/>
                      <a:pt x="144549" y="0"/>
                      <a:pt x="322858" y="0"/>
                    </a:cubicBezTo>
                    <a:cubicBezTo>
                      <a:pt x="501168" y="0"/>
                      <a:pt x="645716" y="155928"/>
                      <a:pt x="645716" y="3482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2" name="Google Shape;2582;p60"/>
              <p:cNvSpPr/>
              <p:nvPr/>
            </p:nvSpPr>
            <p:spPr>
              <a:xfrm>
                <a:off x="6383275" y="4052887"/>
                <a:ext cx="2319317" cy="816030"/>
              </a:xfrm>
              <a:custGeom>
                <a:rect b="b" l="l" r="r" t="t"/>
                <a:pathLst>
                  <a:path extrusionOk="0" h="816030" w="2319317">
                    <a:moveTo>
                      <a:pt x="698429" y="807447"/>
                    </a:moveTo>
                    <a:cubicBezTo>
                      <a:pt x="318132" y="770890"/>
                      <a:pt x="65422" y="630538"/>
                      <a:pt x="60103" y="627459"/>
                    </a:cubicBezTo>
                    <a:cubicBezTo>
                      <a:pt x="2888" y="594709"/>
                      <a:pt x="-16986" y="521818"/>
                      <a:pt x="15820" y="464547"/>
                    </a:cubicBezTo>
                    <a:cubicBezTo>
                      <a:pt x="48458" y="407499"/>
                      <a:pt x="121069" y="387401"/>
                      <a:pt x="178397" y="420096"/>
                    </a:cubicBezTo>
                    <a:lnTo>
                      <a:pt x="178397" y="420096"/>
                    </a:lnTo>
                    <a:cubicBezTo>
                      <a:pt x="217865" y="442377"/>
                      <a:pt x="1157999" y="956699"/>
                      <a:pt x="2117167" y="33361"/>
                    </a:cubicBezTo>
                    <a:cubicBezTo>
                      <a:pt x="2164697" y="-12378"/>
                      <a:pt x="2240275" y="-10867"/>
                      <a:pt x="2285958" y="36551"/>
                    </a:cubicBezTo>
                    <a:cubicBezTo>
                      <a:pt x="2331641" y="84082"/>
                      <a:pt x="2330241" y="159604"/>
                      <a:pt x="2282767" y="205342"/>
                    </a:cubicBezTo>
                    <a:cubicBezTo>
                      <a:pt x="1707031" y="759525"/>
                      <a:pt x="1123233" y="848259"/>
                      <a:pt x="698429" y="8073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3" name="Google Shape;2583;p60"/>
              <p:cNvSpPr/>
              <p:nvPr/>
            </p:nvSpPr>
            <p:spPr>
              <a:xfrm>
                <a:off x="8374496" y="3236348"/>
                <a:ext cx="933779" cy="1133065"/>
              </a:xfrm>
              <a:custGeom>
                <a:rect b="b" l="l" r="r" t="t"/>
                <a:pathLst>
                  <a:path extrusionOk="0" h="1133065" w="933779">
                    <a:moveTo>
                      <a:pt x="187303" y="1133065"/>
                    </a:moveTo>
                    <a:lnTo>
                      <a:pt x="7987" y="954701"/>
                    </a:lnTo>
                    <a:cubicBezTo>
                      <a:pt x="-1306" y="945464"/>
                      <a:pt x="-2649" y="930852"/>
                      <a:pt x="4796" y="920103"/>
                    </a:cubicBezTo>
                    <a:lnTo>
                      <a:pt x="321552" y="443291"/>
                    </a:lnTo>
                    <a:lnTo>
                      <a:pt x="844888" y="10033"/>
                    </a:lnTo>
                    <a:cubicBezTo>
                      <a:pt x="867673" y="-7378"/>
                      <a:pt x="900535" y="-1500"/>
                      <a:pt x="915819" y="22797"/>
                    </a:cubicBezTo>
                    <a:lnTo>
                      <a:pt x="915819" y="22797"/>
                    </a:lnTo>
                    <a:cubicBezTo>
                      <a:pt x="943475" y="66632"/>
                      <a:pt x="938828" y="123456"/>
                      <a:pt x="904398" y="162196"/>
                    </a:cubicBezTo>
                    <a:lnTo>
                      <a:pt x="533226" y="522563"/>
                    </a:lnTo>
                    <a:cubicBezTo>
                      <a:pt x="533226" y="522563"/>
                      <a:pt x="521638" y="799067"/>
                      <a:pt x="431392" y="932700"/>
                    </a:cubicBezTo>
                    <a:cubicBezTo>
                      <a:pt x="346633" y="1058271"/>
                      <a:pt x="187303" y="1133065"/>
                      <a:pt x="187303" y="11330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4" name="Google Shape;2584;p60"/>
              <p:cNvSpPr/>
              <p:nvPr/>
            </p:nvSpPr>
            <p:spPr>
              <a:xfrm>
                <a:off x="8455207" y="3748184"/>
                <a:ext cx="671694" cy="621229"/>
              </a:xfrm>
              <a:custGeom>
                <a:rect b="b" l="l" r="r" t="t"/>
                <a:pathLst>
                  <a:path extrusionOk="0" h="621229" w="671694">
                    <a:moveTo>
                      <a:pt x="106593" y="621230"/>
                    </a:moveTo>
                    <a:cubicBezTo>
                      <a:pt x="106593" y="621230"/>
                      <a:pt x="267378" y="576555"/>
                      <a:pt x="366245" y="475224"/>
                    </a:cubicBezTo>
                    <a:cubicBezTo>
                      <a:pt x="463881" y="375182"/>
                      <a:pt x="440872" y="336609"/>
                      <a:pt x="514098" y="251961"/>
                    </a:cubicBezTo>
                    <a:cubicBezTo>
                      <a:pt x="531061" y="232311"/>
                      <a:pt x="583574" y="189372"/>
                      <a:pt x="639334" y="145704"/>
                    </a:cubicBezTo>
                    <a:cubicBezTo>
                      <a:pt x="718383" y="83786"/>
                      <a:pt x="636255" y="-30700"/>
                      <a:pt x="567339" y="7705"/>
                    </a:cubicBezTo>
                    <a:cubicBezTo>
                      <a:pt x="482132" y="55179"/>
                      <a:pt x="380857" y="112450"/>
                      <a:pt x="288484" y="166866"/>
                    </a:cubicBezTo>
                    <a:lnTo>
                      <a:pt x="0" y="515141"/>
                    </a:lnTo>
                    <a:lnTo>
                      <a:pt x="106649" y="6212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5" name="Google Shape;2585;p60"/>
              <p:cNvSpPr/>
              <p:nvPr/>
            </p:nvSpPr>
            <p:spPr>
              <a:xfrm>
                <a:off x="8670505" y="3806221"/>
                <a:ext cx="248988" cy="156638"/>
              </a:xfrm>
              <a:custGeom>
                <a:rect b="b" l="l" r="r" t="t"/>
                <a:pathLst>
                  <a:path extrusionOk="0" h="156638" w="248988">
                    <a:moveTo>
                      <a:pt x="10931" y="156639"/>
                    </a:moveTo>
                    <a:cubicBezTo>
                      <a:pt x="7237" y="156639"/>
                      <a:pt x="3598" y="154735"/>
                      <a:pt x="1526" y="151264"/>
                    </a:cubicBezTo>
                    <a:cubicBezTo>
                      <a:pt x="-1553" y="146058"/>
                      <a:pt x="183" y="139340"/>
                      <a:pt x="5333" y="136260"/>
                    </a:cubicBezTo>
                    <a:lnTo>
                      <a:pt x="232459" y="1564"/>
                    </a:lnTo>
                    <a:cubicBezTo>
                      <a:pt x="237610" y="-1571"/>
                      <a:pt x="244327" y="164"/>
                      <a:pt x="247462" y="5371"/>
                    </a:cubicBezTo>
                    <a:cubicBezTo>
                      <a:pt x="250542" y="10577"/>
                      <a:pt x="248806" y="17295"/>
                      <a:pt x="243656" y="20374"/>
                    </a:cubicBezTo>
                    <a:lnTo>
                      <a:pt x="16530" y="155071"/>
                    </a:lnTo>
                    <a:cubicBezTo>
                      <a:pt x="14794" y="156135"/>
                      <a:pt x="12835" y="156639"/>
                      <a:pt x="10931" y="1566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6" name="Google Shape;2586;p60"/>
              <p:cNvSpPr/>
              <p:nvPr/>
            </p:nvSpPr>
            <p:spPr>
              <a:xfrm>
                <a:off x="3393891" y="0"/>
                <a:ext cx="847611" cy="1127829"/>
              </a:xfrm>
              <a:custGeom>
                <a:rect b="b" l="l" r="r" t="t"/>
                <a:pathLst>
                  <a:path extrusionOk="0" h="1127829" w="847611">
                    <a:moveTo>
                      <a:pt x="235243" y="0"/>
                    </a:moveTo>
                    <a:lnTo>
                      <a:pt x="0" y="335118"/>
                    </a:lnTo>
                    <a:lnTo>
                      <a:pt x="335958" y="861141"/>
                    </a:lnTo>
                    <a:lnTo>
                      <a:pt x="461809" y="681881"/>
                    </a:lnTo>
                    <a:lnTo>
                      <a:pt x="821001" y="1122249"/>
                    </a:lnTo>
                    <a:cubicBezTo>
                      <a:pt x="831470" y="1135069"/>
                      <a:pt x="851904" y="1123872"/>
                      <a:pt x="846809" y="1108141"/>
                    </a:cubicBezTo>
                    <a:lnTo>
                      <a:pt x="566779" y="250583"/>
                    </a:lnTo>
                    <a:lnTo>
                      <a:pt x="455315" y="409409"/>
                    </a:lnTo>
                    <a:lnTo>
                      <a:pt x="235243"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7" name="Google Shape;2587;p60"/>
              <p:cNvSpPr/>
              <p:nvPr/>
            </p:nvSpPr>
            <p:spPr>
              <a:xfrm>
                <a:off x="2885336" y="662398"/>
                <a:ext cx="831720" cy="731448"/>
              </a:xfrm>
              <a:custGeom>
                <a:rect b="b" l="l" r="r" t="t"/>
                <a:pathLst>
                  <a:path extrusionOk="0" h="731448" w="831720">
                    <a:moveTo>
                      <a:pt x="105361" y="112"/>
                    </a:moveTo>
                    <a:lnTo>
                      <a:pt x="0" y="315188"/>
                    </a:lnTo>
                    <a:lnTo>
                      <a:pt x="383040" y="646500"/>
                    </a:lnTo>
                    <a:lnTo>
                      <a:pt x="439416" y="477933"/>
                    </a:lnTo>
                    <a:lnTo>
                      <a:pt x="808236" y="728740"/>
                    </a:lnTo>
                    <a:cubicBezTo>
                      <a:pt x="821896" y="738033"/>
                      <a:pt x="838355" y="721518"/>
                      <a:pt x="828950" y="707858"/>
                    </a:cubicBezTo>
                    <a:lnTo>
                      <a:pt x="421221" y="118181"/>
                    </a:lnTo>
                    <a:lnTo>
                      <a:pt x="371284" y="267490"/>
                    </a:lnTo>
                    <a:lnTo>
                      <a:pt x="105361"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88" name="Google Shape;2588;p60"/>
            <p:cNvGrpSpPr/>
            <p:nvPr/>
          </p:nvGrpSpPr>
          <p:grpSpPr>
            <a:xfrm>
              <a:off x="8232827" y="2340638"/>
              <a:ext cx="669347" cy="1034986"/>
              <a:chOff x="3738665" y="1200367"/>
              <a:chExt cx="1441627" cy="2229132"/>
            </a:xfrm>
          </p:grpSpPr>
          <p:sp>
            <p:nvSpPr>
              <p:cNvPr id="2589" name="Google Shape;2589;p60"/>
              <p:cNvSpPr/>
              <p:nvPr/>
            </p:nvSpPr>
            <p:spPr>
              <a:xfrm>
                <a:off x="3738665" y="1200367"/>
                <a:ext cx="1441627" cy="2229132"/>
              </a:xfrm>
              <a:custGeom>
                <a:rect b="b" l="l" r="r" t="t"/>
                <a:pathLst>
                  <a:path extrusionOk="0" h="717917" w="464292">
                    <a:moveTo>
                      <a:pt x="459592" y="0"/>
                    </a:moveTo>
                    <a:cubicBezTo>
                      <a:pt x="462188" y="0"/>
                      <a:pt x="464293" y="2105"/>
                      <a:pt x="464293" y="4701"/>
                    </a:cubicBezTo>
                    <a:lnTo>
                      <a:pt x="464293" y="713217"/>
                    </a:lnTo>
                    <a:cubicBezTo>
                      <a:pt x="464293" y="715813"/>
                      <a:pt x="462188" y="717918"/>
                      <a:pt x="459592" y="717918"/>
                    </a:cubicBezTo>
                    <a:lnTo>
                      <a:pt x="4701" y="717918"/>
                    </a:lnTo>
                    <a:cubicBezTo>
                      <a:pt x="2104" y="717918"/>
                      <a:pt x="0" y="715813"/>
                      <a:pt x="0" y="713217"/>
                    </a:cubicBezTo>
                    <a:lnTo>
                      <a:pt x="0" y="4701"/>
                    </a:lnTo>
                    <a:cubicBezTo>
                      <a:pt x="0" y="2105"/>
                      <a:pt x="2104" y="0"/>
                      <a:pt x="4701" y="0"/>
                    </a:cubicBez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0" name="Google Shape;2590;p60"/>
              <p:cNvSpPr/>
              <p:nvPr/>
            </p:nvSpPr>
            <p:spPr>
              <a:xfrm>
                <a:off x="3738665" y="1200367"/>
                <a:ext cx="1441627" cy="315549"/>
              </a:xfrm>
              <a:custGeom>
                <a:rect b="b" l="l" r="r" t="t"/>
                <a:pathLst>
                  <a:path extrusionOk="0" h="101626" w="464292">
                    <a:moveTo>
                      <a:pt x="4714" y="0"/>
                    </a:moveTo>
                    <a:lnTo>
                      <a:pt x="459579" y="0"/>
                    </a:lnTo>
                    <a:cubicBezTo>
                      <a:pt x="462176" y="0"/>
                      <a:pt x="464293" y="2117"/>
                      <a:pt x="464293" y="4714"/>
                    </a:cubicBezTo>
                    <a:lnTo>
                      <a:pt x="464293" y="101627"/>
                    </a:lnTo>
                    <a:lnTo>
                      <a:pt x="0" y="101627"/>
                    </a:lnTo>
                    <a:lnTo>
                      <a:pt x="0" y="4714"/>
                    </a:lnTo>
                    <a:cubicBezTo>
                      <a:pt x="0" y="2117"/>
                      <a:pt x="2117" y="0"/>
                      <a:pt x="471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1" name="Google Shape;2591;p60"/>
              <p:cNvSpPr/>
              <p:nvPr/>
            </p:nvSpPr>
            <p:spPr>
              <a:xfrm>
                <a:off x="3859468" y="1278346"/>
                <a:ext cx="159588" cy="159588"/>
              </a:xfrm>
              <a:custGeom>
                <a:rect b="b" l="l" r="r" t="t"/>
                <a:pathLst>
                  <a:path extrusionOk="0" h="51397" w="51397">
                    <a:moveTo>
                      <a:pt x="51398" y="25699"/>
                    </a:moveTo>
                    <a:cubicBezTo>
                      <a:pt x="51398" y="39892"/>
                      <a:pt x="39892" y="51398"/>
                      <a:pt x="25699" y="51398"/>
                    </a:cubicBezTo>
                    <a:cubicBezTo>
                      <a:pt x="11506" y="51398"/>
                      <a:pt x="0" y="39892"/>
                      <a:pt x="0" y="25699"/>
                    </a:cubicBezTo>
                    <a:cubicBezTo>
                      <a:pt x="0" y="11506"/>
                      <a:pt x="11506" y="0"/>
                      <a:pt x="25699" y="0"/>
                    </a:cubicBezTo>
                    <a:cubicBezTo>
                      <a:pt x="39892" y="0"/>
                      <a:pt x="51398" y="11506"/>
                      <a:pt x="51398" y="2569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2" name="Google Shape;2592;p60"/>
              <p:cNvSpPr/>
              <p:nvPr/>
            </p:nvSpPr>
            <p:spPr>
              <a:xfrm>
                <a:off x="4113165" y="1278346"/>
                <a:ext cx="159588" cy="159588"/>
              </a:xfrm>
              <a:custGeom>
                <a:rect b="b" l="l" r="r" t="t"/>
                <a:pathLst>
                  <a:path extrusionOk="0" h="51397" w="51397">
                    <a:moveTo>
                      <a:pt x="0" y="25699"/>
                    </a:moveTo>
                    <a:cubicBezTo>
                      <a:pt x="0" y="11505"/>
                      <a:pt x="11506" y="0"/>
                      <a:pt x="25699" y="0"/>
                    </a:cubicBezTo>
                    <a:cubicBezTo>
                      <a:pt x="39893" y="0"/>
                      <a:pt x="51398" y="11505"/>
                      <a:pt x="51398" y="25699"/>
                    </a:cubicBezTo>
                    <a:cubicBezTo>
                      <a:pt x="51398" y="39892"/>
                      <a:pt x="39893" y="51398"/>
                      <a:pt x="25699" y="51398"/>
                    </a:cubicBezTo>
                    <a:cubicBezTo>
                      <a:pt x="11506" y="51398"/>
                      <a:pt x="0" y="39892"/>
                      <a:pt x="0" y="2569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3" name="Google Shape;2593;p60"/>
              <p:cNvSpPr/>
              <p:nvPr/>
            </p:nvSpPr>
            <p:spPr>
              <a:xfrm>
                <a:off x="3859468" y="1694294"/>
                <a:ext cx="222166" cy="222166"/>
              </a:xfrm>
              <a:custGeom>
                <a:rect b="b" l="l" r="r" t="t"/>
                <a:pathLst>
                  <a:path extrusionOk="0" h="71551" w="71551">
                    <a:moveTo>
                      <a:pt x="0" y="35776"/>
                    </a:moveTo>
                    <a:cubicBezTo>
                      <a:pt x="0" y="16011"/>
                      <a:pt x="16025" y="0"/>
                      <a:pt x="35776" y="0"/>
                    </a:cubicBezTo>
                    <a:cubicBezTo>
                      <a:pt x="55527" y="0"/>
                      <a:pt x="71552" y="16011"/>
                      <a:pt x="71552" y="35776"/>
                    </a:cubicBezTo>
                    <a:cubicBezTo>
                      <a:pt x="71552" y="55540"/>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4" name="Google Shape;2594;p60"/>
              <p:cNvSpPr/>
              <p:nvPr/>
            </p:nvSpPr>
            <p:spPr>
              <a:xfrm>
                <a:off x="3881765" y="1690305"/>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5" name="Google Shape;2595;p60"/>
              <p:cNvSpPr/>
              <p:nvPr/>
            </p:nvSpPr>
            <p:spPr>
              <a:xfrm>
                <a:off x="4208523" y="1789615"/>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6" name="Google Shape;2596;p60"/>
              <p:cNvSpPr/>
              <p:nvPr/>
            </p:nvSpPr>
            <p:spPr>
              <a:xfrm>
                <a:off x="3859468" y="2073592"/>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7" name="Google Shape;2597;p60"/>
              <p:cNvSpPr/>
              <p:nvPr/>
            </p:nvSpPr>
            <p:spPr>
              <a:xfrm>
                <a:off x="3881765" y="2069602"/>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8" name="Google Shape;2598;p60"/>
              <p:cNvSpPr/>
              <p:nvPr/>
            </p:nvSpPr>
            <p:spPr>
              <a:xfrm>
                <a:off x="4208523" y="2168912"/>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9" name="Google Shape;2599;p60"/>
              <p:cNvSpPr/>
              <p:nvPr/>
            </p:nvSpPr>
            <p:spPr>
              <a:xfrm>
                <a:off x="3859468" y="24529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0" name="Google Shape;2600;p60"/>
              <p:cNvSpPr/>
              <p:nvPr/>
            </p:nvSpPr>
            <p:spPr>
              <a:xfrm>
                <a:off x="3881765" y="2448940"/>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1" name="Google Shape;2601;p60"/>
              <p:cNvSpPr/>
              <p:nvPr/>
            </p:nvSpPr>
            <p:spPr>
              <a:xfrm>
                <a:off x="4208523" y="2548210"/>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2" name="Google Shape;2602;p60"/>
              <p:cNvSpPr/>
              <p:nvPr/>
            </p:nvSpPr>
            <p:spPr>
              <a:xfrm>
                <a:off x="3859468" y="28322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40"/>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3" name="Google Shape;2603;p60"/>
              <p:cNvSpPr/>
              <p:nvPr/>
            </p:nvSpPr>
            <p:spPr>
              <a:xfrm>
                <a:off x="3881765" y="2828278"/>
                <a:ext cx="253899" cy="170837"/>
              </a:xfrm>
              <a:custGeom>
                <a:rect b="b" l="l" r="r" t="t"/>
                <a:pathLst>
                  <a:path extrusionOk="0" h="55020" w="81771">
                    <a:moveTo>
                      <a:pt x="28413" y="55021"/>
                    </a:moveTo>
                    <a:cubicBezTo>
                      <a:pt x="26751" y="55021"/>
                      <a:pt x="25076" y="54371"/>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4" name="Google Shape;2604;p60"/>
              <p:cNvSpPr/>
              <p:nvPr/>
            </p:nvSpPr>
            <p:spPr>
              <a:xfrm>
                <a:off x="4208523" y="2927548"/>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8" name="Shape 2608"/>
        <p:cNvGrpSpPr/>
        <p:nvPr/>
      </p:nvGrpSpPr>
      <p:grpSpPr>
        <a:xfrm>
          <a:off x="0" y="0"/>
          <a:ext cx="0" cy="0"/>
          <a:chOff x="0" y="0"/>
          <a:chExt cx="0" cy="0"/>
        </a:xfrm>
      </p:grpSpPr>
      <p:sp>
        <p:nvSpPr>
          <p:cNvPr id="2609" name="Google Shape;2609;p61"/>
          <p:cNvSpPr txBox="1"/>
          <p:nvPr>
            <p:ph type="title"/>
          </p:nvPr>
        </p:nvSpPr>
        <p:spPr>
          <a:xfrm>
            <a:off x="722375" y="448050"/>
            <a:ext cx="714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Evaluation of models </a:t>
            </a:r>
            <a:endParaRPr/>
          </a:p>
        </p:txBody>
      </p:sp>
      <p:sp>
        <p:nvSpPr>
          <p:cNvPr id="2610" name="Google Shape;2610;p61"/>
          <p:cNvSpPr txBox="1"/>
          <p:nvPr>
            <p:ph idx="4294967295" type="subTitle"/>
          </p:nvPr>
        </p:nvSpPr>
        <p:spPr>
          <a:xfrm>
            <a:off x="636750" y="1020750"/>
            <a:ext cx="7089000" cy="38388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sz="1400"/>
              <a:t>We made use of RMSE and MAE as a comparison between best performing models</a:t>
            </a:r>
            <a:endParaRPr sz="1400"/>
          </a:p>
          <a:p>
            <a:pPr indent="0" lvl="0" marL="457200" rtl="0" algn="l">
              <a:lnSpc>
                <a:spcPct val="115000"/>
              </a:lnSpc>
              <a:spcBef>
                <a:spcPts val="0"/>
              </a:spcBef>
              <a:spcAft>
                <a:spcPts val="0"/>
              </a:spcAft>
              <a:buNone/>
            </a:pPr>
            <a:r>
              <a:t/>
            </a:r>
            <a:endParaRPr sz="1400"/>
          </a:p>
          <a:p>
            <a:pPr indent="0" lvl="0" marL="457200" rtl="0" algn="l">
              <a:lnSpc>
                <a:spcPct val="115000"/>
              </a:lnSpc>
              <a:spcBef>
                <a:spcPts val="0"/>
              </a:spcBef>
              <a:spcAft>
                <a:spcPts val="0"/>
              </a:spcAft>
              <a:buNone/>
            </a:pPr>
            <a:r>
              <a:rPr b="1" lang="en" sz="1400" u="sng"/>
              <a:t>XGBOOST and LINEAR REGRESSION:</a:t>
            </a:r>
            <a:endParaRPr b="1" sz="1400" u="sng"/>
          </a:p>
          <a:p>
            <a:pPr indent="-317500" lvl="0" marL="457200" rtl="0" algn="l">
              <a:lnSpc>
                <a:spcPct val="115000"/>
              </a:lnSpc>
              <a:spcBef>
                <a:spcPts val="0"/>
              </a:spcBef>
              <a:spcAft>
                <a:spcPts val="0"/>
              </a:spcAft>
              <a:buSzPts val="1400"/>
              <a:buChar char="-"/>
            </a:pPr>
            <a:r>
              <a:rPr lang="en" sz="1400"/>
              <a:t>RMSE penalizes large errors more heavily, making it suitable for models that aim to minimize large deviations. XGBoost and Linear Regression are regression-based models where RMSE helps evaluate how well the model fits the data overall, capturing both small and large errors effectively.</a:t>
            </a:r>
            <a:endParaRPr sz="1400"/>
          </a:p>
          <a:p>
            <a:pPr indent="0" lvl="0" marL="457200" rtl="0" algn="l">
              <a:lnSpc>
                <a:spcPct val="115000"/>
              </a:lnSpc>
              <a:spcBef>
                <a:spcPts val="0"/>
              </a:spcBef>
              <a:spcAft>
                <a:spcPts val="0"/>
              </a:spcAft>
              <a:buNone/>
            </a:pPr>
            <a:r>
              <a:t/>
            </a:r>
            <a:endParaRPr sz="1400"/>
          </a:p>
          <a:p>
            <a:pPr indent="0" lvl="0" marL="457200" rtl="0" algn="l">
              <a:lnSpc>
                <a:spcPct val="115000"/>
              </a:lnSpc>
              <a:spcBef>
                <a:spcPts val="0"/>
              </a:spcBef>
              <a:spcAft>
                <a:spcPts val="0"/>
              </a:spcAft>
              <a:buNone/>
            </a:pPr>
            <a:r>
              <a:rPr b="1" lang="en" sz="1400" u="sng"/>
              <a:t>LSTM:</a:t>
            </a:r>
            <a:endParaRPr b="1" sz="1400" u="sng"/>
          </a:p>
          <a:p>
            <a:pPr indent="-317500" lvl="0" marL="457200" rtl="0" algn="l">
              <a:lnSpc>
                <a:spcPct val="115000"/>
              </a:lnSpc>
              <a:spcBef>
                <a:spcPts val="0"/>
              </a:spcBef>
              <a:spcAft>
                <a:spcPts val="0"/>
              </a:spcAft>
              <a:buSzPts val="1400"/>
              <a:buChar char="-"/>
            </a:pPr>
            <a:r>
              <a:rPr lang="en" sz="1400"/>
              <a:t>Test MAE which aligns with how sequential models handle errors, focusing on average error magnitudes without over-penalizing large outliers.</a:t>
            </a:r>
            <a:endParaRPr sz="1400"/>
          </a:p>
          <a:p>
            <a:pPr indent="0" lvl="0" marL="0" rtl="0" algn="l">
              <a:lnSpc>
                <a:spcPct val="115000"/>
              </a:lnSpc>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4" name="Shape 2614"/>
        <p:cNvGrpSpPr/>
        <p:nvPr/>
      </p:nvGrpSpPr>
      <p:grpSpPr>
        <a:xfrm>
          <a:off x="0" y="0"/>
          <a:ext cx="0" cy="0"/>
          <a:chOff x="0" y="0"/>
          <a:chExt cx="0" cy="0"/>
        </a:xfrm>
      </p:grpSpPr>
      <p:sp>
        <p:nvSpPr>
          <p:cNvPr id="2615" name="Google Shape;2615;p62"/>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Evaluation of models </a:t>
            </a:r>
            <a:endParaRPr/>
          </a:p>
        </p:txBody>
      </p:sp>
      <p:sp>
        <p:nvSpPr>
          <p:cNvPr id="2616" name="Google Shape;2616;p62"/>
          <p:cNvSpPr txBox="1"/>
          <p:nvPr>
            <p:ph idx="4294967295" type="subTitle"/>
          </p:nvPr>
        </p:nvSpPr>
        <p:spPr>
          <a:xfrm>
            <a:off x="723624" y="1162325"/>
            <a:ext cx="7162200" cy="11436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sz="1400"/>
              <a:t>The results reflect the graphs in the section above, where LSTM was the best performing model, and Linear Regression and XGBoost lagged behind.</a:t>
            </a:r>
            <a:endParaRPr sz="1400"/>
          </a:p>
          <a:p>
            <a:pPr indent="-317500" lvl="0" marL="457200" rtl="0" algn="l">
              <a:lnSpc>
                <a:spcPct val="115000"/>
              </a:lnSpc>
              <a:spcBef>
                <a:spcPts val="0"/>
              </a:spcBef>
              <a:spcAft>
                <a:spcPts val="0"/>
              </a:spcAft>
              <a:buSzPts val="1400"/>
              <a:buChar char="-"/>
            </a:pPr>
            <a:r>
              <a:rPr lang="en" sz="1400"/>
              <a:t>We thus conclude that we managed to create a generalized model that can be used to model industry </a:t>
            </a:r>
            <a:r>
              <a:rPr lang="en" sz="1400"/>
              <a:t>trends</a:t>
            </a:r>
            <a:endParaRPr sz="1400"/>
          </a:p>
        </p:txBody>
      </p:sp>
      <p:graphicFrame>
        <p:nvGraphicFramePr>
          <p:cNvPr id="2617" name="Google Shape;2617;p62"/>
          <p:cNvGraphicFramePr/>
          <p:nvPr/>
        </p:nvGraphicFramePr>
        <p:xfrm>
          <a:off x="488500" y="2806463"/>
          <a:ext cx="3000000" cy="3000000"/>
        </p:xfrm>
        <a:graphic>
          <a:graphicData uri="http://schemas.openxmlformats.org/drawingml/2006/table">
            <a:tbl>
              <a:tblPr>
                <a:noFill/>
                <a:tableStyleId>{D7252A0B-83B9-4D82-AA63-F75FA1313E3F}</a:tableStyleId>
              </a:tblPr>
              <a:tblGrid>
                <a:gridCol w="1015400"/>
                <a:gridCol w="1015400"/>
                <a:gridCol w="1015400"/>
                <a:gridCol w="1015400"/>
              </a:tblGrid>
              <a:tr h="458800">
                <a:tc>
                  <a:txBody>
                    <a:bodyPr/>
                    <a:lstStyle/>
                    <a:p>
                      <a:pPr indent="0" lvl="0" marL="0" rtl="0" algn="ctr">
                        <a:spcBef>
                          <a:spcPts val="0"/>
                        </a:spcBef>
                        <a:spcAft>
                          <a:spcPts val="0"/>
                        </a:spcAft>
                        <a:buNone/>
                      </a:pPr>
                      <a:r>
                        <a:rPr lang="en" sz="1200">
                          <a:latin typeface="Work Sans"/>
                          <a:ea typeface="Work Sans"/>
                          <a:cs typeface="Work Sans"/>
                          <a:sym typeface="Work Sans"/>
                        </a:rPr>
                        <a:t>Model</a:t>
                      </a:r>
                      <a:endParaRPr sz="1200">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200">
                          <a:latin typeface="Work Sans"/>
                          <a:ea typeface="Work Sans"/>
                          <a:cs typeface="Work Sans"/>
                          <a:sym typeface="Work Sans"/>
                        </a:rPr>
                        <a:t>Linear Regression</a:t>
                      </a:r>
                      <a:endParaRPr sz="1200">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200">
                          <a:latin typeface="Work Sans"/>
                          <a:ea typeface="Work Sans"/>
                          <a:cs typeface="Work Sans"/>
                          <a:sym typeface="Work Sans"/>
                        </a:rPr>
                        <a:t>XGBoost</a:t>
                      </a:r>
                      <a:endParaRPr sz="1200">
                        <a:latin typeface="Work Sans"/>
                        <a:ea typeface="Work Sans"/>
                        <a:cs typeface="Work Sans"/>
                        <a:sym typeface="Work Sans"/>
                      </a:endParaRPr>
                    </a:p>
                  </a:txBody>
                  <a:tcPr marT="91425" marB="91425" marR="91425" marL="91425" anchor="ctr">
                    <a:lnR cap="flat" cmpd="sng" w="19050">
                      <a:solidFill>
                        <a:schemeClr val="accent1"/>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Work Sans"/>
                          <a:ea typeface="Work Sans"/>
                          <a:cs typeface="Work Sans"/>
                          <a:sym typeface="Work Sans"/>
                        </a:rPr>
                        <a:t>LSTM</a:t>
                      </a:r>
                      <a:endParaRPr sz="1200">
                        <a:latin typeface="Work Sans"/>
                        <a:ea typeface="Work Sans"/>
                        <a:cs typeface="Work Sans"/>
                        <a:sym typeface="Work Sans"/>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58800">
                <a:tc>
                  <a:txBody>
                    <a:bodyPr/>
                    <a:lstStyle/>
                    <a:p>
                      <a:pPr indent="0" lvl="0" marL="0" rtl="0" algn="ctr">
                        <a:spcBef>
                          <a:spcPts val="0"/>
                        </a:spcBef>
                        <a:spcAft>
                          <a:spcPts val="0"/>
                        </a:spcAft>
                        <a:buNone/>
                      </a:pPr>
                      <a:r>
                        <a:rPr lang="en" sz="1200">
                          <a:latin typeface="Work Sans"/>
                          <a:ea typeface="Work Sans"/>
                          <a:cs typeface="Work Sans"/>
                          <a:sym typeface="Work Sans"/>
                        </a:rPr>
                        <a:t>Test loss (MSE)</a:t>
                      </a:r>
                      <a:endParaRPr sz="1200">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Work Sans"/>
                          <a:ea typeface="Work Sans"/>
                          <a:cs typeface="Work Sans"/>
                          <a:sym typeface="Work Sans"/>
                        </a:rPr>
                        <a:t>0.0015</a:t>
                      </a:r>
                      <a:endParaRPr sz="1200">
                        <a:solidFill>
                          <a:srgbClr val="191919"/>
                        </a:solidFill>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200">
                          <a:latin typeface="Work Sans"/>
                          <a:ea typeface="Work Sans"/>
                          <a:cs typeface="Work Sans"/>
                          <a:sym typeface="Work Sans"/>
                        </a:rPr>
                        <a:t>0.0020</a:t>
                      </a:r>
                      <a:endParaRPr sz="1200">
                        <a:latin typeface="Work Sans"/>
                        <a:ea typeface="Work Sans"/>
                        <a:cs typeface="Work Sans"/>
                        <a:sym typeface="Work Sans"/>
                      </a:endParaRPr>
                    </a:p>
                  </a:txBody>
                  <a:tcPr marT="91425" marB="91425" marR="91425" marL="91425" anchor="ctr">
                    <a:lnR cap="flat" cmpd="sng" w="19050">
                      <a:solidFill>
                        <a:schemeClr val="accent1"/>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Work Sans"/>
                          <a:ea typeface="Work Sans"/>
                          <a:cs typeface="Work Sans"/>
                          <a:sym typeface="Work Sans"/>
                        </a:rPr>
                        <a:t>0.0006</a:t>
                      </a:r>
                      <a:endParaRPr sz="1200">
                        <a:latin typeface="Work Sans"/>
                        <a:ea typeface="Work Sans"/>
                        <a:cs typeface="Work Sans"/>
                        <a:sym typeface="Work Sans"/>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10350">
                <a:tc>
                  <a:txBody>
                    <a:bodyPr/>
                    <a:lstStyle/>
                    <a:p>
                      <a:pPr indent="0" lvl="0" marL="0" rtl="0" algn="ctr">
                        <a:spcBef>
                          <a:spcPts val="0"/>
                        </a:spcBef>
                        <a:spcAft>
                          <a:spcPts val="0"/>
                        </a:spcAft>
                        <a:buNone/>
                      </a:pPr>
                      <a:r>
                        <a:rPr lang="en" sz="1200">
                          <a:latin typeface="Work Sans"/>
                          <a:ea typeface="Work Sans"/>
                          <a:cs typeface="Work Sans"/>
                          <a:sym typeface="Work Sans"/>
                        </a:rPr>
                        <a:t>Test MAE</a:t>
                      </a:r>
                      <a:endParaRPr sz="1200">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Work Sans"/>
                          <a:ea typeface="Work Sans"/>
                          <a:cs typeface="Work Sans"/>
                          <a:sym typeface="Work Sans"/>
                        </a:rPr>
                        <a:t>0.0294</a:t>
                      </a:r>
                      <a:endParaRPr sz="1200">
                        <a:solidFill>
                          <a:srgbClr val="191919"/>
                        </a:solidFill>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200">
                          <a:latin typeface="Work Sans"/>
                          <a:ea typeface="Work Sans"/>
                          <a:cs typeface="Work Sans"/>
                          <a:sym typeface="Work Sans"/>
                        </a:rPr>
                        <a:t>0.0340</a:t>
                      </a:r>
                      <a:endParaRPr sz="1200">
                        <a:latin typeface="Work Sans"/>
                        <a:ea typeface="Work Sans"/>
                        <a:cs typeface="Work Sans"/>
                        <a:sym typeface="Work Sans"/>
                      </a:endParaRPr>
                    </a:p>
                  </a:txBody>
                  <a:tcPr marT="91425" marB="91425" marR="91425" marL="91425" anchor="ctr">
                    <a:lnR cap="flat" cmpd="sng" w="19050">
                      <a:solidFill>
                        <a:schemeClr val="accent1"/>
                      </a:solidFill>
                      <a:prstDash val="solid"/>
                      <a:round/>
                      <a:headEnd len="sm" w="sm" type="none"/>
                      <a:tailEnd len="sm" w="sm" type="none"/>
                    </a:lnR>
                  </a:tcPr>
                </a:tc>
                <a:tc>
                  <a:txBody>
                    <a:bodyPr/>
                    <a:lstStyle/>
                    <a:p>
                      <a:pPr indent="0" lvl="0" marL="0" rtl="0" algn="ctr">
                        <a:spcBef>
                          <a:spcPts val="0"/>
                        </a:spcBef>
                        <a:spcAft>
                          <a:spcPts val="0"/>
                        </a:spcAft>
                        <a:buNone/>
                      </a:pPr>
                      <a:r>
                        <a:rPr lang="en" sz="1200">
                          <a:solidFill>
                            <a:schemeClr val="dk1"/>
                          </a:solidFill>
                          <a:latin typeface="Work Sans"/>
                          <a:ea typeface="Work Sans"/>
                          <a:cs typeface="Work Sans"/>
                          <a:sym typeface="Work Sans"/>
                        </a:rPr>
                        <a:t>0.0200</a:t>
                      </a:r>
                      <a:endParaRPr sz="1200">
                        <a:latin typeface="Work Sans"/>
                        <a:ea typeface="Work Sans"/>
                        <a:cs typeface="Work Sans"/>
                        <a:sym typeface="Work Sans"/>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10350">
                <a:tc>
                  <a:txBody>
                    <a:bodyPr/>
                    <a:lstStyle/>
                    <a:p>
                      <a:pPr indent="0" lvl="0" marL="0" rtl="0" algn="ctr">
                        <a:spcBef>
                          <a:spcPts val="0"/>
                        </a:spcBef>
                        <a:spcAft>
                          <a:spcPts val="0"/>
                        </a:spcAft>
                        <a:buNone/>
                      </a:pPr>
                      <a:r>
                        <a:rPr lang="en" sz="1200">
                          <a:latin typeface="Work Sans"/>
                          <a:ea typeface="Work Sans"/>
                          <a:cs typeface="Work Sans"/>
                          <a:sym typeface="Work Sans"/>
                        </a:rPr>
                        <a:t>RMSE</a:t>
                      </a:r>
                      <a:endParaRPr sz="1200">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Work Sans"/>
                          <a:ea typeface="Work Sans"/>
                          <a:cs typeface="Work Sans"/>
                          <a:sym typeface="Work Sans"/>
                        </a:rPr>
                        <a:t>0.0382</a:t>
                      </a:r>
                      <a:endParaRPr sz="1200">
                        <a:solidFill>
                          <a:schemeClr val="dk1"/>
                        </a:solidFill>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Work Sans"/>
                          <a:ea typeface="Work Sans"/>
                          <a:cs typeface="Work Sans"/>
                          <a:sym typeface="Work Sans"/>
                        </a:rPr>
                        <a:t>0.0449</a:t>
                      </a:r>
                      <a:endParaRPr sz="1200">
                        <a:latin typeface="Work Sans"/>
                        <a:ea typeface="Work Sans"/>
                        <a:cs typeface="Work Sans"/>
                        <a:sym typeface="Work Sans"/>
                      </a:endParaRPr>
                    </a:p>
                  </a:txBody>
                  <a:tcPr marT="91425" marB="91425" marR="91425" marL="91425" anchor="ctr">
                    <a:lnR cap="flat" cmpd="sng" w="19050">
                      <a:solidFill>
                        <a:schemeClr val="accent1"/>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Work Sans"/>
                          <a:ea typeface="Work Sans"/>
                          <a:cs typeface="Work Sans"/>
                          <a:sym typeface="Work Sans"/>
                        </a:rPr>
                        <a:t>0.0243</a:t>
                      </a:r>
                      <a:endParaRPr sz="1200">
                        <a:latin typeface="Work Sans"/>
                        <a:ea typeface="Work Sans"/>
                        <a:cs typeface="Work Sans"/>
                        <a:sym typeface="Work Sans"/>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
        <p:nvSpPr>
          <p:cNvPr id="2618" name="Google Shape;2618;p62"/>
          <p:cNvSpPr txBox="1"/>
          <p:nvPr/>
        </p:nvSpPr>
        <p:spPr>
          <a:xfrm>
            <a:off x="4678000" y="2447500"/>
            <a:ext cx="9444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Work Sans"/>
                <a:ea typeface="Work Sans"/>
                <a:cs typeface="Work Sans"/>
                <a:sym typeface="Work Sans"/>
              </a:rPr>
              <a:t>Infotech:</a:t>
            </a:r>
            <a:endParaRPr b="1" sz="1200">
              <a:solidFill>
                <a:schemeClr val="dk1"/>
              </a:solidFill>
              <a:latin typeface="Work Sans"/>
              <a:ea typeface="Work Sans"/>
              <a:cs typeface="Work Sans"/>
              <a:sym typeface="Work Sans"/>
            </a:endParaRPr>
          </a:p>
        </p:txBody>
      </p:sp>
      <p:graphicFrame>
        <p:nvGraphicFramePr>
          <p:cNvPr id="2619" name="Google Shape;2619;p62"/>
          <p:cNvGraphicFramePr/>
          <p:nvPr/>
        </p:nvGraphicFramePr>
        <p:xfrm>
          <a:off x="4678000" y="2806475"/>
          <a:ext cx="3000000" cy="3000000"/>
        </p:xfrm>
        <a:graphic>
          <a:graphicData uri="http://schemas.openxmlformats.org/drawingml/2006/table">
            <a:tbl>
              <a:tblPr>
                <a:noFill/>
                <a:tableStyleId>{D7252A0B-83B9-4D82-AA63-F75FA1313E3F}</a:tableStyleId>
              </a:tblPr>
              <a:tblGrid>
                <a:gridCol w="1015400"/>
                <a:gridCol w="1015400"/>
                <a:gridCol w="1015400"/>
                <a:gridCol w="1015400"/>
              </a:tblGrid>
              <a:tr h="545400">
                <a:tc>
                  <a:txBody>
                    <a:bodyPr/>
                    <a:lstStyle/>
                    <a:p>
                      <a:pPr indent="0" lvl="0" marL="0" rtl="0" algn="ctr">
                        <a:spcBef>
                          <a:spcPts val="0"/>
                        </a:spcBef>
                        <a:spcAft>
                          <a:spcPts val="0"/>
                        </a:spcAft>
                        <a:buNone/>
                      </a:pPr>
                      <a:r>
                        <a:rPr lang="en" sz="1100">
                          <a:latin typeface="Work Sans"/>
                          <a:ea typeface="Work Sans"/>
                          <a:cs typeface="Work Sans"/>
                          <a:sym typeface="Work Sans"/>
                        </a:rPr>
                        <a:t>Model</a:t>
                      </a:r>
                      <a:endParaRPr sz="1100">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100">
                          <a:latin typeface="Work Sans"/>
                          <a:ea typeface="Work Sans"/>
                          <a:cs typeface="Work Sans"/>
                          <a:sym typeface="Work Sans"/>
                        </a:rPr>
                        <a:t>Linear Regression</a:t>
                      </a:r>
                      <a:endParaRPr sz="1100">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100">
                          <a:latin typeface="Work Sans"/>
                          <a:ea typeface="Work Sans"/>
                          <a:cs typeface="Work Sans"/>
                          <a:sym typeface="Work Sans"/>
                        </a:rPr>
                        <a:t>XGBoost</a:t>
                      </a:r>
                      <a:endParaRPr sz="1100">
                        <a:latin typeface="Work Sans"/>
                        <a:ea typeface="Work Sans"/>
                        <a:cs typeface="Work Sans"/>
                        <a:sym typeface="Work Sans"/>
                      </a:endParaRPr>
                    </a:p>
                  </a:txBody>
                  <a:tcPr marT="91425" marB="91425" marR="91425" marL="91425" anchor="ctr">
                    <a:lnR cap="flat" cmpd="sng" w="19050">
                      <a:solidFill>
                        <a:schemeClr val="accent1"/>
                      </a:solidFill>
                      <a:prstDash val="solid"/>
                      <a:round/>
                      <a:headEnd len="sm" w="sm" type="none"/>
                      <a:tailEnd len="sm" w="sm" type="none"/>
                    </a:lnR>
                  </a:tcPr>
                </a:tc>
                <a:tc>
                  <a:txBody>
                    <a:bodyPr/>
                    <a:lstStyle/>
                    <a:p>
                      <a:pPr indent="0" lvl="0" marL="0" rtl="0" algn="ctr">
                        <a:spcBef>
                          <a:spcPts val="0"/>
                        </a:spcBef>
                        <a:spcAft>
                          <a:spcPts val="0"/>
                        </a:spcAft>
                        <a:buNone/>
                      </a:pPr>
                      <a:r>
                        <a:rPr lang="en" sz="1100">
                          <a:latin typeface="Work Sans"/>
                          <a:ea typeface="Work Sans"/>
                          <a:cs typeface="Work Sans"/>
                          <a:sym typeface="Work Sans"/>
                        </a:rPr>
                        <a:t>LSTM</a:t>
                      </a:r>
                      <a:endParaRPr sz="1100">
                        <a:latin typeface="Work Sans"/>
                        <a:ea typeface="Work Sans"/>
                        <a:cs typeface="Work Sans"/>
                        <a:sym typeface="Work Sans"/>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545400">
                <a:tc>
                  <a:txBody>
                    <a:bodyPr/>
                    <a:lstStyle/>
                    <a:p>
                      <a:pPr indent="0" lvl="0" marL="0" rtl="0" algn="ctr">
                        <a:spcBef>
                          <a:spcPts val="0"/>
                        </a:spcBef>
                        <a:spcAft>
                          <a:spcPts val="0"/>
                        </a:spcAft>
                        <a:buNone/>
                      </a:pPr>
                      <a:r>
                        <a:rPr lang="en" sz="1100">
                          <a:latin typeface="Work Sans"/>
                          <a:ea typeface="Work Sans"/>
                          <a:cs typeface="Work Sans"/>
                          <a:sym typeface="Work Sans"/>
                        </a:rPr>
                        <a:t>Test loss (MSE)</a:t>
                      </a:r>
                      <a:endParaRPr sz="1100">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100">
                          <a:solidFill>
                            <a:srgbClr val="191919"/>
                          </a:solidFill>
                        </a:rPr>
                        <a:t>0.0022</a:t>
                      </a:r>
                      <a:endParaRPr sz="1100">
                        <a:solidFill>
                          <a:srgbClr val="191919"/>
                        </a:solidFill>
                      </a:endParaRPr>
                    </a:p>
                  </a:txBody>
                  <a:tcPr marT="91425" marB="91425" marR="91425" marL="91425" anchor="ctr"/>
                </a:tc>
                <a:tc>
                  <a:txBody>
                    <a:bodyPr/>
                    <a:lstStyle/>
                    <a:p>
                      <a:pPr indent="0" lvl="0" marL="0" rtl="0" algn="ctr">
                        <a:spcBef>
                          <a:spcPts val="0"/>
                        </a:spcBef>
                        <a:spcAft>
                          <a:spcPts val="0"/>
                        </a:spcAft>
                        <a:buNone/>
                      </a:pPr>
                      <a:r>
                        <a:rPr lang="en" sz="1100">
                          <a:latin typeface="Work Sans"/>
                          <a:ea typeface="Work Sans"/>
                          <a:cs typeface="Work Sans"/>
                          <a:sym typeface="Work Sans"/>
                        </a:rPr>
                        <a:t>0.0037</a:t>
                      </a:r>
                      <a:endParaRPr sz="1100">
                        <a:latin typeface="Work Sans"/>
                        <a:ea typeface="Work Sans"/>
                        <a:cs typeface="Work Sans"/>
                        <a:sym typeface="Work Sans"/>
                      </a:endParaRPr>
                    </a:p>
                  </a:txBody>
                  <a:tcPr marT="91425" marB="91425" marR="91425" marL="91425" anchor="ctr">
                    <a:lnR cap="flat" cmpd="sng" w="19050">
                      <a:solidFill>
                        <a:schemeClr val="accent1"/>
                      </a:solidFill>
                      <a:prstDash val="solid"/>
                      <a:round/>
                      <a:headEnd len="sm" w="sm" type="none"/>
                      <a:tailEnd len="sm" w="sm" type="none"/>
                    </a:lnR>
                  </a:tcPr>
                </a:tc>
                <a:tc>
                  <a:txBody>
                    <a:bodyPr/>
                    <a:lstStyle/>
                    <a:p>
                      <a:pPr indent="0" lvl="0" marL="0" rtl="0" algn="ctr">
                        <a:spcBef>
                          <a:spcPts val="0"/>
                        </a:spcBef>
                        <a:spcAft>
                          <a:spcPts val="0"/>
                        </a:spcAft>
                        <a:buNone/>
                      </a:pPr>
                      <a:r>
                        <a:rPr lang="en" sz="1100">
                          <a:latin typeface="Work Sans"/>
                          <a:ea typeface="Work Sans"/>
                          <a:cs typeface="Work Sans"/>
                          <a:sym typeface="Work Sans"/>
                        </a:rPr>
                        <a:t>0.0012</a:t>
                      </a:r>
                      <a:endParaRPr sz="1100">
                        <a:latin typeface="Work Sans"/>
                        <a:ea typeface="Work Sans"/>
                        <a:cs typeface="Work Sans"/>
                        <a:sym typeface="Work Sans"/>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68925">
                <a:tc>
                  <a:txBody>
                    <a:bodyPr/>
                    <a:lstStyle/>
                    <a:p>
                      <a:pPr indent="0" lvl="0" marL="0" rtl="0" algn="ctr">
                        <a:spcBef>
                          <a:spcPts val="0"/>
                        </a:spcBef>
                        <a:spcAft>
                          <a:spcPts val="0"/>
                        </a:spcAft>
                        <a:buNone/>
                      </a:pPr>
                      <a:r>
                        <a:rPr lang="en" sz="1100">
                          <a:latin typeface="Work Sans"/>
                          <a:ea typeface="Work Sans"/>
                          <a:cs typeface="Work Sans"/>
                          <a:sym typeface="Work Sans"/>
                        </a:rPr>
                        <a:t>Test MAE</a:t>
                      </a:r>
                      <a:endParaRPr sz="1100">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100">
                          <a:solidFill>
                            <a:srgbClr val="191919"/>
                          </a:solidFill>
                        </a:rPr>
                        <a:t>0.0364</a:t>
                      </a:r>
                      <a:endParaRPr sz="1100">
                        <a:solidFill>
                          <a:srgbClr val="191919"/>
                        </a:solidFill>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100">
                          <a:latin typeface="Work Sans"/>
                          <a:ea typeface="Work Sans"/>
                          <a:cs typeface="Work Sans"/>
                          <a:sym typeface="Work Sans"/>
                        </a:rPr>
                        <a:t>0.0444</a:t>
                      </a:r>
                      <a:endParaRPr sz="1100">
                        <a:latin typeface="Work Sans"/>
                        <a:ea typeface="Work Sans"/>
                        <a:cs typeface="Work Sans"/>
                        <a:sym typeface="Work Sans"/>
                      </a:endParaRPr>
                    </a:p>
                  </a:txBody>
                  <a:tcPr marT="91425" marB="91425" marR="91425" marL="91425" anchor="ctr">
                    <a:lnR cap="flat" cmpd="sng" w="19050">
                      <a:solidFill>
                        <a:schemeClr val="accent1"/>
                      </a:solidFill>
                      <a:prstDash val="solid"/>
                      <a:round/>
                      <a:headEnd len="sm" w="sm" type="none"/>
                      <a:tailEnd len="sm" w="sm" type="none"/>
                    </a:lnR>
                  </a:tcPr>
                </a:tc>
                <a:tc>
                  <a:txBody>
                    <a:bodyPr/>
                    <a:lstStyle/>
                    <a:p>
                      <a:pPr indent="0" lvl="0" marL="0" rtl="0" algn="ctr">
                        <a:spcBef>
                          <a:spcPts val="0"/>
                        </a:spcBef>
                        <a:spcAft>
                          <a:spcPts val="0"/>
                        </a:spcAft>
                        <a:buNone/>
                      </a:pPr>
                      <a:r>
                        <a:rPr lang="en" sz="1100">
                          <a:latin typeface="Work Sans"/>
                          <a:ea typeface="Work Sans"/>
                          <a:cs typeface="Work Sans"/>
                          <a:sym typeface="Work Sans"/>
                        </a:rPr>
                        <a:t>0.0305</a:t>
                      </a:r>
                      <a:endParaRPr sz="1100">
                        <a:latin typeface="Work Sans"/>
                        <a:ea typeface="Work Sans"/>
                        <a:cs typeface="Work Sans"/>
                        <a:sym typeface="Work Sans"/>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68925">
                <a:tc>
                  <a:txBody>
                    <a:bodyPr/>
                    <a:lstStyle/>
                    <a:p>
                      <a:pPr indent="0" lvl="0" marL="0" rtl="0" algn="ctr">
                        <a:spcBef>
                          <a:spcPts val="0"/>
                        </a:spcBef>
                        <a:spcAft>
                          <a:spcPts val="0"/>
                        </a:spcAft>
                        <a:buNone/>
                      </a:pPr>
                      <a:r>
                        <a:rPr lang="en" sz="1100">
                          <a:latin typeface="Work Sans"/>
                          <a:ea typeface="Work Sans"/>
                          <a:cs typeface="Work Sans"/>
                          <a:sym typeface="Work Sans"/>
                        </a:rPr>
                        <a:t>RMSE</a:t>
                      </a:r>
                      <a:endParaRPr sz="1100">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100">
                          <a:solidFill>
                            <a:srgbClr val="191919"/>
                          </a:solidFill>
                          <a:latin typeface="Work Sans"/>
                          <a:ea typeface="Work Sans"/>
                          <a:cs typeface="Work Sans"/>
                          <a:sym typeface="Work Sans"/>
                        </a:rPr>
                        <a:t>0.0470</a:t>
                      </a:r>
                      <a:endParaRPr sz="1100">
                        <a:solidFill>
                          <a:srgbClr val="191919"/>
                        </a:solidFill>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100">
                          <a:latin typeface="Work Sans"/>
                          <a:ea typeface="Work Sans"/>
                          <a:cs typeface="Work Sans"/>
                          <a:sym typeface="Work Sans"/>
                        </a:rPr>
                        <a:t>0.0608</a:t>
                      </a:r>
                      <a:endParaRPr sz="1100">
                        <a:latin typeface="Work Sans"/>
                        <a:ea typeface="Work Sans"/>
                        <a:cs typeface="Work Sans"/>
                        <a:sym typeface="Work Sans"/>
                      </a:endParaRPr>
                    </a:p>
                  </a:txBody>
                  <a:tcPr marT="91425" marB="91425" marR="91425" marL="91425" anchor="ctr">
                    <a:lnR cap="flat" cmpd="sng" w="19050">
                      <a:solidFill>
                        <a:schemeClr val="accent1"/>
                      </a:solidFill>
                      <a:prstDash val="solid"/>
                      <a:round/>
                      <a:headEnd len="sm" w="sm" type="none"/>
                      <a:tailEnd len="sm" w="sm" type="none"/>
                    </a:lnR>
                  </a:tcPr>
                </a:tc>
                <a:tc>
                  <a:txBody>
                    <a:bodyPr/>
                    <a:lstStyle/>
                    <a:p>
                      <a:pPr indent="0" lvl="0" marL="0" rtl="0" algn="ctr">
                        <a:spcBef>
                          <a:spcPts val="0"/>
                        </a:spcBef>
                        <a:spcAft>
                          <a:spcPts val="0"/>
                        </a:spcAft>
                        <a:buNone/>
                      </a:pPr>
                      <a:r>
                        <a:rPr lang="en" sz="1100">
                          <a:latin typeface="Work Sans"/>
                          <a:ea typeface="Work Sans"/>
                          <a:cs typeface="Work Sans"/>
                          <a:sym typeface="Work Sans"/>
                        </a:rPr>
                        <a:t>0.0348</a:t>
                      </a:r>
                      <a:endParaRPr sz="1100">
                        <a:latin typeface="Work Sans"/>
                        <a:ea typeface="Work Sans"/>
                        <a:cs typeface="Work Sans"/>
                        <a:sym typeface="Work Sans"/>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
        <p:nvSpPr>
          <p:cNvPr id="2620" name="Google Shape;2620;p62"/>
          <p:cNvSpPr txBox="1"/>
          <p:nvPr/>
        </p:nvSpPr>
        <p:spPr>
          <a:xfrm>
            <a:off x="409125" y="2447500"/>
            <a:ext cx="14916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Work Sans"/>
                <a:ea typeface="Work Sans"/>
                <a:cs typeface="Work Sans"/>
                <a:sym typeface="Work Sans"/>
              </a:rPr>
              <a:t>Finance</a:t>
            </a:r>
            <a:r>
              <a:rPr b="1" lang="en" sz="1200">
                <a:solidFill>
                  <a:schemeClr val="dk1"/>
                </a:solidFill>
                <a:latin typeface="Work Sans"/>
                <a:ea typeface="Work Sans"/>
                <a:cs typeface="Work Sans"/>
                <a:sym typeface="Work Sans"/>
              </a:rPr>
              <a:t>:</a:t>
            </a:r>
            <a:endParaRPr b="1" sz="1200">
              <a:solidFill>
                <a:schemeClr val="dk1"/>
              </a:solidFill>
              <a:latin typeface="Work Sans"/>
              <a:ea typeface="Work Sans"/>
              <a:cs typeface="Work Sans"/>
              <a:sym typeface="Work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4" name="Shape 2624"/>
        <p:cNvGrpSpPr/>
        <p:nvPr/>
      </p:nvGrpSpPr>
      <p:grpSpPr>
        <a:xfrm>
          <a:off x="0" y="0"/>
          <a:ext cx="0" cy="0"/>
          <a:chOff x="0" y="0"/>
          <a:chExt cx="0" cy="0"/>
        </a:xfrm>
      </p:grpSpPr>
      <p:sp>
        <p:nvSpPr>
          <p:cNvPr id="2625" name="Google Shape;2625;p63"/>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Recommendation: LSTM with XGBoost feature selection</a:t>
            </a:r>
            <a:endParaRPr sz="2800"/>
          </a:p>
        </p:txBody>
      </p:sp>
      <p:sp>
        <p:nvSpPr>
          <p:cNvPr id="2626" name="Google Shape;2626;p63"/>
          <p:cNvSpPr txBox="1"/>
          <p:nvPr>
            <p:ph idx="4294967295" type="subTitle"/>
          </p:nvPr>
        </p:nvSpPr>
        <p:spPr>
          <a:xfrm>
            <a:off x="723625" y="1162325"/>
            <a:ext cx="7809900" cy="32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Why LSTM?</a:t>
            </a:r>
            <a:endParaRPr sz="1400" u="sng"/>
          </a:p>
          <a:p>
            <a:pPr indent="0" lvl="0" marL="0" rtl="0" algn="l">
              <a:spcBef>
                <a:spcPts val="0"/>
              </a:spcBef>
              <a:spcAft>
                <a:spcPts val="0"/>
              </a:spcAft>
              <a:buNone/>
            </a:pPr>
            <a:r>
              <a:t/>
            </a:r>
            <a:endParaRPr sz="1400"/>
          </a:p>
          <a:p>
            <a:pPr indent="0" lvl="0" marL="0" rtl="0" algn="l">
              <a:spcBef>
                <a:spcPts val="0"/>
              </a:spcBef>
              <a:spcAft>
                <a:spcPts val="0"/>
              </a:spcAft>
              <a:buNone/>
            </a:pPr>
            <a:r>
              <a:rPr lang="en" sz="1400"/>
              <a:t>-LSTM </a:t>
            </a:r>
            <a:r>
              <a:rPr lang="en" sz="1400"/>
              <a:t>achieved</a:t>
            </a:r>
            <a:r>
              <a:rPr lang="en" sz="1400"/>
              <a:t> the lowest MAE and RMSE scores </a:t>
            </a:r>
            <a:r>
              <a:rPr lang="en" sz="1400"/>
              <a:t>which</a:t>
            </a:r>
            <a:r>
              <a:rPr lang="en" sz="1400"/>
              <a:t> </a:t>
            </a:r>
            <a:r>
              <a:rPr lang="en" sz="1400"/>
              <a:t>demonstrates</a:t>
            </a:r>
            <a:r>
              <a:rPr lang="en" sz="1400"/>
              <a:t> superior accuracy and </a:t>
            </a:r>
            <a:r>
              <a:rPr lang="en" sz="1400"/>
              <a:t>reliability</a:t>
            </a:r>
            <a:r>
              <a:rPr lang="en" sz="1400"/>
              <a:t> compared to other models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-Our analysis revealed that feature selection methods impact model performance differently across industries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-Tailoring feature selection to industry characteristics enhances prediction accuracy, and LSTM consistently outperformed other models across most scenarios.</a:t>
            </a:r>
            <a:endParaRPr sz="1400"/>
          </a:p>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0" name="Shape 2630"/>
        <p:cNvGrpSpPr/>
        <p:nvPr/>
      </p:nvGrpSpPr>
      <p:grpSpPr>
        <a:xfrm>
          <a:off x="0" y="0"/>
          <a:ext cx="0" cy="0"/>
          <a:chOff x="0" y="0"/>
          <a:chExt cx="0" cy="0"/>
        </a:xfrm>
      </p:grpSpPr>
      <p:sp>
        <p:nvSpPr>
          <p:cNvPr id="2631" name="Google Shape;2631;p64"/>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there ideas on how to further improve your model?</a:t>
            </a:r>
            <a:endParaRPr/>
          </a:p>
        </p:txBody>
      </p:sp>
      <p:sp>
        <p:nvSpPr>
          <p:cNvPr id="2632" name="Google Shape;2632;p64"/>
          <p:cNvSpPr txBox="1"/>
          <p:nvPr/>
        </p:nvSpPr>
        <p:spPr>
          <a:xfrm>
            <a:off x="620725" y="1750675"/>
            <a:ext cx="7372500" cy="193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Recalibrate the models using market cap weights to improve alignment with real-world index performance and enhance prediction accuracy.</a:t>
            </a:r>
            <a:endParaRPr>
              <a:solidFill>
                <a:schemeClr val="dk1"/>
              </a:solidFill>
              <a:latin typeface="Work Sans"/>
              <a:ea typeface="Work Sans"/>
              <a:cs typeface="Work Sans"/>
              <a:sym typeface="Work Sans"/>
            </a:endParaRPr>
          </a:p>
          <a:p>
            <a:pPr indent="0" lvl="0" marL="0" rtl="0" algn="l">
              <a:spcBef>
                <a:spcPts val="0"/>
              </a:spcBef>
              <a:spcAft>
                <a:spcPts val="0"/>
              </a:spcAft>
              <a:buNone/>
            </a:pPr>
            <a:r>
              <a:t/>
            </a:r>
            <a:endParaRPr>
              <a:solidFill>
                <a:schemeClr val="dk1"/>
              </a:solidFill>
              <a:latin typeface="Work Sans"/>
              <a:ea typeface="Work Sans"/>
              <a:cs typeface="Work Sans"/>
              <a:sym typeface="Work Sans"/>
            </a:endParaRPr>
          </a:p>
          <a:p>
            <a:pPr indent="-317500" lvl="0" marL="457200" rtl="0" algn="l">
              <a:spcBef>
                <a:spcPts val="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Experiment with different ensembling techniques</a:t>
            </a:r>
            <a:endParaRPr>
              <a:solidFill>
                <a:schemeClr val="dk1"/>
              </a:solidFill>
              <a:latin typeface="Work Sans"/>
              <a:ea typeface="Work Sans"/>
              <a:cs typeface="Work Sans"/>
              <a:sym typeface="Work Sans"/>
            </a:endParaRPr>
          </a:p>
          <a:p>
            <a:pPr indent="0" lvl="0" marL="0" rtl="0" algn="l">
              <a:spcBef>
                <a:spcPts val="0"/>
              </a:spcBef>
              <a:spcAft>
                <a:spcPts val="0"/>
              </a:spcAft>
              <a:buNone/>
            </a:pPr>
            <a:r>
              <a:t/>
            </a:r>
            <a:endParaRPr>
              <a:solidFill>
                <a:schemeClr val="dk1"/>
              </a:solidFill>
              <a:latin typeface="Work Sans"/>
              <a:ea typeface="Work Sans"/>
              <a:cs typeface="Work Sans"/>
              <a:sym typeface="Work Sans"/>
            </a:endParaRPr>
          </a:p>
          <a:p>
            <a:pPr indent="-317500" lvl="0" marL="457200" rtl="0" algn="l">
              <a:spcBef>
                <a:spcPts val="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Experiment with combining </a:t>
            </a:r>
            <a:r>
              <a:rPr lang="en">
                <a:solidFill>
                  <a:schemeClr val="dk1"/>
                </a:solidFill>
                <a:latin typeface="Work Sans"/>
                <a:ea typeface="Work Sans"/>
                <a:cs typeface="Work Sans"/>
                <a:sym typeface="Work Sans"/>
              </a:rPr>
              <a:t>activation</a:t>
            </a:r>
            <a:r>
              <a:rPr lang="en">
                <a:solidFill>
                  <a:schemeClr val="dk1"/>
                </a:solidFill>
                <a:latin typeface="Work Sans"/>
                <a:ea typeface="Work Sans"/>
                <a:cs typeface="Work Sans"/>
                <a:sym typeface="Work Sans"/>
              </a:rPr>
              <a:t> functions to improve convergence and model accuracy</a:t>
            </a:r>
            <a:endParaRPr>
              <a:solidFill>
                <a:schemeClr val="dk1"/>
              </a:solidFill>
              <a:latin typeface="Work Sans"/>
              <a:ea typeface="Work Sans"/>
              <a:cs typeface="Work Sans"/>
              <a:sym typeface="Work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29"/>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of the project</a:t>
            </a:r>
            <a:endParaRPr/>
          </a:p>
        </p:txBody>
      </p:sp>
      <p:sp>
        <p:nvSpPr>
          <p:cNvPr id="1131" name="Google Shape;1131;p29"/>
          <p:cNvSpPr txBox="1"/>
          <p:nvPr>
            <p:ph idx="2" type="subTitle"/>
          </p:nvPr>
        </p:nvSpPr>
        <p:spPr>
          <a:xfrm>
            <a:off x="722375" y="2160375"/>
            <a:ext cx="6758700" cy="27705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The model will be trained on stocks from specific industries, and we will explore different modelling methods, from time series to linear models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 model will be </a:t>
            </a:r>
            <a:r>
              <a:rPr lang="en" sz="1400"/>
              <a:t>easily understandable for the average person, and will aim for a high level of accuracy in predicting general next-day returns in industries of the user’s choice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Accurately predicting future market movements is crucial for making data-driven decisions, minimising risk, and optimising investment strategies</a:t>
            </a:r>
            <a:endParaRPr sz="1400"/>
          </a:p>
          <a:p>
            <a:pPr indent="0" lvl="0" marL="457200" rtl="0" algn="l">
              <a:spcBef>
                <a:spcPts val="0"/>
              </a:spcBef>
              <a:spcAft>
                <a:spcPts val="0"/>
              </a:spcAft>
              <a:buNone/>
            </a:pPr>
            <a:r>
              <a:t/>
            </a:r>
            <a:endParaRPr sz="1400"/>
          </a:p>
        </p:txBody>
      </p:sp>
      <p:sp>
        <p:nvSpPr>
          <p:cNvPr id="1132" name="Google Shape;1132;p29"/>
          <p:cNvSpPr/>
          <p:nvPr/>
        </p:nvSpPr>
        <p:spPr>
          <a:xfrm>
            <a:off x="801238" y="1351775"/>
            <a:ext cx="626400" cy="626400"/>
          </a:xfrm>
          <a:prstGeom prst="rect">
            <a:avLst/>
          </a:prstGeom>
          <a:solidFill>
            <a:srgbClr val="FFFFFF">
              <a:alpha val="5253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1133" name="Google Shape;1133;p29"/>
          <p:cNvGrpSpPr/>
          <p:nvPr/>
        </p:nvGrpSpPr>
        <p:grpSpPr>
          <a:xfrm>
            <a:off x="914416" y="1479360"/>
            <a:ext cx="400021" cy="371232"/>
            <a:chOff x="3790254" y="2034262"/>
            <a:chExt cx="674345" cy="625812"/>
          </a:xfrm>
        </p:grpSpPr>
        <p:sp>
          <p:nvSpPr>
            <p:cNvPr id="1134" name="Google Shape;1134;p29"/>
            <p:cNvSpPr/>
            <p:nvPr/>
          </p:nvSpPr>
          <p:spPr>
            <a:xfrm>
              <a:off x="4114684" y="2467560"/>
              <a:ext cx="50232" cy="74242"/>
            </a:xfrm>
            <a:custGeom>
              <a:rect b="b" l="l" r="r" t="t"/>
              <a:pathLst>
                <a:path extrusionOk="0" h="74242" w="50232">
                  <a:moveTo>
                    <a:pt x="0" y="30292"/>
                  </a:moveTo>
                  <a:cubicBezTo>
                    <a:pt x="0" y="43305"/>
                    <a:pt x="15963" y="60874"/>
                    <a:pt x="46123" y="74243"/>
                  </a:cubicBezTo>
                  <a:cubicBezTo>
                    <a:pt x="44965" y="57239"/>
                    <a:pt x="46453" y="39564"/>
                    <a:pt x="50233" y="23365"/>
                  </a:cubicBezTo>
                  <a:cubicBezTo>
                    <a:pt x="30924" y="17267"/>
                    <a:pt x="14000" y="9338"/>
                    <a:pt x="0" y="0"/>
                  </a:cubicBezTo>
                  <a:lnTo>
                    <a:pt x="0" y="3029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5" name="Google Shape;1135;p29"/>
            <p:cNvSpPr/>
            <p:nvPr/>
          </p:nvSpPr>
          <p:spPr>
            <a:xfrm>
              <a:off x="4114684" y="2567327"/>
              <a:ext cx="100754" cy="90060"/>
            </a:xfrm>
            <a:custGeom>
              <a:rect b="b" l="l" r="r" t="t"/>
              <a:pathLst>
                <a:path extrusionOk="0" h="90060" w="100754">
                  <a:moveTo>
                    <a:pt x="0" y="30977"/>
                  </a:moveTo>
                  <a:cubicBezTo>
                    <a:pt x="0" y="55145"/>
                    <a:pt x="41106" y="81684"/>
                    <a:pt x="100755" y="90060"/>
                  </a:cubicBezTo>
                  <a:cubicBezTo>
                    <a:pt x="81960" y="72372"/>
                    <a:pt x="67078" y="50588"/>
                    <a:pt x="57556" y="26130"/>
                  </a:cubicBezTo>
                  <a:cubicBezTo>
                    <a:pt x="35192" y="19545"/>
                    <a:pt x="15765" y="10602"/>
                    <a:pt x="0" y="0"/>
                  </a:cubicBezTo>
                  <a:lnTo>
                    <a:pt x="0" y="3097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6" name="Google Shape;1136;p29"/>
            <p:cNvSpPr/>
            <p:nvPr/>
          </p:nvSpPr>
          <p:spPr>
            <a:xfrm>
              <a:off x="4114684" y="2234388"/>
              <a:ext cx="279690" cy="123513"/>
            </a:xfrm>
            <a:custGeom>
              <a:rect b="b" l="l" r="r" t="t"/>
              <a:pathLst>
                <a:path extrusionOk="0" h="123513" w="279690">
                  <a:moveTo>
                    <a:pt x="279690" y="61757"/>
                  </a:moveTo>
                  <a:cubicBezTo>
                    <a:pt x="279690" y="32597"/>
                    <a:pt x="219883" y="0"/>
                    <a:pt x="139845" y="0"/>
                  </a:cubicBezTo>
                  <a:cubicBezTo>
                    <a:pt x="59808" y="0"/>
                    <a:pt x="0" y="32610"/>
                    <a:pt x="0" y="61757"/>
                  </a:cubicBezTo>
                  <a:cubicBezTo>
                    <a:pt x="0" y="90903"/>
                    <a:pt x="59808" y="123514"/>
                    <a:pt x="139845" y="123514"/>
                  </a:cubicBezTo>
                  <a:cubicBezTo>
                    <a:pt x="219883" y="123514"/>
                    <a:pt x="279690" y="90903"/>
                    <a:pt x="279690" y="6175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7" name="Google Shape;1137;p29"/>
            <p:cNvSpPr/>
            <p:nvPr/>
          </p:nvSpPr>
          <p:spPr>
            <a:xfrm>
              <a:off x="4114684" y="2366805"/>
              <a:ext cx="103639" cy="82158"/>
            </a:xfrm>
            <a:custGeom>
              <a:rect b="b" l="l" r="r" t="t"/>
              <a:pathLst>
                <a:path extrusionOk="0" h="82158" w="103639">
                  <a:moveTo>
                    <a:pt x="0" y="30582"/>
                  </a:moveTo>
                  <a:cubicBezTo>
                    <a:pt x="0" y="47282"/>
                    <a:pt x="22575" y="69106"/>
                    <a:pt x="65932" y="82158"/>
                  </a:cubicBezTo>
                  <a:cubicBezTo>
                    <a:pt x="75599" y="63904"/>
                    <a:pt x="88414" y="47559"/>
                    <a:pt x="103639" y="33861"/>
                  </a:cubicBezTo>
                  <a:cubicBezTo>
                    <a:pt x="70449" y="30213"/>
                    <a:pt x="39749" y="21600"/>
                    <a:pt x="14843" y="8679"/>
                  </a:cubicBezTo>
                  <a:cubicBezTo>
                    <a:pt x="9562" y="5940"/>
                    <a:pt x="4623" y="3042"/>
                    <a:pt x="0" y="0"/>
                  </a:cubicBezTo>
                  <a:lnTo>
                    <a:pt x="0" y="3056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8" name="Google Shape;1138;p29"/>
            <p:cNvSpPr/>
            <p:nvPr/>
          </p:nvSpPr>
          <p:spPr>
            <a:xfrm>
              <a:off x="4205179" y="2401299"/>
              <a:ext cx="259420" cy="258762"/>
            </a:xfrm>
            <a:custGeom>
              <a:rect b="b" l="l" r="r" t="t"/>
              <a:pathLst>
                <a:path extrusionOk="0" h="258762" w="259420">
                  <a:moveTo>
                    <a:pt x="129704" y="258762"/>
                  </a:moveTo>
                  <a:cubicBezTo>
                    <a:pt x="201233" y="258762"/>
                    <a:pt x="259421" y="200575"/>
                    <a:pt x="259421" y="129045"/>
                  </a:cubicBezTo>
                  <a:cubicBezTo>
                    <a:pt x="252295" y="-43041"/>
                    <a:pt x="7099" y="-42989"/>
                    <a:pt x="0" y="129045"/>
                  </a:cubicBezTo>
                  <a:cubicBezTo>
                    <a:pt x="0" y="200561"/>
                    <a:pt x="58188" y="258749"/>
                    <a:pt x="129717" y="258749"/>
                  </a:cubicBezTo>
                  <a:close/>
                  <a:moveTo>
                    <a:pt x="129704" y="41816"/>
                  </a:moveTo>
                  <a:cubicBezTo>
                    <a:pt x="177803" y="41816"/>
                    <a:pt x="216932" y="80946"/>
                    <a:pt x="216932" y="129045"/>
                  </a:cubicBezTo>
                  <a:cubicBezTo>
                    <a:pt x="212138" y="244775"/>
                    <a:pt x="47243" y="244736"/>
                    <a:pt x="42475" y="129045"/>
                  </a:cubicBezTo>
                  <a:cubicBezTo>
                    <a:pt x="42475" y="80946"/>
                    <a:pt x="81605" y="41816"/>
                    <a:pt x="129704" y="41816"/>
                  </a:cubicBezTo>
                  <a:lnTo>
                    <a:pt x="129704" y="4181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9" name="Google Shape;1139;p29"/>
            <p:cNvSpPr/>
            <p:nvPr/>
          </p:nvSpPr>
          <p:spPr>
            <a:xfrm>
              <a:off x="4292395" y="2488085"/>
              <a:ext cx="84976" cy="84760"/>
            </a:xfrm>
            <a:custGeom>
              <a:rect b="b" l="l" r="r" t="t"/>
              <a:pathLst>
                <a:path extrusionOk="0" h="84760" w="84976">
                  <a:moveTo>
                    <a:pt x="42488" y="84761"/>
                  </a:moveTo>
                  <a:cubicBezTo>
                    <a:pt x="65918" y="84761"/>
                    <a:pt x="84977" y="65703"/>
                    <a:pt x="84977" y="42273"/>
                  </a:cubicBezTo>
                  <a:cubicBezTo>
                    <a:pt x="82645" y="-14097"/>
                    <a:pt x="2318" y="-14084"/>
                    <a:pt x="0" y="42273"/>
                  </a:cubicBezTo>
                  <a:cubicBezTo>
                    <a:pt x="0" y="65703"/>
                    <a:pt x="19058" y="84761"/>
                    <a:pt x="42488" y="84761"/>
                  </a:cubicBezTo>
                  <a:lnTo>
                    <a:pt x="42488" y="8476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0" name="Google Shape;1140;p29"/>
            <p:cNvSpPr/>
            <p:nvPr/>
          </p:nvSpPr>
          <p:spPr>
            <a:xfrm>
              <a:off x="3790254" y="2166692"/>
              <a:ext cx="279690" cy="91548"/>
            </a:xfrm>
            <a:custGeom>
              <a:rect b="b" l="l" r="r" t="t"/>
              <a:pathLst>
                <a:path extrusionOk="0" h="91548" w="279690">
                  <a:moveTo>
                    <a:pt x="279690" y="0"/>
                  </a:moveTo>
                  <a:cubicBezTo>
                    <a:pt x="275067" y="3042"/>
                    <a:pt x="270128" y="5940"/>
                    <a:pt x="264847" y="8679"/>
                  </a:cubicBezTo>
                  <a:cubicBezTo>
                    <a:pt x="192369" y="46716"/>
                    <a:pt x="69014" y="45557"/>
                    <a:pt x="0" y="0"/>
                  </a:cubicBezTo>
                  <a:lnTo>
                    <a:pt x="0" y="29792"/>
                  </a:lnTo>
                  <a:cubicBezTo>
                    <a:pt x="0" y="58951"/>
                    <a:pt x="59807" y="91549"/>
                    <a:pt x="139845" y="91549"/>
                  </a:cubicBezTo>
                  <a:cubicBezTo>
                    <a:pt x="219883" y="91549"/>
                    <a:pt x="279690" y="58938"/>
                    <a:pt x="279690" y="29792"/>
                  </a:cubicBezTo>
                  <a:lnTo>
                    <a:pt x="279690" y="0"/>
                  </a:lnTo>
                  <a:lnTo>
                    <a:pt x="27969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1" name="Google Shape;1141;p29"/>
            <p:cNvSpPr/>
            <p:nvPr/>
          </p:nvSpPr>
          <p:spPr>
            <a:xfrm>
              <a:off x="3790254" y="2034262"/>
              <a:ext cx="279690" cy="123513"/>
            </a:xfrm>
            <a:custGeom>
              <a:rect b="b" l="l" r="r" t="t"/>
              <a:pathLst>
                <a:path extrusionOk="0" h="123513" w="279690">
                  <a:moveTo>
                    <a:pt x="279690" y="61757"/>
                  </a:moveTo>
                  <a:cubicBezTo>
                    <a:pt x="279690" y="95864"/>
                    <a:pt x="217080" y="123514"/>
                    <a:pt x="139845" y="123514"/>
                  </a:cubicBezTo>
                  <a:cubicBezTo>
                    <a:pt x="62611" y="123514"/>
                    <a:pt x="0" y="95864"/>
                    <a:pt x="0" y="61757"/>
                  </a:cubicBezTo>
                  <a:cubicBezTo>
                    <a:pt x="0" y="27649"/>
                    <a:pt x="62611" y="0"/>
                    <a:pt x="139845" y="0"/>
                  </a:cubicBezTo>
                  <a:cubicBezTo>
                    <a:pt x="217080" y="0"/>
                    <a:pt x="279690" y="27649"/>
                    <a:pt x="279690" y="6175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2" name="Google Shape;1142;p29"/>
            <p:cNvSpPr/>
            <p:nvPr/>
          </p:nvSpPr>
          <p:spPr>
            <a:xfrm>
              <a:off x="3790254" y="2468061"/>
              <a:ext cx="279690" cy="91548"/>
            </a:xfrm>
            <a:custGeom>
              <a:rect b="b" l="l" r="r" t="t"/>
              <a:pathLst>
                <a:path extrusionOk="0" h="91548" w="279690">
                  <a:moveTo>
                    <a:pt x="279690" y="0"/>
                  </a:moveTo>
                  <a:cubicBezTo>
                    <a:pt x="275067" y="3042"/>
                    <a:pt x="270128" y="5940"/>
                    <a:pt x="264847" y="8679"/>
                  </a:cubicBezTo>
                  <a:cubicBezTo>
                    <a:pt x="192369" y="46716"/>
                    <a:pt x="69014" y="45557"/>
                    <a:pt x="0" y="0"/>
                  </a:cubicBezTo>
                  <a:lnTo>
                    <a:pt x="0" y="29792"/>
                  </a:lnTo>
                  <a:cubicBezTo>
                    <a:pt x="0" y="58951"/>
                    <a:pt x="59807" y="91549"/>
                    <a:pt x="139845" y="91549"/>
                  </a:cubicBezTo>
                  <a:cubicBezTo>
                    <a:pt x="219883" y="91549"/>
                    <a:pt x="279690" y="58938"/>
                    <a:pt x="279690" y="29792"/>
                  </a:cubicBezTo>
                  <a:lnTo>
                    <a:pt x="279690" y="0"/>
                  </a:lnTo>
                  <a:lnTo>
                    <a:pt x="27969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3" name="Google Shape;1143;p29"/>
            <p:cNvSpPr/>
            <p:nvPr/>
          </p:nvSpPr>
          <p:spPr>
            <a:xfrm>
              <a:off x="3790254" y="2267144"/>
              <a:ext cx="279690" cy="91548"/>
            </a:xfrm>
            <a:custGeom>
              <a:rect b="b" l="l" r="r" t="t"/>
              <a:pathLst>
                <a:path extrusionOk="0" h="91548" w="279690">
                  <a:moveTo>
                    <a:pt x="279690" y="0"/>
                  </a:moveTo>
                  <a:cubicBezTo>
                    <a:pt x="275067" y="3042"/>
                    <a:pt x="270128" y="5940"/>
                    <a:pt x="264847" y="8679"/>
                  </a:cubicBezTo>
                  <a:cubicBezTo>
                    <a:pt x="192369" y="46716"/>
                    <a:pt x="69014" y="45557"/>
                    <a:pt x="0" y="0"/>
                  </a:cubicBezTo>
                  <a:lnTo>
                    <a:pt x="0" y="29792"/>
                  </a:lnTo>
                  <a:cubicBezTo>
                    <a:pt x="0" y="58938"/>
                    <a:pt x="59807" y="91549"/>
                    <a:pt x="139845" y="91549"/>
                  </a:cubicBezTo>
                  <a:cubicBezTo>
                    <a:pt x="219883" y="91549"/>
                    <a:pt x="279690" y="58938"/>
                    <a:pt x="279690" y="29792"/>
                  </a:cubicBezTo>
                  <a:lnTo>
                    <a:pt x="279690" y="0"/>
                  </a:lnTo>
                  <a:lnTo>
                    <a:pt x="27969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4" name="Google Shape;1144;p29"/>
            <p:cNvSpPr/>
            <p:nvPr/>
          </p:nvSpPr>
          <p:spPr>
            <a:xfrm>
              <a:off x="3790254" y="2568526"/>
              <a:ext cx="279690" cy="91548"/>
            </a:xfrm>
            <a:custGeom>
              <a:rect b="b" l="l" r="r" t="t"/>
              <a:pathLst>
                <a:path extrusionOk="0" h="91548" w="279690">
                  <a:moveTo>
                    <a:pt x="139845" y="35824"/>
                  </a:moveTo>
                  <a:cubicBezTo>
                    <a:pt x="85675" y="35244"/>
                    <a:pt x="39301" y="24932"/>
                    <a:pt x="0" y="0"/>
                  </a:cubicBezTo>
                  <a:lnTo>
                    <a:pt x="0" y="29792"/>
                  </a:lnTo>
                  <a:cubicBezTo>
                    <a:pt x="0" y="58951"/>
                    <a:pt x="59807" y="91549"/>
                    <a:pt x="139845" y="91549"/>
                  </a:cubicBezTo>
                  <a:cubicBezTo>
                    <a:pt x="219883" y="91549"/>
                    <a:pt x="279690" y="58938"/>
                    <a:pt x="279690" y="29792"/>
                  </a:cubicBezTo>
                  <a:lnTo>
                    <a:pt x="279690" y="0"/>
                  </a:lnTo>
                  <a:cubicBezTo>
                    <a:pt x="275067" y="3042"/>
                    <a:pt x="270128" y="5940"/>
                    <a:pt x="264847" y="8679"/>
                  </a:cubicBezTo>
                  <a:cubicBezTo>
                    <a:pt x="231078" y="26196"/>
                    <a:pt x="186693" y="35837"/>
                    <a:pt x="139845" y="3583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5" name="Google Shape;1145;p29"/>
            <p:cNvSpPr/>
            <p:nvPr/>
          </p:nvSpPr>
          <p:spPr>
            <a:xfrm>
              <a:off x="3790254" y="2367609"/>
              <a:ext cx="279690" cy="91548"/>
            </a:xfrm>
            <a:custGeom>
              <a:rect b="b" l="l" r="r" t="t"/>
              <a:pathLst>
                <a:path extrusionOk="0" h="91548" w="279690">
                  <a:moveTo>
                    <a:pt x="279690" y="0"/>
                  </a:moveTo>
                  <a:cubicBezTo>
                    <a:pt x="210703" y="45557"/>
                    <a:pt x="87295" y="46716"/>
                    <a:pt x="14843" y="8679"/>
                  </a:cubicBezTo>
                  <a:cubicBezTo>
                    <a:pt x="9562" y="5940"/>
                    <a:pt x="4623" y="3042"/>
                    <a:pt x="0" y="0"/>
                  </a:cubicBezTo>
                  <a:lnTo>
                    <a:pt x="0" y="29792"/>
                  </a:lnTo>
                  <a:cubicBezTo>
                    <a:pt x="0" y="58951"/>
                    <a:pt x="59807" y="91549"/>
                    <a:pt x="139845" y="91549"/>
                  </a:cubicBezTo>
                  <a:cubicBezTo>
                    <a:pt x="219883" y="91549"/>
                    <a:pt x="279690" y="58938"/>
                    <a:pt x="279690" y="29792"/>
                  </a:cubicBezTo>
                  <a:lnTo>
                    <a:pt x="279690" y="0"/>
                  </a:lnTo>
                  <a:lnTo>
                    <a:pt x="27969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46" name="Google Shape;1146;p29"/>
          <p:cNvSpPr txBox="1"/>
          <p:nvPr>
            <p:ph idx="3" type="subTitle"/>
          </p:nvPr>
        </p:nvSpPr>
        <p:spPr>
          <a:xfrm>
            <a:off x="1652675" y="1326425"/>
            <a:ext cx="5590200" cy="6771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1600"/>
              <a:t>Develop a machine-learning model capable of predicting future stock prices across different industries</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6" name="Shape 2636"/>
        <p:cNvGrpSpPr/>
        <p:nvPr/>
      </p:nvGrpSpPr>
      <p:grpSpPr>
        <a:xfrm>
          <a:off x="0" y="0"/>
          <a:ext cx="0" cy="0"/>
          <a:chOff x="0" y="0"/>
          <a:chExt cx="0" cy="0"/>
        </a:xfrm>
      </p:grpSpPr>
      <p:sp>
        <p:nvSpPr>
          <p:cNvPr id="2637" name="Google Shape;2637;p65"/>
          <p:cNvSpPr txBox="1"/>
          <p:nvPr>
            <p:ph type="title"/>
          </p:nvPr>
        </p:nvSpPr>
        <p:spPr>
          <a:xfrm>
            <a:off x="1785450" y="2061175"/>
            <a:ext cx="3610800" cy="87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grpSp>
        <p:nvGrpSpPr>
          <p:cNvPr id="2638" name="Google Shape;2638;p65"/>
          <p:cNvGrpSpPr/>
          <p:nvPr/>
        </p:nvGrpSpPr>
        <p:grpSpPr>
          <a:xfrm>
            <a:off x="5543165" y="749998"/>
            <a:ext cx="3121475" cy="3853948"/>
            <a:chOff x="5543165" y="749998"/>
            <a:chExt cx="3121475" cy="3853948"/>
          </a:xfrm>
        </p:grpSpPr>
        <p:grpSp>
          <p:nvGrpSpPr>
            <p:cNvPr id="2639" name="Google Shape;2639;p65"/>
            <p:cNvGrpSpPr/>
            <p:nvPr/>
          </p:nvGrpSpPr>
          <p:grpSpPr>
            <a:xfrm>
              <a:off x="5876821" y="3110915"/>
              <a:ext cx="703658" cy="1088039"/>
              <a:chOff x="3738665" y="1200367"/>
              <a:chExt cx="1441627" cy="2229132"/>
            </a:xfrm>
          </p:grpSpPr>
          <p:sp>
            <p:nvSpPr>
              <p:cNvPr id="2640" name="Google Shape;2640;p65"/>
              <p:cNvSpPr/>
              <p:nvPr/>
            </p:nvSpPr>
            <p:spPr>
              <a:xfrm>
                <a:off x="3738665" y="1200367"/>
                <a:ext cx="1441627" cy="2229132"/>
              </a:xfrm>
              <a:custGeom>
                <a:rect b="b" l="l" r="r" t="t"/>
                <a:pathLst>
                  <a:path extrusionOk="0" h="717917" w="464292">
                    <a:moveTo>
                      <a:pt x="459592" y="0"/>
                    </a:moveTo>
                    <a:cubicBezTo>
                      <a:pt x="462188" y="0"/>
                      <a:pt x="464293" y="2105"/>
                      <a:pt x="464293" y="4701"/>
                    </a:cubicBezTo>
                    <a:lnTo>
                      <a:pt x="464293" y="713217"/>
                    </a:lnTo>
                    <a:cubicBezTo>
                      <a:pt x="464293" y="715813"/>
                      <a:pt x="462188" y="717918"/>
                      <a:pt x="459592" y="717918"/>
                    </a:cubicBezTo>
                    <a:lnTo>
                      <a:pt x="4701" y="717918"/>
                    </a:lnTo>
                    <a:cubicBezTo>
                      <a:pt x="2104" y="717918"/>
                      <a:pt x="0" y="715813"/>
                      <a:pt x="0" y="713217"/>
                    </a:cubicBezTo>
                    <a:lnTo>
                      <a:pt x="0" y="4701"/>
                    </a:lnTo>
                    <a:cubicBezTo>
                      <a:pt x="0" y="2105"/>
                      <a:pt x="2104" y="0"/>
                      <a:pt x="4701" y="0"/>
                    </a:cubicBez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1" name="Google Shape;2641;p65"/>
              <p:cNvSpPr/>
              <p:nvPr/>
            </p:nvSpPr>
            <p:spPr>
              <a:xfrm>
                <a:off x="3738665" y="1200367"/>
                <a:ext cx="1441627" cy="315549"/>
              </a:xfrm>
              <a:custGeom>
                <a:rect b="b" l="l" r="r" t="t"/>
                <a:pathLst>
                  <a:path extrusionOk="0" h="101626" w="464292">
                    <a:moveTo>
                      <a:pt x="4714" y="0"/>
                    </a:moveTo>
                    <a:lnTo>
                      <a:pt x="459579" y="0"/>
                    </a:lnTo>
                    <a:cubicBezTo>
                      <a:pt x="462176" y="0"/>
                      <a:pt x="464293" y="2117"/>
                      <a:pt x="464293" y="4714"/>
                    </a:cubicBezTo>
                    <a:lnTo>
                      <a:pt x="464293" y="101627"/>
                    </a:lnTo>
                    <a:lnTo>
                      <a:pt x="0" y="101627"/>
                    </a:lnTo>
                    <a:lnTo>
                      <a:pt x="0" y="4714"/>
                    </a:lnTo>
                    <a:cubicBezTo>
                      <a:pt x="0" y="2117"/>
                      <a:pt x="2117" y="0"/>
                      <a:pt x="471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2" name="Google Shape;2642;p65"/>
              <p:cNvSpPr/>
              <p:nvPr/>
            </p:nvSpPr>
            <p:spPr>
              <a:xfrm>
                <a:off x="3859468" y="1278346"/>
                <a:ext cx="159588" cy="159588"/>
              </a:xfrm>
              <a:custGeom>
                <a:rect b="b" l="l" r="r" t="t"/>
                <a:pathLst>
                  <a:path extrusionOk="0" h="51397" w="51397">
                    <a:moveTo>
                      <a:pt x="51398" y="25699"/>
                    </a:moveTo>
                    <a:cubicBezTo>
                      <a:pt x="51398" y="39892"/>
                      <a:pt x="39892" y="51398"/>
                      <a:pt x="25699" y="51398"/>
                    </a:cubicBezTo>
                    <a:cubicBezTo>
                      <a:pt x="11506" y="51398"/>
                      <a:pt x="0" y="39892"/>
                      <a:pt x="0" y="25699"/>
                    </a:cubicBezTo>
                    <a:cubicBezTo>
                      <a:pt x="0" y="11506"/>
                      <a:pt x="11506" y="0"/>
                      <a:pt x="25699" y="0"/>
                    </a:cubicBezTo>
                    <a:cubicBezTo>
                      <a:pt x="39892" y="0"/>
                      <a:pt x="51398" y="11506"/>
                      <a:pt x="51398" y="2569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3" name="Google Shape;2643;p65"/>
              <p:cNvSpPr/>
              <p:nvPr/>
            </p:nvSpPr>
            <p:spPr>
              <a:xfrm>
                <a:off x="4113165" y="1278346"/>
                <a:ext cx="159588" cy="159588"/>
              </a:xfrm>
              <a:custGeom>
                <a:rect b="b" l="l" r="r" t="t"/>
                <a:pathLst>
                  <a:path extrusionOk="0" h="51397" w="51397">
                    <a:moveTo>
                      <a:pt x="0" y="25699"/>
                    </a:moveTo>
                    <a:cubicBezTo>
                      <a:pt x="0" y="11505"/>
                      <a:pt x="11506" y="0"/>
                      <a:pt x="25699" y="0"/>
                    </a:cubicBezTo>
                    <a:cubicBezTo>
                      <a:pt x="39893" y="0"/>
                      <a:pt x="51398" y="11505"/>
                      <a:pt x="51398" y="25699"/>
                    </a:cubicBezTo>
                    <a:cubicBezTo>
                      <a:pt x="51398" y="39892"/>
                      <a:pt x="39893" y="51398"/>
                      <a:pt x="25699" y="51398"/>
                    </a:cubicBezTo>
                    <a:cubicBezTo>
                      <a:pt x="11506" y="51398"/>
                      <a:pt x="0" y="39892"/>
                      <a:pt x="0" y="2569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4" name="Google Shape;2644;p65"/>
              <p:cNvSpPr/>
              <p:nvPr/>
            </p:nvSpPr>
            <p:spPr>
              <a:xfrm>
                <a:off x="3859468" y="1694294"/>
                <a:ext cx="222166" cy="222166"/>
              </a:xfrm>
              <a:custGeom>
                <a:rect b="b" l="l" r="r" t="t"/>
                <a:pathLst>
                  <a:path extrusionOk="0" h="71551" w="71551">
                    <a:moveTo>
                      <a:pt x="0" y="35776"/>
                    </a:moveTo>
                    <a:cubicBezTo>
                      <a:pt x="0" y="16011"/>
                      <a:pt x="16025" y="0"/>
                      <a:pt x="35776" y="0"/>
                    </a:cubicBezTo>
                    <a:cubicBezTo>
                      <a:pt x="55527" y="0"/>
                      <a:pt x="71552" y="16011"/>
                      <a:pt x="71552" y="35776"/>
                    </a:cubicBezTo>
                    <a:cubicBezTo>
                      <a:pt x="71552" y="55540"/>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5" name="Google Shape;2645;p65"/>
              <p:cNvSpPr/>
              <p:nvPr/>
            </p:nvSpPr>
            <p:spPr>
              <a:xfrm>
                <a:off x="3881765" y="1690305"/>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6" name="Google Shape;2646;p65"/>
              <p:cNvSpPr/>
              <p:nvPr/>
            </p:nvSpPr>
            <p:spPr>
              <a:xfrm>
                <a:off x="4208523" y="1789615"/>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7" name="Google Shape;2647;p65"/>
              <p:cNvSpPr/>
              <p:nvPr/>
            </p:nvSpPr>
            <p:spPr>
              <a:xfrm>
                <a:off x="3859468" y="2073592"/>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8" name="Google Shape;2648;p65"/>
              <p:cNvSpPr/>
              <p:nvPr/>
            </p:nvSpPr>
            <p:spPr>
              <a:xfrm>
                <a:off x="3881765" y="2069602"/>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9" name="Google Shape;2649;p65"/>
              <p:cNvSpPr/>
              <p:nvPr/>
            </p:nvSpPr>
            <p:spPr>
              <a:xfrm>
                <a:off x="4208523" y="2168912"/>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0" name="Google Shape;2650;p65"/>
              <p:cNvSpPr/>
              <p:nvPr/>
            </p:nvSpPr>
            <p:spPr>
              <a:xfrm>
                <a:off x="3859468" y="24529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1" name="Google Shape;2651;p65"/>
              <p:cNvSpPr/>
              <p:nvPr/>
            </p:nvSpPr>
            <p:spPr>
              <a:xfrm>
                <a:off x="3881765" y="2448940"/>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2" name="Google Shape;2652;p65"/>
              <p:cNvSpPr/>
              <p:nvPr/>
            </p:nvSpPr>
            <p:spPr>
              <a:xfrm>
                <a:off x="4208523" y="2548210"/>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3" name="Google Shape;2653;p65"/>
              <p:cNvSpPr/>
              <p:nvPr/>
            </p:nvSpPr>
            <p:spPr>
              <a:xfrm>
                <a:off x="3859468" y="28322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40"/>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4" name="Google Shape;2654;p65"/>
              <p:cNvSpPr/>
              <p:nvPr/>
            </p:nvSpPr>
            <p:spPr>
              <a:xfrm>
                <a:off x="3881765" y="2828278"/>
                <a:ext cx="253899" cy="170837"/>
              </a:xfrm>
              <a:custGeom>
                <a:rect b="b" l="l" r="r" t="t"/>
                <a:pathLst>
                  <a:path extrusionOk="0" h="55020" w="81771">
                    <a:moveTo>
                      <a:pt x="28413" y="55021"/>
                    </a:moveTo>
                    <a:cubicBezTo>
                      <a:pt x="26751" y="55021"/>
                      <a:pt x="25076" y="54371"/>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5" name="Google Shape;2655;p65"/>
              <p:cNvSpPr/>
              <p:nvPr/>
            </p:nvSpPr>
            <p:spPr>
              <a:xfrm>
                <a:off x="4208523" y="2927548"/>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56" name="Google Shape;2656;p65"/>
            <p:cNvGrpSpPr/>
            <p:nvPr/>
          </p:nvGrpSpPr>
          <p:grpSpPr>
            <a:xfrm>
              <a:off x="5543165" y="1678378"/>
              <a:ext cx="2130247" cy="1332633"/>
              <a:chOff x="3508423" y="2039439"/>
              <a:chExt cx="4844774" cy="3030779"/>
            </a:xfrm>
          </p:grpSpPr>
          <p:sp>
            <p:nvSpPr>
              <p:cNvPr id="2657" name="Google Shape;2657;p65"/>
              <p:cNvSpPr/>
              <p:nvPr/>
            </p:nvSpPr>
            <p:spPr>
              <a:xfrm>
                <a:off x="3513628" y="2039439"/>
                <a:ext cx="4837635" cy="3029519"/>
              </a:xfrm>
              <a:custGeom>
                <a:rect b="b" l="l" r="r" t="t"/>
                <a:pathLst>
                  <a:path extrusionOk="0" h="1330195" w="2124099">
                    <a:moveTo>
                      <a:pt x="2116897" y="0"/>
                    </a:moveTo>
                    <a:cubicBezTo>
                      <a:pt x="2120875" y="0"/>
                      <a:pt x="2124099" y="3224"/>
                      <a:pt x="2124099" y="7202"/>
                    </a:cubicBezTo>
                    <a:lnTo>
                      <a:pt x="2124099" y="1322994"/>
                    </a:lnTo>
                    <a:cubicBezTo>
                      <a:pt x="2124099" y="1326971"/>
                      <a:pt x="2120875" y="1330196"/>
                      <a:pt x="2116897" y="1330196"/>
                    </a:cubicBezTo>
                    <a:lnTo>
                      <a:pt x="7202" y="1330196"/>
                    </a:lnTo>
                    <a:cubicBezTo>
                      <a:pt x="3225" y="1330196"/>
                      <a:pt x="0" y="1326971"/>
                      <a:pt x="0" y="1322994"/>
                    </a:cubicBezTo>
                    <a:lnTo>
                      <a:pt x="0" y="7202"/>
                    </a:lnTo>
                    <a:cubicBezTo>
                      <a:pt x="0" y="3224"/>
                      <a:pt x="3225" y="0"/>
                      <a:pt x="7202" y="0"/>
                    </a:cubicBez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8" name="Google Shape;2658;p65"/>
              <p:cNvSpPr/>
              <p:nvPr/>
            </p:nvSpPr>
            <p:spPr>
              <a:xfrm>
                <a:off x="3513628" y="4485341"/>
                <a:ext cx="4837635" cy="584823"/>
              </a:xfrm>
              <a:custGeom>
                <a:rect b="b" l="l" r="r" t="t"/>
                <a:pathLst>
                  <a:path extrusionOk="0" h="256783" w="2124099">
                    <a:moveTo>
                      <a:pt x="0" y="0"/>
                    </a:moveTo>
                    <a:lnTo>
                      <a:pt x="2124099" y="0"/>
                    </a:lnTo>
                    <a:lnTo>
                      <a:pt x="2124099" y="249581"/>
                    </a:lnTo>
                    <a:cubicBezTo>
                      <a:pt x="2124099" y="253552"/>
                      <a:pt x="2120868" y="256783"/>
                      <a:pt x="2116897" y="256783"/>
                    </a:cubicBezTo>
                    <a:lnTo>
                      <a:pt x="7202" y="256783"/>
                    </a:lnTo>
                    <a:cubicBezTo>
                      <a:pt x="3231" y="256783"/>
                      <a:pt x="0" y="253552"/>
                      <a:pt x="0" y="249581"/>
                    </a:cubicBezTo>
                    <a:lnTo>
                      <a:pt x="0" y="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9" name="Google Shape;2659;p65"/>
              <p:cNvSpPr/>
              <p:nvPr/>
            </p:nvSpPr>
            <p:spPr>
              <a:xfrm>
                <a:off x="7927349" y="2039439"/>
                <a:ext cx="425849" cy="3029519"/>
              </a:xfrm>
              <a:custGeom>
                <a:rect b="b" l="l" r="r" t="t"/>
                <a:pathLst>
                  <a:path extrusionOk="0" h="1330195" w="186981">
                    <a:moveTo>
                      <a:pt x="0" y="0"/>
                    </a:moveTo>
                    <a:lnTo>
                      <a:pt x="179780" y="0"/>
                    </a:lnTo>
                    <a:cubicBezTo>
                      <a:pt x="183761" y="0"/>
                      <a:pt x="186982" y="3231"/>
                      <a:pt x="186982" y="7202"/>
                    </a:cubicBezTo>
                    <a:lnTo>
                      <a:pt x="186982" y="1322994"/>
                    </a:lnTo>
                    <a:cubicBezTo>
                      <a:pt x="186982" y="1326965"/>
                      <a:pt x="183751" y="1330196"/>
                      <a:pt x="179780" y="1330196"/>
                    </a:cubicBezTo>
                    <a:lnTo>
                      <a:pt x="0" y="1330196"/>
                    </a:lnTo>
                    <a:lnTo>
                      <a:pt x="0" y="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0" name="Google Shape;2660;p65"/>
              <p:cNvSpPr/>
              <p:nvPr/>
            </p:nvSpPr>
            <p:spPr>
              <a:xfrm>
                <a:off x="3513628" y="2039439"/>
                <a:ext cx="4837635" cy="277730"/>
              </a:xfrm>
              <a:custGeom>
                <a:rect b="b" l="l" r="r" t="t"/>
                <a:pathLst>
                  <a:path extrusionOk="0" h="121945" w="2124099">
                    <a:moveTo>
                      <a:pt x="7202" y="0"/>
                    </a:moveTo>
                    <a:lnTo>
                      <a:pt x="2116897" y="0"/>
                    </a:lnTo>
                    <a:cubicBezTo>
                      <a:pt x="2120879" y="0"/>
                      <a:pt x="2124099" y="3231"/>
                      <a:pt x="2124099" y="7202"/>
                    </a:cubicBezTo>
                    <a:lnTo>
                      <a:pt x="2124099" y="121946"/>
                    </a:lnTo>
                    <a:lnTo>
                      <a:pt x="0" y="121946"/>
                    </a:lnTo>
                    <a:lnTo>
                      <a:pt x="0" y="7202"/>
                    </a:lnTo>
                    <a:cubicBezTo>
                      <a:pt x="0" y="3231"/>
                      <a:pt x="3231" y="0"/>
                      <a:pt x="720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1" name="Google Shape;2661;p65"/>
              <p:cNvSpPr/>
              <p:nvPr/>
            </p:nvSpPr>
            <p:spPr>
              <a:xfrm>
                <a:off x="3739971" y="4787747"/>
                <a:ext cx="887157" cy="96878"/>
              </a:xfrm>
              <a:custGeom>
                <a:rect b="b" l="l" r="r" t="t"/>
                <a:pathLst>
                  <a:path extrusionOk="0" h="42537" w="389531">
                    <a:moveTo>
                      <a:pt x="0" y="0"/>
                    </a:moveTo>
                    <a:lnTo>
                      <a:pt x="389532" y="0"/>
                    </a:lnTo>
                    <a:lnTo>
                      <a:pt x="389532" y="42538"/>
                    </a:lnTo>
                    <a:lnTo>
                      <a:pt x="0" y="4253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2" name="Google Shape;2662;p65"/>
              <p:cNvSpPr/>
              <p:nvPr/>
            </p:nvSpPr>
            <p:spPr>
              <a:xfrm>
                <a:off x="4943423" y="4787747"/>
                <a:ext cx="443566" cy="96878"/>
              </a:xfrm>
              <a:custGeom>
                <a:rect b="b" l="l" r="r" t="t"/>
                <a:pathLst>
                  <a:path extrusionOk="0" h="42537" w="194760">
                    <a:moveTo>
                      <a:pt x="0" y="0"/>
                    </a:moveTo>
                    <a:lnTo>
                      <a:pt x="194761" y="0"/>
                    </a:lnTo>
                    <a:lnTo>
                      <a:pt x="194761" y="42538"/>
                    </a:lnTo>
                    <a:lnTo>
                      <a:pt x="0" y="4253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3" name="Google Shape;2663;p65"/>
              <p:cNvSpPr/>
              <p:nvPr/>
            </p:nvSpPr>
            <p:spPr>
              <a:xfrm>
                <a:off x="6486649" y="4787747"/>
                <a:ext cx="887157" cy="96878"/>
              </a:xfrm>
              <a:custGeom>
                <a:rect b="b" l="l" r="r" t="t"/>
                <a:pathLst>
                  <a:path extrusionOk="0" h="42537" w="389531">
                    <a:moveTo>
                      <a:pt x="0" y="0"/>
                    </a:moveTo>
                    <a:lnTo>
                      <a:pt x="389532" y="0"/>
                    </a:lnTo>
                    <a:lnTo>
                      <a:pt x="389532" y="42538"/>
                    </a:lnTo>
                    <a:lnTo>
                      <a:pt x="0" y="4253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4" name="Google Shape;2664;p65"/>
              <p:cNvSpPr/>
              <p:nvPr/>
            </p:nvSpPr>
            <p:spPr>
              <a:xfrm>
                <a:off x="3513628" y="4638663"/>
                <a:ext cx="4837635" cy="19375"/>
              </a:xfrm>
              <a:custGeom>
                <a:rect b="b" l="l" r="r" t="t"/>
                <a:pathLst>
                  <a:path extrusionOk="0" h="8507" w="2124099">
                    <a:moveTo>
                      <a:pt x="0" y="0"/>
                    </a:moveTo>
                    <a:lnTo>
                      <a:pt x="2124099" y="0"/>
                    </a:lnTo>
                    <a:lnTo>
                      <a:pt x="2124099" y="8508"/>
                    </a:lnTo>
                    <a:lnTo>
                      <a:pt x="0" y="850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5" name="Google Shape;2665;p65"/>
              <p:cNvSpPr/>
              <p:nvPr/>
            </p:nvSpPr>
            <p:spPr>
              <a:xfrm>
                <a:off x="5923827" y="4648356"/>
                <a:ext cx="19375" cy="421861"/>
              </a:xfrm>
              <a:custGeom>
                <a:rect b="b" l="l" r="r" t="t"/>
                <a:pathLst>
                  <a:path extrusionOk="0" h="185230" w="8507">
                    <a:moveTo>
                      <a:pt x="0" y="0"/>
                    </a:moveTo>
                    <a:lnTo>
                      <a:pt x="8508" y="0"/>
                    </a:lnTo>
                    <a:lnTo>
                      <a:pt x="8508" y="185230"/>
                    </a:lnTo>
                    <a:lnTo>
                      <a:pt x="0" y="18523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6" name="Google Shape;2666;p65"/>
              <p:cNvSpPr/>
              <p:nvPr/>
            </p:nvSpPr>
            <p:spPr>
              <a:xfrm>
                <a:off x="3694782" y="2112764"/>
                <a:ext cx="131123" cy="131123"/>
              </a:xfrm>
              <a:custGeom>
                <a:rect b="b" l="l" r="r" t="t"/>
                <a:pathLst>
                  <a:path extrusionOk="0" h="57573" w="57573">
                    <a:moveTo>
                      <a:pt x="57573" y="28787"/>
                    </a:moveTo>
                    <a:cubicBezTo>
                      <a:pt x="57573" y="12892"/>
                      <a:pt x="44681" y="0"/>
                      <a:pt x="28787" y="0"/>
                    </a:cubicBezTo>
                    <a:cubicBezTo>
                      <a:pt x="12892" y="0"/>
                      <a:pt x="0" y="12892"/>
                      <a:pt x="0" y="28787"/>
                    </a:cubicBezTo>
                    <a:cubicBezTo>
                      <a:pt x="0" y="44681"/>
                      <a:pt x="12892" y="57573"/>
                      <a:pt x="28787" y="57573"/>
                    </a:cubicBezTo>
                    <a:cubicBezTo>
                      <a:pt x="44681" y="57573"/>
                      <a:pt x="57573" y="44681"/>
                      <a:pt x="57573" y="287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7" name="Google Shape;2667;p65"/>
              <p:cNvSpPr/>
              <p:nvPr/>
            </p:nvSpPr>
            <p:spPr>
              <a:xfrm>
                <a:off x="3946930" y="2112764"/>
                <a:ext cx="131123" cy="131123"/>
              </a:xfrm>
              <a:custGeom>
                <a:rect b="b" l="l" r="r" t="t"/>
                <a:pathLst>
                  <a:path extrusionOk="0" h="57573" w="57573">
                    <a:moveTo>
                      <a:pt x="57573" y="28787"/>
                    </a:moveTo>
                    <a:cubicBezTo>
                      <a:pt x="57573" y="12892"/>
                      <a:pt x="44681" y="0"/>
                      <a:pt x="28787" y="0"/>
                    </a:cubicBezTo>
                    <a:cubicBezTo>
                      <a:pt x="12892" y="0"/>
                      <a:pt x="0" y="12892"/>
                      <a:pt x="0" y="28787"/>
                    </a:cubicBezTo>
                    <a:cubicBezTo>
                      <a:pt x="0" y="44681"/>
                      <a:pt x="12892" y="57573"/>
                      <a:pt x="28787" y="57573"/>
                    </a:cubicBezTo>
                    <a:cubicBezTo>
                      <a:pt x="44681" y="57573"/>
                      <a:pt x="57573" y="44681"/>
                      <a:pt x="57573" y="287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8" name="Google Shape;2668;p65"/>
              <p:cNvSpPr/>
              <p:nvPr/>
            </p:nvSpPr>
            <p:spPr>
              <a:xfrm>
                <a:off x="4199076" y="2112764"/>
                <a:ext cx="131123" cy="131123"/>
              </a:xfrm>
              <a:custGeom>
                <a:rect b="b" l="l" r="r" t="t"/>
                <a:pathLst>
                  <a:path extrusionOk="0" h="57573" w="57573">
                    <a:moveTo>
                      <a:pt x="57573" y="28787"/>
                    </a:moveTo>
                    <a:cubicBezTo>
                      <a:pt x="57573" y="12892"/>
                      <a:pt x="44681" y="0"/>
                      <a:pt x="28787" y="0"/>
                    </a:cubicBezTo>
                    <a:cubicBezTo>
                      <a:pt x="12892" y="0"/>
                      <a:pt x="0" y="12892"/>
                      <a:pt x="0" y="28787"/>
                    </a:cubicBezTo>
                    <a:cubicBezTo>
                      <a:pt x="0" y="44681"/>
                      <a:pt x="12892" y="57573"/>
                      <a:pt x="28787" y="57573"/>
                    </a:cubicBezTo>
                    <a:cubicBezTo>
                      <a:pt x="44681" y="57573"/>
                      <a:pt x="57573" y="44681"/>
                      <a:pt x="57573" y="287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9" name="Google Shape;2669;p65"/>
              <p:cNvSpPr/>
              <p:nvPr/>
            </p:nvSpPr>
            <p:spPr>
              <a:xfrm>
                <a:off x="8018992" y="2494995"/>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0" name="Google Shape;2670;p65"/>
              <p:cNvSpPr/>
              <p:nvPr/>
            </p:nvSpPr>
            <p:spPr>
              <a:xfrm>
                <a:off x="8018992" y="2692096"/>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1" name="Google Shape;2671;p65"/>
              <p:cNvSpPr/>
              <p:nvPr/>
            </p:nvSpPr>
            <p:spPr>
              <a:xfrm>
                <a:off x="8018992" y="2889197"/>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2" name="Google Shape;2672;p65"/>
              <p:cNvSpPr/>
              <p:nvPr/>
            </p:nvSpPr>
            <p:spPr>
              <a:xfrm>
                <a:off x="8018992" y="3086296"/>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3" name="Google Shape;2673;p65"/>
              <p:cNvSpPr/>
              <p:nvPr/>
            </p:nvSpPr>
            <p:spPr>
              <a:xfrm>
                <a:off x="8018992" y="3283375"/>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4" name="Google Shape;2674;p65"/>
              <p:cNvSpPr/>
              <p:nvPr/>
            </p:nvSpPr>
            <p:spPr>
              <a:xfrm>
                <a:off x="8018992" y="3480476"/>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5" name="Google Shape;2675;p65"/>
              <p:cNvSpPr/>
              <p:nvPr/>
            </p:nvSpPr>
            <p:spPr>
              <a:xfrm>
                <a:off x="8018992" y="3677575"/>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6" name="Google Shape;2676;p65"/>
              <p:cNvSpPr/>
              <p:nvPr/>
            </p:nvSpPr>
            <p:spPr>
              <a:xfrm>
                <a:off x="8018992" y="3874653"/>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7" name="Google Shape;2677;p65"/>
              <p:cNvSpPr/>
              <p:nvPr/>
            </p:nvSpPr>
            <p:spPr>
              <a:xfrm>
                <a:off x="8018992" y="4071754"/>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8" name="Google Shape;2678;p65"/>
              <p:cNvSpPr/>
              <p:nvPr/>
            </p:nvSpPr>
            <p:spPr>
              <a:xfrm>
                <a:off x="8018992" y="4268856"/>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9" name="Google Shape;2679;p65"/>
              <p:cNvSpPr/>
              <p:nvPr/>
            </p:nvSpPr>
            <p:spPr>
              <a:xfrm rot="-2700000">
                <a:off x="8120938" y="2074127"/>
                <a:ext cx="38801" cy="211151"/>
              </a:xfrm>
              <a:custGeom>
                <a:rect b="b" l="l" r="r" t="t"/>
                <a:pathLst>
                  <a:path extrusionOk="0" h="92593" w="17015">
                    <a:moveTo>
                      <a:pt x="0" y="0"/>
                    </a:moveTo>
                    <a:lnTo>
                      <a:pt x="17015" y="0"/>
                    </a:lnTo>
                    <a:lnTo>
                      <a:pt x="17015" y="92593"/>
                    </a:lnTo>
                    <a:lnTo>
                      <a:pt x="0" y="9259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0" name="Google Shape;2680;p65"/>
              <p:cNvSpPr/>
              <p:nvPr/>
            </p:nvSpPr>
            <p:spPr>
              <a:xfrm rot="-2700000">
                <a:off x="8034763" y="2160223"/>
                <a:ext cx="211151" cy="38801"/>
              </a:xfrm>
              <a:custGeom>
                <a:rect b="b" l="l" r="r" t="t"/>
                <a:pathLst>
                  <a:path extrusionOk="0" h="17015" w="92593">
                    <a:moveTo>
                      <a:pt x="0" y="0"/>
                    </a:moveTo>
                    <a:lnTo>
                      <a:pt x="92593" y="0"/>
                    </a:lnTo>
                    <a:lnTo>
                      <a:pt x="92593"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1" name="Google Shape;2681;p65"/>
              <p:cNvSpPr/>
              <p:nvPr/>
            </p:nvSpPr>
            <p:spPr>
              <a:xfrm>
                <a:off x="3513628" y="2507117"/>
                <a:ext cx="4411784" cy="14544"/>
              </a:xfrm>
              <a:custGeom>
                <a:rect b="b" l="l" r="r" t="t"/>
                <a:pathLst>
                  <a:path extrusionOk="0" h="6386" w="1937117">
                    <a:moveTo>
                      <a:pt x="0" y="0"/>
                    </a:moveTo>
                    <a:lnTo>
                      <a:pt x="1937117" y="0"/>
                    </a:lnTo>
                    <a:lnTo>
                      <a:pt x="1937117" y="6386"/>
                    </a:lnTo>
                    <a:lnTo>
                      <a:pt x="0" y="638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2" name="Google Shape;2682;p65"/>
              <p:cNvSpPr/>
              <p:nvPr/>
            </p:nvSpPr>
            <p:spPr>
              <a:xfrm>
                <a:off x="3513628" y="2704218"/>
                <a:ext cx="4411784" cy="14544"/>
              </a:xfrm>
              <a:custGeom>
                <a:rect b="b" l="l" r="r" t="t"/>
                <a:pathLst>
                  <a:path extrusionOk="0" h="6386" w="1937117">
                    <a:moveTo>
                      <a:pt x="0" y="0"/>
                    </a:moveTo>
                    <a:lnTo>
                      <a:pt x="1937117" y="0"/>
                    </a:lnTo>
                    <a:lnTo>
                      <a:pt x="1937117" y="6386"/>
                    </a:lnTo>
                    <a:lnTo>
                      <a:pt x="0" y="63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3" name="Google Shape;2683;p65"/>
              <p:cNvSpPr/>
              <p:nvPr/>
            </p:nvSpPr>
            <p:spPr>
              <a:xfrm>
                <a:off x="3513628" y="2901317"/>
                <a:ext cx="4411784" cy="14544"/>
              </a:xfrm>
              <a:custGeom>
                <a:rect b="b" l="l" r="r" t="t"/>
                <a:pathLst>
                  <a:path extrusionOk="0" h="6386" w="1937117">
                    <a:moveTo>
                      <a:pt x="0" y="0"/>
                    </a:moveTo>
                    <a:lnTo>
                      <a:pt x="1937117" y="0"/>
                    </a:lnTo>
                    <a:lnTo>
                      <a:pt x="1937117" y="6386"/>
                    </a:lnTo>
                    <a:lnTo>
                      <a:pt x="0" y="63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4" name="Google Shape;2684;p65"/>
              <p:cNvSpPr/>
              <p:nvPr/>
            </p:nvSpPr>
            <p:spPr>
              <a:xfrm>
                <a:off x="3513628" y="3098396"/>
                <a:ext cx="4411784" cy="14544"/>
              </a:xfrm>
              <a:custGeom>
                <a:rect b="b" l="l" r="r" t="t"/>
                <a:pathLst>
                  <a:path extrusionOk="0" h="6386" w="1937117">
                    <a:moveTo>
                      <a:pt x="0" y="0"/>
                    </a:moveTo>
                    <a:lnTo>
                      <a:pt x="1937117" y="0"/>
                    </a:lnTo>
                    <a:lnTo>
                      <a:pt x="1937117" y="6386"/>
                    </a:lnTo>
                    <a:lnTo>
                      <a:pt x="0" y="63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5" name="Google Shape;2685;p65"/>
              <p:cNvSpPr/>
              <p:nvPr/>
            </p:nvSpPr>
            <p:spPr>
              <a:xfrm>
                <a:off x="3513628" y="3295497"/>
                <a:ext cx="4411784" cy="14544"/>
              </a:xfrm>
              <a:custGeom>
                <a:rect b="b" l="l" r="r" t="t"/>
                <a:pathLst>
                  <a:path extrusionOk="0" h="6386" w="1937117">
                    <a:moveTo>
                      <a:pt x="0" y="0"/>
                    </a:moveTo>
                    <a:lnTo>
                      <a:pt x="1937117" y="0"/>
                    </a:lnTo>
                    <a:lnTo>
                      <a:pt x="1937117" y="6386"/>
                    </a:lnTo>
                    <a:lnTo>
                      <a:pt x="0" y="63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6" name="Google Shape;2686;p65"/>
              <p:cNvSpPr/>
              <p:nvPr/>
            </p:nvSpPr>
            <p:spPr>
              <a:xfrm>
                <a:off x="3513628" y="3492596"/>
                <a:ext cx="4411784" cy="14544"/>
              </a:xfrm>
              <a:custGeom>
                <a:rect b="b" l="l" r="r" t="t"/>
                <a:pathLst>
                  <a:path extrusionOk="0" h="6386" w="1937117">
                    <a:moveTo>
                      <a:pt x="0" y="0"/>
                    </a:moveTo>
                    <a:lnTo>
                      <a:pt x="1937117" y="0"/>
                    </a:lnTo>
                    <a:lnTo>
                      <a:pt x="1937117" y="6386"/>
                    </a:lnTo>
                    <a:lnTo>
                      <a:pt x="0" y="63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7" name="Google Shape;2687;p65"/>
              <p:cNvSpPr/>
              <p:nvPr/>
            </p:nvSpPr>
            <p:spPr>
              <a:xfrm>
                <a:off x="3513628" y="3689674"/>
                <a:ext cx="4411784" cy="14544"/>
              </a:xfrm>
              <a:custGeom>
                <a:rect b="b" l="l" r="r" t="t"/>
                <a:pathLst>
                  <a:path extrusionOk="0" h="6386" w="1937117">
                    <a:moveTo>
                      <a:pt x="0" y="0"/>
                    </a:moveTo>
                    <a:lnTo>
                      <a:pt x="1937117" y="0"/>
                    </a:lnTo>
                    <a:lnTo>
                      <a:pt x="1937117" y="6386"/>
                    </a:lnTo>
                    <a:lnTo>
                      <a:pt x="0" y="63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8" name="Google Shape;2688;p65"/>
              <p:cNvSpPr/>
              <p:nvPr/>
            </p:nvSpPr>
            <p:spPr>
              <a:xfrm>
                <a:off x="3513628" y="3886775"/>
                <a:ext cx="4411784" cy="14544"/>
              </a:xfrm>
              <a:custGeom>
                <a:rect b="b" l="l" r="r" t="t"/>
                <a:pathLst>
                  <a:path extrusionOk="0" h="6386" w="1937117">
                    <a:moveTo>
                      <a:pt x="0" y="0"/>
                    </a:moveTo>
                    <a:lnTo>
                      <a:pt x="1937117" y="0"/>
                    </a:lnTo>
                    <a:lnTo>
                      <a:pt x="1937117" y="6386"/>
                    </a:lnTo>
                    <a:lnTo>
                      <a:pt x="0" y="63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9" name="Google Shape;2689;p65"/>
              <p:cNvSpPr/>
              <p:nvPr/>
            </p:nvSpPr>
            <p:spPr>
              <a:xfrm>
                <a:off x="3513628" y="4083874"/>
                <a:ext cx="4411784" cy="14544"/>
              </a:xfrm>
              <a:custGeom>
                <a:rect b="b" l="l" r="r" t="t"/>
                <a:pathLst>
                  <a:path extrusionOk="0" h="6386" w="1937117">
                    <a:moveTo>
                      <a:pt x="0" y="0"/>
                    </a:moveTo>
                    <a:lnTo>
                      <a:pt x="1937117" y="0"/>
                    </a:lnTo>
                    <a:lnTo>
                      <a:pt x="1937117" y="6386"/>
                    </a:lnTo>
                    <a:lnTo>
                      <a:pt x="0" y="63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0" name="Google Shape;2690;p65"/>
              <p:cNvSpPr/>
              <p:nvPr/>
            </p:nvSpPr>
            <p:spPr>
              <a:xfrm>
                <a:off x="3513628" y="4280975"/>
                <a:ext cx="4411784" cy="14544"/>
              </a:xfrm>
              <a:custGeom>
                <a:rect b="b" l="l" r="r" t="t"/>
                <a:pathLst>
                  <a:path extrusionOk="0" h="6386" w="1937117">
                    <a:moveTo>
                      <a:pt x="0" y="0"/>
                    </a:moveTo>
                    <a:lnTo>
                      <a:pt x="1937117" y="0"/>
                    </a:lnTo>
                    <a:lnTo>
                      <a:pt x="1937117" y="6386"/>
                    </a:lnTo>
                    <a:lnTo>
                      <a:pt x="0" y="63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1" name="Google Shape;2691;p65"/>
              <p:cNvSpPr/>
              <p:nvPr/>
            </p:nvSpPr>
            <p:spPr>
              <a:xfrm>
                <a:off x="3508423" y="2496408"/>
                <a:ext cx="4424073" cy="1993027"/>
              </a:xfrm>
              <a:custGeom>
                <a:rect b="b" l="l" r="r" t="t"/>
                <a:pathLst>
                  <a:path extrusionOk="0" h="875094" w="1942513">
                    <a:moveTo>
                      <a:pt x="4569" y="875095"/>
                    </a:moveTo>
                    <a:lnTo>
                      <a:pt x="0" y="870645"/>
                    </a:lnTo>
                    <a:lnTo>
                      <a:pt x="197372" y="668019"/>
                    </a:lnTo>
                    <a:lnTo>
                      <a:pt x="260275" y="795948"/>
                    </a:lnTo>
                    <a:lnTo>
                      <a:pt x="448454" y="534509"/>
                    </a:lnTo>
                    <a:lnTo>
                      <a:pt x="484965" y="612502"/>
                    </a:lnTo>
                    <a:lnTo>
                      <a:pt x="617463" y="411236"/>
                    </a:lnTo>
                    <a:lnTo>
                      <a:pt x="643987" y="528928"/>
                    </a:lnTo>
                    <a:lnTo>
                      <a:pt x="849583" y="182391"/>
                    </a:lnTo>
                    <a:lnTo>
                      <a:pt x="922441" y="361224"/>
                    </a:lnTo>
                    <a:lnTo>
                      <a:pt x="1035597" y="109957"/>
                    </a:lnTo>
                    <a:lnTo>
                      <a:pt x="1240322" y="597641"/>
                    </a:lnTo>
                    <a:lnTo>
                      <a:pt x="1401575" y="233578"/>
                    </a:lnTo>
                    <a:lnTo>
                      <a:pt x="1438271" y="308645"/>
                    </a:lnTo>
                    <a:lnTo>
                      <a:pt x="1582214" y="0"/>
                    </a:lnTo>
                    <a:lnTo>
                      <a:pt x="1666191" y="200755"/>
                    </a:lnTo>
                    <a:lnTo>
                      <a:pt x="1724885" y="39785"/>
                    </a:lnTo>
                    <a:lnTo>
                      <a:pt x="1781761" y="220457"/>
                    </a:lnTo>
                    <a:lnTo>
                      <a:pt x="1812963" y="149851"/>
                    </a:lnTo>
                    <a:lnTo>
                      <a:pt x="1873517" y="293881"/>
                    </a:lnTo>
                    <a:lnTo>
                      <a:pt x="1936291" y="7213"/>
                    </a:lnTo>
                    <a:lnTo>
                      <a:pt x="1942513" y="8573"/>
                    </a:lnTo>
                    <a:lnTo>
                      <a:pt x="1875443" y="314922"/>
                    </a:lnTo>
                    <a:lnTo>
                      <a:pt x="1812811" y="165974"/>
                    </a:lnTo>
                    <a:lnTo>
                      <a:pt x="1780761" y="238517"/>
                    </a:lnTo>
                    <a:lnTo>
                      <a:pt x="1724439" y="59629"/>
                    </a:lnTo>
                    <a:lnTo>
                      <a:pt x="1666605" y="218260"/>
                    </a:lnTo>
                    <a:lnTo>
                      <a:pt x="1581899" y="15786"/>
                    </a:lnTo>
                    <a:lnTo>
                      <a:pt x="1438401" y="323451"/>
                    </a:lnTo>
                    <a:lnTo>
                      <a:pt x="1401858" y="248700"/>
                    </a:lnTo>
                    <a:lnTo>
                      <a:pt x="1240170" y="613753"/>
                    </a:lnTo>
                    <a:lnTo>
                      <a:pt x="1035390" y="125949"/>
                    </a:lnTo>
                    <a:lnTo>
                      <a:pt x="922148" y="377412"/>
                    </a:lnTo>
                    <a:lnTo>
                      <a:pt x="848517" y="196686"/>
                    </a:lnTo>
                    <a:lnTo>
                      <a:pt x="641289" y="545975"/>
                    </a:lnTo>
                    <a:lnTo>
                      <a:pt x="614537" y="427283"/>
                    </a:lnTo>
                    <a:lnTo>
                      <a:pt x="484018" y="625536"/>
                    </a:lnTo>
                    <a:lnTo>
                      <a:pt x="447279" y="547053"/>
                    </a:lnTo>
                    <a:lnTo>
                      <a:pt x="259253" y="808307"/>
                    </a:lnTo>
                    <a:lnTo>
                      <a:pt x="195631" y="678953"/>
                    </a:lnTo>
                    <a:lnTo>
                      <a:pt x="4569" y="87509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2" name="Google Shape;2692;p65"/>
              <p:cNvSpPr/>
              <p:nvPr/>
            </p:nvSpPr>
            <p:spPr>
              <a:xfrm>
                <a:off x="5828914" y="2726305"/>
                <a:ext cx="77701" cy="77701"/>
              </a:xfrm>
              <a:custGeom>
                <a:rect b="b" l="l" r="r" t="t"/>
                <a:pathLst>
                  <a:path extrusionOk="0" h="34117" w="34117">
                    <a:moveTo>
                      <a:pt x="34117" y="17059"/>
                    </a:moveTo>
                    <a:cubicBezTo>
                      <a:pt x="34117" y="26480"/>
                      <a:pt x="26480" y="34117"/>
                      <a:pt x="17059" y="34117"/>
                    </a:cubicBezTo>
                    <a:cubicBezTo>
                      <a:pt x="7637" y="34117"/>
                      <a:pt x="0" y="26480"/>
                      <a:pt x="0" y="17059"/>
                    </a:cubicBezTo>
                    <a:cubicBezTo>
                      <a:pt x="0" y="7637"/>
                      <a:pt x="7637" y="0"/>
                      <a:pt x="17059" y="0"/>
                    </a:cubicBezTo>
                    <a:cubicBezTo>
                      <a:pt x="26480" y="0"/>
                      <a:pt x="34117" y="7637"/>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3" name="Google Shape;2693;p65"/>
              <p:cNvSpPr/>
              <p:nvPr/>
            </p:nvSpPr>
            <p:spPr>
              <a:xfrm>
                <a:off x="6658778" y="3004244"/>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4" name="Google Shape;2694;p65"/>
              <p:cNvSpPr/>
              <p:nvPr/>
            </p:nvSpPr>
            <p:spPr>
              <a:xfrm>
                <a:off x="7069225" y="2475534"/>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5" name="Google Shape;2695;p65"/>
              <p:cNvSpPr/>
              <p:nvPr/>
            </p:nvSpPr>
            <p:spPr>
              <a:xfrm>
                <a:off x="7393332" y="2580914"/>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6" name="Google Shape;2696;p65"/>
              <p:cNvSpPr/>
              <p:nvPr/>
            </p:nvSpPr>
            <p:spPr>
              <a:xfrm>
                <a:off x="7595159" y="2824941"/>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7" name="Google Shape;2697;p65"/>
              <p:cNvSpPr/>
              <p:nvPr/>
            </p:nvSpPr>
            <p:spPr>
              <a:xfrm>
                <a:off x="5402750" y="2881833"/>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8" name="Google Shape;2698;p65"/>
              <p:cNvSpPr/>
              <p:nvPr/>
            </p:nvSpPr>
            <p:spPr>
              <a:xfrm>
                <a:off x="4867966" y="3410965"/>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9" name="Google Shape;2699;p65"/>
              <p:cNvSpPr/>
              <p:nvPr/>
            </p:nvSpPr>
            <p:spPr>
              <a:xfrm>
                <a:off x="4490017" y="3686922"/>
                <a:ext cx="77701" cy="77701"/>
              </a:xfrm>
              <a:custGeom>
                <a:rect b="b" l="l" r="r" t="t"/>
                <a:pathLst>
                  <a:path extrusionOk="0" h="34117" w="34117">
                    <a:moveTo>
                      <a:pt x="34117" y="17059"/>
                    </a:moveTo>
                    <a:cubicBezTo>
                      <a:pt x="34117" y="26480"/>
                      <a:pt x="26480" y="34117"/>
                      <a:pt x="17059" y="34117"/>
                    </a:cubicBezTo>
                    <a:cubicBezTo>
                      <a:pt x="7637" y="34117"/>
                      <a:pt x="0" y="26480"/>
                      <a:pt x="0" y="17059"/>
                    </a:cubicBezTo>
                    <a:cubicBezTo>
                      <a:pt x="0" y="7637"/>
                      <a:pt x="7637" y="0"/>
                      <a:pt x="17059" y="0"/>
                    </a:cubicBezTo>
                    <a:cubicBezTo>
                      <a:pt x="26480" y="0"/>
                      <a:pt x="34117" y="7637"/>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0" name="Google Shape;2700;p65"/>
              <p:cNvSpPr/>
              <p:nvPr/>
            </p:nvSpPr>
            <p:spPr>
              <a:xfrm>
                <a:off x="3917307" y="3986553"/>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1" name="Google Shape;2701;p65"/>
              <p:cNvSpPr/>
              <p:nvPr/>
            </p:nvSpPr>
            <p:spPr>
              <a:xfrm>
                <a:off x="4181527"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2" name="Google Shape;2702;p65"/>
              <p:cNvSpPr/>
              <p:nvPr/>
            </p:nvSpPr>
            <p:spPr>
              <a:xfrm>
                <a:off x="4124637" y="4405692"/>
                <a:ext cx="56840" cy="79610"/>
              </a:xfrm>
              <a:custGeom>
                <a:rect b="b" l="l" r="r" t="t"/>
                <a:pathLst>
                  <a:path extrusionOk="0" h="34955" w="24957">
                    <a:moveTo>
                      <a:pt x="0" y="0"/>
                    </a:moveTo>
                    <a:lnTo>
                      <a:pt x="24957" y="0"/>
                    </a:lnTo>
                    <a:lnTo>
                      <a:pt x="24957"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3" name="Google Shape;2703;p65"/>
              <p:cNvSpPr/>
              <p:nvPr/>
            </p:nvSpPr>
            <p:spPr>
              <a:xfrm>
                <a:off x="3897129"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4" name="Google Shape;2704;p65"/>
              <p:cNvSpPr/>
              <p:nvPr/>
            </p:nvSpPr>
            <p:spPr>
              <a:xfrm>
                <a:off x="3783375" y="4405692"/>
                <a:ext cx="56840" cy="79610"/>
              </a:xfrm>
              <a:custGeom>
                <a:rect b="b" l="l" r="r" t="t"/>
                <a:pathLst>
                  <a:path extrusionOk="0" h="34955" w="24957">
                    <a:moveTo>
                      <a:pt x="0" y="0"/>
                    </a:moveTo>
                    <a:lnTo>
                      <a:pt x="24957" y="0"/>
                    </a:lnTo>
                    <a:lnTo>
                      <a:pt x="24957"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5" name="Google Shape;2705;p65"/>
              <p:cNvSpPr/>
              <p:nvPr/>
            </p:nvSpPr>
            <p:spPr>
              <a:xfrm>
                <a:off x="3669621" y="4428449"/>
                <a:ext cx="56840" cy="56862"/>
              </a:xfrm>
              <a:custGeom>
                <a:rect b="b" l="l" r="r" t="t"/>
                <a:pathLst>
                  <a:path extrusionOk="0" h="24967" w="24957">
                    <a:moveTo>
                      <a:pt x="0" y="0"/>
                    </a:moveTo>
                    <a:lnTo>
                      <a:pt x="24957" y="0"/>
                    </a:lnTo>
                    <a:lnTo>
                      <a:pt x="24957" y="24968"/>
                    </a:lnTo>
                    <a:lnTo>
                      <a:pt x="0" y="2496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6" name="Google Shape;2706;p65"/>
              <p:cNvSpPr/>
              <p:nvPr/>
            </p:nvSpPr>
            <p:spPr>
              <a:xfrm>
                <a:off x="3612731" y="4428449"/>
                <a:ext cx="56862" cy="56862"/>
              </a:xfrm>
              <a:custGeom>
                <a:rect b="b" l="l" r="r" t="t"/>
                <a:pathLst>
                  <a:path extrusionOk="0" h="24967" w="24967">
                    <a:moveTo>
                      <a:pt x="0" y="0"/>
                    </a:moveTo>
                    <a:lnTo>
                      <a:pt x="24968" y="0"/>
                    </a:lnTo>
                    <a:lnTo>
                      <a:pt x="24968" y="24968"/>
                    </a:lnTo>
                    <a:lnTo>
                      <a:pt x="0" y="2496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7" name="Google Shape;2707;p65"/>
              <p:cNvSpPr/>
              <p:nvPr/>
            </p:nvSpPr>
            <p:spPr>
              <a:xfrm>
                <a:off x="4238391" y="4361665"/>
                <a:ext cx="56840" cy="123614"/>
              </a:xfrm>
              <a:custGeom>
                <a:rect b="b" l="l" r="r" t="t"/>
                <a:pathLst>
                  <a:path extrusionOk="0" h="54276" w="24957">
                    <a:moveTo>
                      <a:pt x="0" y="0"/>
                    </a:moveTo>
                    <a:lnTo>
                      <a:pt x="24957" y="0"/>
                    </a:lnTo>
                    <a:lnTo>
                      <a:pt x="24957" y="54277"/>
                    </a:lnTo>
                    <a:lnTo>
                      <a:pt x="0" y="5427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8" name="Google Shape;2708;p65"/>
              <p:cNvSpPr/>
              <p:nvPr/>
            </p:nvSpPr>
            <p:spPr>
              <a:xfrm>
                <a:off x="3726485" y="4321607"/>
                <a:ext cx="56862" cy="163654"/>
              </a:xfrm>
              <a:custGeom>
                <a:rect b="b" l="l" r="r" t="t"/>
                <a:pathLst>
                  <a:path extrusionOk="0" h="71857" w="24967">
                    <a:moveTo>
                      <a:pt x="0" y="0"/>
                    </a:moveTo>
                    <a:lnTo>
                      <a:pt x="24968" y="0"/>
                    </a:lnTo>
                    <a:lnTo>
                      <a:pt x="24968" y="71857"/>
                    </a:lnTo>
                    <a:lnTo>
                      <a:pt x="0" y="7185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9" name="Google Shape;2709;p65"/>
              <p:cNvSpPr/>
              <p:nvPr/>
            </p:nvSpPr>
            <p:spPr>
              <a:xfrm>
                <a:off x="3840239" y="4361665"/>
                <a:ext cx="56862" cy="123614"/>
              </a:xfrm>
              <a:custGeom>
                <a:rect b="b" l="l" r="r" t="t"/>
                <a:pathLst>
                  <a:path extrusionOk="0" h="54276" w="24967">
                    <a:moveTo>
                      <a:pt x="0" y="0"/>
                    </a:moveTo>
                    <a:lnTo>
                      <a:pt x="24968" y="0"/>
                    </a:lnTo>
                    <a:lnTo>
                      <a:pt x="24968" y="54277"/>
                    </a:lnTo>
                    <a:lnTo>
                      <a:pt x="0" y="5427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0" name="Google Shape;2710;p65"/>
              <p:cNvSpPr/>
              <p:nvPr/>
            </p:nvSpPr>
            <p:spPr>
              <a:xfrm>
                <a:off x="4409035" y="4361665"/>
                <a:ext cx="56840" cy="123614"/>
              </a:xfrm>
              <a:custGeom>
                <a:rect b="b" l="l" r="r" t="t"/>
                <a:pathLst>
                  <a:path extrusionOk="0" h="54276" w="24957">
                    <a:moveTo>
                      <a:pt x="0" y="0"/>
                    </a:moveTo>
                    <a:lnTo>
                      <a:pt x="24957" y="0"/>
                    </a:lnTo>
                    <a:lnTo>
                      <a:pt x="24957" y="54277"/>
                    </a:lnTo>
                    <a:lnTo>
                      <a:pt x="0" y="5427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1" name="Google Shape;2711;p65"/>
              <p:cNvSpPr/>
              <p:nvPr/>
            </p:nvSpPr>
            <p:spPr>
              <a:xfrm>
                <a:off x="4010883" y="4361665"/>
                <a:ext cx="56862" cy="123614"/>
              </a:xfrm>
              <a:custGeom>
                <a:rect b="b" l="l" r="r" t="t"/>
                <a:pathLst>
                  <a:path extrusionOk="0" h="54276" w="24967">
                    <a:moveTo>
                      <a:pt x="0" y="0"/>
                    </a:moveTo>
                    <a:lnTo>
                      <a:pt x="24968" y="0"/>
                    </a:lnTo>
                    <a:lnTo>
                      <a:pt x="24968" y="54277"/>
                    </a:lnTo>
                    <a:lnTo>
                      <a:pt x="0" y="5427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2" name="Google Shape;2712;p65"/>
              <p:cNvSpPr/>
              <p:nvPr/>
            </p:nvSpPr>
            <p:spPr>
              <a:xfrm>
                <a:off x="4067772" y="4361665"/>
                <a:ext cx="56862" cy="123614"/>
              </a:xfrm>
              <a:custGeom>
                <a:rect b="b" l="l" r="r" t="t"/>
                <a:pathLst>
                  <a:path extrusionOk="0" h="54276" w="24967">
                    <a:moveTo>
                      <a:pt x="0" y="0"/>
                    </a:moveTo>
                    <a:lnTo>
                      <a:pt x="24968" y="0"/>
                    </a:lnTo>
                    <a:lnTo>
                      <a:pt x="24968" y="54277"/>
                    </a:lnTo>
                    <a:lnTo>
                      <a:pt x="0" y="5427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3" name="Google Shape;2713;p65"/>
              <p:cNvSpPr/>
              <p:nvPr/>
            </p:nvSpPr>
            <p:spPr>
              <a:xfrm>
                <a:off x="4465899" y="4261047"/>
                <a:ext cx="56862" cy="224186"/>
              </a:xfrm>
              <a:custGeom>
                <a:rect b="b" l="l" r="r" t="t"/>
                <a:pathLst>
                  <a:path extrusionOk="0" h="98435" w="24967">
                    <a:moveTo>
                      <a:pt x="0" y="0"/>
                    </a:moveTo>
                    <a:lnTo>
                      <a:pt x="24968" y="0"/>
                    </a:lnTo>
                    <a:lnTo>
                      <a:pt x="24968" y="98435"/>
                    </a:lnTo>
                    <a:lnTo>
                      <a:pt x="0" y="9843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4" name="Google Shape;2714;p65"/>
              <p:cNvSpPr/>
              <p:nvPr/>
            </p:nvSpPr>
            <p:spPr>
              <a:xfrm>
                <a:off x="3954018" y="4261047"/>
                <a:ext cx="56840" cy="224186"/>
              </a:xfrm>
              <a:custGeom>
                <a:rect b="b" l="l" r="r" t="t"/>
                <a:pathLst>
                  <a:path extrusionOk="0" h="98435" w="24957">
                    <a:moveTo>
                      <a:pt x="0" y="0"/>
                    </a:moveTo>
                    <a:lnTo>
                      <a:pt x="24957" y="0"/>
                    </a:lnTo>
                    <a:lnTo>
                      <a:pt x="24957" y="98435"/>
                    </a:lnTo>
                    <a:lnTo>
                      <a:pt x="0" y="984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5" name="Google Shape;2715;p65"/>
              <p:cNvSpPr/>
              <p:nvPr/>
            </p:nvSpPr>
            <p:spPr>
              <a:xfrm>
                <a:off x="4522789"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6" name="Google Shape;2716;p65"/>
              <p:cNvSpPr/>
              <p:nvPr/>
            </p:nvSpPr>
            <p:spPr>
              <a:xfrm>
                <a:off x="4579678" y="4445504"/>
                <a:ext cx="56840" cy="39815"/>
              </a:xfrm>
              <a:custGeom>
                <a:rect b="b" l="l" r="r" t="t"/>
                <a:pathLst>
                  <a:path extrusionOk="0" h="17482" w="24957">
                    <a:moveTo>
                      <a:pt x="0" y="0"/>
                    </a:moveTo>
                    <a:lnTo>
                      <a:pt x="24957" y="0"/>
                    </a:lnTo>
                    <a:lnTo>
                      <a:pt x="24957" y="17483"/>
                    </a:lnTo>
                    <a:lnTo>
                      <a:pt x="0" y="1748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7" name="Google Shape;2717;p65"/>
              <p:cNvSpPr/>
              <p:nvPr/>
            </p:nvSpPr>
            <p:spPr>
              <a:xfrm>
                <a:off x="4636543" y="4445504"/>
                <a:ext cx="56862" cy="39815"/>
              </a:xfrm>
              <a:custGeom>
                <a:rect b="b" l="l" r="r" t="t"/>
                <a:pathLst>
                  <a:path extrusionOk="0" h="17482" w="24967">
                    <a:moveTo>
                      <a:pt x="0" y="0"/>
                    </a:moveTo>
                    <a:lnTo>
                      <a:pt x="24968" y="0"/>
                    </a:lnTo>
                    <a:lnTo>
                      <a:pt x="24968" y="17483"/>
                    </a:lnTo>
                    <a:lnTo>
                      <a:pt x="0" y="1748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8" name="Google Shape;2718;p65"/>
              <p:cNvSpPr/>
              <p:nvPr/>
            </p:nvSpPr>
            <p:spPr>
              <a:xfrm>
                <a:off x="5034693" y="4445504"/>
                <a:ext cx="56862" cy="39815"/>
              </a:xfrm>
              <a:custGeom>
                <a:rect b="b" l="l" r="r" t="t"/>
                <a:pathLst>
                  <a:path extrusionOk="0" h="17482" w="24967">
                    <a:moveTo>
                      <a:pt x="0" y="0"/>
                    </a:moveTo>
                    <a:lnTo>
                      <a:pt x="24968" y="0"/>
                    </a:lnTo>
                    <a:lnTo>
                      <a:pt x="24968" y="17483"/>
                    </a:lnTo>
                    <a:lnTo>
                      <a:pt x="0" y="1748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9" name="Google Shape;2719;p65"/>
              <p:cNvSpPr/>
              <p:nvPr/>
            </p:nvSpPr>
            <p:spPr>
              <a:xfrm>
                <a:off x="5091557" y="4445504"/>
                <a:ext cx="56862" cy="39815"/>
              </a:xfrm>
              <a:custGeom>
                <a:rect b="b" l="l" r="r" t="t"/>
                <a:pathLst>
                  <a:path extrusionOk="0" h="17482" w="24967">
                    <a:moveTo>
                      <a:pt x="0" y="0"/>
                    </a:moveTo>
                    <a:lnTo>
                      <a:pt x="24968" y="0"/>
                    </a:lnTo>
                    <a:lnTo>
                      <a:pt x="24968" y="17483"/>
                    </a:lnTo>
                    <a:lnTo>
                      <a:pt x="0" y="1748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0" name="Google Shape;2720;p65"/>
              <p:cNvSpPr/>
              <p:nvPr/>
            </p:nvSpPr>
            <p:spPr>
              <a:xfrm>
                <a:off x="5148447" y="4445504"/>
                <a:ext cx="56840" cy="39815"/>
              </a:xfrm>
              <a:custGeom>
                <a:rect b="b" l="l" r="r" t="t"/>
                <a:pathLst>
                  <a:path extrusionOk="0" h="17482" w="24957">
                    <a:moveTo>
                      <a:pt x="0" y="0"/>
                    </a:moveTo>
                    <a:lnTo>
                      <a:pt x="24957" y="0"/>
                    </a:lnTo>
                    <a:lnTo>
                      <a:pt x="24957" y="17483"/>
                    </a:lnTo>
                    <a:lnTo>
                      <a:pt x="0" y="1748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1" name="Google Shape;2721;p65"/>
              <p:cNvSpPr/>
              <p:nvPr/>
            </p:nvSpPr>
            <p:spPr>
              <a:xfrm>
                <a:off x="5205311" y="4246370"/>
                <a:ext cx="56862" cy="238830"/>
              </a:xfrm>
              <a:custGeom>
                <a:rect b="b" l="l" r="r" t="t"/>
                <a:pathLst>
                  <a:path extrusionOk="0" h="104865" w="24967">
                    <a:moveTo>
                      <a:pt x="0" y="0"/>
                    </a:moveTo>
                    <a:lnTo>
                      <a:pt x="24968" y="0"/>
                    </a:lnTo>
                    <a:lnTo>
                      <a:pt x="24968" y="104865"/>
                    </a:lnTo>
                    <a:lnTo>
                      <a:pt x="0" y="10486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2" name="Google Shape;2722;p65"/>
              <p:cNvSpPr/>
              <p:nvPr/>
            </p:nvSpPr>
            <p:spPr>
              <a:xfrm>
                <a:off x="5262201" y="4310971"/>
                <a:ext cx="56862" cy="174283"/>
              </a:xfrm>
              <a:custGeom>
                <a:rect b="b" l="l" r="r" t="t"/>
                <a:pathLst>
                  <a:path extrusionOk="0" h="76524" w="24967">
                    <a:moveTo>
                      <a:pt x="0" y="0"/>
                    </a:moveTo>
                    <a:lnTo>
                      <a:pt x="24968" y="0"/>
                    </a:lnTo>
                    <a:lnTo>
                      <a:pt x="24968" y="76525"/>
                    </a:lnTo>
                    <a:lnTo>
                      <a:pt x="0" y="7652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3" name="Google Shape;2723;p65"/>
              <p:cNvSpPr/>
              <p:nvPr/>
            </p:nvSpPr>
            <p:spPr>
              <a:xfrm>
                <a:off x="5319065" y="4187694"/>
                <a:ext cx="56840" cy="297503"/>
              </a:xfrm>
              <a:custGeom>
                <a:rect b="b" l="l" r="r" t="t"/>
                <a:pathLst>
                  <a:path extrusionOk="0" h="130627" w="24957">
                    <a:moveTo>
                      <a:pt x="0" y="0"/>
                    </a:moveTo>
                    <a:lnTo>
                      <a:pt x="24957" y="0"/>
                    </a:lnTo>
                    <a:lnTo>
                      <a:pt x="24957" y="130627"/>
                    </a:lnTo>
                    <a:lnTo>
                      <a:pt x="0" y="1306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4" name="Google Shape;2724;p65"/>
              <p:cNvSpPr/>
              <p:nvPr/>
            </p:nvSpPr>
            <p:spPr>
              <a:xfrm>
                <a:off x="5375955" y="4112755"/>
                <a:ext cx="56862" cy="372405"/>
              </a:xfrm>
              <a:custGeom>
                <a:rect b="b" l="l" r="r" t="t"/>
                <a:pathLst>
                  <a:path extrusionOk="0" h="163515" w="24967">
                    <a:moveTo>
                      <a:pt x="0" y="0"/>
                    </a:moveTo>
                    <a:lnTo>
                      <a:pt x="24968" y="0"/>
                    </a:lnTo>
                    <a:lnTo>
                      <a:pt x="24968" y="163515"/>
                    </a:lnTo>
                    <a:lnTo>
                      <a:pt x="0" y="16351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5" name="Google Shape;2725;p65"/>
              <p:cNvSpPr/>
              <p:nvPr/>
            </p:nvSpPr>
            <p:spPr>
              <a:xfrm>
                <a:off x="5432845" y="3990643"/>
                <a:ext cx="56840" cy="494434"/>
              </a:xfrm>
              <a:custGeom>
                <a:rect b="b" l="l" r="r" t="t"/>
                <a:pathLst>
                  <a:path extrusionOk="0" h="217095" w="24957">
                    <a:moveTo>
                      <a:pt x="0" y="0"/>
                    </a:moveTo>
                    <a:lnTo>
                      <a:pt x="24957" y="0"/>
                    </a:lnTo>
                    <a:lnTo>
                      <a:pt x="24957" y="217096"/>
                    </a:lnTo>
                    <a:lnTo>
                      <a:pt x="0" y="21709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6" name="Google Shape;2726;p65"/>
              <p:cNvSpPr/>
              <p:nvPr/>
            </p:nvSpPr>
            <p:spPr>
              <a:xfrm>
                <a:off x="5489709" y="3871181"/>
                <a:ext cx="56862" cy="613861"/>
              </a:xfrm>
              <a:custGeom>
                <a:rect b="b" l="l" r="r" t="t"/>
                <a:pathLst>
                  <a:path extrusionOk="0" h="269533" w="24967">
                    <a:moveTo>
                      <a:pt x="0" y="0"/>
                    </a:moveTo>
                    <a:lnTo>
                      <a:pt x="24968" y="0"/>
                    </a:lnTo>
                    <a:lnTo>
                      <a:pt x="24968" y="269534"/>
                    </a:lnTo>
                    <a:lnTo>
                      <a:pt x="0" y="26953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7" name="Google Shape;2727;p65"/>
              <p:cNvSpPr/>
              <p:nvPr/>
            </p:nvSpPr>
            <p:spPr>
              <a:xfrm>
                <a:off x="5546599" y="3990643"/>
                <a:ext cx="56862" cy="494434"/>
              </a:xfrm>
              <a:custGeom>
                <a:rect b="b" l="l" r="r" t="t"/>
                <a:pathLst>
                  <a:path extrusionOk="0" h="217095" w="24967">
                    <a:moveTo>
                      <a:pt x="0" y="0"/>
                    </a:moveTo>
                    <a:lnTo>
                      <a:pt x="24968" y="0"/>
                    </a:lnTo>
                    <a:lnTo>
                      <a:pt x="24968" y="217096"/>
                    </a:lnTo>
                    <a:lnTo>
                      <a:pt x="0" y="21709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8" name="Google Shape;2728;p65"/>
              <p:cNvSpPr/>
              <p:nvPr/>
            </p:nvSpPr>
            <p:spPr>
              <a:xfrm>
                <a:off x="5603463" y="4072397"/>
                <a:ext cx="56840" cy="412742"/>
              </a:xfrm>
              <a:custGeom>
                <a:rect b="b" l="l" r="r" t="t"/>
                <a:pathLst>
                  <a:path extrusionOk="0" h="181226" w="24957">
                    <a:moveTo>
                      <a:pt x="0" y="0"/>
                    </a:moveTo>
                    <a:lnTo>
                      <a:pt x="24957" y="0"/>
                    </a:lnTo>
                    <a:lnTo>
                      <a:pt x="24957" y="181227"/>
                    </a:lnTo>
                    <a:lnTo>
                      <a:pt x="0" y="18122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9" name="Google Shape;2729;p65"/>
              <p:cNvSpPr/>
              <p:nvPr/>
            </p:nvSpPr>
            <p:spPr>
              <a:xfrm>
                <a:off x="5660353" y="4168830"/>
                <a:ext cx="56862" cy="316358"/>
              </a:xfrm>
              <a:custGeom>
                <a:rect b="b" l="l" r="r" t="t"/>
                <a:pathLst>
                  <a:path extrusionOk="0" h="138906" w="24967">
                    <a:moveTo>
                      <a:pt x="0" y="0"/>
                    </a:moveTo>
                    <a:lnTo>
                      <a:pt x="24968" y="0"/>
                    </a:lnTo>
                    <a:lnTo>
                      <a:pt x="24968" y="138906"/>
                    </a:lnTo>
                    <a:lnTo>
                      <a:pt x="0" y="13890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0" name="Google Shape;2730;p65"/>
              <p:cNvSpPr/>
              <p:nvPr/>
            </p:nvSpPr>
            <p:spPr>
              <a:xfrm>
                <a:off x="5717217" y="3944533"/>
                <a:ext cx="56862" cy="540519"/>
              </a:xfrm>
              <a:custGeom>
                <a:rect b="b" l="l" r="r" t="t"/>
                <a:pathLst>
                  <a:path extrusionOk="0" h="237330" w="24967">
                    <a:moveTo>
                      <a:pt x="0" y="0"/>
                    </a:moveTo>
                    <a:lnTo>
                      <a:pt x="24968" y="0"/>
                    </a:lnTo>
                    <a:lnTo>
                      <a:pt x="24968" y="237331"/>
                    </a:lnTo>
                    <a:lnTo>
                      <a:pt x="0" y="2373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1" name="Google Shape;2731;p65"/>
              <p:cNvSpPr/>
              <p:nvPr/>
            </p:nvSpPr>
            <p:spPr>
              <a:xfrm>
                <a:off x="5774107" y="4178249"/>
                <a:ext cx="56840" cy="306918"/>
              </a:xfrm>
              <a:custGeom>
                <a:rect b="b" l="l" r="r" t="t"/>
                <a:pathLst>
                  <a:path extrusionOk="0" h="134761" w="24957">
                    <a:moveTo>
                      <a:pt x="0" y="0"/>
                    </a:moveTo>
                    <a:lnTo>
                      <a:pt x="24957" y="0"/>
                    </a:lnTo>
                    <a:lnTo>
                      <a:pt x="24957" y="134761"/>
                    </a:lnTo>
                    <a:lnTo>
                      <a:pt x="0" y="13476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2" name="Google Shape;2732;p65"/>
              <p:cNvSpPr/>
              <p:nvPr/>
            </p:nvSpPr>
            <p:spPr>
              <a:xfrm>
                <a:off x="4693430" y="4361665"/>
                <a:ext cx="56840" cy="123614"/>
              </a:xfrm>
              <a:custGeom>
                <a:rect b="b" l="l" r="r" t="t"/>
                <a:pathLst>
                  <a:path extrusionOk="0" h="54276" w="24957">
                    <a:moveTo>
                      <a:pt x="0" y="0"/>
                    </a:moveTo>
                    <a:lnTo>
                      <a:pt x="24957" y="0"/>
                    </a:lnTo>
                    <a:lnTo>
                      <a:pt x="24957" y="54277"/>
                    </a:lnTo>
                    <a:lnTo>
                      <a:pt x="0" y="5427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3" name="Google Shape;2733;p65"/>
              <p:cNvSpPr/>
              <p:nvPr/>
            </p:nvSpPr>
            <p:spPr>
              <a:xfrm>
                <a:off x="4750295" y="4112755"/>
                <a:ext cx="56862" cy="372405"/>
              </a:xfrm>
              <a:custGeom>
                <a:rect b="b" l="l" r="r" t="t"/>
                <a:pathLst>
                  <a:path extrusionOk="0" h="163515" w="24967">
                    <a:moveTo>
                      <a:pt x="0" y="0"/>
                    </a:moveTo>
                    <a:lnTo>
                      <a:pt x="24968" y="0"/>
                    </a:lnTo>
                    <a:lnTo>
                      <a:pt x="24968" y="163515"/>
                    </a:lnTo>
                    <a:lnTo>
                      <a:pt x="0" y="16351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4" name="Google Shape;2734;p65"/>
              <p:cNvSpPr/>
              <p:nvPr/>
            </p:nvSpPr>
            <p:spPr>
              <a:xfrm>
                <a:off x="4807184" y="4187694"/>
                <a:ext cx="56862" cy="297503"/>
              </a:xfrm>
              <a:custGeom>
                <a:rect b="b" l="l" r="r" t="t"/>
                <a:pathLst>
                  <a:path extrusionOk="0" h="130627" w="24967">
                    <a:moveTo>
                      <a:pt x="0" y="0"/>
                    </a:moveTo>
                    <a:lnTo>
                      <a:pt x="24968" y="0"/>
                    </a:lnTo>
                    <a:lnTo>
                      <a:pt x="24968" y="130627"/>
                    </a:lnTo>
                    <a:lnTo>
                      <a:pt x="0" y="1306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5" name="Google Shape;2735;p65"/>
              <p:cNvSpPr/>
              <p:nvPr/>
            </p:nvSpPr>
            <p:spPr>
              <a:xfrm>
                <a:off x="4864049" y="4310971"/>
                <a:ext cx="56840" cy="174283"/>
              </a:xfrm>
              <a:custGeom>
                <a:rect b="b" l="l" r="r" t="t"/>
                <a:pathLst>
                  <a:path extrusionOk="0" h="76524" w="24957">
                    <a:moveTo>
                      <a:pt x="0" y="0"/>
                    </a:moveTo>
                    <a:lnTo>
                      <a:pt x="24957" y="0"/>
                    </a:lnTo>
                    <a:lnTo>
                      <a:pt x="24957" y="76525"/>
                    </a:lnTo>
                    <a:lnTo>
                      <a:pt x="0" y="7652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6" name="Google Shape;2736;p65"/>
              <p:cNvSpPr/>
              <p:nvPr/>
            </p:nvSpPr>
            <p:spPr>
              <a:xfrm>
                <a:off x="4920939"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7" name="Google Shape;2737;p65"/>
              <p:cNvSpPr/>
              <p:nvPr/>
            </p:nvSpPr>
            <p:spPr>
              <a:xfrm>
                <a:off x="4977803" y="4405692"/>
                <a:ext cx="56840" cy="79610"/>
              </a:xfrm>
              <a:custGeom>
                <a:rect b="b" l="l" r="r" t="t"/>
                <a:pathLst>
                  <a:path extrusionOk="0" h="34955" w="24957">
                    <a:moveTo>
                      <a:pt x="0" y="0"/>
                    </a:moveTo>
                    <a:lnTo>
                      <a:pt x="24957" y="0"/>
                    </a:lnTo>
                    <a:lnTo>
                      <a:pt x="24957"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8" name="Google Shape;2738;p65"/>
              <p:cNvSpPr/>
              <p:nvPr/>
            </p:nvSpPr>
            <p:spPr>
              <a:xfrm>
                <a:off x="4295281" y="4187694"/>
                <a:ext cx="56862" cy="297503"/>
              </a:xfrm>
              <a:custGeom>
                <a:rect b="b" l="l" r="r" t="t"/>
                <a:pathLst>
                  <a:path extrusionOk="0" h="130627" w="24967">
                    <a:moveTo>
                      <a:pt x="0" y="0"/>
                    </a:moveTo>
                    <a:lnTo>
                      <a:pt x="24968" y="0"/>
                    </a:lnTo>
                    <a:lnTo>
                      <a:pt x="24968" y="130627"/>
                    </a:lnTo>
                    <a:lnTo>
                      <a:pt x="0" y="1306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9" name="Google Shape;2739;p65"/>
              <p:cNvSpPr/>
              <p:nvPr/>
            </p:nvSpPr>
            <p:spPr>
              <a:xfrm>
                <a:off x="4352145" y="4310971"/>
                <a:ext cx="56862" cy="174283"/>
              </a:xfrm>
              <a:custGeom>
                <a:rect b="b" l="l" r="r" t="t"/>
                <a:pathLst>
                  <a:path extrusionOk="0" h="76524" w="24967">
                    <a:moveTo>
                      <a:pt x="0" y="0"/>
                    </a:moveTo>
                    <a:lnTo>
                      <a:pt x="24968" y="0"/>
                    </a:lnTo>
                    <a:lnTo>
                      <a:pt x="24968" y="76525"/>
                    </a:lnTo>
                    <a:lnTo>
                      <a:pt x="0" y="765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0" name="Google Shape;2740;p65"/>
              <p:cNvSpPr/>
              <p:nvPr/>
            </p:nvSpPr>
            <p:spPr>
              <a:xfrm>
                <a:off x="5887861" y="4405692"/>
                <a:ext cx="56840" cy="79610"/>
              </a:xfrm>
              <a:custGeom>
                <a:rect b="b" l="l" r="r" t="t"/>
                <a:pathLst>
                  <a:path extrusionOk="0" h="34955" w="24957">
                    <a:moveTo>
                      <a:pt x="0" y="0"/>
                    </a:moveTo>
                    <a:lnTo>
                      <a:pt x="24957" y="0"/>
                    </a:lnTo>
                    <a:lnTo>
                      <a:pt x="24957"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1" name="Google Shape;2741;p65"/>
              <p:cNvSpPr/>
              <p:nvPr/>
            </p:nvSpPr>
            <p:spPr>
              <a:xfrm>
                <a:off x="5830971"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2" name="Google Shape;2742;p65"/>
              <p:cNvSpPr/>
              <p:nvPr/>
            </p:nvSpPr>
            <p:spPr>
              <a:xfrm>
                <a:off x="5944726" y="4361665"/>
                <a:ext cx="56862" cy="123614"/>
              </a:xfrm>
              <a:custGeom>
                <a:rect b="b" l="l" r="r" t="t"/>
                <a:pathLst>
                  <a:path extrusionOk="0" h="54276" w="24967">
                    <a:moveTo>
                      <a:pt x="0" y="0"/>
                    </a:moveTo>
                    <a:lnTo>
                      <a:pt x="24968" y="0"/>
                    </a:lnTo>
                    <a:lnTo>
                      <a:pt x="24968" y="54277"/>
                    </a:lnTo>
                    <a:lnTo>
                      <a:pt x="0" y="5427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3" name="Google Shape;2743;p65"/>
              <p:cNvSpPr/>
              <p:nvPr/>
            </p:nvSpPr>
            <p:spPr>
              <a:xfrm>
                <a:off x="6115367" y="4361665"/>
                <a:ext cx="56862" cy="123614"/>
              </a:xfrm>
              <a:custGeom>
                <a:rect b="b" l="l" r="r" t="t"/>
                <a:pathLst>
                  <a:path extrusionOk="0" h="54276" w="24967">
                    <a:moveTo>
                      <a:pt x="0" y="0"/>
                    </a:moveTo>
                    <a:lnTo>
                      <a:pt x="24968" y="0"/>
                    </a:lnTo>
                    <a:lnTo>
                      <a:pt x="24968" y="54277"/>
                    </a:lnTo>
                    <a:lnTo>
                      <a:pt x="0" y="5427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4" name="Google Shape;2744;p65"/>
              <p:cNvSpPr/>
              <p:nvPr/>
            </p:nvSpPr>
            <p:spPr>
              <a:xfrm>
                <a:off x="6172257" y="4261047"/>
                <a:ext cx="56840" cy="224186"/>
              </a:xfrm>
              <a:custGeom>
                <a:rect b="b" l="l" r="r" t="t"/>
                <a:pathLst>
                  <a:path extrusionOk="0" h="98435" w="24957">
                    <a:moveTo>
                      <a:pt x="0" y="0"/>
                    </a:moveTo>
                    <a:lnTo>
                      <a:pt x="24957" y="0"/>
                    </a:lnTo>
                    <a:lnTo>
                      <a:pt x="24957" y="98435"/>
                    </a:lnTo>
                    <a:lnTo>
                      <a:pt x="0" y="9843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5" name="Google Shape;2745;p65"/>
              <p:cNvSpPr/>
              <p:nvPr/>
            </p:nvSpPr>
            <p:spPr>
              <a:xfrm>
                <a:off x="6229121"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6" name="Google Shape;2746;p65"/>
              <p:cNvSpPr/>
              <p:nvPr/>
            </p:nvSpPr>
            <p:spPr>
              <a:xfrm>
                <a:off x="6286011" y="4445504"/>
                <a:ext cx="56862" cy="39815"/>
              </a:xfrm>
              <a:custGeom>
                <a:rect b="b" l="l" r="r" t="t"/>
                <a:pathLst>
                  <a:path extrusionOk="0" h="17482" w="24967">
                    <a:moveTo>
                      <a:pt x="0" y="0"/>
                    </a:moveTo>
                    <a:lnTo>
                      <a:pt x="24968" y="0"/>
                    </a:lnTo>
                    <a:lnTo>
                      <a:pt x="24968" y="17483"/>
                    </a:lnTo>
                    <a:lnTo>
                      <a:pt x="0" y="1748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7" name="Google Shape;2747;p65"/>
              <p:cNvSpPr/>
              <p:nvPr/>
            </p:nvSpPr>
            <p:spPr>
              <a:xfrm>
                <a:off x="6342875" y="4445504"/>
                <a:ext cx="56840" cy="39815"/>
              </a:xfrm>
              <a:custGeom>
                <a:rect b="b" l="l" r="r" t="t"/>
                <a:pathLst>
                  <a:path extrusionOk="0" h="17482" w="24957">
                    <a:moveTo>
                      <a:pt x="0" y="0"/>
                    </a:moveTo>
                    <a:lnTo>
                      <a:pt x="24957" y="0"/>
                    </a:lnTo>
                    <a:lnTo>
                      <a:pt x="24957" y="17483"/>
                    </a:lnTo>
                    <a:lnTo>
                      <a:pt x="0" y="1748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8" name="Google Shape;2748;p65"/>
              <p:cNvSpPr/>
              <p:nvPr/>
            </p:nvSpPr>
            <p:spPr>
              <a:xfrm>
                <a:off x="6741027" y="4445504"/>
                <a:ext cx="56862" cy="39815"/>
              </a:xfrm>
              <a:custGeom>
                <a:rect b="b" l="l" r="r" t="t"/>
                <a:pathLst>
                  <a:path extrusionOk="0" h="17482" w="24967">
                    <a:moveTo>
                      <a:pt x="0" y="0"/>
                    </a:moveTo>
                    <a:lnTo>
                      <a:pt x="24968" y="0"/>
                    </a:lnTo>
                    <a:lnTo>
                      <a:pt x="24968" y="17483"/>
                    </a:lnTo>
                    <a:lnTo>
                      <a:pt x="0" y="1748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9" name="Google Shape;2749;p65"/>
              <p:cNvSpPr/>
              <p:nvPr/>
            </p:nvSpPr>
            <p:spPr>
              <a:xfrm>
                <a:off x="6797892" y="4445504"/>
                <a:ext cx="56840" cy="39815"/>
              </a:xfrm>
              <a:custGeom>
                <a:rect b="b" l="l" r="r" t="t"/>
                <a:pathLst>
                  <a:path extrusionOk="0" h="17482" w="24957">
                    <a:moveTo>
                      <a:pt x="0" y="0"/>
                    </a:moveTo>
                    <a:lnTo>
                      <a:pt x="24957" y="0"/>
                    </a:lnTo>
                    <a:lnTo>
                      <a:pt x="24957" y="17483"/>
                    </a:lnTo>
                    <a:lnTo>
                      <a:pt x="0" y="1748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0" name="Google Shape;2750;p65"/>
              <p:cNvSpPr/>
              <p:nvPr/>
            </p:nvSpPr>
            <p:spPr>
              <a:xfrm>
                <a:off x="6854781" y="4445504"/>
                <a:ext cx="56862" cy="39815"/>
              </a:xfrm>
              <a:custGeom>
                <a:rect b="b" l="l" r="r" t="t"/>
                <a:pathLst>
                  <a:path extrusionOk="0" h="17482" w="24967">
                    <a:moveTo>
                      <a:pt x="0" y="0"/>
                    </a:moveTo>
                    <a:lnTo>
                      <a:pt x="24968" y="0"/>
                    </a:lnTo>
                    <a:lnTo>
                      <a:pt x="24968" y="17483"/>
                    </a:lnTo>
                    <a:lnTo>
                      <a:pt x="0" y="1748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1" name="Google Shape;2751;p65"/>
              <p:cNvSpPr/>
              <p:nvPr/>
            </p:nvSpPr>
            <p:spPr>
              <a:xfrm>
                <a:off x="6911671" y="4246370"/>
                <a:ext cx="56862" cy="238830"/>
              </a:xfrm>
              <a:custGeom>
                <a:rect b="b" l="l" r="r" t="t"/>
                <a:pathLst>
                  <a:path extrusionOk="0" h="104865" w="24967">
                    <a:moveTo>
                      <a:pt x="0" y="0"/>
                    </a:moveTo>
                    <a:lnTo>
                      <a:pt x="24968" y="0"/>
                    </a:lnTo>
                    <a:lnTo>
                      <a:pt x="24968" y="104865"/>
                    </a:lnTo>
                    <a:lnTo>
                      <a:pt x="0" y="10486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2" name="Google Shape;2752;p65"/>
              <p:cNvSpPr/>
              <p:nvPr/>
            </p:nvSpPr>
            <p:spPr>
              <a:xfrm>
                <a:off x="6968535" y="4310971"/>
                <a:ext cx="56840" cy="174283"/>
              </a:xfrm>
              <a:custGeom>
                <a:rect b="b" l="l" r="r" t="t"/>
                <a:pathLst>
                  <a:path extrusionOk="0" h="76524" w="24957">
                    <a:moveTo>
                      <a:pt x="0" y="0"/>
                    </a:moveTo>
                    <a:lnTo>
                      <a:pt x="24957" y="0"/>
                    </a:lnTo>
                    <a:lnTo>
                      <a:pt x="24957" y="76525"/>
                    </a:lnTo>
                    <a:lnTo>
                      <a:pt x="0" y="7652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3" name="Google Shape;2753;p65"/>
              <p:cNvSpPr/>
              <p:nvPr/>
            </p:nvSpPr>
            <p:spPr>
              <a:xfrm>
                <a:off x="7025425" y="4187694"/>
                <a:ext cx="56862" cy="297503"/>
              </a:xfrm>
              <a:custGeom>
                <a:rect b="b" l="l" r="r" t="t"/>
                <a:pathLst>
                  <a:path extrusionOk="0" h="130627" w="24967">
                    <a:moveTo>
                      <a:pt x="0" y="0"/>
                    </a:moveTo>
                    <a:lnTo>
                      <a:pt x="24968" y="0"/>
                    </a:lnTo>
                    <a:lnTo>
                      <a:pt x="24968" y="130627"/>
                    </a:lnTo>
                    <a:lnTo>
                      <a:pt x="0" y="1306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4" name="Google Shape;2754;p65"/>
              <p:cNvSpPr/>
              <p:nvPr/>
            </p:nvSpPr>
            <p:spPr>
              <a:xfrm>
                <a:off x="7082289" y="4112755"/>
                <a:ext cx="56840" cy="372405"/>
              </a:xfrm>
              <a:custGeom>
                <a:rect b="b" l="l" r="r" t="t"/>
                <a:pathLst>
                  <a:path extrusionOk="0" h="163515" w="24957">
                    <a:moveTo>
                      <a:pt x="0" y="0"/>
                    </a:moveTo>
                    <a:lnTo>
                      <a:pt x="24957" y="0"/>
                    </a:lnTo>
                    <a:lnTo>
                      <a:pt x="24957" y="163515"/>
                    </a:lnTo>
                    <a:lnTo>
                      <a:pt x="0" y="16351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5" name="Google Shape;2755;p65"/>
              <p:cNvSpPr/>
              <p:nvPr/>
            </p:nvSpPr>
            <p:spPr>
              <a:xfrm>
                <a:off x="7139177" y="3990643"/>
                <a:ext cx="56862" cy="494434"/>
              </a:xfrm>
              <a:custGeom>
                <a:rect b="b" l="l" r="r" t="t"/>
                <a:pathLst>
                  <a:path extrusionOk="0" h="217095" w="24967">
                    <a:moveTo>
                      <a:pt x="0" y="0"/>
                    </a:moveTo>
                    <a:lnTo>
                      <a:pt x="24968" y="0"/>
                    </a:lnTo>
                    <a:lnTo>
                      <a:pt x="24968" y="217096"/>
                    </a:lnTo>
                    <a:lnTo>
                      <a:pt x="0" y="21709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6" name="Google Shape;2756;p65"/>
              <p:cNvSpPr/>
              <p:nvPr/>
            </p:nvSpPr>
            <p:spPr>
              <a:xfrm>
                <a:off x="7196041" y="3871181"/>
                <a:ext cx="56862" cy="613861"/>
              </a:xfrm>
              <a:custGeom>
                <a:rect b="b" l="l" r="r" t="t"/>
                <a:pathLst>
                  <a:path extrusionOk="0" h="269533" w="24967">
                    <a:moveTo>
                      <a:pt x="0" y="0"/>
                    </a:moveTo>
                    <a:lnTo>
                      <a:pt x="24968" y="0"/>
                    </a:lnTo>
                    <a:lnTo>
                      <a:pt x="24968" y="269534"/>
                    </a:lnTo>
                    <a:lnTo>
                      <a:pt x="0" y="26953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7" name="Google Shape;2757;p65"/>
              <p:cNvSpPr/>
              <p:nvPr/>
            </p:nvSpPr>
            <p:spPr>
              <a:xfrm>
                <a:off x="7252931" y="3990643"/>
                <a:ext cx="56840" cy="494434"/>
              </a:xfrm>
              <a:custGeom>
                <a:rect b="b" l="l" r="r" t="t"/>
                <a:pathLst>
                  <a:path extrusionOk="0" h="217095" w="24957">
                    <a:moveTo>
                      <a:pt x="0" y="0"/>
                    </a:moveTo>
                    <a:lnTo>
                      <a:pt x="24957" y="0"/>
                    </a:lnTo>
                    <a:lnTo>
                      <a:pt x="24957" y="217096"/>
                    </a:lnTo>
                    <a:lnTo>
                      <a:pt x="0" y="21709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8" name="Google Shape;2758;p65"/>
              <p:cNvSpPr/>
              <p:nvPr/>
            </p:nvSpPr>
            <p:spPr>
              <a:xfrm>
                <a:off x="7309795" y="4072397"/>
                <a:ext cx="56862" cy="412742"/>
              </a:xfrm>
              <a:custGeom>
                <a:rect b="b" l="l" r="r" t="t"/>
                <a:pathLst>
                  <a:path extrusionOk="0" h="181226" w="24967">
                    <a:moveTo>
                      <a:pt x="0" y="0"/>
                    </a:moveTo>
                    <a:lnTo>
                      <a:pt x="24968" y="0"/>
                    </a:lnTo>
                    <a:lnTo>
                      <a:pt x="24968" y="181227"/>
                    </a:lnTo>
                    <a:lnTo>
                      <a:pt x="0" y="18122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9" name="Google Shape;2759;p65"/>
              <p:cNvSpPr/>
              <p:nvPr/>
            </p:nvSpPr>
            <p:spPr>
              <a:xfrm>
                <a:off x="7366685" y="4168830"/>
                <a:ext cx="56840" cy="316358"/>
              </a:xfrm>
              <a:custGeom>
                <a:rect b="b" l="l" r="r" t="t"/>
                <a:pathLst>
                  <a:path extrusionOk="0" h="138906" w="24957">
                    <a:moveTo>
                      <a:pt x="0" y="0"/>
                    </a:moveTo>
                    <a:lnTo>
                      <a:pt x="24957" y="0"/>
                    </a:lnTo>
                    <a:lnTo>
                      <a:pt x="24957" y="138906"/>
                    </a:lnTo>
                    <a:lnTo>
                      <a:pt x="0" y="13890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0" name="Google Shape;2760;p65"/>
              <p:cNvSpPr/>
              <p:nvPr/>
            </p:nvSpPr>
            <p:spPr>
              <a:xfrm>
                <a:off x="7423550" y="3944533"/>
                <a:ext cx="56862" cy="540519"/>
              </a:xfrm>
              <a:custGeom>
                <a:rect b="b" l="l" r="r" t="t"/>
                <a:pathLst>
                  <a:path extrusionOk="0" h="237330" w="24967">
                    <a:moveTo>
                      <a:pt x="0" y="0"/>
                    </a:moveTo>
                    <a:lnTo>
                      <a:pt x="24968" y="0"/>
                    </a:lnTo>
                    <a:lnTo>
                      <a:pt x="24968" y="237331"/>
                    </a:lnTo>
                    <a:lnTo>
                      <a:pt x="0" y="2373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1" name="Google Shape;2761;p65"/>
              <p:cNvSpPr/>
              <p:nvPr/>
            </p:nvSpPr>
            <p:spPr>
              <a:xfrm>
                <a:off x="7480439" y="4178249"/>
                <a:ext cx="56862" cy="306918"/>
              </a:xfrm>
              <a:custGeom>
                <a:rect b="b" l="l" r="r" t="t"/>
                <a:pathLst>
                  <a:path extrusionOk="0" h="134761" w="24967">
                    <a:moveTo>
                      <a:pt x="0" y="0"/>
                    </a:moveTo>
                    <a:lnTo>
                      <a:pt x="24968" y="0"/>
                    </a:lnTo>
                    <a:lnTo>
                      <a:pt x="24968" y="134761"/>
                    </a:lnTo>
                    <a:lnTo>
                      <a:pt x="0" y="13476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2" name="Google Shape;2762;p65"/>
              <p:cNvSpPr/>
              <p:nvPr/>
            </p:nvSpPr>
            <p:spPr>
              <a:xfrm>
                <a:off x="7537304" y="3776040"/>
                <a:ext cx="56840" cy="708958"/>
              </a:xfrm>
              <a:custGeom>
                <a:rect b="b" l="l" r="r" t="t"/>
                <a:pathLst>
                  <a:path extrusionOk="0" h="311288" w="24957">
                    <a:moveTo>
                      <a:pt x="0" y="0"/>
                    </a:moveTo>
                    <a:lnTo>
                      <a:pt x="24957" y="0"/>
                    </a:lnTo>
                    <a:lnTo>
                      <a:pt x="24957" y="311288"/>
                    </a:lnTo>
                    <a:lnTo>
                      <a:pt x="0" y="31128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3" name="Google Shape;2763;p65"/>
              <p:cNvSpPr/>
              <p:nvPr/>
            </p:nvSpPr>
            <p:spPr>
              <a:xfrm>
                <a:off x="7594193" y="3574997"/>
                <a:ext cx="56862" cy="909879"/>
              </a:xfrm>
              <a:custGeom>
                <a:rect b="b" l="l" r="r" t="t"/>
                <a:pathLst>
                  <a:path extrusionOk="0" h="399508" w="24967">
                    <a:moveTo>
                      <a:pt x="0" y="0"/>
                    </a:moveTo>
                    <a:lnTo>
                      <a:pt x="24968" y="0"/>
                    </a:lnTo>
                    <a:lnTo>
                      <a:pt x="24968" y="399508"/>
                    </a:lnTo>
                    <a:lnTo>
                      <a:pt x="0" y="39950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4" name="Google Shape;2764;p65"/>
              <p:cNvSpPr/>
              <p:nvPr/>
            </p:nvSpPr>
            <p:spPr>
              <a:xfrm>
                <a:off x="7707947" y="3483971"/>
                <a:ext cx="56840" cy="1000886"/>
              </a:xfrm>
              <a:custGeom>
                <a:rect b="b" l="l" r="r" t="t"/>
                <a:pathLst>
                  <a:path extrusionOk="0" h="439467" w="24957">
                    <a:moveTo>
                      <a:pt x="0" y="0"/>
                    </a:moveTo>
                    <a:lnTo>
                      <a:pt x="24957" y="0"/>
                    </a:lnTo>
                    <a:lnTo>
                      <a:pt x="24957" y="439468"/>
                    </a:lnTo>
                    <a:lnTo>
                      <a:pt x="0" y="43946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5" name="Google Shape;2765;p65"/>
              <p:cNvSpPr/>
              <p:nvPr/>
            </p:nvSpPr>
            <p:spPr>
              <a:xfrm>
                <a:off x="7821701" y="3334142"/>
                <a:ext cx="56840" cy="1150641"/>
              </a:xfrm>
              <a:custGeom>
                <a:rect b="b" l="l" r="r" t="t"/>
                <a:pathLst>
                  <a:path extrusionOk="0" h="505221" w="24957">
                    <a:moveTo>
                      <a:pt x="0" y="0"/>
                    </a:moveTo>
                    <a:lnTo>
                      <a:pt x="24957" y="0"/>
                    </a:lnTo>
                    <a:lnTo>
                      <a:pt x="24957" y="505222"/>
                    </a:lnTo>
                    <a:lnTo>
                      <a:pt x="0" y="50522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6" name="Google Shape;2766;p65"/>
              <p:cNvSpPr/>
              <p:nvPr/>
            </p:nvSpPr>
            <p:spPr>
              <a:xfrm>
                <a:off x="7651058" y="3681221"/>
                <a:ext cx="56862" cy="803732"/>
              </a:xfrm>
              <a:custGeom>
                <a:rect b="b" l="l" r="r" t="t"/>
                <a:pathLst>
                  <a:path extrusionOk="0" h="352901" w="24967">
                    <a:moveTo>
                      <a:pt x="0" y="0"/>
                    </a:moveTo>
                    <a:lnTo>
                      <a:pt x="24968" y="0"/>
                    </a:lnTo>
                    <a:lnTo>
                      <a:pt x="24968" y="352901"/>
                    </a:lnTo>
                    <a:lnTo>
                      <a:pt x="0" y="35290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7" name="Google Shape;2767;p65"/>
              <p:cNvSpPr/>
              <p:nvPr/>
            </p:nvSpPr>
            <p:spPr>
              <a:xfrm>
                <a:off x="7764837" y="3606776"/>
                <a:ext cx="56862" cy="878138"/>
              </a:xfrm>
              <a:custGeom>
                <a:rect b="b" l="l" r="r" t="t"/>
                <a:pathLst>
                  <a:path extrusionOk="0" h="385571" w="24967">
                    <a:moveTo>
                      <a:pt x="0" y="0"/>
                    </a:moveTo>
                    <a:lnTo>
                      <a:pt x="24968" y="0"/>
                    </a:lnTo>
                    <a:lnTo>
                      <a:pt x="24968" y="385572"/>
                    </a:lnTo>
                    <a:lnTo>
                      <a:pt x="0" y="38557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8" name="Google Shape;2768;p65"/>
              <p:cNvSpPr/>
              <p:nvPr/>
            </p:nvSpPr>
            <p:spPr>
              <a:xfrm>
                <a:off x="6399765" y="4361665"/>
                <a:ext cx="56862" cy="123614"/>
              </a:xfrm>
              <a:custGeom>
                <a:rect b="b" l="l" r="r" t="t"/>
                <a:pathLst>
                  <a:path extrusionOk="0" h="54276" w="24967">
                    <a:moveTo>
                      <a:pt x="0" y="0"/>
                    </a:moveTo>
                    <a:lnTo>
                      <a:pt x="24968" y="0"/>
                    </a:lnTo>
                    <a:lnTo>
                      <a:pt x="24968" y="54277"/>
                    </a:lnTo>
                    <a:lnTo>
                      <a:pt x="0" y="5427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9" name="Google Shape;2769;p65"/>
              <p:cNvSpPr/>
              <p:nvPr/>
            </p:nvSpPr>
            <p:spPr>
              <a:xfrm>
                <a:off x="6456629" y="4112755"/>
                <a:ext cx="56862" cy="372405"/>
              </a:xfrm>
              <a:custGeom>
                <a:rect b="b" l="l" r="r" t="t"/>
                <a:pathLst>
                  <a:path extrusionOk="0" h="163515" w="24967">
                    <a:moveTo>
                      <a:pt x="0" y="0"/>
                    </a:moveTo>
                    <a:lnTo>
                      <a:pt x="24968" y="0"/>
                    </a:lnTo>
                    <a:lnTo>
                      <a:pt x="24968" y="163515"/>
                    </a:lnTo>
                    <a:lnTo>
                      <a:pt x="0" y="16351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0" name="Google Shape;2770;p65"/>
              <p:cNvSpPr/>
              <p:nvPr/>
            </p:nvSpPr>
            <p:spPr>
              <a:xfrm>
                <a:off x="6513519" y="4187694"/>
                <a:ext cx="56840" cy="297503"/>
              </a:xfrm>
              <a:custGeom>
                <a:rect b="b" l="l" r="r" t="t"/>
                <a:pathLst>
                  <a:path extrusionOk="0" h="130627" w="24957">
                    <a:moveTo>
                      <a:pt x="0" y="0"/>
                    </a:moveTo>
                    <a:lnTo>
                      <a:pt x="24957" y="0"/>
                    </a:lnTo>
                    <a:lnTo>
                      <a:pt x="24957" y="130627"/>
                    </a:lnTo>
                    <a:lnTo>
                      <a:pt x="0" y="1306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1" name="Google Shape;2771;p65"/>
              <p:cNvSpPr/>
              <p:nvPr/>
            </p:nvSpPr>
            <p:spPr>
              <a:xfrm>
                <a:off x="6570383" y="4310971"/>
                <a:ext cx="56862" cy="174283"/>
              </a:xfrm>
              <a:custGeom>
                <a:rect b="b" l="l" r="r" t="t"/>
                <a:pathLst>
                  <a:path extrusionOk="0" h="76524" w="24967">
                    <a:moveTo>
                      <a:pt x="0" y="0"/>
                    </a:moveTo>
                    <a:lnTo>
                      <a:pt x="24968" y="0"/>
                    </a:lnTo>
                    <a:lnTo>
                      <a:pt x="24968" y="76525"/>
                    </a:lnTo>
                    <a:lnTo>
                      <a:pt x="0" y="7652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2" name="Google Shape;2772;p65"/>
              <p:cNvSpPr/>
              <p:nvPr/>
            </p:nvSpPr>
            <p:spPr>
              <a:xfrm>
                <a:off x="6627273" y="4405692"/>
                <a:ext cx="56840" cy="79610"/>
              </a:xfrm>
              <a:custGeom>
                <a:rect b="b" l="l" r="r" t="t"/>
                <a:pathLst>
                  <a:path extrusionOk="0" h="34955" w="24957">
                    <a:moveTo>
                      <a:pt x="0" y="0"/>
                    </a:moveTo>
                    <a:lnTo>
                      <a:pt x="24957" y="0"/>
                    </a:lnTo>
                    <a:lnTo>
                      <a:pt x="24957"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3" name="Google Shape;2773;p65"/>
              <p:cNvSpPr/>
              <p:nvPr/>
            </p:nvSpPr>
            <p:spPr>
              <a:xfrm>
                <a:off x="6684138"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4" name="Google Shape;2774;p65"/>
              <p:cNvSpPr/>
              <p:nvPr/>
            </p:nvSpPr>
            <p:spPr>
              <a:xfrm>
                <a:off x="6001613" y="4187694"/>
                <a:ext cx="56862" cy="297503"/>
              </a:xfrm>
              <a:custGeom>
                <a:rect b="b" l="l" r="r" t="t"/>
                <a:pathLst>
                  <a:path extrusionOk="0" h="130627" w="24967">
                    <a:moveTo>
                      <a:pt x="0" y="0"/>
                    </a:moveTo>
                    <a:lnTo>
                      <a:pt x="24968" y="0"/>
                    </a:lnTo>
                    <a:lnTo>
                      <a:pt x="24968" y="130627"/>
                    </a:lnTo>
                    <a:lnTo>
                      <a:pt x="0" y="1306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5" name="Google Shape;2775;p65"/>
              <p:cNvSpPr/>
              <p:nvPr/>
            </p:nvSpPr>
            <p:spPr>
              <a:xfrm>
                <a:off x="6058477" y="4310971"/>
                <a:ext cx="56840" cy="174283"/>
              </a:xfrm>
              <a:custGeom>
                <a:rect b="b" l="l" r="r" t="t"/>
                <a:pathLst>
                  <a:path extrusionOk="0" h="76524" w="24957">
                    <a:moveTo>
                      <a:pt x="0" y="0"/>
                    </a:moveTo>
                    <a:lnTo>
                      <a:pt x="24957" y="0"/>
                    </a:lnTo>
                    <a:lnTo>
                      <a:pt x="24957" y="76525"/>
                    </a:lnTo>
                    <a:lnTo>
                      <a:pt x="0" y="765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6" name="Google Shape;2776;p65"/>
              <p:cNvSpPr/>
              <p:nvPr/>
            </p:nvSpPr>
            <p:spPr>
              <a:xfrm rot="-1221879">
                <a:off x="5650066" y="2919509"/>
                <a:ext cx="566819" cy="566819"/>
              </a:xfrm>
              <a:custGeom>
                <a:rect b="b" l="l" r="r" t="t"/>
                <a:pathLst>
                  <a:path extrusionOk="0" h="248895" w="248895">
                    <a:moveTo>
                      <a:pt x="248896" y="124448"/>
                    </a:moveTo>
                    <a:cubicBezTo>
                      <a:pt x="248896" y="193178"/>
                      <a:pt x="193179" y="248896"/>
                      <a:pt x="124448" y="248896"/>
                    </a:cubicBezTo>
                    <a:cubicBezTo>
                      <a:pt x="55717" y="248896"/>
                      <a:pt x="0" y="193178"/>
                      <a:pt x="0" y="124448"/>
                    </a:cubicBezTo>
                    <a:cubicBezTo>
                      <a:pt x="0" y="55717"/>
                      <a:pt x="55717" y="0"/>
                      <a:pt x="124448" y="0"/>
                    </a:cubicBezTo>
                    <a:cubicBezTo>
                      <a:pt x="193179" y="0"/>
                      <a:pt x="248896" y="55717"/>
                      <a:pt x="248896" y="12444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7" name="Google Shape;2777;p65"/>
              <p:cNvSpPr/>
              <p:nvPr/>
            </p:nvSpPr>
            <p:spPr>
              <a:xfrm>
                <a:off x="5759406" y="3074612"/>
                <a:ext cx="344035" cy="257360"/>
              </a:xfrm>
              <a:custGeom>
                <a:rect b="b" l="l" r="r" t="t"/>
                <a:pathLst>
                  <a:path extrusionOk="0" h="113001" w="151058">
                    <a:moveTo>
                      <a:pt x="150656" y="35547"/>
                    </a:moveTo>
                    <a:cubicBezTo>
                      <a:pt x="148317" y="18129"/>
                      <a:pt x="134631" y="3725"/>
                      <a:pt x="117322" y="668"/>
                    </a:cubicBezTo>
                    <a:cubicBezTo>
                      <a:pt x="99991" y="-2400"/>
                      <a:pt x="84184" y="5379"/>
                      <a:pt x="75524" y="18336"/>
                    </a:cubicBezTo>
                    <a:cubicBezTo>
                      <a:pt x="66853" y="5379"/>
                      <a:pt x="51046" y="-2400"/>
                      <a:pt x="33715" y="668"/>
                    </a:cubicBezTo>
                    <a:cubicBezTo>
                      <a:pt x="16406" y="3725"/>
                      <a:pt x="2709" y="18129"/>
                      <a:pt x="381" y="35547"/>
                    </a:cubicBezTo>
                    <a:cubicBezTo>
                      <a:pt x="-1610" y="50419"/>
                      <a:pt x="4363" y="63985"/>
                      <a:pt x="14600" y="72678"/>
                    </a:cubicBezTo>
                    <a:lnTo>
                      <a:pt x="14600" y="72678"/>
                    </a:lnTo>
                    <a:cubicBezTo>
                      <a:pt x="14600" y="72678"/>
                      <a:pt x="64819" y="109493"/>
                      <a:pt x="64819" y="109493"/>
                    </a:cubicBezTo>
                    <a:cubicBezTo>
                      <a:pt x="71194" y="114171"/>
                      <a:pt x="79865" y="114171"/>
                      <a:pt x="86240" y="109493"/>
                    </a:cubicBezTo>
                    <a:lnTo>
                      <a:pt x="136459" y="72678"/>
                    </a:lnTo>
                    <a:lnTo>
                      <a:pt x="136459" y="72678"/>
                    </a:lnTo>
                    <a:cubicBezTo>
                      <a:pt x="146696" y="63985"/>
                      <a:pt x="152669" y="50419"/>
                      <a:pt x="150678" y="355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78" name="Google Shape;2778;p65"/>
            <p:cNvGrpSpPr/>
            <p:nvPr/>
          </p:nvGrpSpPr>
          <p:grpSpPr>
            <a:xfrm>
              <a:off x="6465212" y="1017703"/>
              <a:ext cx="2199428" cy="3586243"/>
              <a:chOff x="6815843" y="1949382"/>
              <a:chExt cx="1723689" cy="2810535"/>
            </a:xfrm>
          </p:grpSpPr>
          <p:grpSp>
            <p:nvGrpSpPr>
              <p:cNvPr id="2779" name="Google Shape;2779;p65"/>
              <p:cNvGrpSpPr/>
              <p:nvPr/>
            </p:nvGrpSpPr>
            <p:grpSpPr>
              <a:xfrm>
                <a:off x="6815843" y="1949382"/>
                <a:ext cx="1723689" cy="2810535"/>
                <a:chOff x="278575" y="235669"/>
                <a:chExt cx="1800762" cy="2936205"/>
              </a:xfrm>
            </p:grpSpPr>
            <p:sp>
              <p:nvSpPr>
                <p:cNvPr id="2780" name="Google Shape;2780;p65"/>
                <p:cNvSpPr/>
                <p:nvPr/>
              </p:nvSpPr>
              <p:spPr>
                <a:xfrm>
                  <a:off x="278575" y="235669"/>
                  <a:ext cx="1685768" cy="2936181"/>
                </a:xfrm>
                <a:custGeom>
                  <a:rect b="b" l="l" r="r" t="t"/>
                  <a:pathLst>
                    <a:path extrusionOk="0" h="2936181" w="1685768">
                      <a:moveTo>
                        <a:pt x="130322" y="0"/>
                      </a:moveTo>
                      <a:lnTo>
                        <a:pt x="1555447" y="0"/>
                      </a:lnTo>
                      <a:cubicBezTo>
                        <a:pt x="1627376" y="0"/>
                        <a:pt x="1685768" y="58392"/>
                        <a:pt x="1685768" y="130322"/>
                      </a:cubicBezTo>
                      <a:lnTo>
                        <a:pt x="1685768" y="2805860"/>
                      </a:lnTo>
                      <a:cubicBezTo>
                        <a:pt x="1685768" y="2877790"/>
                        <a:pt x="1627376" y="2936182"/>
                        <a:pt x="1555447" y="2936182"/>
                      </a:cubicBezTo>
                      <a:lnTo>
                        <a:pt x="130322" y="2936182"/>
                      </a:lnTo>
                      <a:cubicBezTo>
                        <a:pt x="58392" y="2936182"/>
                        <a:pt x="0" y="2877790"/>
                        <a:pt x="0" y="2805860"/>
                      </a:cubicBezTo>
                      <a:lnTo>
                        <a:pt x="0" y="130322"/>
                      </a:lnTo>
                      <a:cubicBezTo>
                        <a:pt x="0" y="58392"/>
                        <a:pt x="58392" y="0"/>
                        <a:pt x="13032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1" name="Google Shape;2781;p65"/>
                <p:cNvSpPr/>
                <p:nvPr/>
              </p:nvSpPr>
              <p:spPr>
                <a:xfrm>
                  <a:off x="1684654" y="235669"/>
                  <a:ext cx="279700" cy="2936205"/>
                </a:xfrm>
                <a:custGeom>
                  <a:rect b="b" l="l" r="r" t="t"/>
                  <a:pathLst>
                    <a:path extrusionOk="0" h="2936205" w="279700">
                      <a:moveTo>
                        <a:pt x="279701" y="2800771"/>
                      </a:moveTo>
                      <a:lnTo>
                        <a:pt x="279701" y="135423"/>
                      </a:lnTo>
                      <a:cubicBezTo>
                        <a:pt x="279701" y="60635"/>
                        <a:pt x="219066" y="0"/>
                        <a:pt x="144278" y="0"/>
                      </a:cubicBezTo>
                      <a:lnTo>
                        <a:pt x="0" y="0"/>
                      </a:lnTo>
                      <a:cubicBezTo>
                        <a:pt x="74788" y="0"/>
                        <a:pt x="135423" y="60635"/>
                        <a:pt x="135423" y="135423"/>
                      </a:cubicBezTo>
                      <a:lnTo>
                        <a:pt x="135423" y="2800782"/>
                      </a:lnTo>
                      <a:cubicBezTo>
                        <a:pt x="135423" y="2875571"/>
                        <a:pt x="74788" y="2936205"/>
                        <a:pt x="0" y="2936205"/>
                      </a:cubicBezTo>
                      <a:lnTo>
                        <a:pt x="144278" y="2936205"/>
                      </a:lnTo>
                      <a:cubicBezTo>
                        <a:pt x="219066" y="2936205"/>
                        <a:pt x="279701" y="2875571"/>
                        <a:pt x="279701" y="280078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2" name="Google Shape;2782;p65"/>
                <p:cNvSpPr/>
                <p:nvPr/>
              </p:nvSpPr>
              <p:spPr>
                <a:xfrm>
                  <a:off x="1854252" y="547639"/>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3" name="Google Shape;2783;p65"/>
                <p:cNvSpPr/>
                <p:nvPr/>
              </p:nvSpPr>
              <p:spPr>
                <a:xfrm>
                  <a:off x="1854252" y="1015913"/>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4" name="Google Shape;2784;p65"/>
                <p:cNvSpPr/>
                <p:nvPr/>
              </p:nvSpPr>
              <p:spPr>
                <a:xfrm>
                  <a:off x="324754" y="337555"/>
                  <a:ext cx="1383837" cy="2571362"/>
                </a:xfrm>
                <a:custGeom>
                  <a:rect b="b" l="l" r="r" t="t"/>
                  <a:pathLst>
                    <a:path extrusionOk="0" h="2571362" w="1383837">
                      <a:moveTo>
                        <a:pt x="1315987" y="0"/>
                      </a:moveTo>
                      <a:cubicBezTo>
                        <a:pt x="1353460" y="0"/>
                        <a:pt x="1383838" y="30378"/>
                        <a:pt x="1383838" y="67851"/>
                      </a:cubicBezTo>
                      <a:lnTo>
                        <a:pt x="1383838" y="2503512"/>
                      </a:lnTo>
                      <a:cubicBezTo>
                        <a:pt x="1383838" y="2540985"/>
                        <a:pt x="1353460" y="2571363"/>
                        <a:pt x="1315987" y="2571363"/>
                      </a:cubicBezTo>
                      <a:lnTo>
                        <a:pt x="67851" y="2571363"/>
                      </a:lnTo>
                      <a:cubicBezTo>
                        <a:pt x="30378" y="2571363"/>
                        <a:pt x="0" y="2540985"/>
                        <a:pt x="0" y="2503512"/>
                      </a:cubicBezTo>
                      <a:lnTo>
                        <a:pt x="0" y="67851"/>
                      </a:lnTo>
                      <a:cubicBezTo>
                        <a:pt x="0" y="30378"/>
                        <a:pt x="30378" y="0"/>
                        <a:pt x="6785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5" name="Google Shape;2785;p65"/>
                <p:cNvSpPr/>
                <p:nvPr/>
              </p:nvSpPr>
              <p:spPr>
                <a:xfrm>
                  <a:off x="411139"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6" name="Google Shape;2786;p65"/>
                <p:cNvSpPr/>
                <p:nvPr/>
              </p:nvSpPr>
              <p:spPr>
                <a:xfrm>
                  <a:off x="847655" y="2481546"/>
                  <a:ext cx="338034" cy="113204"/>
                </a:xfrm>
                <a:custGeom>
                  <a:rect b="b" l="l" r="r" t="t"/>
                  <a:pathLst>
                    <a:path extrusionOk="0" h="113204" w="338034">
                      <a:moveTo>
                        <a:pt x="281432" y="113205"/>
                      </a:moveTo>
                      <a:lnTo>
                        <a:pt x="56602" y="113205"/>
                      </a:lnTo>
                      <a:cubicBezTo>
                        <a:pt x="25344" y="113205"/>
                        <a:pt x="0" y="87861"/>
                        <a:pt x="0" y="56603"/>
                      </a:cubicBezTo>
                      <a:lnTo>
                        <a:pt x="0" y="56603"/>
                      </a:lnTo>
                      <a:cubicBezTo>
                        <a:pt x="0" y="25344"/>
                        <a:pt x="25344" y="0"/>
                        <a:pt x="56602" y="0"/>
                      </a:cubicBezTo>
                      <a:lnTo>
                        <a:pt x="281432" y="0"/>
                      </a:lnTo>
                      <a:cubicBezTo>
                        <a:pt x="312691" y="0"/>
                        <a:pt x="338034" y="25344"/>
                        <a:pt x="338034" y="56603"/>
                      </a:cubicBezTo>
                      <a:lnTo>
                        <a:pt x="338034" y="56603"/>
                      </a:lnTo>
                      <a:cubicBezTo>
                        <a:pt x="338034" y="87861"/>
                        <a:pt x="312691" y="113205"/>
                        <a:pt x="281432"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7" name="Google Shape;2787;p65"/>
                <p:cNvSpPr/>
                <p:nvPr/>
              </p:nvSpPr>
              <p:spPr>
                <a:xfrm>
                  <a:off x="1284195"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8" name="Google Shape;2788;p65"/>
                <p:cNvSpPr/>
                <p:nvPr/>
              </p:nvSpPr>
              <p:spPr>
                <a:xfrm>
                  <a:off x="411127" y="576747"/>
                  <a:ext cx="1208011" cy="1804109"/>
                </a:xfrm>
                <a:custGeom>
                  <a:rect b="b" l="l" r="r" t="t"/>
                  <a:pathLst>
                    <a:path extrusionOk="0" h="1804109" w="1208011">
                      <a:moveTo>
                        <a:pt x="1202875" y="0"/>
                      </a:moveTo>
                      <a:cubicBezTo>
                        <a:pt x="1205712" y="0"/>
                        <a:pt x="1208011" y="2300"/>
                        <a:pt x="1208011" y="5136"/>
                      </a:cubicBezTo>
                      <a:lnTo>
                        <a:pt x="1208011" y="1798973"/>
                      </a:lnTo>
                      <a:cubicBezTo>
                        <a:pt x="1208011" y="1801810"/>
                        <a:pt x="1205712" y="1804109"/>
                        <a:pt x="1202875" y="1804109"/>
                      </a:cubicBezTo>
                      <a:lnTo>
                        <a:pt x="5136" y="1804109"/>
                      </a:lnTo>
                      <a:cubicBezTo>
                        <a:pt x="2300" y="1804109"/>
                        <a:pt x="0" y="1801810"/>
                        <a:pt x="0" y="1798973"/>
                      </a:cubicBezTo>
                      <a:lnTo>
                        <a:pt x="0" y="5136"/>
                      </a:lnTo>
                      <a:cubicBezTo>
                        <a:pt x="0" y="2300"/>
                        <a:pt x="2300" y="0"/>
                        <a:pt x="513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9" name="Google Shape;2789;p65"/>
                <p:cNvSpPr/>
                <p:nvPr/>
              </p:nvSpPr>
              <p:spPr>
                <a:xfrm>
                  <a:off x="411127" y="576747"/>
                  <a:ext cx="1208011" cy="1804120"/>
                </a:xfrm>
                <a:custGeom>
                  <a:rect b="b" l="l" r="r" t="t"/>
                  <a:pathLst>
                    <a:path extrusionOk="0" h="1804120" w="1208011">
                      <a:moveTo>
                        <a:pt x="1168305" y="0"/>
                      </a:moveTo>
                      <a:lnTo>
                        <a:pt x="1083349" y="0"/>
                      </a:lnTo>
                      <a:lnTo>
                        <a:pt x="1083349" y="1581371"/>
                      </a:lnTo>
                      <a:lnTo>
                        <a:pt x="0" y="1581371"/>
                      </a:lnTo>
                      <a:lnTo>
                        <a:pt x="0" y="1763938"/>
                      </a:lnTo>
                      <a:cubicBezTo>
                        <a:pt x="0" y="1786133"/>
                        <a:pt x="17988" y="1804121"/>
                        <a:pt x="40183" y="1804121"/>
                      </a:cubicBezTo>
                      <a:lnTo>
                        <a:pt x="1168305" y="1804121"/>
                      </a:lnTo>
                      <a:cubicBezTo>
                        <a:pt x="1190232" y="1804121"/>
                        <a:pt x="1208011" y="1786342"/>
                        <a:pt x="1208011" y="1764414"/>
                      </a:cubicBezTo>
                      <a:lnTo>
                        <a:pt x="1208011" y="39707"/>
                      </a:lnTo>
                      <a:cubicBezTo>
                        <a:pt x="1208011" y="17779"/>
                        <a:pt x="1190232" y="0"/>
                        <a:pt x="1168305"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0" name="Google Shape;2790;p65"/>
                <p:cNvSpPr/>
                <p:nvPr/>
              </p:nvSpPr>
              <p:spPr>
                <a:xfrm>
                  <a:off x="411127" y="737352"/>
                  <a:ext cx="1083348" cy="6821"/>
                </a:xfrm>
                <a:custGeom>
                  <a:rect b="b" l="l" r="r" t="t"/>
                  <a:pathLst>
                    <a:path extrusionOk="0" h="6821" w="1083348">
                      <a:moveTo>
                        <a:pt x="0" y="0"/>
                      </a:moveTo>
                      <a:lnTo>
                        <a:pt x="1083349" y="0"/>
                      </a:lnTo>
                      <a:lnTo>
                        <a:pt x="1083349" y="6821"/>
                      </a:lnTo>
                      <a:lnTo>
                        <a:pt x="0" y="682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1" name="Google Shape;2791;p65"/>
                <p:cNvSpPr/>
                <p:nvPr/>
              </p:nvSpPr>
              <p:spPr>
                <a:xfrm>
                  <a:off x="411127" y="901360"/>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2" name="Google Shape;2792;p65"/>
                <p:cNvSpPr/>
                <p:nvPr/>
              </p:nvSpPr>
              <p:spPr>
                <a:xfrm>
                  <a:off x="411127" y="1065369"/>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3" name="Google Shape;2793;p65"/>
                <p:cNvSpPr/>
                <p:nvPr/>
              </p:nvSpPr>
              <p:spPr>
                <a:xfrm>
                  <a:off x="411127" y="1229378"/>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4" name="Google Shape;2794;p65"/>
                <p:cNvSpPr/>
                <p:nvPr/>
              </p:nvSpPr>
              <p:spPr>
                <a:xfrm>
                  <a:off x="411127" y="1393387"/>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5" name="Google Shape;2795;p65"/>
                <p:cNvSpPr/>
                <p:nvPr/>
              </p:nvSpPr>
              <p:spPr>
                <a:xfrm>
                  <a:off x="411127" y="155739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6" name="Google Shape;2796;p65"/>
                <p:cNvSpPr/>
                <p:nvPr/>
              </p:nvSpPr>
              <p:spPr>
                <a:xfrm>
                  <a:off x="411127" y="172141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7" name="Google Shape;2797;p65"/>
                <p:cNvSpPr/>
                <p:nvPr/>
              </p:nvSpPr>
              <p:spPr>
                <a:xfrm>
                  <a:off x="411127" y="1885425"/>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8" name="Google Shape;2798;p65"/>
                <p:cNvSpPr/>
                <p:nvPr/>
              </p:nvSpPr>
              <p:spPr>
                <a:xfrm>
                  <a:off x="411127" y="2049434"/>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9" name="Google Shape;2799;p65"/>
                <p:cNvSpPr/>
                <p:nvPr/>
              </p:nvSpPr>
              <p:spPr>
                <a:xfrm>
                  <a:off x="407717" y="649919"/>
                  <a:ext cx="1070983" cy="1147134"/>
                </a:xfrm>
                <a:custGeom>
                  <a:rect b="b" l="l" r="r" t="t"/>
                  <a:pathLst>
                    <a:path extrusionOk="0" h="1147134" w="1070983">
                      <a:moveTo>
                        <a:pt x="319808" y="1147111"/>
                      </a:moveTo>
                      <a:cubicBezTo>
                        <a:pt x="318344" y="1147111"/>
                        <a:pt x="317042" y="1146181"/>
                        <a:pt x="316578" y="1144787"/>
                      </a:cubicBezTo>
                      <a:lnTo>
                        <a:pt x="127399" y="578146"/>
                      </a:lnTo>
                      <a:lnTo>
                        <a:pt x="6618" y="912056"/>
                      </a:lnTo>
                      <a:cubicBezTo>
                        <a:pt x="5979" y="913822"/>
                        <a:pt x="4061" y="914728"/>
                        <a:pt x="2249" y="914101"/>
                      </a:cubicBezTo>
                      <a:cubicBezTo>
                        <a:pt x="482" y="913462"/>
                        <a:pt x="-436" y="911509"/>
                        <a:pt x="203" y="909743"/>
                      </a:cubicBezTo>
                      <a:lnTo>
                        <a:pt x="124320" y="566619"/>
                      </a:lnTo>
                      <a:cubicBezTo>
                        <a:pt x="124808" y="565248"/>
                        <a:pt x="125912" y="564202"/>
                        <a:pt x="127573" y="564365"/>
                      </a:cubicBezTo>
                      <a:cubicBezTo>
                        <a:pt x="129026" y="564388"/>
                        <a:pt x="130293" y="565318"/>
                        <a:pt x="130757" y="566700"/>
                      </a:cubicBezTo>
                      <a:lnTo>
                        <a:pt x="319192" y="1131122"/>
                      </a:lnTo>
                      <a:lnTo>
                        <a:pt x="444947" y="582121"/>
                      </a:lnTo>
                      <a:cubicBezTo>
                        <a:pt x="445284" y="580622"/>
                        <a:pt x="446585" y="579541"/>
                        <a:pt x="448119" y="579471"/>
                      </a:cubicBezTo>
                      <a:cubicBezTo>
                        <a:pt x="449653" y="579343"/>
                        <a:pt x="451036" y="580377"/>
                        <a:pt x="451512" y="581830"/>
                      </a:cubicBezTo>
                      <a:lnTo>
                        <a:pt x="526580" y="815317"/>
                      </a:lnTo>
                      <a:lnTo>
                        <a:pt x="634369" y="271045"/>
                      </a:lnTo>
                      <a:cubicBezTo>
                        <a:pt x="634613" y="269790"/>
                        <a:pt x="635555" y="268779"/>
                        <a:pt x="636775" y="268431"/>
                      </a:cubicBezTo>
                      <a:cubicBezTo>
                        <a:pt x="638007" y="268082"/>
                        <a:pt x="639320" y="268431"/>
                        <a:pt x="640203" y="269372"/>
                      </a:cubicBezTo>
                      <a:lnTo>
                        <a:pt x="659841" y="290265"/>
                      </a:lnTo>
                      <a:lnTo>
                        <a:pt x="739231" y="2500"/>
                      </a:lnTo>
                      <a:cubicBezTo>
                        <a:pt x="739626" y="1071"/>
                        <a:pt x="740904" y="60"/>
                        <a:pt x="742368" y="2"/>
                      </a:cubicBezTo>
                      <a:cubicBezTo>
                        <a:pt x="744088" y="-45"/>
                        <a:pt x="745204" y="850"/>
                        <a:pt x="745715" y="2233"/>
                      </a:cubicBezTo>
                      <a:lnTo>
                        <a:pt x="894478" y="409176"/>
                      </a:lnTo>
                      <a:lnTo>
                        <a:pt x="1017770" y="89629"/>
                      </a:lnTo>
                      <a:cubicBezTo>
                        <a:pt x="1018223" y="88455"/>
                        <a:pt x="1019280" y="87630"/>
                        <a:pt x="1020524" y="87468"/>
                      </a:cubicBezTo>
                      <a:cubicBezTo>
                        <a:pt x="1021744" y="87305"/>
                        <a:pt x="1022987" y="87840"/>
                        <a:pt x="1023731" y="88874"/>
                      </a:cubicBezTo>
                      <a:lnTo>
                        <a:pt x="1070351" y="154226"/>
                      </a:lnTo>
                      <a:cubicBezTo>
                        <a:pt x="1071444" y="155760"/>
                        <a:pt x="1071083" y="157887"/>
                        <a:pt x="1069550" y="158979"/>
                      </a:cubicBezTo>
                      <a:cubicBezTo>
                        <a:pt x="1068004" y="160083"/>
                        <a:pt x="1065889" y="159711"/>
                        <a:pt x="1064797" y="158189"/>
                      </a:cubicBezTo>
                      <a:lnTo>
                        <a:pt x="1021860" y="97984"/>
                      </a:lnTo>
                      <a:lnTo>
                        <a:pt x="897581" y="420099"/>
                      </a:lnTo>
                      <a:cubicBezTo>
                        <a:pt x="897069" y="421412"/>
                        <a:pt x="895814" y="422283"/>
                        <a:pt x="894408" y="422283"/>
                      </a:cubicBezTo>
                      <a:lnTo>
                        <a:pt x="894385" y="422283"/>
                      </a:lnTo>
                      <a:cubicBezTo>
                        <a:pt x="892968" y="422272"/>
                        <a:pt x="891701" y="421377"/>
                        <a:pt x="891213" y="420052"/>
                      </a:cubicBezTo>
                      <a:lnTo>
                        <a:pt x="742996" y="14585"/>
                      </a:lnTo>
                      <a:lnTo>
                        <a:pt x="664826" y="297935"/>
                      </a:lnTo>
                      <a:cubicBezTo>
                        <a:pt x="664501" y="299120"/>
                        <a:pt x="663560" y="300038"/>
                        <a:pt x="662363" y="300340"/>
                      </a:cubicBezTo>
                      <a:cubicBezTo>
                        <a:pt x="661189" y="300642"/>
                        <a:pt x="659899" y="300270"/>
                        <a:pt x="659063" y="299364"/>
                      </a:cubicBezTo>
                      <a:lnTo>
                        <a:pt x="639819" y="278877"/>
                      </a:lnTo>
                      <a:lnTo>
                        <a:pt x="530751" y="829563"/>
                      </a:lnTo>
                      <a:cubicBezTo>
                        <a:pt x="530449" y="831085"/>
                        <a:pt x="529159" y="832213"/>
                        <a:pt x="527602" y="832306"/>
                      </a:cubicBezTo>
                      <a:cubicBezTo>
                        <a:pt x="526115" y="832398"/>
                        <a:pt x="524639" y="831422"/>
                        <a:pt x="524163" y="829947"/>
                      </a:cubicBezTo>
                      <a:lnTo>
                        <a:pt x="448863" y="595739"/>
                      </a:lnTo>
                      <a:lnTo>
                        <a:pt x="323166" y="1144485"/>
                      </a:lnTo>
                      <a:cubicBezTo>
                        <a:pt x="322829" y="1145972"/>
                        <a:pt x="321539" y="1147053"/>
                        <a:pt x="320017" y="1147134"/>
                      </a:cubicBezTo>
                      <a:lnTo>
                        <a:pt x="319843" y="114713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0" name="Google Shape;2800;p65"/>
                <p:cNvSpPr/>
                <p:nvPr/>
              </p:nvSpPr>
              <p:spPr>
                <a:xfrm>
                  <a:off x="508749" y="119119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1" name="Google Shape;2801;p65"/>
                <p:cNvSpPr/>
                <p:nvPr/>
              </p:nvSpPr>
              <p:spPr>
                <a:xfrm>
                  <a:off x="700868" y="1767131"/>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2" name="Google Shape;2802;p65"/>
                <p:cNvSpPr/>
                <p:nvPr/>
              </p:nvSpPr>
              <p:spPr>
                <a:xfrm>
                  <a:off x="831759" y="1206300"/>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3" name="Google Shape;2803;p65"/>
                <p:cNvSpPr/>
                <p:nvPr/>
              </p:nvSpPr>
              <p:spPr>
                <a:xfrm>
                  <a:off x="911207" y="145231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4" name="Google Shape;2804;p65"/>
                <p:cNvSpPr/>
                <p:nvPr/>
              </p:nvSpPr>
              <p:spPr>
                <a:xfrm>
                  <a:off x="1123742" y="626819"/>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5" name="Google Shape;2805;p65"/>
                <p:cNvSpPr/>
                <p:nvPr/>
              </p:nvSpPr>
              <p:spPr>
                <a:xfrm>
                  <a:off x="1402257" y="714262"/>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6" name="Google Shape;2806;p65"/>
                <p:cNvSpPr/>
                <p:nvPr/>
              </p:nvSpPr>
              <p:spPr>
                <a:xfrm>
                  <a:off x="411127" y="2213443"/>
                  <a:ext cx="1208011" cy="6821"/>
                </a:xfrm>
                <a:custGeom>
                  <a:rect b="b" l="l" r="r" t="t"/>
                  <a:pathLst>
                    <a:path extrusionOk="0" h="6821" w="1208011">
                      <a:moveTo>
                        <a:pt x="0" y="0"/>
                      </a:moveTo>
                      <a:lnTo>
                        <a:pt x="1208011" y="0"/>
                      </a:lnTo>
                      <a:lnTo>
                        <a:pt x="1208011"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7" name="Google Shape;2807;p65"/>
                <p:cNvSpPr/>
                <p:nvPr/>
              </p:nvSpPr>
              <p:spPr>
                <a:xfrm>
                  <a:off x="949391" y="2216859"/>
                  <a:ext cx="6821" cy="164008"/>
                </a:xfrm>
                <a:custGeom>
                  <a:rect b="b" l="l" r="r" t="t"/>
                  <a:pathLst>
                    <a:path extrusionOk="0" h="164008" w="6821">
                      <a:moveTo>
                        <a:pt x="0" y="0"/>
                      </a:moveTo>
                      <a:lnTo>
                        <a:pt x="6821" y="0"/>
                      </a:lnTo>
                      <a:lnTo>
                        <a:pt x="6821" y="164009"/>
                      </a:lnTo>
                      <a:lnTo>
                        <a:pt x="0" y="16400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8" name="Google Shape;2808;p65"/>
                <p:cNvSpPr/>
                <p:nvPr/>
              </p:nvSpPr>
              <p:spPr>
                <a:xfrm>
                  <a:off x="491493"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9" name="Google Shape;2809;p65"/>
                <p:cNvSpPr/>
                <p:nvPr/>
              </p:nvSpPr>
              <p:spPr>
                <a:xfrm>
                  <a:off x="1068232"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0" name="Google Shape;2810;p65"/>
                <p:cNvSpPr/>
                <p:nvPr/>
              </p:nvSpPr>
              <p:spPr>
                <a:xfrm>
                  <a:off x="1521644" y="729566"/>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1" name="Google Shape;2811;p65"/>
                <p:cNvSpPr/>
                <p:nvPr/>
              </p:nvSpPr>
              <p:spPr>
                <a:xfrm>
                  <a:off x="1521644" y="893575"/>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2" name="Google Shape;2812;p65"/>
                <p:cNvSpPr/>
                <p:nvPr/>
              </p:nvSpPr>
              <p:spPr>
                <a:xfrm>
                  <a:off x="1521644" y="1057584"/>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3" name="Google Shape;2813;p65"/>
                <p:cNvSpPr/>
                <p:nvPr/>
              </p:nvSpPr>
              <p:spPr>
                <a:xfrm>
                  <a:off x="1521644" y="122159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4" name="Google Shape;2814;p65"/>
                <p:cNvSpPr/>
                <p:nvPr/>
              </p:nvSpPr>
              <p:spPr>
                <a:xfrm>
                  <a:off x="1521644" y="138561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5" name="Google Shape;2815;p65"/>
                <p:cNvSpPr/>
                <p:nvPr/>
              </p:nvSpPr>
              <p:spPr>
                <a:xfrm>
                  <a:off x="1521644" y="1549622"/>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6" name="Google Shape;2816;p65"/>
                <p:cNvSpPr/>
                <p:nvPr/>
              </p:nvSpPr>
              <p:spPr>
                <a:xfrm>
                  <a:off x="1521644" y="1713631"/>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7" name="Google Shape;2817;p65"/>
                <p:cNvSpPr/>
                <p:nvPr/>
              </p:nvSpPr>
              <p:spPr>
                <a:xfrm>
                  <a:off x="1521644" y="1877640"/>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8" name="Google Shape;2818;p65"/>
                <p:cNvSpPr/>
                <p:nvPr/>
              </p:nvSpPr>
              <p:spPr>
                <a:xfrm>
                  <a:off x="1521644" y="2041649"/>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9" name="Google Shape;2819;p65"/>
                <p:cNvSpPr/>
                <p:nvPr/>
              </p:nvSpPr>
              <p:spPr>
                <a:xfrm>
                  <a:off x="471994"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0" name="Google Shape;2820;p65"/>
                <p:cNvSpPr/>
                <p:nvPr/>
              </p:nvSpPr>
              <p:spPr>
                <a:xfrm>
                  <a:off x="437645"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1" name="Google Shape;2821;p65"/>
                <p:cNvSpPr/>
                <p:nvPr/>
              </p:nvSpPr>
              <p:spPr>
                <a:xfrm>
                  <a:off x="506332" y="2083447"/>
                  <a:ext cx="34337" cy="74672"/>
                </a:xfrm>
                <a:custGeom>
                  <a:rect b="b" l="l" r="r" t="t"/>
                  <a:pathLst>
                    <a:path extrusionOk="0" h="74672" w="34337">
                      <a:moveTo>
                        <a:pt x="0" y="0"/>
                      </a:moveTo>
                      <a:lnTo>
                        <a:pt x="34338" y="0"/>
                      </a:lnTo>
                      <a:lnTo>
                        <a:pt x="34338"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2" name="Google Shape;2822;p65"/>
                <p:cNvSpPr/>
                <p:nvPr/>
              </p:nvSpPr>
              <p:spPr>
                <a:xfrm>
                  <a:off x="609369" y="2083447"/>
                  <a:ext cx="34337" cy="74672"/>
                </a:xfrm>
                <a:custGeom>
                  <a:rect b="b" l="l" r="r" t="t"/>
                  <a:pathLst>
                    <a:path extrusionOk="0" h="74672" w="34337">
                      <a:moveTo>
                        <a:pt x="0" y="0"/>
                      </a:moveTo>
                      <a:lnTo>
                        <a:pt x="34338" y="0"/>
                      </a:lnTo>
                      <a:lnTo>
                        <a:pt x="34338" y="74672"/>
                      </a:lnTo>
                      <a:lnTo>
                        <a:pt x="0" y="7467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3" name="Google Shape;2823;p65"/>
                <p:cNvSpPr/>
                <p:nvPr/>
              </p:nvSpPr>
              <p:spPr>
                <a:xfrm>
                  <a:off x="643707" y="2022696"/>
                  <a:ext cx="34337" cy="135422"/>
                </a:xfrm>
                <a:custGeom>
                  <a:rect b="b" l="l" r="r" t="t"/>
                  <a:pathLst>
                    <a:path extrusionOk="0" h="135422" w="34337">
                      <a:moveTo>
                        <a:pt x="0" y="0"/>
                      </a:moveTo>
                      <a:lnTo>
                        <a:pt x="34338" y="0"/>
                      </a:lnTo>
                      <a:lnTo>
                        <a:pt x="34338" y="135423"/>
                      </a:lnTo>
                      <a:lnTo>
                        <a:pt x="0" y="13542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4" name="Google Shape;2824;p65"/>
                <p:cNvSpPr/>
                <p:nvPr/>
              </p:nvSpPr>
              <p:spPr>
                <a:xfrm>
                  <a:off x="67805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5" name="Google Shape;2825;p65"/>
                <p:cNvSpPr/>
                <p:nvPr/>
              </p:nvSpPr>
              <p:spPr>
                <a:xfrm>
                  <a:off x="7123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6" name="Google Shape;2826;p65"/>
                <p:cNvSpPr/>
                <p:nvPr/>
              </p:nvSpPr>
              <p:spPr>
                <a:xfrm>
                  <a:off x="74674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7" name="Google Shape;2827;p65"/>
                <p:cNvSpPr/>
                <p:nvPr/>
              </p:nvSpPr>
              <p:spPr>
                <a:xfrm>
                  <a:off x="987145" y="2134065"/>
                  <a:ext cx="34349" cy="24042"/>
                </a:xfrm>
                <a:custGeom>
                  <a:rect b="b" l="l" r="r" t="t"/>
                  <a:pathLst>
                    <a:path extrusionOk="0" h="24042" w="34349">
                      <a:moveTo>
                        <a:pt x="0" y="0"/>
                      </a:moveTo>
                      <a:lnTo>
                        <a:pt x="34350" y="0"/>
                      </a:lnTo>
                      <a:lnTo>
                        <a:pt x="34350"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8" name="Google Shape;2828;p65"/>
                <p:cNvSpPr/>
                <p:nvPr/>
              </p:nvSpPr>
              <p:spPr>
                <a:xfrm>
                  <a:off x="10214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9" name="Google Shape;2829;p65"/>
                <p:cNvSpPr/>
                <p:nvPr/>
              </p:nvSpPr>
              <p:spPr>
                <a:xfrm>
                  <a:off x="1055833"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0" name="Google Shape;2830;p65"/>
                <p:cNvSpPr/>
                <p:nvPr/>
              </p:nvSpPr>
              <p:spPr>
                <a:xfrm>
                  <a:off x="1090183" y="2013841"/>
                  <a:ext cx="34337" cy="144277"/>
                </a:xfrm>
                <a:custGeom>
                  <a:rect b="b" l="l" r="r" t="t"/>
                  <a:pathLst>
                    <a:path extrusionOk="0" h="144277" w="34337">
                      <a:moveTo>
                        <a:pt x="0" y="0"/>
                      </a:moveTo>
                      <a:lnTo>
                        <a:pt x="34338" y="0"/>
                      </a:lnTo>
                      <a:lnTo>
                        <a:pt x="34338" y="144278"/>
                      </a:lnTo>
                      <a:lnTo>
                        <a:pt x="0" y="14427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1" name="Google Shape;2831;p65"/>
                <p:cNvSpPr/>
                <p:nvPr/>
              </p:nvSpPr>
              <p:spPr>
                <a:xfrm>
                  <a:off x="11245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2" name="Google Shape;2832;p65"/>
                <p:cNvSpPr/>
                <p:nvPr/>
              </p:nvSpPr>
              <p:spPr>
                <a:xfrm>
                  <a:off x="11588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3" name="Google Shape;2833;p65"/>
                <p:cNvSpPr/>
                <p:nvPr/>
              </p:nvSpPr>
              <p:spPr>
                <a:xfrm>
                  <a:off x="1193208" y="1933150"/>
                  <a:ext cx="34349" cy="224957"/>
                </a:xfrm>
                <a:custGeom>
                  <a:rect b="b" l="l" r="r" t="t"/>
                  <a:pathLst>
                    <a:path extrusionOk="0" h="224957" w="34349">
                      <a:moveTo>
                        <a:pt x="0" y="0"/>
                      </a:moveTo>
                      <a:lnTo>
                        <a:pt x="34350" y="0"/>
                      </a:lnTo>
                      <a:lnTo>
                        <a:pt x="34350"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4" name="Google Shape;2834;p65"/>
                <p:cNvSpPr/>
                <p:nvPr/>
              </p:nvSpPr>
              <p:spPr>
                <a:xfrm>
                  <a:off x="1227558"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5" name="Google Shape;2835;p65"/>
                <p:cNvSpPr/>
                <p:nvPr/>
              </p:nvSpPr>
              <p:spPr>
                <a:xfrm>
                  <a:off x="1261896" y="1787292"/>
                  <a:ext cx="34337" cy="370826"/>
                </a:xfrm>
                <a:custGeom>
                  <a:rect b="b" l="l" r="r" t="t"/>
                  <a:pathLst>
                    <a:path extrusionOk="0" h="370826" w="34337">
                      <a:moveTo>
                        <a:pt x="0" y="0"/>
                      </a:moveTo>
                      <a:lnTo>
                        <a:pt x="34338" y="0"/>
                      </a:lnTo>
                      <a:lnTo>
                        <a:pt x="34338" y="370827"/>
                      </a:lnTo>
                      <a:lnTo>
                        <a:pt x="0" y="37082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6" name="Google Shape;2836;p65"/>
                <p:cNvSpPr/>
                <p:nvPr/>
              </p:nvSpPr>
              <p:spPr>
                <a:xfrm>
                  <a:off x="1296245"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7" name="Google Shape;2837;p65"/>
                <p:cNvSpPr/>
                <p:nvPr/>
              </p:nvSpPr>
              <p:spPr>
                <a:xfrm>
                  <a:off x="1330583" y="1908794"/>
                  <a:ext cx="34337" cy="249325"/>
                </a:xfrm>
                <a:custGeom>
                  <a:rect b="b" l="l" r="r" t="t"/>
                  <a:pathLst>
                    <a:path extrusionOk="0" h="249325" w="34337">
                      <a:moveTo>
                        <a:pt x="0" y="0"/>
                      </a:moveTo>
                      <a:lnTo>
                        <a:pt x="34338" y="0"/>
                      </a:lnTo>
                      <a:lnTo>
                        <a:pt x="34338" y="249325"/>
                      </a:lnTo>
                      <a:lnTo>
                        <a:pt x="0" y="2493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8" name="Google Shape;2838;p65"/>
                <p:cNvSpPr/>
                <p:nvPr/>
              </p:nvSpPr>
              <p:spPr>
                <a:xfrm>
                  <a:off x="1364933" y="1967011"/>
                  <a:ext cx="34337" cy="191107"/>
                </a:xfrm>
                <a:custGeom>
                  <a:rect b="b" l="l" r="r" t="t"/>
                  <a:pathLst>
                    <a:path extrusionOk="0" h="191107" w="34337">
                      <a:moveTo>
                        <a:pt x="0" y="0"/>
                      </a:moveTo>
                      <a:lnTo>
                        <a:pt x="34338" y="0"/>
                      </a:lnTo>
                      <a:lnTo>
                        <a:pt x="34338" y="191107"/>
                      </a:lnTo>
                      <a:lnTo>
                        <a:pt x="0" y="19110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9" name="Google Shape;2839;p65"/>
                <p:cNvSpPr/>
                <p:nvPr/>
              </p:nvSpPr>
              <p:spPr>
                <a:xfrm>
                  <a:off x="1399271" y="1831588"/>
                  <a:ext cx="34349" cy="326530"/>
                </a:xfrm>
                <a:custGeom>
                  <a:rect b="b" l="l" r="r" t="t"/>
                  <a:pathLst>
                    <a:path extrusionOk="0" h="326530" w="34349">
                      <a:moveTo>
                        <a:pt x="0" y="0"/>
                      </a:moveTo>
                      <a:lnTo>
                        <a:pt x="34350" y="0"/>
                      </a:lnTo>
                      <a:lnTo>
                        <a:pt x="34350" y="326530"/>
                      </a:lnTo>
                      <a:lnTo>
                        <a:pt x="0" y="32653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0" name="Google Shape;2840;p65"/>
                <p:cNvSpPr/>
                <p:nvPr/>
              </p:nvSpPr>
              <p:spPr>
                <a:xfrm>
                  <a:off x="1433620" y="1972705"/>
                  <a:ext cx="34337" cy="185413"/>
                </a:xfrm>
                <a:custGeom>
                  <a:rect b="b" l="l" r="r" t="t"/>
                  <a:pathLst>
                    <a:path extrusionOk="0" h="185413" w="34337">
                      <a:moveTo>
                        <a:pt x="0" y="0"/>
                      </a:moveTo>
                      <a:lnTo>
                        <a:pt x="34338" y="0"/>
                      </a:lnTo>
                      <a:lnTo>
                        <a:pt x="34338" y="185413"/>
                      </a:lnTo>
                      <a:lnTo>
                        <a:pt x="0" y="18541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1" name="Google Shape;2841;p65"/>
                <p:cNvSpPr/>
                <p:nvPr/>
              </p:nvSpPr>
              <p:spPr>
                <a:xfrm>
                  <a:off x="781083" y="2083447"/>
                  <a:ext cx="34349" cy="74672"/>
                </a:xfrm>
                <a:custGeom>
                  <a:rect b="b" l="l" r="r" t="t"/>
                  <a:pathLst>
                    <a:path extrusionOk="0" h="74672" w="34349">
                      <a:moveTo>
                        <a:pt x="0" y="0"/>
                      </a:moveTo>
                      <a:lnTo>
                        <a:pt x="34350" y="0"/>
                      </a:lnTo>
                      <a:lnTo>
                        <a:pt x="34350"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2" name="Google Shape;2842;p65"/>
                <p:cNvSpPr/>
                <p:nvPr/>
              </p:nvSpPr>
              <p:spPr>
                <a:xfrm>
                  <a:off x="815432" y="1933150"/>
                  <a:ext cx="34337" cy="224957"/>
                </a:xfrm>
                <a:custGeom>
                  <a:rect b="b" l="l" r="r" t="t"/>
                  <a:pathLst>
                    <a:path extrusionOk="0" h="224957" w="34337">
                      <a:moveTo>
                        <a:pt x="0" y="0"/>
                      </a:moveTo>
                      <a:lnTo>
                        <a:pt x="34338" y="0"/>
                      </a:lnTo>
                      <a:lnTo>
                        <a:pt x="34338"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3" name="Google Shape;2843;p65"/>
                <p:cNvSpPr/>
                <p:nvPr/>
              </p:nvSpPr>
              <p:spPr>
                <a:xfrm>
                  <a:off x="8497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4" name="Google Shape;2844;p65"/>
                <p:cNvSpPr/>
                <p:nvPr/>
              </p:nvSpPr>
              <p:spPr>
                <a:xfrm>
                  <a:off x="8841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5" name="Google Shape;2845;p65"/>
                <p:cNvSpPr/>
                <p:nvPr/>
              </p:nvSpPr>
              <p:spPr>
                <a:xfrm>
                  <a:off x="918458"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6" name="Google Shape;2846;p65"/>
                <p:cNvSpPr/>
                <p:nvPr/>
              </p:nvSpPr>
              <p:spPr>
                <a:xfrm>
                  <a:off x="95280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7" name="Google Shape;2847;p65"/>
                <p:cNvSpPr/>
                <p:nvPr/>
              </p:nvSpPr>
              <p:spPr>
                <a:xfrm>
                  <a:off x="540682"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8" name="Google Shape;2848;p65"/>
                <p:cNvSpPr/>
                <p:nvPr/>
              </p:nvSpPr>
              <p:spPr>
                <a:xfrm>
                  <a:off x="575020" y="2052839"/>
                  <a:ext cx="34349" cy="105279"/>
                </a:xfrm>
                <a:custGeom>
                  <a:rect b="b" l="l" r="r" t="t"/>
                  <a:pathLst>
                    <a:path extrusionOk="0" h="105279" w="34349">
                      <a:moveTo>
                        <a:pt x="0" y="0"/>
                      </a:moveTo>
                      <a:lnTo>
                        <a:pt x="34350" y="0"/>
                      </a:lnTo>
                      <a:lnTo>
                        <a:pt x="34350" y="105280"/>
                      </a:lnTo>
                      <a:lnTo>
                        <a:pt x="0" y="10528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9" name="Google Shape;2849;p65"/>
                <p:cNvSpPr/>
                <p:nvPr/>
              </p:nvSpPr>
              <p:spPr>
                <a:xfrm>
                  <a:off x="411127" y="468179"/>
                  <a:ext cx="366504" cy="47387"/>
                </a:xfrm>
                <a:custGeom>
                  <a:rect b="b" l="l" r="r" t="t"/>
                  <a:pathLst>
                    <a:path extrusionOk="0" h="47387" w="366504">
                      <a:moveTo>
                        <a:pt x="0" y="0"/>
                      </a:moveTo>
                      <a:lnTo>
                        <a:pt x="366504" y="0"/>
                      </a:lnTo>
                      <a:lnTo>
                        <a:pt x="366504"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0" name="Google Shape;2850;p65"/>
                <p:cNvSpPr/>
                <p:nvPr/>
              </p:nvSpPr>
              <p:spPr>
                <a:xfrm>
                  <a:off x="411127" y="389022"/>
                  <a:ext cx="541680" cy="47387"/>
                </a:xfrm>
                <a:custGeom>
                  <a:rect b="b" l="l" r="r" t="t"/>
                  <a:pathLst>
                    <a:path extrusionOk="0" h="47387" w="541680">
                      <a:moveTo>
                        <a:pt x="0" y="0"/>
                      </a:moveTo>
                      <a:lnTo>
                        <a:pt x="541680" y="0"/>
                      </a:lnTo>
                      <a:lnTo>
                        <a:pt x="541680"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1" name="Google Shape;2851;p65"/>
                <p:cNvSpPr/>
                <p:nvPr/>
              </p:nvSpPr>
              <p:spPr>
                <a:xfrm>
                  <a:off x="1432156" y="4894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2" name="Google Shape;2852;p65"/>
                <p:cNvSpPr/>
                <p:nvPr/>
              </p:nvSpPr>
              <p:spPr>
                <a:xfrm>
                  <a:off x="1432156" y="4392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3" name="Google Shape;2853;p65"/>
                <p:cNvSpPr/>
                <p:nvPr/>
              </p:nvSpPr>
              <p:spPr>
                <a:xfrm>
                  <a:off x="1432156" y="389022"/>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4" name="Google Shape;2854;p65"/>
                <p:cNvSpPr/>
                <p:nvPr/>
              </p:nvSpPr>
              <p:spPr>
                <a:xfrm>
                  <a:off x="725189" y="2083226"/>
                  <a:ext cx="1354148" cy="862703"/>
                </a:xfrm>
                <a:custGeom>
                  <a:rect b="b" l="l" r="r" t="t"/>
                  <a:pathLst>
                    <a:path extrusionOk="0" h="862703" w="1354148">
                      <a:moveTo>
                        <a:pt x="1318706" y="0"/>
                      </a:moveTo>
                      <a:lnTo>
                        <a:pt x="863934" y="164892"/>
                      </a:lnTo>
                      <a:lnTo>
                        <a:pt x="899365" y="263572"/>
                      </a:lnTo>
                      <a:lnTo>
                        <a:pt x="948286" y="304719"/>
                      </a:lnTo>
                      <a:lnTo>
                        <a:pt x="774818" y="510979"/>
                      </a:lnTo>
                      <a:lnTo>
                        <a:pt x="689618" y="307566"/>
                      </a:lnTo>
                      <a:cubicBezTo>
                        <a:pt x="678381" y="280723"/>
                        <a:pt x="654502" y="261248"/>
                        <a:pt x="625939" y="255623"/>
                      </a:cubicBezTo>
                      <a:cubicBezTo>
                        <a:pt x="597388" y="250011"/>
                        <a:pt x="567907" y="258982"/>
                        <a:pt x="547316" y="279561"/>
                      </a:cubicBezTo>
                      <a:lnTo>
                        <a:pt x="0" y="825692"/>
                      </a:lnTo>
                      <a:lnTo>
                        <a:pt x="383133" y="824867"/>
                      </a:lnTo>
                      <a:lnTo>
                        <a:pt x="614249" y="593751"/>
                      </a:lnTo>
                      <a:lnTo>
                        <a:pt x="704457" y="809110"/>
                      </a:lnTo>
                      <a:cubicBezTo>
                        <a:pt x="716217" y="837184"/>
                        <a:pt x="741747" y="857113"/>
                        <a:pt x="771843" y="861703"/>
                      </a:cubicBezTo>
                      <a:cubicBezTo>
                        <a:pt x="801882" y="866293"/>
                        <a:pt x="832246" y="854882"/>
                        <a:pt x="851838" y="831583"/>
                      </a:cubicBezTo>
                      <a:lnTo>
                        <a:pt x="1151327" y="475479"/>
                      </a:lnTo>
                      <a:lnTo>
                        <a:pt x="1269611" y="574961"/>
                      </a:lnTo>
                      <a:lnTo>
                        <a:pt x="1354148" y="98691"/>
                      </a:lnTo>
                      <a:lnTo>
                        <a:pt x="1318718" y="1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5" name="Google Shape;2855;p65"/>
                <p:cNvSpPr/>
                <p:nvPr/>
              </p:nvSpPr>
              <p:spPr>
                <a:xfrm>
                  <a:off x="1841074" y="2460026"/>
                  <a:ext cx="153724" cy="198160"/>
                </a:xfrm>
                <a:custGeom>
                  <a:rect b="b" l="l" r="r" t="t"/>
                  <a:pathLst>
                    <a:path extrusionOk="0" h="198160" w="153724">
                      <a:moveTo>
                        <a:pt x="35442" y="98680"/>
                      </a:moveTo>
                      <a:lnTo>
                        <a:pt x="0" y="0"/>
                      </a:lnTo>
                      <a:lnTo>
                        <a:pt x="118283" y="99481"/>
                      </a:lnTo>
                      <a:lnTo>
                        <a:pt x="153725" y="198161"/>
                      </a:lnTo>
                      <a:lnTo>
                        <a:pt x="35442" y="9868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6" name="Google Shape;2856;p65"/>
                <p:cNvSpPr/>
                <p:nvPr/>
              </p:nvSpPr>
              <p:spPr>
                <a:xfrm>
                  <a:off x="1589123" y="2248130"/>
                  <a:ext cx="118294" cy="139815"/>
                </a:xfrm>
                <a:custGeom>
                  <a:rect b="b" l="l" r="r" t="t"/>
                  <a:pathLst>
                    <a:path extrusionOk="0" h="139815" w="118294">
                      <a:moveTo>
                        <a:pt x="0" y="0"/>
                      </a:moveTo>
                      <a:lnTo>
                        <a:pt x="118295" y="99481"/>
                      </a:lnTo>
                      <a:lnTo>
                        <a:pt x="84363" y="139815"/>
                      </a:lnTo>
                      <a:lnTo>
                        <a:pt x="35430" y="986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7" name="Google Shape;2857;p65"/>
                <p:cNvSpPr/>
                <p:nvPr/>
              </p:nvSpPr>
              <p:spPr>
                <a:xfrm>
                  <a:off x="973387" y="2578297"/>
                  <a:ext cx="366050" cy="330609"/>
                </a:xfrm>
                <a:custGeom>
                  <a:rect b="b" l="l" r="r" t="t"/>
                  <a:pathLst>
                    <a:path extrusionOk="0" h="330609" w="366050">
                      <a:moveTo>
                        <a:pt x="366051" y="98679"/>
                      </a:moveTo>
                      <a:lnTo>
                        <a:pt x="330621" y="0"/>
                      </a:lnTo>
                      <a:lnTo>
                        <a:pt x="0" y="330609"/>
                      </a:lnTo>
                      <a:lnTo>
                        <a:pt x="134947" y="329796"/>
                      </a:lnTo>
                      <a:lnTo>
                        <a:pt x="366051" y="9867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8" name="Google Shape;2858;p65"/>
                <p:cNvSpPr/>
                <p:nvPr/>
              </p:nvSpPr>
              <p:spPr>
                <a:xfrm>
                  <a:off x="725201" y="2293425"/>
                  <a:ext cx="1161436" cy="615480"/>
                </a:xfrm>
                <a:custGeom>
                  <a:rect b="b" l="l" r="r" t="t"/>
                  <a:pathLst>
                    <a:path extrusionOk="0" h="615480" w="1161436">
                      <a:moveTo>
                        <a:pt x="248186" y="615481"/>
                      </a:moveTo>
                      <a:lnTo>
                        <a:pt x="0" y="615481"/>
                      </a:lnTo>
                      <a:lnTo>
                        <a:pt x="547316" y="69350"/>
                      </a:lnTo>
                      <a:cubicBezTo>
                        <a:pt x="567896" y="48770"/>
                        <a:pt x="597388" y="39800"/>
                        <a:pt x="625939" y="45412"/>
                      </a:cubicBezTo>
                      <a:cubicBezTo>
                        <a:pt x="654502" y="51036"/>
                        <a:pt x="678381" y="70512"/>
                        <a:pt x="689618" y="97355"/>
                      </a:cubicBezTo>
                      <a:lnTo>
                        <a:pt x="774818" y="300768"/>
                      </a:lnTo>
                      <a:lnTo>
                        <a:pt x="1027780" y="0"/>
                      </a:lnTo>
                      <a:lnTo>
                        <a:pt x="1161437" y="112415"/>
                      </a:lnTo>
                      <a:lnTo>
                        <a:pt x="816384" y="522681"/>
                      </a:lnTo>
                      <a:cubicBezTo>
                        <a:pt x="796804" y="545980"/>
                        <a:pt x="766428" y="557391"/>
                        <a:pt x="736390" y="552801"/>
                      </a:cubicBezTo>
                      <a:cubicBezTo>
                        <a:pt x="706293" y="548211"/>
                        <a:pt x="680763" y="528294"/>
                        <a:pt x="669004" y="500207"/>
                      </a:cubicBezTo>
                      <a:lnTo>
                        <a:pt x="578795" y="284848"/>
                      </a:lnTo>
                      <a:lnTo>
                        <a:pt x="248175" y="6154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9" name="Google Shape;2859;p65"/>
                <p:cNvSpPr/>
                <p:nvPr/>
              </p:nvSpPr>
              <p:spPr>
                <a:xfrm>
                  <a:off x="1589123" y="2083226"/>
                  <a:ext cx="454771" cy="476281"/>
                </a:xfrm>
                <a:custGeom>
                  <a:rect b="b" l="l" r="r" t="t"/>
                  <a:pathLst>
                    <a:path extrusionOk="0" h="476281" w="454771">
                      <a:moveTo>
                        <a:pt x="370234" y="476281"/>
                      </a:moveTo>
                      <a:lnTo>
                        <a:pt x="454772" y="0"/>
                      </a:lnTo>
                      <a:lnTo>
                        <a:pt x="0" y="164904"/>
                      </a:lnTo>
                      <a:lnTo>
                        <a:pt x="370234" y="47628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860" name="Google Shape;2860;p65"/>
              <p:cNvGrpSpPr/>
              <p:nvPr/>
            </p:nvGrpSpPr>
            <p:grpSpPr>
              <a:xfrm>
                <a:off x="6967026" y="3433517"/>
                <a:ext cx="988384" cy="357113"/>
                <a:chOff x="436518" y="1786165"/>
                <a:chExt cx="1032578" cy="373081"/>
              </a:xfrm>
            </p:grpSpPr>
            <p:sp>
              <p:nvSpPr>
                <p:cNvPr id="2861" name="Google Shape;2861;p65"/>
                <p:cNvSpPr/>
                <p:nvPr/>
              </p:nvSpPr>
              <p:spPr>
                <a:xfrm>
                  <a:off x="470856"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2" name="Google Shape;2862;p65"/>
                <p:cNvSpPr/>
                <p:nvPr/>
              </p:nvSpPr>
              <p:spPr>
                <a:xfrm>
                  <a:off x="436518"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3" name="Google Shape;2863;p65"/>
                <p:cNvSpPr/>
                <p:nvPr/>
              </p:nvSpPr>
              <p:spPr>
                <a:xfrm>
                  <a:off x="505205" y="2082308"/>
                  <a:ext cx="36603" cy="76937"/>
                </a:xfrm>
                <a:custGeom>
                  <a:rect b="b" l="l" r="r" t="t"/>
                  <a:pathLst>
                    <a:path extrusionOk="0" h="76937" w="36603">
                      <a:moveTo>
                        <a:pt x="36604" y="76938"/>
                      </a:moveTo>
                      <a:lnTo>
                        <a:pt x="0" y="76938"/>
                      </a:lnTo>
                      <a:lnTo>
                        <a:pt x="0" y="0"/>
                      </a:lnTo>
                      <a:lnTo>
                        <a:pt x="36604" y="0"/>
                      </a:lnTo>
                      <a:lnTo>
                        <a:pt x="36604" y="76938"/>
                      </a:lnTo>
                      <a:close/>
                      <a:moveTo>
                        <a:pt x="2266" y="74672"/>
                      </a:moveTo>
                      <a:lnTo>
                        <a:pt x="34326" y="74672"/>
                      </a:lnTo>
                      <a:lnTo>
                        <a:pt x="34326"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4" name="Google Shape;2864;p65"/>
                <p:cNvSpPr/>
                <p:nvPr/>
              </p:nvSpPr>
              <p:spPr>
                <a:xfrm>
                  <a:off x="608231" y="2082308"/>
                  <a:ext cx="36615" cy="76937"/>
                </a:xfrm>
                <a:custGeom>
                  <a:rect b="b" l="l" r="r" t="t"/>
                  <a:pathLst>
                    <a:path extrusionOk="0" h="76937" w="36615">
                      <a:moveTo>
                        <a:pt x="36616" y="76938"/>
                      </a:moveTo>
                      <a:lnTo>
                        <a:pt x="0" y="76938"/>
                      </a:lnTo>
                      <a:lnTo>
                        <a:pt x="0" y="0"/>
                      </a:lnTo>
                      <a:lnTo>
                        <a:pt x="36616" y="0"/>
                      </a:lnTo>
                      <a:lnTo>
                        <a:pt x="36616" y="76938"/>
                      </a:lnTo>
                      <a:close/>
                      <a:moveTo>
                        <a:pt x="2278" y="74672"/>
                      </a:moveTo>
                      <a:lnTo>
                        <a:pt x="34350" y="74672"/>
                      </a:lnTo>
                      <a:lnTo>
                        <a:pt x="34350" y="2278"/>
                      </a:lnTo>
                      <a:lnTo>
                        <a:pt x="2278" y="2278"/>
                      </a:lnTo>
                      <a:lnTo>
                        <a:pt x="2278"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5" name="Google Shape;2865;p65"/>
                <p:cNvSpPr/>
                <p:nvPr/>
              </p:nvSpPr>
              <p:spPr>
                <a:xfrm>
                  <a:off x="642580" y="2021557"/>
                  <a:ext cx="36615" cy="137688"/>
                </a:xfrm>
                <a:custGeom>
                  <a:rect b="b" l="l" r="r" t="t"/>
                  <a:pathLst>
                    <a:path extrusionOk="0" h="137688" w="36615">
                      <a:moveTo>
                        <a:pt x="36616" y="137689"/>
                      </a:moveTo>
                      <a:lnTo>
                        <a:pt x="0" y="137689"/>
                      </a:lnTo>
                      <a:lnTo>
                        <a:pt x="0" y="0"/>
                      </a:lnTo>
                      <a:lnTo>
                        <a:pt x="36616" y="0"/>
                      </a:lnTo>
                      <a:lnTo>
                        <a:pt x="36616" y="137689"/>
                      </a:lnTo>
                      <a:close/>
                      <a:moveTo>
                        <a:pt x="2266" y="135423"/>
                      </a:moveTo>
                      <a:lnTo>
                        <a:pt x="34338" y="135423"/>
                      </a:lnTo>
                      <a:lnTo>
                        <a:pt x="34338" y="2278"/>
                      </a:lnTo>
                      <a:lnTo>
                        <a:pt x="2266" y="2278"/>
                      </a:lnTo>
                      <a:lnTo>
                        <a:pt x="2266" y="13542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6" name="Google Shape;2866;p65"/>
                <p:cNvSpPr/>
                <p:nvPr/>
              </p:nvSpPr>
              <p:spPr>
                <a:xfrm>
                  <a:off x="676918"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7" name="Google Shape;2867;p65"/>
                <p:cNvSpPr/>
                <p:nvPr/>
              </p:nvSpPr>
              <p:spPr>
                <a:xfrm>
                  <a:off x="711268" y="2132938"/>
                  <a:ext cx="36603" cy="26308"/>
                </a:xfrm>
                <a:custGeom>
                  <a:rect b="b" l="l" r="r" t="t"/>
                  <a:pathLst>
                    <a:path extrusionOk="0" h="26308" w="36603">
                      <a:moveTo>
                        <a:pt x="36604" y="26308"/>
                      </a:moveTo>
                      <a:lnTo>
                        <a:pt x="0" y="26308"/>
                      </a:lnTo>
                      <a:lnTo>
                        <a:pt x="0" y="0"/>
                      </a:lnTo>
                      <a:lnTo>
                        <a:pt x="36604" y="0"/>
                      </a:lnTo>
                      <a:lnTo>
                        <a:pt x="36604" y="26308"/>
                      </a:lnTo>
                      <a:close/>
                      <a:moveTo>
                        <a:pt x="2266" y="24042"/>
                      </a:moveTo>
                      <a:lnTo>
                        <a:pt x="34326" y="24042"/>
                      </a:lnTo>
                      <a:lnTo>
                        <a:pt x="34326"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8" name="Google Shape;2868;p65"/>
                <p:cNvSpPr/>
                <p:nvPr/>
              </p:nvSpPr>
              <p:spPr>
                <a:xfrm>
                  <a:off x="7456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9" name="Google Shape;2869;p65"/>
                <p:cNvSpPr/>
                <p:nvPr/>
              </p:nvSpPr>
              <p:spPr>
                <a:xfrm>
                  <a:off x="986018"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0" name="Google Shape;2870;p65"/>
                <p:cNvSpPr/>
                <p:nvPr/>
              </p:nvSpPr>
              <p:spPr>
                <a:xfrm>
                  <a:off x="1020356" y="2132938"/>
                  <a:ext cx="36615" cy="26308"/>
                </a:xfrm>
                <a:custGeom>
                  <a:rect b="b" l="l" r="r" t="t"/>
                  <a:pathLst>
                    <a:path extrusionOk="0" h="26308" w="36615">
                      <a:moveTo>
                        <a:pt x="36616" y="26308"/>
                      </a:moveTo>
                      <a:lnTo>
                        <a:pt x="0" y="26308"/>
                      </a:lnTo>
                      <a:lnTo>
                        <a:pt x="0" y="0"/>
                      </a:lnTo>
                      <a:lnTo>
                        <a:pt x="36616" y="0"/>
                      </a:lnTo>
                      <a:lnTo>
                        <a:pt x="36616" y="26308"/>
                      </a:lnTo>
                      <a:close/>
                      <a:moveTo>
                        <a:pt x="2278" y="24042"/>
                      </a:moveTo>
                      <a:lnTo>
                        <a:pt x="34350" y="24042"/>
                      </a:lnTo>
                      <a:lnTo>
                        <a:pt x="34350" y="2278"/>
                      </a:lnTo>
                      <a:lnTo>
                        <a:pt x="2278" y="2278"/>
                      </a:lnTo>
                      <a:lnTo>
                        <a:pt x="2278"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1" name="Google Shape;2871;p65"/>
                <p:cNvSpPr/>
                <p:nvPr/>
              </p:nvSpPr>
              <p:spPr>
                <a:xfrm>
                  <a:off x="10547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2" name="Google Shape;2872;p65"/>
                <p:cNvSpPr/>
                <p:nvPr/>
              </p:nvSpPr>
              <p:spPr>
                <a:xfrm>
                  <a:off x="1089055" y="2012702"/>
                  <a:ext cx="36603" cy="146543"/>
                </a:xfrm>
                <a:custGeom>
                  <a:rect b="b" l="l" r="r" t="t"/>
                  <a:pathLst>
                    <a:path extrusionOk="0" h="146543" w="36603">
                      <a:moveTo>
                        <a:pt x="36604" y="146544"/>
                      </a:moveTo>
                      <a:lnTo>
                        <a:pt x="0" y="146544"/>
                      </a:lnTo>
                      <a:lnTo>
                        <a:pt x="0" y="0"/>
                      </a:lnTo>
                      <a:lnTo>
                        <a:pt x="36604" y="0"/>
                      </a:lnTo>
                      <a:lnTo>
                        <a:pt x="36604" y="146544"/>
                      </a:lnTo>
                      <a:close/>
                      <a:moveTo>
                        <a:pt x="2266" y="144278"/>
                      </a:moveTo>
                      <a:lnTo>
                        <a:pt x="34326" y="144278"/>
                      </a:lnTo>
                      <a:lnTo>
                        <a:pt x="34326" y="2278"/>
                      </a:lnTo>
                      <a:lnTo>
                        <a:pt x="2266" y="2278"/>
                      </a:lnTo>
                      <a:lnTo>
                        <a:pt x="2266" y="14427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3" name="Google Shape;2873;p65"/>
                <p:cNvSpPr/>
                <p:nvPr/>
              </p:nvSpPr>
              <p:spPr>
                <a:xfrm>
                  <a:off x="11233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4" name="Google Shape;2874;p65"/>
                <p:cNvSpPr/>
                <p:nvPr/>
              </p:nvSpPr>
              <p:spPr>
                <a:xfrm>
                  <a:off x="1157731" y="1977260"/>
                  <a:ext cx="36615" cy="181985"/>
                </a:xfrm>
                <a:custGeom>
                  <a:rect b="b" l="l" r="r" t="t"/>
                  <a:pathLst>
                    <a:path extrusionOk="0" h="181985" w="36615">
                      <a:moveTo>
                        <a:pt x="36616" y="181985"/>
                      </a:moveTo>
                      <a:lnTo>
                        <a:pt x="0" y="181985"/>
                      </a:lnTo>
                      <a:lnTo>
                        <a:pt x="0" y="0"/>
                      </a:lnTo>
                      <a:lnTo>
                        <a:pt x="36616" y="0"/>
                      </a:lnTo>
                      <a:lnTo>
                        <a:pt x="36616" y="181985"/>
                      </a:lnTo>
                      <a:close/>
                      <a:moveTo>
                        <a:pt x="2278" y="179720"/>
                      </a:moveTo>
                      <a:lnTo>
                        <a:pt x="34350" y="179720"/>
                      </a:lnTo>
                      <a:lnTo>
                        <a:pt x="34350" y="2278"/>
                      </a:lnTo>
                      <a:lnTo>
                        <a:pt x="2278" y="2278"/>
                      </a:lnTo>
                      <a:lnTo>
                        <a:pt x="2278"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5" name="Google Shape;2875;p65"/>
                <p:cNvSpPr/>
                <p:nvPr/>
              </p:nvSpPr>
              <p:spPr>
                <a:xfrm>
                  <a:off x="1192081" y="1932011"/>
                  <a:ext cx="36615" cy="227234"/>
                </a:xfrm>
                <a:custGeom>
                  <a:rect b="b" l="l" r="r" t="t"/>
                  <a:pathLst>
                    <a:path extrusionOk="0" h="227234" w="36615">
                      <a:moveTo>
                        <a:pt x="36616" y="227235"/>
                      </a:moveTo>
                      <a:lnTo>
                        <a:pt x="0" y="227235"/>
                      </a:lnTo>
                      <a:lnTo>
                        <a:pt x="0" y="0"/>
                      </a:lnTo>
                      <a:lnTo>
                        <a:pt x="36616" y="0"/>
                      </a:lnTo>
                      <a:lnTo>
                        <a:pt x="36616" y="227235"/>
                      </a:lnTo>
                      <a:close/>
                      <a:moveTo>
                        <a:pt x="2266" y="224969"/>
                      </a:moveTo>
                      <a:lnTo>
                        <a:pt x="34338" y="224969"/>
                      </a:lnTo>
                      <a:lnTo>
                        <a:pt x="34338" y="2278"/>
                      </a:lnTo>
                      <a:lnTo>
                        <a:pt x="2266" y="2278"/>
                      </a:lnTo>
                      <a:lnTo>
                        <a:pt x="2266"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6" name="Google Shape;2876;p65"/>
                <p:cNvSpPr/>
                <p:nvPr/>
              </p:nvSpPr>
              <p:spPr>
                <a:xfrm>
                  <a:off x="1226419" y="1858292"/>
                  <a:ext cx="36615" cy="300954"/>
                </a:xfrm>
                <a:custGeom>
                  <a:rect b="b" l="l" r="r" t="t"/>
                  <a:pathLst>
                    <a:path extrusionOk="0" h="300954" w="36615">
                      <a:moveTo>
                        <a:pt x="36616" y="300954"/>
                      </a:moveTo>
                      <a:lnTo>
                        <a:pt x="0" y="300954"/>
                      </a:lnTo>
                      <a:lnTo>
                        <a:pt x="0" y="0"/>
                      </a:lnTo>
                      <a:lnTo>
                        <a:pt x="36616" y="0"/>
                      </a:lnTo>
                      <a:lnTo>
                        <a:pt x="36616" y="300954"/>
                      </a:lnTo>
                      <a:close/>
                      <a:moveTo>
                        <a:pt x="2278" y="298688"/>
                      </a:moveTo>
                      <a:lnTo>
                        <a:pt x="34350" y="298688"/>
                      </a:lnTo>
                      <a:lnTo>
                        <a:pt x="34350" y="2278"/>
                      </a:lnTo>
                      <a:lnTo>
                        <a:pt x="2278" y="2278"/>
                      </a:lnTo>
                      <a:lnTo>
                        <a:pt x="2278"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7" name="Google Shape;2877;p65"/>
                <p:cNvSpPr/>
                <p:nvPr/>
              </p:nvSpPr>
              <p:spPr>
                <a:xfrm>
                  <a:off x="1260768" y="1786165"/>
                  <a:ext cx="36603" cy="373081"/>
                </a:xfrm>
                <a:custGeom>
                  <a:rect b="b" l="l" r="r" t="t"/>
                  <a:pathLst>
                    <a:path extrusionOk="0" h="373081" w="36603">
                      <a:moveTo>
                        <a:pt x="36604" y="373081"/>
                      </a:moveTo>
                      <a:lnTo>
                        <a:pt x="0" y="373081"/>
                      </a:lnTo>
                      <a:lnTo>
                        <a:pt x="0" y="0"/>
                      </a:lnTo>
                      <a:lnTo>
                        <a:pt x="36604" y="0"/>
                      </a:lnTo>
                      <a:lnTo>
                        <a:pt x="36604" y="373081"/>
                      </a:lnTo>
                      <a:close/>
                      <a:moveTo>
                        <a:pt x="2266" y="370815"/>
                      </a:moveTo>
                      <a:lnTo>
                        <a:pt x="34326" y="370815"/>
                      </a:lnTo>
                      <a:lnTo>
                        <a:pt x="34326" y="2278"/>
                      </a:lnTo>
                      <a:lnTo>
                        <a:pt x="2266" y="2278"/>
                      </a:lnTo>
                      <a:lnTo>
                        <a:pt x="2266" y="3708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8" name="Google Shape;2878;p65"/>
                <p:cNvSpPr/>
                <p:nvPr/>
              </p:nvSpPr>
              <p:spPr>
                <a:xfrm>
                  <a:off x="1295106" y="1858292"/>
                  <a:ext cx="36615" cy="300954"/>
                </a:xfrm>
                <a:custGeom>
                  <a:rect b="b" l="l" r="r" t="t"/>
                  <a:pathLst>
                    <a:path extrusionOk="0" h="300954" w="36615">
                      <a:moveTo>
                        <a:pt x="36616" y="300954"/>
                      </a:moveTo>
                      <a:lnTo>
                        <a:pt x="0" y="300954"/>
                      </a:lnTo>
                      <a:lnTo>
                        <a:pt x="0" y="0"/>
                      </a:lnTo>
                      <a:lnTo>
                        <a:pt x="36616" y="0"/>
                      </a:lnTo>
                      <a:lnTo>
                        <a:pt x="36616" y="300954"/>
                      </a:lnTo>
                      <a:close/>
                      <a:moveTo>
                        <a:pt x="2266" y="298688"/>
                      </a:moveTo>
                      <a:lnTo>
                        <a:pt x="34338" y="298688"/>
                      </a:lnTo>
                      <a:lnTo>
                        <a:pt x="34338" y="2278"/>
                      </a:lnTo>
                      <a:lnTo>
                        <a:pt x="2266" y="2278"/>
                      </a:lnTo>
                      <a:lnTo>
                        <a:pt x="2266"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9" name="Google Shape;2879;p65"/>
                <p:cNvSpPr/>
                <p:nvPr/>
              </p:nvSpPr>
              <p:spPr>
                <a:xfrm>
                  <a:off x="1329456" y="1907655"/>
                  <a:ext cx="36615" cy="251591"/>
                </a:xfrm>
                <a:custGeom>
                  <a:rect b="b" l="l" r="r" t="t"/>
                  <a:pathLst>
                    <a:path extrusionOk="0" h="251591" w="36615">
                      <a:moveTo>
                        <a:pt x="36616" y="251591"/>
                      </a:moveTo>
                      <a:lnTo>
                        <a:pt x="0" y="251591"/>
                      </a:lnTo>
                      <a:lnTo>
                        <a:pt x="0" y="0"/>
                      </a:lnTo>
                      <a:lnTo>
                        <a:pt x="36616" y="0"/>
                      </a:lnTo>
                      <a:lnTo>
                        <a:pt x="36616" y="251591"/>
                      </a:lnTo>
                      <a:close/>
                      <a:moveTo>
                        <a:pt x="2266" y="249325"/>
                      </a:moveTo>
                      <a:lnTo>
                        <a:pt x="34338" y="249325"/>
                      </a:lnTo>
                      <a:lnTo>
                        <a:pt x="34338" y="2278"/>
                      </a:lnTo>
                      <a:lnTo>
                        <a:pt x="2266" y="2278"/>
                      </a:lnTo>
                      <a:lnTo>
                        <a:pt x="2266" y="24932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0" name="Google Shape;2880;p65"/>
                <p:cNvSpPr/>
                <p:nvPr/>
              </p:nvSpPr>
              <p:spPr>
                <a:xfrm>
                  <a:off x="1363794" y="1965873"/>
                  <a:ext cx="36615" cy="193373"/>
                </a:xfrm>
                <a:custGeom>
                  <a:rect b="b" l="l" r="r" t="t"/>
                  <a:pathLst>
                    <a:path extrusionOk="0" h="193373" w="36615">
                      <a:moveTo>
                        <a:pt x="36615" y="193373"/>
                      </a:moveTo>
                      <a:lnTo>
                        <a:pt x="0" y="193373"/>
                      </a:lnTo>
                      <a:lnTo>
                        <a:pt x="0" y="0"/>
                      </a:lnTo>
                      <a:lnTo>
                        <a:pt x="36615" y="0"/>
                      </a:lnTo>
                      <a:lnTo>
                        <a:pt x="36615" y="193373"/>
                      </a:lnTo>
                      <a:close/>
                      <a:moveTo>
                        <a:pt x="2278" y="191108"/>
                      </a:moveTo>
                      <a:lnTo>
                        <a:pt x="34350" y="191108"/>
                      </a:lnTo>
                      <a:lnTo>
                        <a:pt x="34350" y="2278"/>
                      </a:lnTo>
                      <a:lnTo>
                        <a:pt x="2278" y="2278"/>
                      </a:lnTo>
                      <a:lnTo>
                        <a:pt x="2278" y="19110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1" name="Google Shape;2881;p65"/>
                <p:cNvSpPr/>
                <p:nvPr/>
              </p:nvSpPr>
              <p:spPr>
                <a:xfrm>
                  <a:off x="1398144" y="1830450"/>
                  <a:ext cx="36615" cy="328796"/>
                </a:xfrm>
                <a:custGeom>
                  <a:rect b="b" l="l" r="r" t="t"/>
                  <a:pathLst>
                    <a:path extrusionOk="0" h="328796" w="36615">
                      <a:moveTo>
                        <a:pt x="36615" y="328796"/>
                      </a:moveTo>
                      <a:lnTo>
                        <a:pt x="0" y="328796"/>
                      </a:lnTo>
                      <a:lnTo>
                        <a:pt x="0" y="0"/>
                      </a:lnTo>
                      <a:lnTo>
                        <a:pt x="36615" y="0"/>
                      </a:lnTo>
                      <a:lnTo>
                        <a:pt x="36615" y="328796"/>
                      </a:lnTo>
                      <a:close/>
                      <a:moveTo>
                        <a:pt x="2266" y="326530"/>
                      </a:moveTo>
                      <a:lnTo>
                        <a:pt x="34338" y="326530"/>
                      </a:lnTo>
                      <a:lnTo>
                        <a:pt x="34338" y="2278"/>
                      </a:lnTo>
                      <a:lnTo>
                        <a:pt x="2266" y="2278"/>
                      </a:lnTo>
                      <a:lnTo>
                        <a:pt x="2266" y="32653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2" name="Google Shape;2882;p65"/>
                <p:cNvSpPr/>
                <p:nvPr/>
              </p:nvSpPr>
              <p:spPr>
                <a:xfrm>
                  <a:off x="1432493" y="1971567"/>
                  <a:ext cx="36603" cy="187679"/>
                </a:xfrm>
                <a:custGeom>
                  <a:rect b="b" l="l" r="r" t="t"/>
                  <a:pathLst>
                    <a:path extrusionOk="0" h="187679" w="36603">
                      <a:moveTo>
                        <a:pt x="36604" y="187679"/>
                      </a:moveTo>
                      <a:lnTo>
                        <a:pt x="0" y="187679"/>
                      </a:lnTo>
                      <a:lnTo>
                        <a:pt x="0" y="0"/>
                      </a:lnTo>
                      <a:lnTo>
                        <a:pt x="36604" y="0"/>
                      </a:lnTo>
                      <a:lnTo>
                        <a:pt x="36604" y="187679"/>
                      </a:lnTo>
                      <a:close/>
                      <a:moveTo>
                        <a:pt x="2266" y="185414"/>
                      </a:moveTo>
                      <a:lnTo>
                        <a:pt x="34326" y="185414"/>
                      </a:lnTo>
                      <a:lnTo>
                        <a:pt x="34326" y="2278"/>
                      </a:lnTo>
                      <a:lnTo>
                        <a:pt x="2266" y="2278"/>
                      </a:lnTo>
                      <a:lnTo>
                        <a:pt x="2266" y="1854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3" name="Google Shape;2883;p65"/>
                <p:cNvSpPr/>
                <p:nvPr/>
              </p:nvSpPr>
              <p:spPr>
                <a:xfrm>
                  <a:off x="779955" y="2082308"/>
                  <a:ext cx="36615" cy="76937"/>
                </a:xfrm>
                <a:custGeom>
                  <a:rect b="b" l="l" r="r" t="t"/>
                  <a:pathLst>
                    <a:path extrusionOk="0" h="76937" w="36615">
                      <a:moveTo>
                        <a:pt x="36616" y="76938"/>
                      </a:moveTo>
                      <a:lnTo>
                        <a:pt x="0" y="76938"/>
                      </a:lnTo>
                      <a:lnTo>
                        <a:pt x="0" y="0"/>
                      </a:lnTo>
                      <a:lnTo>
                        <a:pt x="36616" y="0"/>
                      </a:lnTo>
                      <a:lnTo>
                        <a:pt x="36616" y="76938"/>
                      </a:lnTo>
                      <a:close/>
                      <a:moveTo>
                        <a:pt x="2266" y="74672"/>
                      </a:moveTo>
                      <a:lnTo>
                        <a:pt x="34338" y="74672"/>
                      </a:lnTo>
                      <a:lnTo>
                        <a:pt x="34338"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4" name="Google Shape;2884;p65"/>
                <p:cNvSpPr/>
                <p:nvPr/>
              </p:nvSpPr>
              <p:spPr>
                <a:xfrm>
                  <a:off x="814293" y="1932011"/>
                  <a:ext cx="36615" cy="227234"/>
                </a:xfrm>
                <a:custGeom>
                  <a:rect b="b" l="l" r="r" t="t"/>
                  <a:pathLst>
                    <a:path extrusionOk="0" h="227234" w="36615">
                      <a:moveTo>
                        <a:pt x="36616" y="227235"/>
                      </a:moveTo>
                      <a:lnTo>
                        <a:pt x="0" y="227235"/>
                      </a:lnTo>
                      <a:lnTo>
                        <a:pt x="0" y="0"/>
                      </a:lnTo>
                      <a:lnTo>
                        <a:pt x="36616" y="0"/>
                      </a:lnTo>
                      <a:lnTo>
                        <a:pt x="36616" y="227235"/>
                      </a:lnTo>
                      <a:close/>
                      <a:moveTo>
                        <a:pt x="2278" y="224969"/>
                      </a:moveTo>
                      <a:lnTo>
                        <a:pt x="34350" y="224969"/>
                      </a:lnTo>
                      <a:lnTo>
                        <a:pt x="34350" y="2278"/>
                      </a:lnTo>
                      <a:lnTo>
                        <a:pt x="2278" y="2278"/>
                      </a:lnTo>
                      <a:lnTo>
                        <a:pt x="2278"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5" name="Google Shape;2885;p65"/>
                <p:cNvSpPr/>
                <p:nvPr/>
              </p:nvSpPr>
              <p:spPr>
                <a:xfrm>
                  <a:off x="8486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6" name="Google Shape;2886;p65"/>
                <p:cNvSpPr/>
                <p:nvPr/>
              </p:nvSpPr>
              <p:spPr>
                <a:xfrm>
                  <a:off x="882993" y="2051700"/>
                  <a:ext cx="36603" cy="107545"/>
                </a:xfrm>
                <a:custGeom>
                  <a:rect b="b" l="l" r="r" t="t"/>
                  <a:pathLst>
                    <a:path extrusionOk="0" h="107545" w="36603">
                      <a:moveTo>
                        <a:pt x="36604" y="107546"/>
                      </a:moveTo>
                      <a:lnTo>
                        <a:pt x="0" y="107546"/>
                      </a:lnTo>
                      <a:lnTo>
                        <a:pt x="0" y="0"/>
                      </a:lnTo>
                      <a:lnTo>
                        <a:pt x="36604" y="0"/>
                      </a:lnTo>
                      <a:lnTo>
                        <a:pt x="36604" y="107546"/>
                      </a:lnTo>
                      <a:close/>
                      <a:moveTo>
                        <a:pt x="2266" y="105280"/>
                      </a:moveTo>
                      <a:lnTo>
                        <a:pt x="34326" y="105280"/>
                      </a:lnTo>
                      <a:lnTo>
                        <a:pt x="34326"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7" name="Google Shape;2887;p65"/>
                <p:cNvSpPr/>
                <p:nvPr/>
              </p:nvSpPr>
              <p:spPr>
                <a:xfrm>
                  <a:off x="917319"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8" name="Google Shape;2888;p65"/>
                <p:cNvSpPr/>
                <p:nvPr/>
              </p:nvSpPr>
              <p:spPr>
                <a:xfrm>
                  <a:off x="951669"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9" name="Google Shape;2889;p65"/>
                <p:cNvSpPr/>
                <p:nvPr/>
              </p:nvSpPr>
              <p:spPr>
                <a:xfrm>
                  <a:off x="5395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0" name="Google Shape;2890;p65"/>
                <p:cNvSpPr/>
                <p:nvPr/>
              </p:nvSpPr>
              <p:spPr>
                <a:xfrm>
                  <a:off x="5738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891" name="Google Shape;2891;p65"/>
            <p:cNvGrpSpPr/>
            <p:nvPr/>
          </p:nvGrpSpPr>
          <p:grpSpPr>
            <a:xfrm>
              <a:off x="5568690" y="749998"/>
              <a:ext cx="592258" cy="535464"/>
              <a:chOff x="1641646" y="129663"/>
              <a:chExt cx="1067323" cy="964974"/>
            </a:xfrm>
          </p:grpSpPr>
          <p:grpSp>
            <p:nvGrpSpPr>
              <p:cNvPr id="2892" name="Google Shape;2892;p65"/>
              <p:cNvGrpSpPr/>
              <p:nvPr/>
            </p:nvGrpSpPr>
            <p:grpSpPr>
              <a:xfrm>
                <a:off x="1675148" y="361753"/>
                <a:ext cx="1033821" cy="732884"/>
                <a:chOff x="1675148" y="361753"/>
                <a:chExt cx="1033821" cy="732884"/>
              </a:xfrm>
            </p:grpSpPr>
            <p:sp>
              <p:nvSpPr>
                <p:cNvPr id="2893" name="Google Shape;2893;p65"/>
                <p:cNvSpPr/>
                <p:nvPr/>
              </p:nvSpPr>
              <p:spPr>
                <a:xfrm>
                  <a:off x="1675148" y="361753"/>
                  <a:ext cx="1033821" cy="732884"/>
                </a:xfrm>
                <a:custGeom>
                  <a:rect b="b" l="l" r="r" t="t"/>
                  <a:pathLst>
                    <a:path extrusionOk="0" h="295816" w="417284">
                      <a:moveTo>
                        <a:pt x="269376" y="295816"/>
                      </a:moveTo>
                      <a:lnTo>
                        <a:pt x="147908" y="295816"/>
                      </a:lnTo>
                      <a:cubicBezTo>
                        <a:pt x="66225" y="295816"/>
                        <a:pt x="0" y="229592"/>
                        <a:pt x="0" y="147908"/>
                      </a:cubicBezTo>
                      <a:lnTo>
                        <a:pt x="0" y="147908"/>
                      </a:lnTo>
                      <a:cubicBezTo>
                        <a:pt x="0" y="66225"/>
                        <a:pt x="66225" y="0"/>
                        <a:pt x="147908" y="0"/>
                      </a:cubicBezTo>
                      <a:lnTo>
                        <a:pt x="269376" y="0"/>
                      </a:lnTo>
                      <a:cubicBezTo>
                        <a:pt x="351060" y="0"/>
                        <a:pt x="417284" y="66225"/>
                        <a:pt x="417284" y="147908"/>
                      </a:cubicBezTo>
                      <a:lnTo>
                        <a:pt x="417284" y="147908"/>
                      </a:lnTo>
                      <a:cubicBezTo>
                        <a:pt x="417284" y="229592"/>
                        <a:pt x="351060" y="295816"/>
                        <a:pt x="269376"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94" name="Google Shape;2894;p65"/>
                <p:cNvGrpSpPr/>
                <p:nvPr/>
              </p:nvGrpSpPr>
              <p:grpSpPr>
                <a:xfrm>
                  <a:off x="1903705" y="475177"/>
                  <a:ext cx="605704" cy="511239"/>
                  <a:chOff x="1903705" y="475177"/>
                  <a:chExt cx="605704" cy="511239"/>
                </a:xfrm>
              </p:grpSpPr>
              <p:sp>
                <p:nvSpPr>
                  <p:cNvPr id="2895" name="Google Shape;2895;p65"/>
                  <p:cNvSpPr/>
                  <p:nvPr/>
                </p:nvSpPr>
                <p:spPr>
                  <a:xfrm>
                    <a:off x="2198400" y="794026"/>
                    <a:ext cx="15244" cy="88558"/>
                  </a:xfrm>
                  <a:custGeom>
                    <a:rect b="b" l="l" r="r" t="t"/>
                    <a:pathLst>
                      <a:path extrusionOk="0" h="35745" w="6153">
                        <a:moveTo>
                          <a:pt x="0" y="0"/>
                        </a:moveTo>
                        <a:lnTo>
                          <a:pt x="6154" y="0"/>
                        </a:lnTo>
                        <a:lnTo>
                          <a:pt x="6154" y="35745"/>
                        </a:lnTo>
                        <a:lnTo>
                          <a:pt x="0" y="3574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6" name="Google Shape;2896;p65"/>
                  <p:cNvSpPr/>
                  <p:nvPr/>
                </p:nvSpPr>
                <p:spPr>
                  <a:xfrm>
                    <a:off x="2173588" y="874967"/>
                    <a:ext cx="64910" cy="64910"/>
                  </a:xfrm>
                  <a:custGeom>
                    <a:rect b="b" l="l" r="r" t="t"/>
                    <a:pathLst>
                      <a:path extrusionOk="0" h="26200" w="26200">
                        <a:moveTo>
                          <a:pt x="13095" y="26201"/>
                        </a:moveTo>
                        <a:cubicBezTo>
                          <a:pt x="5884" y="26201"/>
                          <a:pt x="0" y="20326"/>
                          <a:pt x="0" y="13095"/>
                        </a:cubicBezTo>
                        <a:cubicBezTo>
                          <a:pt x="0" y="5864"/>
                          <a:pt x="5874" y="0"/>
                          <a:pt x="13095" y="0"/>
                        </a:cubicBezTo>
                        <a:cubicBezTo>
                          <a:pt x="20316" y="0"/>
                          <a:pt x="26201" y="5874"/>
                          <a:pt x="26201" y="13095"/>
                        </a:cubicBezTo>
                        <a:cubicBezTo>
                          <a:pt x="26201" y="20316"/>
                          <a:pt x="20326" y="26201"/>
                          <a:pt x="13095" y="26201"/>
                        </a:cubicBezTo>
                        <a:close/>
                        <a:moveTo>
                          <a:pt x="13095" y="6164"/>
                        </a:moveTo>
                        <a:cubicBezTo>
                          <a:pt x="9275" y="6164"/>
                          <a:pt x="6164" y="9275"/>
                          <a:pt x="6164" y="13105"/>
                        </a:cubicBezTo>
                        <a:cubicBezTo>
                          <a:pt x="6164" y="16935"/>
                          <a:pt x="9275" y="20047"/>
                          <a:pt x="13095" y="20047"/>
                        </a:cubicBezTo>
                        <a:cubicBezTo>
                          <a:pt x="16915" y="20047"/>
                          <a:pt x="20037" y="16935"/>
                          <a:pt x="20037" y="13105"/>
                        </a:cubicBezTo>
                        <a:cubicBezTo>
                          <a:pt x="20037" y="9275"/>
                          <a:pt x="16925" y="6164"/>
                          <a:pt x="13095" y="61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7" name="Google Shape;2897;p65"/>
                  <p:cNvSpPr/>
                  <p:nvPr/>
                </p:nvSpPr>
                <p:spPr>
                  <a:xfrm>
                    <a:off x="2074828" y="794026"/>
                    <a:ext cx="62094" cy="146797"/>
                  </a:xfrm>
                  <a:custGeom>
                    <a:rect b="b" l="l" r="r" t="t"/>
                    <a:pathLst>
                      <a:path extrusionOk="0" h="59252" w="25063">
                        <a:moveTo>
                          <a:pt x="4528" y="59253"/>
                        </a:moveTo>
                        <a:lnTo>
                          <a:pt x="0" y="55084"/>
                        </a:lnTo>
                        <a:lnTo>
                          <a:pt x="14980" y="38807"/>
                        </a:lnTo>
                        <a:cubicBezTo>
                          <a:pt x="17514" y="36054"/>
                          <a:pt x="18910" y="32484"/>
                          <a:pt x="18910" y="28744"/>
                        </a:cubicBezTo>
                        <a:lnTo>
                          <a:pt x="18910" y="0"/>
                        </a:lnTo>
                        <a:lnTo>
                          <a:pt x="25064" y="0"/>
                        </a:lnTo>
                        <a:lnTo>
                          <a:pt x="25064" y="28744"/>
                        </a:lnTo>
                        <a:cubicBezTo>
                          <a:pt x="25064" y="34030"/>
                          <a:pt x="23089" y="39086"/>
                          <a:pt x="19518" y="42976"/>
                        </a:cubicBezTo>
                        <a:lnTo>
                          <a:pt x="4538"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8" name="Google Shape;2898;p65"/>
                  <p:cNvSpPr/>
                  <p:nvPr/>
                </p:nvSpPr>
                <p:spPr>
                  <a:xfrm>
                    <a:off x="2031183" y="921506"/>
                    <a:ext cx="64886" cy="64910"/>
                  </a:xfrm>
                  <a:custGeom>
                    <a:rect b="b" l="l" r="r" t="t"/>
                    <a:pathLst>
                      <a:path extrusionOk="0" h="26200" w="26190">
                        <a:moveTo>
                          <a:pt x="13095" y="26201"/>
                        </a:moveTo>
                        <a:cubicBezTo>
                          <a:pt x="5874" y="26201"/>
                          <a:pt x="0" y="20326"/>
                          <a:pt x="0" y="13105"/>
                        </a:cubicBezTo>
                        <a:cubicBezTo>
                          <a:pt x="0" y="5884"/>
                          <a:pt x="5874" y="0"/>
                          <a:pt x="13095" y="0"/>
                        </a:cubicBezTo>
                        <a:cubicBezTo>
                          <a:pt x="20316" y="0"/>
                          <a:pt x="26191" y="5874"/>
                          <a:pt x="26191" y="13105"/>
                        </a:cubicBezTo>
                        <a:cubicBezTo>
                          <a:pt x="26191" y="20336"/>
                          <a:pt x="20316" y="26201"/>
                          <a:pt x="13095" y="26201"/>
                        </a:cubicBezTo>
                        <a:close/>
                        <a:moveTo>
                          <a:pt x="13095" y="6154"/>
                        </a:moveTo>
                        <a:cubicBezTo>
                          <a:pt x="9265" y="6154"/>
                          <a:pt x="6154" y="9265"/>
                          <a:pt x="6154" y="13095"/>
                        </a:cubicBezTo>
                        <a:cubicBezTo>
                          <a:pt x="6154" y="16925"/>
                          <a:pt x="9265" y="20037"/>
                          <a:pt x="13095" y="20037"/>
                        </a:cubicBezTo>
                        <a:cubicBezTo>
                          <a:pt x="16925" y="20037"/>
                          <a:pt x="20027" y="16925"/>
                          <a:pt x="20027" y="13095"/>
                        </a:cubicBezTo>
                        <a:cubicBezTo>
                          <a:pt x="20027" y="9265"/>
                          <a:pt x="1691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9" name="Google Shape;2899;p65"/>
                  <p:cNvSpPr/>
                  <p:nvPr/>
                </p:nvSpPr>
                <p:spPr>
                  <a:xfrm>
                    <a:off x="1960721" y="794001"/>
                    <a:ext cx="41166" cy="115516"/>
                  </a:xfrm>
                  <a:custGeom>
                    <a:rect b="b" l="l" r="r" t="t"/>
                    <a:pathLst>
                      <a:path extrusionOk="0" h="46626" w="16616">
                        <a:moveTo>
                          <a:pt x="4757" y="46626"/>
                        </a:moveTo>
                        <a:lnTo>
                          <a:pt x="0" y="42727"/>
                        </a:lnTo>
                        <a:lnTo>
                          <a:pt x="7091" y="34060"/>
                        </a:lnTo>
                        <a:cubicBezTo>
                          <a:pt x="9265" y="31407"/>
                          <a:pt x="10462" y="28066"/>
                          <a:pt x="10462" y="24635"/>
                        </a:cubicBezTo>
                        <a:lnTo>
                          <a:pt x="10462" y="0"/>
                        </a:lnTo>
                        <a:lnTo>
                          <a:pt x="16616" y="0"/>
                        </a:lnTo>
                        <a:lnTo>
                          <a:pt x="16616" y="24635"/>
                        </a:lnTo>
                        <a:cubicBezTo>
                          <a:pt x="16616" y="29482"/>
                          <a:pt x="14921" y="34209"/>
                          <a:pt x="11849" y="37959"/>
                        </a:cubicBezTo>
                        <a:lnTo>
                          <a:pt x="4757"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0" name="Google Shape;2900;p65"/>
                  <p:cNvSpPr/>
                  <p:nvPr/>
                </p:nvSpPr>
                <p:spPr>
                  <a:xfrm>
                    <a:off x="1918288"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0" y="5874"/>
                          <a:pt x="26210" y="13105"/>
                        </a:cubicBezTo>
                        <a:cubicBezTo>
                          <a:pt x="26210"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1" name="Google Shape;2901;p65"/>
                  <p:cNvSpPr/>
                  <p:nvPr/>
                </p:nvSpPr>
                <p:spPr>
                  <a:xfrm>
                    <a:off x="2055995"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2" name="Google Shape;2902;p65"/>
                  <p:cNvSpPr/>
                  <p:nvPr/>
                </p:nvSpPr>
                <p:spPr>
                  <a:xfrm>
                    <a:off x="2275164" y="794026"/>
                    <a:ext cx="62094" cy="146797"/>
                  </a:xfrm>
                  <a:custGeom>
                    <a:rect b="b" l="l" r="r" t="t"/>
                    <a:pathLst>
                      <a:path extrusionOk="0" h="59252" w="25063">
                        <a:moveTo>
                          <a:pt x="20536" y="59253"/>
                        </a:moveTo>
                        <a:lnTo>
                          <a:pt x="5555" y="42976"/>
                        </a:lnTo>
                        <a:cubicBezTo>
                          <a:pt x="1975" y="39086"/>
                          <a:pt x="0" y="34030"/>
                          <a:pt x="0" y="28744"/>
                        </a:cubicBezTo>
                        <a:lnTo>
                          <a:pt x="0" y="0"/>
                        </a:lnTo>
                        <a:lnTo>
                          <a:pt x="6154" y="0"/>
                        </a:lnTo>
                        <a:lnTo>
                          <a:pt x="6154" y="28744"/>
                        </a:lnTo>
                        <a:cubicBezTo>
                          <a:pt x="6154" y="32484"/>
                          <a:pt x="7550" y="36064"/>
                          <a:pt x="10083" y="38807"/>
                        </a:cubicBezTo>
                        <a:lnTo>
                          <a:pt x="25063" y="55084"/>
                        </a:lnTo>
                        <a:lnTo>
                          <a:pt x="20536"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3" name="Google Shape;2903;p65"/>
                  <p:cNvSpPr/>
                  <p:nvPr/>
                </p:nvSpPr>
                <p:spPr>
                  <a:xfrm>
                    <a:off x="2316016" y="921506"/>
                    <a:ext cx="64910" cy="64910"/>
                  </a:xfrm>
                  <a:custGeom>
                    <a:rect b="b" l="l" r="r" t="t"/>
                    <a:pathLst>
                      <a:path extrusionOk="0" h="26200" w="26200">
                        <a:moveTo>
                          <a:pt x="13095" y="26201"/>
                        </a:moveTo>
                        <a:cubicBezTo>
                          <a:pt x="5884" y="26201"/>
                          <a:pt x="0" y="20326"/>
                          <a:pt x="0" y="13105"/>
                        </a:cubicBezTo>
                        <a:cubicBezTo>
                          <a:pt x="0" y="5884"/>
                          <a:pt x="5874" y="0"/>
                          <a:pt x="13095" y="0"/>
                        </a:cubicBezTo>
                        <a:cubicBezTo>
                          <a:pt x="20316" y="0"/>
                          <a:pt x="26201" y="5874"/>
                          <a:pt x="26201" y="13105"/>
                        </a:cubicBezTo>
                        <a:cubicBezTo>
                          <a:pt x="26201" y="20336"/>
                          <a:pt x="20326" y="26201"/>
                          <a:pt x="13095" y="26201"/>
                        </a:cubicBezTo>
                        <a:close/>
                        <a:moveTo>
                          <a:pt x="13095" y="6154"/>
                        </a:moveTo>
                        <a:cubicBezTo>
                          <a:pt x="9275" y="6154"/>
                          <a:pt x="6164" y="9265"/>
                          <a:pt x="6164" y="13095"/>
                        </a:cubicBezTo>
                        <a:cubicBezTo>
                          <a:pt x="6164" y="16925"/>
                          <a:pt x="9275" y="20037"/>
                          <a:pt x="13095" y="20037"/>
                        </a:cubicBezTo>
                        <a:cubicBezTo>
                          <a:pt x="16915" y="20037"/>
                          <a:pt x="20037" y="16925"/>
                          <a:pt x="20037" y="13095"/>
                        </a:cubicBezTo>
                        <a:cubicBezTo>
                          <a:pt x="20037" y="9265"/>
                          <a:pt x="1692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4" name="Google Shape;2904;p65"/>
                  <p:cNvSpPr/>
                  <p:nvPr/>
                </p:nvSpPr>
                <p:spPr>
                  <a:xfrm>
                    <a:off x="2410204" y="794026"/>
                    <a:ext cx="41166" cy="115516"/>
                  </a:xfrm>
                  <a:custGeom>
                    <a:rect b="b" l="l" r="r" t="t"/>
                    <a:pathLst>
                      <a:path extrusionOk="0" h="46626" w="16616">
                        <a:moveTo>
                          <a:pt x="11859" y="46616"/>
                        </a:moveTo>
                        <a:lnTo>
                          <a:pt x="4767" y="37949"/>
                        </a:lnTo>
                        <a:cubicBezTo>
                          <a:pt x="1696" y="34209"/>
                          <a:pt x="0" y="29472"/>
                          <a:pt x="0" y="24635"/>
                        </a:cubicBezTo>
                        <a:lnTo>
                          <a:pt x="0" y="0"/>
                        </a:lnTo>
                        <a:lnTo>
                          <a:pt x="6154" y="0"/>
                        </a:lnTo>
                        <a:lnTo>
                          <a:pt x="6154" y="24635"/>
                        </a:lnTo>
                        <a:cubicBezTo>
                          <a:pt x="6154" y="28056"/>
                          <a:pt x="7351" y="31407"/>
                          <a:pt x="9525" y="34050"/>
                        </a:cubicBezTo>
                        <a:lnTo>
                          <a:pt x="16616" y="42727"/>
                        </a:lnTo>
                        <a:lnTo>
                          <a:pt x="11859"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5" name="Google Shape;2905;p65"/>
                  <p:cNvSpPr/>
                  <p:nvPr/>
                </p:nvSpPr>
                <p:spPr>
                  <a:xfrm>
                    <a:off x="2428864"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1" y="5874"/>
                          <a:pt x="26211" y="13105"/>
                        </a:cubicBezTo>
                        <a:cubicBezTo>
                          <a:pt x="26211"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6" name="Google Shape;2906;p65"/>
                  <p:cNvSpPr/>
                  <p:nvPr/>
                </p:nvSpPr>
                <p:spPr>
                  <a:xfrm>
                    <a:off x="2340830"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7" name="Google Shape;2907;p65"/>
                  <p:cNvSpPr/>
                  <p:nvPr/>
                </p:nvSpPr>
                <p:spPr>
                  <a:xfrm>
                    <a:off x="1903705" y="475177"/>
                    <a:ext cx="605704" cy="280495"/>
                  </a:xfrm>
                  <a:custGeom>
                    <a:rect b="b" l="l" r="r" t="t"/>
                    <a:pathLst>
                      <a:path extrusionOk="0" h="113217" w="244482">
                        <a:moveTo>
                          <a:pt x="219070" y="49477"/>
                        </a:moveTo>
                        <a:lnTo>
                          <a:pt x="219070" y="49477"/>
                        </a:lnTo>
                        <a:cubicBezTo>
                          <a:pt x="219070" y="49477"/>
                          <a:pt x="220974" y="22139"/>
                          <a:pt x="195043" y="23007"/>
                        </a:cubicBezTo>
                        <a:cubicBezTo>
                          <a:pt x="194904" y="25730"/>
                          <a:pt x="194175" y="32980"/>
                          <a:pt x="190465" y="38586"/>
                        </a:cubicBezTo>
                        <a:cubicBezTo>
                          <a:pt x="189727" y="39693"/>
                          <a:pt x="188521" y="40301"/>
                          <a:pt x="187284" y="40301"/>
                        </a:cubicBezTo>
                        <a:cubicBezTo>
                          <a:pt x="186556" y="40301"/>
                          <a:pt x="185828" y="40092"/>
                          <a:pt x="185179" y="39663"/>
                        </a:cubicBezTo>
                        <a:cubicBezTo>
                          <a:pt x="183424" y="38496"/>
                          <a:pt x="182945" y="36132"/>
                          <a:pt x="184102" y="34377"/>
                        </a:cubicBezTo>
                        <a:cubicBezTo>
                          <a:pt x="187364" y="29450"/>
                          <a:pt x="187453" y="21990"/>
                          <a:pt x="187453" y="21920"/>
                        </a:cubicBezTo>
                        <a:cubicBezTo>
                          <a:pt x="187453" y="21750"/>
                          <a:pt x="187483" y="21591"/>
                          <a:pt x="187503" y="21431"/>
                        </a:cubicBezTo>
                        <a:cubicBezTo>
                          <a:pt x="186825" y="16305"/>
                          <a:pt x="183554" y="4566"/>
                          <a:pt x="167676" y="925"/>
                        </a:cubicBezTo>
                        <a:cubicBezTo>
                          <a:pt x="160575" y="-710"/>
                          <a:pt x="154710" y="147"/>
                          <a:pt x="150511" y="1474"/>
                        </a:cubicBezTo>
                        <a:cubicBezTo>
                          <a:pt x="154411" y="5613"/>
                          <a:pt x="156934" y="10879"/>
                          <a:pt x="157862" y="17033"/>
                        </a:cubicBezTo>
                        <a:cubicBezTo>
                          <a:pt x="159497" y="27814"/>
                          <a:pt x="155957" y="40052"/>
                          <a:pt x="148417" y="50414"/>
                        </a:cubicBezTo>
                        <a:cubicBezTo>
                          <a:pt x="149424" y="51910"/>
                          <a:pt x="150142" y="53765"/>
                          <a:pt x="150411" y="56049"/>
                        </a:cubicBezTo>
                        <a:cubicBezTo>
                          <a:pt x="150651" y="58144"/>
                          <a:pt x="149155" y="60039"/>
                          <a:pt x="147060" y="60278"/>
                        </a:cubicBezTo>
                        <a:cubicBezTo>
                          <a:pt x="146911" y="60298"/>
                          <a:pt x="146761" y="60308"/>
                          <a:pt x="146612" y="60308"/>
                        </a:cubicBezTo>
                        <a:cubicBezTo>
                          <a:pt x="144697" y="60308"/>
                          <a:pt x="143051" y="58882"/>
                          <a:pt x="142822" y="56937"/>
                        </a:cubicBezTo>
                        <a:cubicBezTo>
                          <a:pt x="142293" y="52429"/>
                          <a:pt x="137845" y="52708"/>
                          <a:pt x="136967" y="52818"/>
                        </a:cubicBezTo>
                        <a:cubicBezTo>
                          <a:pt x="134893" y="53067"/>
                          <a:pt x="132978" y="51561"/>
                          <a:pt x="132738" y="49467"/>
                        </a:cubicBezTo>
                        <a:cubicBezTo>
                          <a:pt x="132499" y="47372"/>
                          <a:pt x="133995" y="45477"/>
                          <a:pt x="136089" y="45238"/>
                        </a:cubicBezTo>
                        <a:cubicBezTo>
                          <a:pt x="137935" y="45028"/>
                          <a:pt x="140149" y="45208"/>
                          <a:pt x="142273" y="45916"/>
                        </a:cubicBezTo>
                        <a:cubicBezTo>
                          <a:pt x="148636" y="37179"/>
                          <a:pt x="151648" y="27006"/>
                          <a:pt x="150312" y="18190"/>
                        </a:cubicBezTo>
                        <a:cubicBezTo>
                          <a:pt x="149384" y="12086"/>
                          <a:pt x="146412" y="7179"/>
                          <a:pt x="141714" y="3947"/>
                        </a:cubicBezTo>
                        <a:cubicBezTo>
                          <a:pt x="138234" y="1943"/>
                          <a:pt x="129656" y="-2107"/>
                          <a:pt x="122136" y="1344"/>
                        </a:cubicBezTo>
                        <a:cubicBezTo>
                          <a:pt x="125108" y="4177"/>
                          <a:pt x="128480" y="8864"/>
                          <a:pt x="128480" y="15587"/>
                        </a:cubicBezTo>
                        <a:cubicBezTo>
                          <a:pt x="128480" y="17691"/>
                          <a:pt x="126774" y="19406"/>
                          <a:pt x="124660" y="19406"/>
                        </a:cubicBezTo>
                        <a:cubicBezTo>
                          <a:pt x="122545" y="19406"/>
                          <a:pt x="120840" y="17701"/>
                          <a:pt x="120840" y="15587"/>
                        </a:cubicBezTo>
                        <a:cubicBezTo>
                          <a:pt x="120840" y="10759"/>
                          <a:pt x="117858" y="7568"/>
                          <a:pt x="115873" y="5982"/>
                        </a:cubicBezTo>
                        <a:cubicBezTo>
                          <a:pt x="111824" y="4546"/>
                          <a:pt x="75121" y="-7423"/>
                          <a:pt x="69366" y="28851"/>
                        </a:cubicBezTo>
                        <a:cubicBezTo>
                          <a:pt x="69366" y="28851"/>
                          <a:pt x="47614" y="23735"/>
                          <a:pt x="40902" y="41997"/>
                        </a:cubicBezTo>
                        <a:cubicBezTo>
                          <a:pt x="48551" y="44440"/>
                          <a:pt x="55413" y="49457"/>
                          <a:pt x="60560" y="56578"/>
                        </a:cubicBezTo>
                        <a:cubicBezTo>
                          <a:pt x="66574" y="64896"/>
                          <a:pt x="69526" y="75248"/>
                          <a:pt x="68778" y="84893"/>
                        </a:cubicBezTo>
                        <a:cubicBezTo>
                          <a:pt x="70693" y="85930"/>
                          <a:pt x="72378" y="87536"/>
                          <a:pt x="73485" y="89949"/>
                        </a:cubicBezTo>
                        <a:cubicBezTo>
                          <a:pt x="74353" y="91864"/>
                          <a:pt x="73505" y="94128"/>
                          <a:pt x="71590" y="95006"/>
                        </a:cubicBezTo>
                        <a:cubicBezTo>
                          <a:pt x="71082" y="95235"/>
                          <a:pt x="70543" y="95345"/>
                          <a:pt x="70014" y="95345"/>
                        </a:cubicBezTo>
                        <a:cubicBezTo>
                          <a:pt x="68568" y="95345"/>
                          <a:pt x="67182" y="94517"/>
                          <a:pt x="66544" y="93111"/>
                        </a:cubicBezTo>
                        <a:cubicBezTo>
                          <a:pt x="66105" y="92154"/>
                          <a:pt x="65277" y="91625"/>
                          <a:pt x="64330" y="91306"/>
                        </a:cubicBezTo>
                        <a:cubicBezTo>
                          <a:pt x="64230" y="91306"/>
                          <a:pt x="64130" y="91306"/>
                          <a:pt x="64030" y="91276"/>
                        </a:cubicBezTo>
                        <a:cubicBezTo>
                          <a:pt x="63731" y="91226"/>
                          <a:pt x="63452" y="91136"/>
                          <a:pt x="63193" y="91027"/>
                        </a:cubicBezTo>
                        <a:cubicBezTo>
                          <a:pt x="61118" y="90727"/>
                          <a:pt x="58924" y="91206"/>
                          <a:pt x="58884" y="91216"/>
                        </a:cubicBezTo>
                        <a:cubicBezTo>
                          <a:pt x="56849" y="91735"/>
                          <a:pt x="54765" y="90498"/>
                          <a:pt x="54246" y="88463"/>
                        </a:cubicBezTo>
                        <a:cubicBezTo>
                          <a:pt x="53728" y="86419"/>
                          <a:pt x="54964" y="84344"/>
                          <a:pt x="57009" y="83826"/>
                        </a:cubicBezTo>
                        <a:cubicBezTo>
                          <a:pt x="58206" y="83517"/>
                          <a:pt x="59682" y="83297"/>
                          <a:pt x="61278" y="83267"/>
                        </a:cubicBezTo>
                        <a:cubicBezTo>
                          <a:pt x="61607" y="75697"/>
                          <a:pt x="59153" y="67629"/>
                          <a:pt x="54406" y="61056"/>
                        </a:cubicBezTo>
                        <a:cubicBezTo>
                          <a:pt x="49539" y="54324"/>
                          <a:pt x="42866" y="49916"/>
                          <a:pt x="35546" y="48479"/>
                        </a:cubicBezTo>
                        <a:cubicBezTo>
                          <a:pt x="35087" y="48459"/>
                          <a:pt x="34638" y="48429"/>
                          <a:pt x="34179" y="48429"/>
                        </a:cubicBezTo>
                        <a:cubicBezTo>
                          <a:pt x="15299" y="48429"/>
                          <a:pt x="0" y="62931"/>
                          <a:pt x="0" y="80824"/>
                        </a:cubicBezTo>
                        <a:cubicBezTo>
                          <a:pt x="0" y="98716"/>
                          <a:pt x="15299" y="113218"/>
                          <a:pt x="34179" y="113218"/>
                        </a:cubicBezTo>
                        <a:lnTo>
                          <a:pt x="44163" y="113218"/>
                        </a:lnTo>
                        <a:cubicBezTo>
                          <a:pt x="43884" y="106585"/>
                          <a:pt x="42148" y="101898"/>
                          <a:pt x="39076" y="99674"/>
                        </a:cubicBezTo>
                        <a:cubicBezTo>
                          <a:pt x="35077" y="96761"/>
                          <a:pt x="29602" y="98407"/>
                          <a:pt x="29552" y="98417"/>
                        </a:cubicBezTo>
                        <a:cubicBezTo>
                          <a:pt x="27547" y="99035"/>
                          <a:pt x="25403" y="97918"/>
                          <a:pt x="24774" y="95924"/>
                        </a:cubicBezTo>
                        <a:cubicBezTo>
                          <a:pt x="24146" y="93919"/>
                          <a:pt x="25233" y="91795"/>
                          <a:pt x="27228" y="91146"/>
                        </a:cubicBezTo>
                        <a:cubicBezTo>
                          <a:pt x="27597" y="91027"/>
                          <a:pt x="36324" y="88304"/>
                          <a:pt x="43475" y="93440"/>
                        </a:cubicBezTo>
                        <a:cubicBezTo>
                          <a:pt x="48681" y="97170"/>
                          <a:pt x="51454" y="103843"/>
                          <a:pt x="51793" y="113218"/>
                        </a:cubicBezTo>
                        <a:lnTo>
                          <a:pt x="69007" y="113218"/>
                        </a:lnTo>
                        <a:cubicBezTo>
                          <a:pt x="69007" y="113218"/>
                          <a:pt x="82611" y="112330"/>
                          <a:pt x="86910" y="100601"/>
                        </a:cubicBezTo>
                        <a:cubicBezTo>
                          <a:pt x="89174" y="94448"/>
                          <a:pt x="87648" y="87207"/>
                          <a:pt x="83678" y="83886"/>
                        </a:cubicBezTo>
                        <a:cubicBezTo>
                          <a:pt x="82501" y="82898"/>
                          <a:pt x="82033" y="81302"/>
                          <a:pt x="82481" y="79836"/>
                        </a:cubicBezTo>
                        <a:cubicBezTo>
                          <a:pt x="82930" y="78370"/>
                          <a:pt x="84217" y="77313"/>
                          <a:pt x="85743" y="77163"/>
                        </a:cubicBezTo>
                        <a:cubicBezTo>
                          <a:pt x="86760" y="77044"/>
                          <a:pt x="95258" y="75707"/>
                          <a:pt x="95836" y="65395"/>
                        </a:cubicBezTo>
                        <a:cubicBezTo>
                          <a:pt x="94350" y="64776"/>
                          <a:pt x="93273" y="63988"/>
                          <a:pt x="92934" y="63729"/>
                        </a:cubicBezTo>
                        <a:cubicBezTo>
                          <a:pt x="91278" y="62422"/>
                          <a:pt x="90989" y="60029"/>
                          <a:pt x="92295" y="58373"/>
                        </a:cubicBezTo>
                        <a:cubicBezTo>
                          <a:pt x="93592" y="56728"/>
                          <a:pt x="95986" y="56438"/>
                          <a:pt x="97631" y="57715"/>
                        </a:cubicBezTo>
                        <a:cubicBezTo>
                          <a:pt x="98080" y="58054"/>
                          <a:pt x="98728" y="58373"/>
                          <a:pt x="99187" y="58513"/>
                        </a:cubicBezTo>
                        <a:cubicBezTo>
                          <a:pt x="99237" y="58513"/>
                          <a:pt x="99287" y="58493"/>
                          <a:pt x="99337" y="58483"/>
                        </a:cubicBezTo>
                        <a:cubicBezTo>
                          <a:pt x="99436" y="58483"/>
                          <a:pt x="99536" y="58483"/>
                          <a:pt x="99626" y="58483"/>
                        </a:cubicBezTo>
                        <a:cubicBezTo>
                          <a:pt x="99646" y="58453"/>
                          <a:pt x="99656" y="58433"/>
                          <a:pt x="99686" y="58383"/>
                        </a:cubicBezTo>
                        <a:cubicBezTo>
                          <a:pt x="100783" y="56578"/>
                          <a:pt x="103137" y="56019"/>
                          <a:pt x="104932" y="57107"/>
                        </a:cubicBezTo>
                        <a:cubicBezTo>
                          <a:pt x="106727" y="58204"/>
                          <a:pt x="107306" y="60547"/>
                          <a:pt x="106209" y="62353"/>
                        </a:cubicBezTo>
                        <a:cubicBezTo>
                          <a:pt x="105401" y="63689"/>
                          <a:pt x="104433" y="64557"/>
                          <a:pt x="103486" y="65125"/>
                        </a:cubicBezTo>
                        <a:cubicBezTo>
                          <a:pt x="103217" y="75069"/>
                          <a:pt x="97851" y="80465"/>
                          <a:pt x="92605" y="82968"/>
                        </a:cubicBezTo>
                        <a:cubicBezTo>
                          <a:pt x="95756" y="88593"/>
                          <a:pt x="96464" y="96203"/>
                          <a:pt x="94121" y="103055"/>
                        </a:cubicBezTo>
                        <a:cubicBezTo>
                          <a:pt x="92694" y="107214"/>
                          <a:pt x="90261" y="110615"/>
                          <a:pt x="87139" y="113198"/>
                        </a:cubicBezTo>
                        <a:lnTo>
                          <a:pt x="139929" y="113198"/>
                        </a:lnTo>
                        <a:cubicBezTo>
                          <a:pt x="133377" y="107533"/>
                          <a:pt x="130225" y="99424"/>
                          <a:pt x="131681" y="91027"/>
                        </a:cubicBezTo>
                        <a:cubicBezTo>
                          <a:pt x="117090" y="90249"/>
                          <a:pt x="110378" y="97888"/>
                          <a:pt x="110078" y="98238"/>
                        </a:cubicBezTo>
                        <a:cubicBezTo>
                          <a:pt x="109320" y="99125"/>
                          <a:pt x="108243" y="99584"/>
                          <a:pt x="107156" y="99584"/>
                        </a:cubicBezTo>
                        <a:cubicBezTo>
                          <a:pt x="106288" y="99584"/>
                          <a:pt x="105431" y="99295"/>
                          <a:pt x="104713" y="98696"/>
                        </a:cubicBezTo>
                        <a:cubicBezTo>
                          <a:pt x="103107" y="97350"/>
                          <a:pt x="102877" y="94976"/>
                          <a:pt x="104204" y="93360"/>
                        </a:cubicBezTo>
                        <a:cubicBezTo>
                          <a:pt x="104403" y="93121"/>
                          <a:pt x="106717" y="90428"/>
                          <a:pt x="111245" y="87885"/>
                        </a:cubicBezTo>
                        <a:cubicBezTo>
                          <a:pt x="108812" y="85072"/>
                          <a:pt x="106987" y="80844"/>
                          <a:pt x="107555" y="74830"/>
                        </a:cubicBezTo>
                        <a:cubicBezTo>
                          <a:pt x="107755" y="72735"/>
                          <a:pt x="109590" y="71189"/>
                          <a:pt x="111714" y="71399"/>
                        </a:cubicBezTo>
                        <a:cubicBezTo>
                          <a:pt x="113808" y="71598"/>
                          <a:pt x="115344" y="73463"/>
                          <a:pt x="115145" y="75558"/>
                        </a:cubicBezTo>
                        <a:cubicBezTo>
                          <a:pt x="114527" y="81981"/>
                          <a:pt x="117967" y="84085"/>
                          <a:pt x="119254" y="84644"/>
                        </a:cubicBezTo>
                        <a:cubicBezTo>
                          <a:pt x="123383" y="83546"/>
                          <a:pt x="128410" y="83018"/>
                          <a:pt x="134334" y="83606"/>
                        </a:cubicBezTo>
                        <a:cubicBezTo>
                          <a:pt x="137964" y="77123"/>
                          <a:pt x="145096" y="71209"/>
                          <a:pt x="156834" y="69045"/>
                        </a:cubicBezTo>
                        <a:cubicBezTo>
                          <a:pt x="156106" y="65544"/>
                          <a:pt x="155857" y="60727"/>
                          <a:pt x="158400" y="56648"/>
                        </a:cubicBezTo>
                        <a:cubicBezTo>
                          <a:pt x="160964" y="52529"/>
                          <a:pt x="165581" y="50285"/>
                          <a:pt x="172124" y="49985"/>
                        </a:cubicBezTo>
                        <a:cubicBezTo>
                          <a:pt x="174268" y="49926"/>
                          <a:pt x="176014" y="51521"/>
                          <a:pt x="176113" y="53626"/>
                        </a:cubicBezTo>
                        <a:cubicBezTo>
                          <a:pt x="176213" y="55730"/>
                          <a:pt x="174577" y="57515"/>
                          <a:pt x="172473" y="57615"/>
                        </a:cubicBezTo>
                        <a:cubicBezTo>
                          <a:pt x="168603" y="57795"/>
                          <a:pt x="166050" y="58822"/>
                          <a:pt x="164893" y="60667"/>
                        </a:cubicBezTo>
                        <a:cubicBezTo>
                          <a:pt x="162988" y="63709"/>
                          <a:pt x="164534" y="68945"/>
                          <a:pt x="165292" y="70700"/>
                        </a:cubicBezTo>
                        <a:cubicBezTo>
                          <a:pt x="165771" y="71827"/>
                          <a:pt x="165691" y="73114"/>
                          <a:pt x="165073" y="74161"/>
                        </a:cubicBezTo>
                        <a:cubicBezTo>
                          <a:pt x="164444" y="75209"/>
                          <a:pt x="163357" y="75907"/>
                          <a:pt x="162140" y="76016"/>
                        </a:cubicBezTo>
                        <a:cubicBezTo>
                          <a:pt x="147180" y="77383"/>
                          <a:pt x="140488" y="85262"/>
                          <a:pt x="139211" y="92174"/>
                        </a:cubicBezTo>
                        <a:cubicBezTo>
                          <a:pt x="137855" y="99554"/>
                          <a:pt x="142193" y="108909"/>
                          <a:pt x="151628" y="113188"/>
                        </a:cubicBezTo>
                        <a:lnTo>
                          <a:pt x="192181" y="113188"/>
                        </a:lnTo>
                        <a:cubicBezTo>
                          <a:pt x="181748" y="106186"/>
                          <a:pt x="175226" y="94697"/>
                          <a:pt x="175226" y="82080"/>
                        </a:cubicBezTo>
                        <a:cubicBezTo>
                          <a:pt x="175226" y="79976"/>
                          <a:pt x="176931" y="78260"/>
                          <a:pt x="179046" y="78260"/>
                        </a:cubicBezTo>
                        <a:cubicBezTo>
                          <a:pt x="181160" y="78260"/>
                          <a:pt x="182865" y="79966"/>
                          <a:pt x="182865" y="82080"/>
                        </a:cubicBezTo>
                        <a:cubicBezTo>
                          <a:pt x="182865" y="95116"/>
                          <a:pt x="192759" y="107473"/>
                          <a:pt x="207151" y="113188"/>
                        </a:cubicBezTo>
                        <a:lnTo>
                          <a:pt x="210303" y="113188"/>
                        </a:lnTo>
                        <a:cubicBezTo>
                          <a:pt x="229183" y="113188"/>
                          <a:pt x="244482" y="98686"/>
                          <a:pt x="244482" y="80794"/>
                        </a:cubicBezTo>
                        <a:cubicBezTo>
                          <a:pt x="244482" y="65774"/>
                          <a:pt x="233701" y="53147"/>
                          <a:pt x="219070" y="49487"/>
                        </a:cubicBezTo>
                        <a:close/>
                        <a:moveTo>
                          <a:pt x="107336" y="46525"/>
                        </a:moveTo>
                        <a:cubicBezTo>
                          <a:pt x="106628" y="47113"/>
                          <a:pt x="105760" y="47402"/>
                          <a:pt x="104902" y="47402"/>
                        </a:cubicBezTo>
                        <a:cubicBezTo>
                          <a:pt x="103805" y="47402"/>
                          <a:pt x="102718" y="46933"/>
                          <a:pt x="101970" y="46026"/>
                        </a:cubicBezTo>
                        <a:cubicBezTo>
                          <a:pt x="92286" y="34367"/>
                          <a:pt x="84426" y="35364"/>
                          <a:pt x="84087" y="35414"/>
                        </a:cubicBezTo>
                        <a:cubicBezTo>
                          <a:pt x="82023" y="35713"/>
                          <a:pt x="80078" y="34317"/>
                          <a:pt x="79739" y="32272"/>
                        </a:cubicBezTo>
                        <a:cubicBezTo>
                          <a:pt x="79400" y="30228"/>
                          <a:pt x="80716" y="28283"/>
                          <a:pt x="82751" y="27904"/>
                        </a:cubicBezTo>
                        <a:cubicBezTo>
                          <a:pt x="83030" y="27854"/>
                          <a:pt x="86999" y="27176"/>
                          <a:pt x="92724" y="29450"/>
                        </a:cubicBezTo>
                        <a:cubicBezTo>
                          <a:pt x="93602" y="25939"/>
                          <a:pt x="95986" y="22049"/>
                          <a:pt x="101202" y="18888"/>
                        </a:cubicBezTo>
                        <a:cubicBezTo>
                          <a:pt x="103007" y="17801"/>
                          <a:pt x="105351" y="18359"/>
                          <a:pt x="106448" y="20164"/>
                        </a:cubicBezTo>
                        <a:cubicBezTo>
                          <a:pt x="107545" y="21960"/>
                          <a:pt x="106977" y="24313"/>
                          <a:pt x="105171" y="25410"/>
                        </a:cubicBezTo>
                        <a:cubicBezTo>
                          <a:pt x="99965" y="28582"/>
                          <a:pt x="99746" y="32053"/>
                          <a:pt x="99955" y="33579"/>
                        </a:cubicBezTo>
                        <a:cubicBezTo>
                          <a:pt x="102478" y="35454"/>
                          <a:pt x="105131" y="37897"/>
                          <a:pt x="107844" y="41159"/>
                        </a:cubicBezTo>
                        <a:cubicBezTo>
                          <a:pt x="109191" y="42784"/>
                          <a:pt x="108971" y="45188"/>
                          <a:pt x="107346" y="46534"/>
                        </a:cubicBezTo>
                        <a:close/>
                        <a:moveTo>
                          <a:pt x="224326" y="79647"/>
                        </a:moveTo>
                        <a:cubicBezTo>
                          <a:pt x="223568" y="80594"/>
                          <a:pt x="222461" y="81093"/>
                          <a:pt x="221334" y="81093"/>
                        </a:cubicBezTo>
                        <a:cubicBezTo>
                          <a:pt x="220506" y="81093"/>
                          <a:pt x="219668" y="80824"/>
                          <a:pt x="218970" y="80265"/>
                        </a:cubicBezTo>
                        <a:cubicBezTo>
                          <a:pt x="218232" y="79677"/>
                          <a:pt x="217633" y="79058"/>
                          <a:pt x="217145" y="78430"/>
                        </a:cubicBezTo>
                        <a:cubicBezTo>
                          <a:pt x="215349" y="78789"/>
                          <a:pt x="213345" y="79028"/>
                          <a:pt x="211220" y="79028"/>
                        </a:cubicBezTo>
                        <a:cubicBezTo>
                          <a:pt x="204089" y="79028"/>
                          <a:pt x="195801" y="76475"/>
                          <a:pt x="190944" y="67569"/>
                        </a:cubicBezTo>
                        <a:cubicBezTo>
                          <a:pt x="184461" y="55700"/>
                          <a:pt x="190844" y="44370"/>
                          <a:pt x="195123" y="40032"/>
                        </a:cubicBezTo>
                        <a:cubicBezTo>
                          <a:pt x="196599" y="38526"/>
                          <a:pt x="199023" y="38516"/>
                          <a:pt x="200519" y="40002"/>
                        </a:cubicBezTo>
                        <a:cubicBezTo>
                          <a:pt x="202015" y="41478"/>
                          <a:pt x="202035" y="43882"/>
                          <a:pt x="200559" y="45388"/>
                        </a:cubicBezTo>
                        <a:cubicBezTo>
                          <a:pt x="200190" y="45767"/>
                          <a:pt x="192291" y="54134"/>
                          <a:pt x="197636" y="63918"/>
                        </a:cubicBezTo>
                        <a:cubicBezTo>
                          <a:pt x="202224" y="72316"/>
                          <a:pt x="211041" y="71857"/>
                          <a:pt x="215509" y="70980"/>
                        </a:cubicBezTo>
                        <a:cubicBezTo>
                          <a:pt x="215828" y="69573"/>
                          <a:pt x="216437" y="68307"/>
                          <a:pt x="217145" y="67359"/>
                        </a:cubicBezTo>
                        <a:cubicBezTo>
                          <a:pt x="218411" y="65674"/>
                          <a:pt x="220795" y="65325"/>
                          <a:pt x="222480" y="66581"/>
                        </a:cubicBezTo>
                        <a:cubicBezTo>
                          <a:pt x="224156" y="67828"/>
                          <a:pt x="224515" y="70182"/>
                          <a:pt x="223298" y="71867"/>
                        </a:cubicBezTo>
                        <a:cubicBezTo>
                          <a:pt x="223169" y="72067"/>
                          <a:pt x="223079" y="72246"/>
                          <a:pt x="223009" y="72416"/>
                        </a:cubicBezTo>
                        <a:cubicBezTo>
                          <a:pt x="223039" y="72486"/>
                          <a:pt x="223079" y="72536"/>
                          <a:pt x="223099" y="72605"/>
                        </a:cubicBezTo>
                        <a:cubicBezTo>
                          <a:pt x="223258" y="73044"/>
                          <a:pt x="223308" y="73493"/>
                          <a:pt x="223298" y="73932"/>
                        </a:cubicBezTo>
                        <a:cubicBezTo>
                          <a:pt x="223428" y="74072"/>
                          <a:pt x="223578" y="74191"/>
                          <a:pt x="223707" y="74291"/>
                        </a:cubicBezTo>
                        <a:cubicBezTo>
                          <a:pt x="225363" y="75598"/>
                          <a:pt x="225632" y="78001"/>
                          <a:pt x="224326" y="796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908" name="Google Shape;2908;p65"/>
              <p:cNvGrpSpPr/>
              <p:nvPr/>
            </p:nvGrpSpPr>
            <p:grpSpPr>
              <a:xfrm>
                <a:off x="1641646" y="129663"/>
                <a:ext cx="456680" cy="456680"/>
                <a:chOff x="1641646" y="129663"/>
                <a:chExt cx="456680" cy="456680"/>
              </a:xfrm>
            </p:grpSpPr>
            <p:sp>
              <p:nvSpPr>
                <p:cNvPr id="2909" name="Google Shape;2909;p65"/>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0" name="Google Shape;2910;p65"/>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30"/>
          <p:cNvSpPr txBox="1"/>
          <p:nvPr>
            <p:ph type="title"/>
          </p:nvPr>
        </p:nvSpPr>
        <p:spPr>
          <a:xfrm>
            <a:off x="822000" y="2418350"/>
            <a:ext cx="3910500" cy="17238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Dataset</a:t>
            </a:r>
            <a:endParaRPr/>
          </a:p>
          <a:p>
            <a:pPr indent="0" lvl="0" marL="0" rtl="0" algn="ctr">
              <a:spcBef>
                <a:spcPts val="0"/>
              </a:spcBef>
              <a:spcAft>
                <a:spcPts val="0"/>
              </a:spcAft>
              <a:buNone/>
            </a:pPr>
            <a:r>
              <a:rPr lang="en"/>
              <a:t>Cleaning</a:t>
            </a:r>
            <a:endParaRPr/>
          </a:p>
        </p:txBody>
      </p:sp>
      <p:sp>
        <p:nvSpPr>
          <p:cNvPr id="1152" name="Google Shape;1152;p30"/>
          <p:cNvSpPr txBox="1"/>
          <p:nvPr>
            <p:ph idx="2" type="title"/>
          </p:nvPr>
        </p:nvSpPr>
        <p:spPr>
          <a:xfrm>
            <a:off x="2100900" y="1234125"/>
            <a:ext cx="1352700" cy="109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1153" name="Google Shape;1153;p30"/>
          <p:cNvGrpSpPr/>
          <p:nvPr/>
        </p:nvGrpSpPr>
        <p:grpSpPr>
          <a:xfrm>
            <a:off x="4991726" y="490345"/>
            <a:ext cx="3910448" cy="4162806"/>
            <a:chOff x="4991726" y="490345"/>
            <a:chExt cx="3910448" cy="4162806"/>
          </a:xfrm>
        </p:grpSpPr>
        <p:grpSp>
          <p:nvGrpSpPr>
            <p:cNvPr id="1154" name="Google Shape;1154;p30"/>
            <p:cNvGrpSpPr/>
            <p:nvPr/>
          </p:nvGrpSpPr>
          <p:grpSpPr>
            <a:xfrm>
              <a:off x="8137472" y="1299402"/>
              <a:ext cx="229881" cy="328772"/>
              <a:chOff x="2930547" y="1699106"/>
              <a:chExt cx="866823" cy="1239715"/>
            </a:xfrm>
          </p:grpSpPr>
          <p:sp>
            <p:nvSpPr>
              <p:cNvPr id="1155" name="Google Shape;1155;p30"/>
              <p:cNvSpPr/>
              <p:nvPr/>
            </p:nvSpPr>
            <p:spPr>
              <a:xfrm>
                <a:off x="3208030" y="2162535"/>
                <a:ext cx="567531" cy="776286"/>
              </a:xfrm>
              <a:custGeom>
                <a:rect b="b" l="l" r="r" t="t"/>
                <a:pathLst>
                  <a:path extrusionOk="0" h="192269" w="140565">
                    <a:moveTo>
                      <a:pt x="139391" y="165122"/>
                    </a:moveTo>
                    <a:cubicBezTo>
                      <a:pt x="142469" y="173744"/>
                      <a:pt x="139391" y="183652"/>
                      <a:pt x="131431" y="188912"/>
                    </a:cubicBezTo>
                    <a:cubicBezTo>
                      <a:pt x="122055" y="195093"/>
                      <a:pt x="109459" y="192496"/>
                      <a:pt x="103278" y="183133"/>
                    </a:cubicBezTo>
                    <a:lnTo>
                      <a:pt x="3352" y="31511"/>
                    </a:lnTo>
                    <a:cubicBezTo>
                      <a:pt x="-2816" y="22109"/>
                      <a:pt x="-232" y="9539"/>
                      <a:pt x="9131" y="3358"/>
                    </a:cubicBezTo>
                    <a:cubicBezTo>
                      <a:pt x="18507" y="-2823"/>
                      <a:pt x="31103" y="-226"/>
                      <a:pt x="37284" y="9137"/>
                    </a:cubicBezTo>
                    <a:lnTo>
                      <a:pt x="137210" y="160758"/>
                    </a:lnTo>
                    <a:cubicBezTo>
                      <a:pt x="138131" y="162161"/>
                      <a:pt x="138859" y="163615"/>
                      <a:pt x="139391" y="16512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6" name="Google Shape;1156;p30"/>
              <p:cNvSpPr/>
              <p:nvPr/>
            </p:nvSpPr>
            <p:spPr>
              <a:xfrm>
                <a:off x="2930547" y="1699106"/>
                <a:ext cx="866823" cy="1024899"/>
              </a:xfrm>
              <a:custGeom>
                <a:rect b="b" l="l" r="r" t="t"/>
                <a:pathLst>
                  <a:path extrusionOk="0" h="253845" w="214693">
                    <a:moveTo>
                      <a:pt x="214694" y="143389"/>
                    </a:moveTo>
                    <a:lnTo>
                      <a:pt x="107444" y="163023"/>
                    </a:lnTo>
                    <a:lnTo>
                      <a:pt x="47125" y="253846"/>
                    </a:lnTo>
                    <a:lnTo>
                      <a:pt x="0" y="0"/>
                    </a:lnTo>
                    <a:lnTo>
                      <a:pt x="214694" y="14338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57" name="Google Shape;1157;p30"/>
            <p:cNvGrpSpPr/>
            <p:nvPr/>
          </p:nvGrpSpPr>
          <p:grpSpPr>
            <a:xfrm>
              <a:off x="7728099" y="490345"/>
              <a:ext cx="574686" cy="518207"/>
              <a:chOff x="922021" y="1347762"/>
              <a:chExt cx="766759" cy="691311"/>
            </a:xfrm>
          </p:grpSpPr>
          <p:sp>
            <p:nvSpPr>
              <p:cNvPr id="1158" name="Google Shape;1158;p30"/>
              <p:cNvSpPr/>
              <p:nvPr/>
            </p:nvSpPr>
            <p:spPr>
              <a:xfrm>
                <a:off x="922021" y="1495511"/>
                <a:ext cx="766759" cy="543562"/>
              </a:xfrm>
              <a:custGeom>
                <a:rect b="b" l="l" r="r" t="t"/>
                <a:pathLst>
                  <a:path extrusionOk="0" h="295816" w="417284">
                    <a:moveTo>
                      <a:pt x="147908" y="295816"/>
                    </a:moveTo>
                    <a:lnTo>
                      <a:pt x="269376" y="295816"/>
                    </a:lnTo>
                    <a:cubicBezTo>
                      <a:pt x="351060" y="295816"/>
                      <a:pt x="417284" y="229592"/>
                      <a:pt x="417284" y="147908"/>
                    </a:cubicBezTo>
                    <a:lnTo>
                      <a:pt x="417284" y="147908"/>
                    </a:lnTo>
                    <a:cubicBezTo>
                      <a:pt x="417284" y="66225"/>
                      <a:pt x="351060" y="0"/>
                      <a:pt x="269376" y="0"/>
                    </a:cubicBezTo>
                    <a:lnTo>
                      <a:pt x="147908" y="0"/>
                    </a:lnTo>
                    <a:cubicBezTo>
                      <a:pt x="66225" y="-10"/>
                      <a:pt x="0" y="66215"/>
                      <a:pt x="0" y="147908"/>
                    </a:cubicBezTo>
                    <a:lnTo>
                      <a:pt x="0" y="147908"/>
                    </a:lnTo>
                    <a:cubicBezTo>
                      <a:pt x="0" y="229592"/>
                      <a:pt x="66225" y="295816"/>
                      <a:pt x="147908"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59" name="Google Shape;1159;p30"/>
              <p:cNvGrpSpPr/>
              <p:nvPr/>
            </p:nvGrpSpPr>
            <p:grpSpPr>
              <a:xfrm>
                <a:off x="1050837" y="1627096"/>
                <a:ext cx="505951" cy="284127"/>
                <a:chOff x="1050837" y="1627096"/>
                <a:chExt cx="505951" cy="284127"/>
              </a:xfrm>
            </p:grpSpPr>
            <p:sp>
              <p:nvSpPr>
                <p:cNvPr id="1160" name="Google Shape;1160;p30"/>
                <p:cNvSpPr/>
                <p:nvPr/>
              </p:nvSpPr>
              <p:spPr>
                <a:xfrm>
                  <a:off x="1072933" y="1680401"/>
                  <a:ext cx="413572" cy="209379"/>
                </a:xfrm>
                <a:custGeom>
                  <a:rect b="b" l="l" r="r" t="t"/>
                  <a:pathLst>
                    <a:path extrusionOk="0" h="113948" w="225073">
                      <a:moveTo>
                        <a:pt x="0" y="84955"/>
                      </a:moveTo>
                      <a:cubicBezTo>
                        <a:pt x="0" y="84955"/>
                        <a:pt x="8976" y="100284"/>
                        <a:pt x="29612" y="94619"/>
                      </a:cubicBezTo>
                      <a:cubicBezTo>
                        <a:pt x="58355" y="86730"/>
                        <a:pt x="39027" y="0"/>
                        <a:pt x="64838" y="0"/>
                      </a:cubicBezTo>
                      <a:cubicBezTo>
                        <a:pt x="90650" y="0"/>
                        <a:pt x="80227" y="71730"/>
                        <a:pt x="103526" y="71730"/>
                      </a:cubicBezTo>
                      <a:cubicBezTo>
                        <a:pt x="129307" y="71730"/>
                        <a:pt x="111255" y="0"/>
                        <a:pt x="144956" y="0"/>
                      </a:cubicBezTo>
                      <a:cubicBezTo>
                        <a:pt x="178657" y="0"/>
                        <a:pt x="158311" y="89533"/>
                        <a:pt x="185778" y="89533"/>
                      </a:cubicBezTo>
                      <a:cubicBezTo>
                        <a:pt x="213245" y="89533"/>
                        <a:pt x="200788" y="5595"/>
                        <a:pt x="225074" y="5595"/>
                      </a:cubicBezTo>
                      <a:lnTo>
                        <a:pt x="225074" y="113948"/>
                      </a:lnTo>
                      <a:lnTo>
                        <a:pt x="0" y="113948"/>
                      </a:lnTo>
                      <a:lnTo>
                        <a:pt x="0" y="84955"/>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1" name="Google Shape;1161;p30"/>
                <p:cNvSpPr/>
                <p:nvPr/>
              </p:nvSpPr>
              <p:spPr>
                <a:xfrm>
                  <a:off x="11885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2" name="Google Shape;1162;p30"/>
                <p:cNvSpPr/>
                <p:nvPr/>
              </p:nvSpPr>
              <p:spPr>
                <a:xfrm>
                  <a:off x="13358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3" name="Google Shape;1163;p30"/>
                <p:cNvSpPr/>
                <p:nvPr/>
              </p:nvSpPr>
              <p:spPr>
                <a:xfrm>
                  <a:off x="1483166" y="1654455"/>
                  <a:ext cx="7183" cy="238903"/>
                </a:xfrm>
                <a:custGeom>
                  <a:rect b="b" l="l" r="r" t="t"/>
                  <a:pathLst>
                    <a:path extrusionOk="0" h="130015" w="3909">
                      <a:moveTo>
                        <a:pt x="1955" y="130016"/>
                      </a:moveTo>
                      <a:cubicBezTo>
                        <a:pt x="878" y="130016"/>
                        <a:pt x="0" y="129148"/>
                        <a:pt x="0" y="128061"/>
                      </a:cubicBezTo>
                      <a:lnTo>
                        <a:pt x="0" y="1955"/>
                      </a:lnTo>
                      <a:cubicBezTo>
                        <a:pt x="0" y="878"/>
                        <a:pt x="878" y="0"/>
                        <a:pt x="1955" y="0"/>
                      </a:cubicBezTo>
                      <a:cubicBezTo>
                        <a:pt x="303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4" name="Google Shape;1164;p30"/>
                <p:cNvSpPr/>
                <p:nvPr/>
              </p:nvSpPr>
              <p:spPr>
                <a:xfrm>
                  <a:off x="1069338" y="1649228"/>
                  <a:ext cx="7183" cy="261994"/>
                </a:xfrm>
                <a:custGeom>
                  <a:rect b="b" l="l" r="r" t="t"/>
                  <a:pathLst>
                    <a:path extrusionOk="0" h="142582" w="3909">
                      <a:moveTo>
                        <a:pt x="1955" y="142582"/>
                      </a:moveTo>
                      <a:cubicBezTo>
                        <a:pt x="878" y="142582"/>
                        <a:pt x="0" y="141715"/>
                        <a:pt x="0" y="140627"/>
                      </a:cubicBezTo>
                      <a:lnTo>
                        <a:pt x="0" y="1955"/>
                      </a:lnTo>
                      <a:cubicBezTo>
                        <a:pt x="0" y="878"/>
                        <a:pt x="868" y="0"/>
                        <a:pt x="1955" y="0"/>
                      </a:cubicBezTo>
                      <a:cubicBezTo>
                        <a:pt x="3042" y="0"/>
                        <a:pt x="3910" y="868"/>
                        <a:pt x="3910" y="1955"/>
                      </a:cubicBezTo>
                      <a:lnTo>
                        <a:pt x="3910" y="140627"/>
                      </a:lnTo>
                      <a:cubicBezTo>
                        <a:pt x="3910" y="141705"/>
                        <a:pt x="3042" y="142582"/>
                        <a:pt x="1955" y="14258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5" name="Google Shape;1165;p30"/>
                <p:cNvSpPr/>
                <p:nvPr/>
              </p:nvSpPr>
              <p:spPr>
                <a:xfrm>
                  <a:off x="1055073" y="1627096"/>
                  <a:ext cx="35717" cy="30934"/>
                </a:xfrm>
                <a:custGeom>
                  <a:rect b="b" l="l" r="r" t="t"/>
                  <a:pathLst>
                    <a:path extrusionOk="0" h="16835" w="19438">
                      <a:moveTo>
                        <a:pt x="0" y="16835"/>
                      </a:moveTo>
                      <a:lnTo>
                        <a:pt x="9714" y="0"/>
                      </a:lnTo>
                      <a:lnTo>
                        <a:pt x="19439" y="16835"/>
                      </a:lnTo>
                      <a:lnTo>
                        <a:pt x="0" y="1683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6" name="Google Shape;1166;p30"/>
                <p:cNvSpPr/>
                <p:nvPr/>
              </p:nvSpPr>
              <p:spPr>
                <a:xfrm>
                  <a:off x="1050837" y="1886307"/>
                  <a:ext cx="478338" cy="7183"/>
                </a:xfrm>
                <a:custGeom>
                  <a:rect b="b" l="l" r="r" t="t"/>
                  <a:pathLst>
                    <a:path extrusionOk="0" h="3909" w="260320">
                      <a:moveTo>
                        <a:pt x="258365" y="3910"/>
                      </a:moveTo>
                      <a:lnTo>
                        <a:pt x="1955" y="3910"/>
                      </a:lnTo>
                      <a:cubicBezTo>
                        <a:pt x="878" y="3910"/>
                        <a:pt x="0" y="3042"/>
                        <a:pt x="0" y="1955"/>
                      </a:cubicBezTo>
                      <a:cubicBezTo>
                        <a:pt x="0" y="868"/>
                        <a:pt x="868" y="0"/>
                        <a:pt x="1955" y="0"/>
                      </a:cubicBezTo>
                      <a:lnTo>
                        <a:pt x="258365" y="0"/>
                      </a:lnTo>
                      <a:cubicBezTo>
                        <a:pt x="259443" y="0"/>
                        <a:pt x="260320" y="878"/>
                        <a:pt x="260320" y="1955"/>
                      </a:cubicBezTo>
                      <a:cubicBezTo>
                        <a:pt x="260320" y="3032"/>
                        <a:pt x="259453" y="3910"/>
                        <a:pt x="258365" y="391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7" name="Google Shape;1167;p30"/>
                <p:cNvSpPr/>
                <p:nvPr/>
              </p:nvSpPr>
              <p:spPr>
                <a:xfrm>
                  <a:off x="1525854" y="1872022"/>
                  <a:ext cx="30934" cy="35736"/>
                </a:xfrm>
                <a:custGeom>
                  <a:rect b="b" l="l" r="r" t="t"/>
                  <a:pathLst>
                    <a:path extrusionOk="0" h="19448" w="16835">
                      <a:moveTo>
                        <a:pt x="0" y="0"/>
                      </a:moveTo>
                      <a:lnTo>
                        <a:pt x="16835" y="9724"/>
                      </a:lnTo>
                      <a:lnTo>
                        <a:pt x="0" y="19448"/>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8" name="Google Shape;1168;p30"/>
                <p:cNvSpPr/>
                <p:nvPr/>
              </p:nvSpPr>
              <p:spPr>
                <a:xfrm>
                  <a:off x="1180936"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9" name="Google Shape;1169;p30"/>
                <p:cNvSpPr/>
                <p:nvPr/>
              </p:nvSpPr>
              <p:spPr>
                <a:xfrm>
                  <a:off x="1328237"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0" name="Google Shape;1170;p30"/>
                <p:cNvSpPr/>
                <p:nvPr/>
              </p:nvSpPr>
              <p:spPr>
                <a:xfrm>
                  <a:off x="1475538" y="1680401"/>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71" name="Google Shape;1171;p30"/>
              <p:cNvSpPr/>
              <p:nvPr/>
            </p:nvSpPr>
            <p:spPr>
              <a:xfrm rot="-4574816">
                <a:off x="953191" y="1372826"/>
                <a:ext cx="239775" cy="239775"/>
              </a:xfrm>
              <a:custGeom>
                <a:rect b="b" l="l" r="r" t="t"/>
                <a:pathLst>
                  <a:path extrusionOk="0" h="130294" w="130294">
                    <a:moveTo>
                      <a:pt x="130295" y="65147"/>
                    </a:moveTo>
                    <a:cubicBezTo>
                      <a:pt x="130295" y="101127"/>
                      <a:pt x="101127" y="130295"/>
                      <a:pt x="65147" y="130295"/>
                    </a:cubicBezTo>
                    <a:cubicBezTo>
                      <a:pt x="29167" y="130295"/>
                      <a:pt x="0" y="101127"/>
                      <a:pt x="0" y="65147"/>
                    </a:cubicBezTo>
                    <a:cubicBezTo>
                      <a:pt x="0" y="29168"/>
                      <a:pt x="29167" y="0"/>
                      <a:pt x="65147"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2" name="Google Shape;1172;p30"/>
              <p:cNvSpPr/>
              <p:nvPr/>
            </p:nvSpPr>
            <p:spPr>
              <a:xfrm>
                <a:off x="996596" y="1442296"/>
                <a:ext cx="151925" cy="104460"/>
              </a:xfrm>
              <a:custGeom>
                <a:rect b="b" l="l" r="r" t="t"/>
                <a:pathLst>
                  <a:path extrusionOk="0" h="56849" w="82680">
                    <a:moveTo>
                      <a:pt x="29073" y="56849"/>
                    </a:moveTo>
                    <a:cubicBezTo>
                      <a:pt x="27048" y="56849"/>
                      <a:pt x="25024" y="56061"/>
                      <a:pt x="23498" y="54506"/>
                    </a:cubicBezTo>
                    <a:lnTo>
                      <a:pt x="0" y="30469"/>
                    </a:lnTo>
                    <a:lnTo>
                      <a:pt x="11150"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73" name="Google Shape;1173;p30"/>
            <p:cNvGrpSpPr/>
            <p:nvPr/>
          </p:nvGrpSpPr>
          <p:grpSpPr>
            <a:xfrm>
              <a:off x="7101437" y="1001670"/>
              <a:ext cx="771888" cy="697869"/>
              <a:chOff x="1641646" y="129663"/>
              <a:chExt cx="1067323" cy="964974"/>
            </a:xfrm>
          </p:grpSpPr>
          <p:grpSp>
            <p:nvGrpSpPr>
              <p:cNvPr id="1174" name="Google Shape;1174;p30"/>
              <p:cNvGrpSpPr/>
              <p:nvPr/>
            </p:nvGrpSpPr>
            <p:grpSpPr>
              <a:xfrm>
                <a:off x="1675148" y="361753"/>
                <a:ext cx="1033821" cy="732884"/>
                <a:chOff x="1675148" y="361753"/>
                <a:chExt cx="1033821" cy="732884"/>
              </a:xfrm>
            </p:grpSpPr>
            <p:sp>
              <p:nvSpPr>
                <p:cNvPr id="1175" name="Google Shape;1175;p30"/>
                <p:cNvSpPr/>
                <p:nvPr/>
              </p:nvSpPr>
              <p:spPr>
                <a:xfrm>
                  <a:off x="1675148" y="361753"/>
                  <a:ext cx="1033821" cy="732884"/>
                </a:xfrm>
                <a:custGeom>
                  <a:rect b="b" l="l" r="r" t="t"/>
                  <a:pathLst>
                    <a:path extrusionOk="0" h="295816" w="417284">
                      <a:moveTo>
                        <a:pt x="269376" y="295816"/>
                      </a:moveTo>
                      <a:lnTo>
                        <a:pt x="147908" y="295816"/>
                      </a:lnTo>
                      <a:cubicBezTo>
                        <a:pt x="66225" y="295816"/>
                        <a:pt x="0" y="229592"/>
                        <a:pt x="0" y="147908"/>
                      </a:cubicBezTo>
                      <a:lnTo>
                        <a:pt x="0" y="147908"/>
                      </a:lnTo>
                      <a:cubicBezTo>
                        <a:pt x="0" y="66225"/>
                        <a:pt x="66225" y="0"/>
                        <a:pt x="147908" y="0"/>
                      </a:cubicBezTo>
                      <a:lnTo>
                        <a:pt x="269376" y="0"/>
                      </a:lnTo>
                      <a:cubicBezTo>
                        <a:pt x="351060" y="0"/>
                        <a:pt x="417284" y="66225"/>
                        <a:pt x="417284" y="147908"/>
                      </a:cubicBezTo>
                      <a:lnTo>
                        <a:pt x="417284" y="147908"/>
                      </a:lnTo>
                      <a:cubicBezTo>
                        <a:pt x="417284" y="229592"/>
                        <a:pt x="351060" y="295816"/>
                        <a:pt x="269376"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76" name="Google Shape;1176;p30"/>
                <p:cNvGrpSpPr/>
                <p:nvPr/>
              </p:nvGrpSpPr>
              <p:grpSpPr>
                <a:xfrm>
                  <a:off x="1903705" y="475177"/>
                  <a:ext cx="605704" cy="511239"/>
                  <a:chOff x="1903705" y="475177"/>
                  <a:chExt cx="605704" cy="511239"/>
                </a:xfrm>
              </p:grpSpPr>
              <p:sp>
                <p:nvSpPr>
                  <p:cNvPr id="1177" name="Google Shape;1177;p30"/>
                  <p:cNvSpPr/>
                  <p:nvPr/>
                </p:nvSpPr>
                <p:spPr>
                  <a:xfrm>
                    <a:off x="2198400" y="794026"/>
                    <a:ext cx="15244" cy="88558"/>
                  </a:xfrm>
                  <a:custGeom>
                    <a:rect b="b" l="l" r="r" t="t"/>
                    <a:pathLst>
                      <a:path extrusionOk="0" h="35745" w="6153">
                        <a:moveTo>
                          <a:pt x="0" y="0"/>
                        </a:moveTo>
                        <a:lnTo>
                          <a:pt x="6154" y="0"/>
                        </a:lnTo>
                        <a:lnTo>
                          <a:pt x="6154" y="35745"/>
                        </a:lnTo>
                        <a:lnTo>
                          <a:pt x="0" y="3574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8" name="Google Shape;1178;p30"/>
                  <p:cNvSpPr/>
                  <p:nvPr/>
                </p:nvSpPr>
                <p:spPr>
                  <a:xfrm>
                    <a:off x="2173588" y="874967"/>
                    <a:ext cx="64910" cy="64910"/>
                  </a:xfrm>
                  <a:custGeom>
                    <a:rect b="b" l="l" r="r" t="t"/>
                    <a:pathLst>
                      <a:path extrusionOk="0" h="26200" w="26200">
                        <a:moveTo>
                          <a:pt x="13095" y="26201"/>
                        </a:moveTo>
                        <a:cubicBezTo>
                          <a:pt x="5884" y="26201"/>
                          <a:pt x="0" y="20326"/>
                          <a:pt x="0" y="13095"/>
                        </a:cubicBezTo>
                        <a:cubicBezTo>
                          <a:pt x="0" y="5864"/>
                          <a:pt x="5874" y="0"/>
                          <a:pt x="13095" y="0"/>
                        </a:cubicBezTo>
                        <a:cubicBezTo>
                          <a:pt x="20316" y="0"/>
                          <a:pt x="26201" y="5874"/>
                          <a:pt x="26201" y="13095"/>
                        </a:cubicBezTo>
                        <a:cubicBezTo>
                          <a:pt x="26201" y="20316"/>
                          <a:pt x="20326" y="26201"/>
                          <a:pt x="13095" y="26201"/>
                        </a:cubicBezTo>
                        <a:close/>
                        <a:moveTo>
                          <a:pt x="13095" y="6164"/>
                        </a:moveTo>
                        <a:cubicBezTo>
                          <a:pt x="9275" y="6164"/>
                          <a:pt x="6164" y="9275"/>
                          <a:pt x="6164" y="13105"/>
                        </a:cubicBezTo>
                        <a:cubicBezTo>
                          <a:pt x="6164" y="16935"/>
                          <a:pt x="9275" y="20047"/>
                          <a:pt x="13095" y="20047"/>
                        </a:cubicBezTo>
                        <a:cubicBezTo>
                          <a:pt x="16915" y="20047"/>
                          <a:pt x="20037" y="16935"/>
                          <a:pt x="20037" y="13105"/>
                        </a:cubicBezTo>
                        <a:cubicBezTo>
                          <a:pt x="20037" y="9275"/>
                          <a:pt x="16925" y="6164"/>
                          <a:pt x="13095" y="61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9" name="Google Shape;1179;p30"/>
                  <p:cNvSpPr/>
                  <p:nvPr/>
                </p:nvSpPr>
                <p:spPr>
                  <a:xfrm>
                    <a:off x="2074828" y="794026"/>
                    <a:ext cx="62094" cy="146797"/>
                  </a:xfrm>
                  <a:custGeom>
                    <a:rect b="b" l="l" r="r" t="t"/>
                    <a:pathLst>
                      <a:path extrusionOk="0" h="59252" w="25063">
                        <a:moveTo>
                          <a:pt x="4528" y="59253"/>
                        </a:moveTo>
                        <a:lnTo>
                          <a:pt x="0" y="55084"/>
                        </a:lnTo>
                        <a:lnTo>
                          <a:pt x="14980" y="38807"/>
                        </a:lnTo>
                        <a:cubicBezTo>
                          <a:pt x="17514" y="36054"/>
                          <a:pt x="18910" y="32484"/>
                          <a:pt x="18910" y="28744"/>
                        </a:cubicBezTo>
                        <a:lnTo>
                          <a:pt x="18910" y="0"/>
                        </a:lnTo>
                        <a:lnTo>
                          <a:pt x="25064" y="0"/>
                        </a:lnTo>
                        <a:lnTo>
                          <a:pt x="25064" y="28744"/>
                        </a:lnTo>
                        <a:cubicBezTo>
                          <a:pt x="25064" y="34030"/>
                          <a:pt x="23089" y="39086"/>
                          <a:pt x="19518" y="42976"/>
                        </a:cubicBezTo>
                        <a:lnTo>
                          <a:pt x="4538"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0" name="Google Shape;1180;p30"/>
                  <p:cNvSpPr/>
                  <p:nvPr/>
                </p:nvSpPr>
                <p:spPr>
                  <a:xfrm>
                    <a:off x="2031183" y="921506"/>
                    <a:ext cx="64886" cy="64910"/>
                  </a:xfrm>
                  <a:custGeom>
                    <a:rect b="b" l="l" r="r" t="t"/>
                    <a:pathLst>
                      <a:path extrusionOk="0" h="26200" w="26190">
                        <a:moveTo>
                          <a:pt x="13095" y="26201"/>
                        </a:moveTo>
                        <a:cubicBezTo>
                          <a:pt x="5874" y="26201"/>
                          <a:pt x="0" y="20326"/>
                          <a:pt x="0" y="13105"/>
                        </a:cubicBezTo>
                        <a:cubicBezTo>
                          <a:pt x="0" y="5884"/>
                          <a:pt x="5874" y="0"/>
                          <a:pt x="13095" y="0"/>
                        </a:cubicBezTo>
                        <a:cubicBezTo>
                          <a:pt x="20316" y="0"/>
                          <a:pt x="26191" y="5874"/>
                          <a:pt x="26191" y="13105"/>
                        </a:cubicBezTo>
                        <a:cubicBezTo>
                          <a:pt x="26191" y="20336"/>
                          <a:pt x="20316" y="26201"/>
                          <a:pt x="13095" y="26201"/>
                        </a:cubicBezTo>
                        <a:close/>
                        <a:moveTo>
                          <a:pt x="13095" y="6154"/>
                        </a:moveTo>
                        <a:cubicBezTo>
                          <a:pt x="9265" y="6154"/>
                          <a:pt x="6154" y="9265"/>
                          <a:pt x="6154" y="13095"/>
                        </a:cubicBezTo>
                        <a:cubicBezTo>
                          <a:pt x="6154" y="16925"/>
                          <a:pt x="9265" y="20037"/>
                          <a:pt x="13095" y="20037"/>
                        </a:cubicBezTo>
                        <a:cubicBezTo>
                          <a:pt x="16925" y="20037"/>
                          <a:pt x="20027" y="16925"/>
                          <a:pt x="20027" y="13095"/>
                        </a:cubicBezTo>
                        <a:cubicBezTo>
                          <a:pt x="20027" y="9265"/>
                          <a:pt x="1691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1" name="Google Shape;1181;p30"/>
                  <p:cNvSpPr/>
                  <p:nvPr/>
                </p:nvSpPr>
                <p:spPr>
                  <a:xfrm>
                    <a:off x="1960721" y="794001"/>
                    <a:ext cx="41166" cy="115516"/>
                  </a:xfrm>
                  <a:custGeom>
                    <a:rect b="b" l="l" r="r" t="t"/>
                    <a:pathLst>
                      <a:path extrusionOk="0" h="46626" w="16616">
                        <a:moveTo>
                          <a:pt x="4757" y="46626"/>
                        </a:moveTo>
                        <a:lnTo>
                          <a:pt x="0" y="42727"/>
                        </a:lnTo>
                        <a:lnTo>
                          <a:pt x="7091" y="34060"/>
                        </a:lnTo>
                        <a:cubicBezTo>
                          <a:pt x="9265" y="31407"/>
                          <a:pt x="10462" y="28066"/>
                          <a:pt x="10462" y="24635"/>
                        </a:cubicBezTo>
                        <a:lnTo>
                          <a:pt x="10462" y="0"/>
                        </a:lnTo>
                        <a:lnTo>
                          <a:pt x="16616" y="0"/>
                        </a:lnTo>
                        <a:lnTo>
                          <a:pt x="16616" y="24635"/>
                        </a:lnTo>
                        <a:cubicBezTo>
                          <a:pt x="16616" y="29482"/>
                          <a:pt x="14921" y="34209"/>
                          <a:pt x="11849" y="37959"/>
                        </a:cubicBezTo>
                        <a:lnTo>
                          <a:pt x="4757"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2" name="Google Shape;1182;p30"/>
                  <p:cNvSpPr/>
                  <p:nvPr/>
                </p:nvSpPr>
                <p:spPr>
                  <a:xfrm>
                    <a:off x="1918288"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0" y="5874"/>
                          <a:pt x="26210" y="13105"/>
                        </a:cubicBezTo>
                        <a:cubicBezTo>
                          <a:pt x="26210"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3" name="Google Shape;1183;p30"/>
                  <p:cNvSpPr/>
                  <p:nvPr/>
                </p:nvSpPr>
                <p:spPr>
                  <a:xfrm>
                    <a:off x="2055995"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4" name="Google Shape;1184;p30"/>
                  <p:cNvSpPr/>
                  <p:nvPr/>
                </p:nvSpPr>
                <p:spPr>
                  <a:xfrm>
                    <a:off x="2275164" y="794026"/>
                    <a:ext cx="62094" cy="146797"/>
                  </a:xfrm>
                  <a:custGeom>
                    <a:rect b="b" l="l" r="r" t="t"/>
                    <a:pathLst>
                      <a:path extrusionOk="0" h="59252" w="25063">
                        <a:moveTo>
                          <a:pt x="20536" y="59253"/>
                        </a:moveTo>
                        <a:lnTo>
                          <a:pt x="5555" y="42976"/>
                        </a:lnTo>
                        <a:cubicBezTo>
                          <a:pt x="1975" y="39086"/>
                          <a:pt x="0" y="34030"/>
                          <a:pt x="0" y="28744"/>
                        </a:cubicBezTo>
                        <a:lnTo>
                          <a:pt x="0" y="0"/>
                        </a:lnTo>
                        <a:lnTo>
                          <a:pt x="6154" y="0"/>
                        </a:lnTo>
                        <a:lnTo>
                          <a:pt x="6154" y="28744"/>
                        </a:lnTo>
                        <a:cubicBezTo>
                          <a:pt x="6154" y="32484"/>
                          <a:pt x="7550" y="36064"/>
                          <a:pt x="10083" y="38807"/>
                        </a:cubicBezTo>
                        <a:lnTo>
                          <a:pt x="25063" y="55084"/>
                        </a:lnTo>
                        <a:lnTo>
                          <a:pt x="20536"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5" name="Google Shape;1185;p30"/>
                  <p:cNvSpPr/>
                  <p:nvPr/>
                </p:nvSpPr>
                <p:spPr>
                  <a:xfrm>
                    <a:off x="2316016" y="921506"/>
                    <a:ext cx="64910" cy="64910"/>
                  </a:xfrm>
                  <a:custGeom>
                    <a:rect b="b" l="l" r="r" t="t"/>
                    <a:pathLst>
                      <a:path extrusionOk="0" h="26200" w="26200">
                        <a:moveTo>
                          <a:pt x="13095" y="26201"/>
                        </a:moveTo>
                        <a:cubicBezTo>
                          <a:pt x="5884" y="26201"/>
                          <a:pt x="0" y="20326"/>
                          <a:pt x="0" y="13105"/>
                        </a:cubicBezTo>
                        <a:cubicBezTo>
                          <a:pt x="0" y="5884"/>
                          <a:pt x="5874" y="0"/>
                          <a:pt x="13095" y="0"/>
                        </a:cubicBezTo>
                        <a:cubicBezTo>
                          <a:pt x="20316" y="0"/>
                          <a:pt x="26201" y="5874"/>
                          <a:pt x="26201" y="13105"/>
                        </a:cubicBezTo>
                        <a:cubicBezTo>
                          <a:pt x="26201" y="20336"/>
                          <a:pt x="20326" y="26201"/>
                          <a:pt x="13095" y="26201"/>
                        </a:cubicBezTo>
                        <a:close/>
                        <a:moveTo>
                          <a:pt x="13095" y="6154"/>
                        </a:moveTo>
                        <a:cubicBezTo>
                          <a:pt x="9275" y="6154"/>
                          <a:pt x="6164" y="9265"/>
                          <a:pt x="6164" y="13095"/>
                        </a:cubicBezTo>
                        <a:cubicBezTo>
                          <a:pt x="6164" y="16925"/>
                          <a:pt x="9275" y="20037"/>
                          <a:pt x="13095" y="20037"/>
                        </a:cubicBezTo>
                        <a:cubicBezTo>
                          <a:pt x="16915" y="20037"/>
                          <a:pt x="20037" y="16925"/>
                          <a:pt x="20037" y="13095"/>
                        </a:cubicBezTo>
                        <a:cubicBezTo>
                          <a:pt x="20037" y="9265"/>
                          <a:pt x="1692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6" name="Google Shape;1186;p30"/>
                  <p:cNvSpPr/>
                  <p:nvPr/>
                </p:nvSpPr>
                <p:spPr>
                  <a:xfrm>
                    <a:off x="2410204" y="794026"/>
                    <a:ext cx="41166" cy="115516"/>
                  </a:xfrm>
                  <a:custGeom>
                    <a:rect b="b" l="l" r="r" t="t"/>
                    <a:pathLst>
                      <a:path extrusionOk="0" h="46626" w="16616">
                        <a:moveTo>
                          <a:pt x="11859" y="46616"/>
                        </a:moveTo>
                        <a:lnTo>
                          <a:pt x="4767" y="37949"/>
                        </a:lnTo>
                        <a:cubicBezTo>
                          <a:pt x="1696" y="34209"/>
                          <a:pt x="0" y="29472"/>
                          <a:pt x="0" y="24635"/>
                        </a:cubicBezTo>
                        <a:lnTo>
                          <a:pt x="0" y="0"/>
                        </a:lnTo>
                        <a:lnTo>
                          <a:pt x="6154" y="0"/>
                        </a:lnTo>
                        <a:lnTo>
                          <a:pt x="6154" y="24635"/>
                        </a:lnTo>
                        <a:cubicBezTo>
                          <a:pt x="6154" y="28056"/>
                          <a:pt x="7351" y="31407"/>
                          <a:pt x="9525" y="34050"/>
                        </a:cubicBezTo>
                        <a:lnTo>
                          <a:pt x="16616" y="42727"/>
                        </a:lnTo>
                        <a:lnTo>
                          <a:pt x="11859"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7" name="Google Shape;1187;p30"/>
                  <p:cNvSpPr/>
                  <p:nvPr/>
                </p:nvSpPr>
                <p:spPr>
                  <a:xfrm>
                    <a:off x="2428864"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1" y="5874"/>
                          <a:pt x="26211" y="13105"/>
                        </a:cubicBezTo>
                        <a:cubicBezTo>
                          <a:pt x="26211"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8" name="Google Shape;1188;p30"/>
                  <p:cNvSpPr/>
                  <p:nvPr/>
                </p:nvSpPr>
                <p:spPr>
                  <a:xfrm>
                    <a:off x="2340830"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9" name="Google Shape;1189;p30"/>
                  <p:cNvSpPr/>
                  <p:nvPr/>
                </p:nvSpPr>
                <p:spPr>
                  <a:xfrm>
                    <a:off x="1903705" y="475177"/>
                    <a:ext cx="605704" cy="280495"/>
                  </a:xfrm>
                  <a:custGeom>
                    <a:rect b="b" l="l" r="r" t="t"/>
                    <a:pathLst>
                      <a:path extrusionOk="0" h="113217" w="244482">
                        <a:moveTo>
                          <a:pt x="219070" y="49477"/>
                        </a:moveTo>
                        <a:lnTo>
                          <a:pt x="219070" y="49477"/>
                        </a:lnTo>
                        <a:cubicBezTo>
                          <a:pt x="219070" y="49477"/>
                          <a:pt x="220974" y="22139"/>
                          <a:pt x="195043" y="23007"/>
                        </a:cubicBezTo>
                        <a:cubicBezTo>
                          <a:pt x="194904" y="25730"/>
                          <a:pt x="194175" y="32980"/>
                          <a:pt x="190465" y="38586"/>
                        </a:cubicBezTo>
                        <a:cubicBezTo>
                          <a:pt x="189727" y="39693"/>
                          <a:pt x="188521" y="40301"/>
                          <a:pt x="187284" y="40301"/>
                        </a:cubicBezTo>
                        <a:cubicBezTo>
                          <a:pt x="186556" y="40301"/>
                          <a:pt x="185828" y="40092"/>
                          <a:pt x="185179" y="39663"/>
                        </a:cubicBezTo>
                        <a:cubicBezTo>
                          <a:pt x="183424" y="38496"/>
                          <a:pt x="182945" y="36132"/>
                          <a:pt x="184102" y="34377"/>
                        </a:cubicBezTo>
                        <a:cubicBezTo>
                          <a:pt x="187364" y="29450"/>
                          <a:pt x="187453" y="21990"/>
                          <a:pt x="187453" y="21920"/>
                        </a:cubicBezTo>
                        <a:cubicBezTo>
                          <a:pt x="187453" y="21750"/>
                          <a:pt x="187483" y="21591"/>
                          <a:pt x="187503" y="21431"/>
                        </a:cubicBezTo>
                        <a:cubicBezTo>
                          <a:pt x="186825" y="16305"/>
                          <a:pt x="183554" y="4566"/>
                          <a:pt x="167676" y="925"/>
                        </a:cubicBezTo>
                        <a:cubicBezTo>
                          <a:pt x="160575" y="-710"/>
                          <a:pt x="154710" y="147"/>
                          <a:pt x="150511" y="1474"/>
                        </a:cubicBezTo>
                        <a:cubicBezTo>
                          <a:pt x="154411" y="5613"/>
                          <a:pt x="156934" y="10879"/>
                          <a:pt x="157862" y="17033"/>
                        </a:cubicBezTo>
                        <a:cubicBezTo>
                          <a:pt x="159497" y="27814"/>
                          <a:pt x="155957" y="40052"/>
                          <a:pt x="148417" y="50414"/>
                        </a:cubicBezTo>
                        <a:cubicBezTo>
                          <a:pt x="149424" y="51910"/>
                          <a:pt x="150142" y="53765"/>
                          <a:pt x="150411" y="56049"/>
                        </a:cubicBezTo>
                        <a:cubicBezTo>
                          <a:pt x="150651" y="58144"/>
                          <a:pt x="149155" y="60039"/>
                          <a:pt x="147060" y="60278"/>
                        </a:cubicBezTo>
                        <a:cubicBezTo>
                          <a:pt x="146911" y="60298"/>
                          <a:pt x="146761" y="60308"/>
                          <a:pt x="146612" y="60308"/>
                        </a:cubicBezTo>
                        <a:cubicBezTo>
                          <a:pt x="144697" y="60308"/>
                          <a:pt x="143051" y="58882"/>
                          <a:pt x="142822" y="56937"/>
                        </a:cubicBezTo>
                        <a:cubicBezTo>
                          <a:pt x="142293" y="52429"/>
                          <a:pt x="137845" y="52708"/>
                          <a:pt x="136967" y="52818"/>
                        </a:cubicBezTo>
                        <a:cubicBezTo>
                          <a:pt x="134893" y="53067"/>
                          <a:pt x="132978" y="51561"/>
                          <a:pt x="132738" y="49467"/>
                        </a:cubicBezTo>
                        <a:cubicBezTo>
                          <a:pt x="132499" y="47372"/>
                          <a:pt x="133995" y="45477"/>
                          <a:pt x="136089" y="45238"/>
                        </a:cubicBezTo>
                        <a:cubicBezTo>
                          <a:pt x="137935" y="45028"/>
                          <a:pt x="140149" y="45208"/>
                          <a:pt x="142273" y="45916"/>
                        </a:cubicBezTo>
                        <a:cubicBezTo>
                          <a:pt x="148636" y="37179"/>
                          <a:pt x="151648" y="27006"/>
                          <a:pt x="150312" y="18190"/>
                        </a:cubicBezTo>
                        <a:cubicBezTo>
                          <a:pt x="149384" y="12086"/>
                          <a:pt x="146412" y="7179"/>
                          <a:pt x="141714" y="3947"/>
                        </a:cubicBezTo>
                        <a:cubicBezTo>
                          <a:pt x="138234" y="1943"/>
                          <a:pt x="129656" y="-2107"/>
                          <a:pt x="122136" y="1344"/>
                        </a:cubicBezTo>
                        <a:cubicBezTo>
                          <a:pt x="125108" y="4177"/>
                          <a:pt x="128480" y="8864"/>
                          <a:pt x="128480" y="15587"/>
                        </a:cubicBezTo>
                        <a:cubicBezTo>
                          <a:pt x="128480" y="17691"/>
                          <a:pt x="126774" y="19406"/>
                          <a:pt x="124660" y="19406"/>
                        </a:cubicBezTo>
                        <a:cubicBezTo>
                          <a:pt x="122545" y="19406"/>
                          <a:pt x="120840" y="17701"/>
                          <a:pt x="120840" y="15587"/>
                        </a:cubicBezTo>
                        <a:cubicBezTo>
                          <a:pt x="120840" y="10759"/>
                          <a:pt x="117858" y="7568"/>
                          <a:pt x="115873" y="5982"/>
                        </a:cubicBezTo>
                        <a:cubicBezTo>
                          <a:pt x="111824" y="4546"/>
                          <a:pt x="75121" y="-7423"/>
                          <a:pt x="69366" y="28851"/>
                        </a:cubicBezTo>
                        <a:cubicBezTo>
                          <a:pt x="69366" y="28851"/>
                          <a:pt x="47614" y="23735"/>
                          <a:pt x="40902" y="41997"/>
                        </a:cubicBezTo>
                        <a:cubicBezTo>
                          <a:pt x="48551" y="44440"/>
                          <a:pt x="55413" y="49457"/>
                          <a:pt x="60560" y="56578"/>
                        </a:cubicBezTo>
                        <a:cubicBezTo>
                          <a:pt x="66574" y="64896"/>
                          <a:pt x="69526" y="75248"/>
                          <a:pt x="68778" y="84893"/>
                        </a:cubicBezTo>
                        <a:cubicBezTo>
                          <a:pt x="70693" y="85930"/>
                          <a:pt x="72378" y="87536"/>
                          <a:pt x="73485" y="89949"/>
                        </a:cubicBezTo>
                        <a:cubicBezTo>
                          <a:pt x="74353" y="91864"/>
                          <a:pt x="73505" y="94128"/>
                          <a:pt x="71590" y="95006"/>
                        </a:cubicBezTo>
                        <a:cubicBezTo>
                          <a:pt x="71082" y="95235"/>
                          <a:pt x="70543" y="95345"/>
                          <a:pt x="70014" y="95345"/>
                        </a:cubicBezTo>
                        <a:cubicBezTo>
                          <a:pt x="68568" y="95345"/>
                          <a:pt x="67182" y="94517"/>
                          <a:pt x="66544" y="93111"/>
                        </a:cubicBezTo>
                        <a:cubicBezTo>
                          <a:pt x="66105" y="92154"/>
                          <a:pt x="65277" y="91625"/>
                          <a:pt x="64330" y="91306"/>
                        </a:cubicBezTo>
                        <a:cubicBezTo>
                          <a:pt x="64230" y="91306"/>
                          <a:pt x="64130" y="91306"/>
                          <a:pt x="64030" y="91276"/>
                        </a:cubicBezTo>
                        <a:cubicBezTo>
                          <a:pt x="63731" y="91226"/>
                          <a:pt x="63452" y="91136"/>
                          <a:pt x="63193" y="91027"/>
                        </a:cubicBezTo>
                        <a:cubicBezTo>
                          <a:pt x="61118" y="90727"/>
                          <a:pt x="58924" y="91206"/>
                          <a:pt x="58884" y="91216"/>
                        </a:cubicBezTo>
                        <a:cubicBezTo>
                          <a:pt x="56849" y="91735"/>
                          <a:pt x="54765" y="90498"/>
                          <a:pt x="54246" y="88463"/>
                        </a:cubicBezTo>
                        <a:cubicBezTo>
                          <a:pt x="53728" y="86419"/>
                          <a:pt x="54964" y="84344"/>
                          <a:pt x="57009" y="83826"/>
                        </a:cubicBezTo>
                        <a:cubicBezTo>
                          <a:pt x="58206" y="83517"/>
                          <a:pt x="59682" y="83297"/>
                          <a:pt x="61278" y="83267"/>
                        </a:cubicBezTo>
                        <a:cubicBezTo>
                          <a:pt x="61607" y="75697"/>
                          <a:pt x="59153" y="67629"/>
                          <a:pt x="54406" y="61056"/>
                        </a:cubicBezTo>
                        <a:cubicBezTo>
                          <a:pt x="49539" y="54324"/>
                          <a:pt x="42866" y="49916"/>
                          <a:pt x="35546" y="48479"/>
                        </a:cubicBezTo>
                        <a:cubicBezTo>
                          <a:pt x="35087" y="48459"/>
                          <a:pt x="34638" y="48429"/>
                          <a:pt x="34179" y="48429"/>
                        </a:cubicBezTo>
                        <a:cubicBezTo>
                          <a:pt x="15299" y="48429"/>
                          <a:pt x="0" y="62931"/>
                          <a:pt x="0" y="80824"/>
                        </a:cubicBezTo>
                        <a:cubicBezTo>
                          <a:pt x="0" y="98716"/>
                          <a:pt x="15299" y="113218"/>
                          <a:pt x="34179" y="113218"/>
                        </a:cubicBezTo>
                        <a:lnTo>
                          <a:pt x="44163" y="113218"/>
                        </a:lnTo>
                        <a:cubicBezTo>
                          <a:pt x="43884" y="106585"/>
                          <a:pt x="42148" y="101898"/>
                          <a:pt x="39076" y="99674"/>
                        </a:cubicBezTo>
                        <a:cubicBezTo>
                          <a:pt x="35077" y="96761"/>
                          <a:pt x="29602" y="98407"/>
                          <a:pt x="29552" y="98417"/>
                        </a:cubicBezTo>
                        <a:cubicBezTo>
                          <a:pt x="27547" y="99035"/>
                          <a:pt x="25403" y="97918"/>
                          <a:pt x="24774" y="95924"/>
                        </a:cubicBezTo>
                        <a:cubicBezTo>
                          <a:pt x="24146" y="93919"/>
                          <a:pt x="25233" y="91795"/>
                          <a:pt x="27228" y="91146"/>
                        </a:cubicBezTo>
                        <a:cubicBezTo>
                          <a:pt x="27597" y="91027"/>
                          <a:pt x="36324" y="88304"/>
                          <a:pt x="43475" y="93440"/>
                        </a:cubicBezTo>
                        <a:cubicBezTo>
                          <a:pt x="48681" y="97170"/>
                          <a:pt x="51454" y="103843"/>
                          <a:pt x="51793" y="113218"/>
                        </a:cubicBezTo>
                        <a:lnTo>
                          <a:pt x="69007" y="113218"/>
                        </a:lnTo>
                        <a:cubicBezTo>
                          <a:pt x="69007" y="113218"/>
                          <a:pt x="82611" y="112330"/>
                          <a:pt x="86910" y="100601"/>
                        </a:cubicBezTo>
                        <a:cubicBezTo>
                          <a:pt x="89174" y="94448"/>
                          <a:pt x="87648" y="87207"/>
                          <a:pt x="83678" y="83886"/>
                        </a:cubicBezTo>
                        <a:cubicBezTo>
                          <a:pt x="82501" y="82898"/>
                          <a:pt x="82033" y="81302"/>
                          <a:pt x="82481" y="79836"/>
                        </a:cubicBezTo>
                        <a:cubicBezTo>
                          <a:pt x="82930" y="78370"/>
                          <a:pt x="84217" y="77313"/>
                          <a:pt x="85743" y="77163"/>
                        </a:cubicBezTo>
                        <a:cubicBezTo>
                          <a:pt x="86760" y="77044"/>
                          <a:pt x="95258" y="75707"/>
                          <a:pt x="95836" y="65395"/>
                        </a:cubicBezTo>
                        <a:cubicBezTo>
                          <a:pt x="94350" y="64776"/>
                          <a:pt x="93273" y="63988"/>
                          <a:pt x="92934" y="63729"/>
                        </a:cubicBezTo>
                        <a:cubicBezTo>
                          <a:pt x="91278" y="62422"/>
                          <a:pt x="90989" y="60029"/>
                          <a:pt x="92295" y="58373"/>
                        </a:cubicBezTo>
                        <a:cubicBezTo>
                          <a:pt x="93592" y="56728"/>
                          <a:pt x="95986" y="56438"/>
                          <a:pt x="97631" y="57715"/>
                        </a:cubicBezTo>
                        <a:cubicBezTo>
                          <a:pt x="98080" y="58054"/>
                          <a:pt x="98728" y="58373"/>
                          <a:pt x="99187" y="58513"/>
                        </a:cubicBezTo>
                        <a:cubicBezTo>
                          <a:pt x="99237" y="58513"/>
                          <a:pt x="99287" y="58493"/>
                          <a:pt x="99337" y="58483"/>
                        </a:cubicBezTo>
                        <a:cubicBezTo>
                          <a:pt x="99436" y="58483"/>
                          <a:pt x="99536" y="58483"/>
                          <a:pt x="99626" y="58483"/>
                        </a:cubicBezTo>
                        <a:cubicBezTo>
                          <a:pt x="99646" y="58453"/>
                          <a:pt x="99656" y="58433"/>
                          <a:pt x="99686" y="58383"/>
                        </a:cubicBezTo>
                        <a:cubicBezTo>
                          <a:pt x="100783" y="56578"/>
                          <a:pt x="103137" y="56019"/>
                          <a:pt x="104932" y="57107"/>
                        </a:cubicBezTo>
                        <a:cubicBezTo>
                          <a:pt x="106727" y="58204"/>
                          <a:pt x="107306" y="60547"/>
                          <a:pt x="106209" y="62353"/>
                        </a:cubicBezTo>
                        <a:cubicBezTo>
                          <a:pt x="105401" y="63689"/>
                          <a:pt x="104433" y="64557"/>
                          <a:pt x="103486" y="65125"/>
                        </a:cubicBezTo>
                        <a:cubicBezTo>
                          <a:pt x="103217" y="75069"/>
                          <a:pt x="97851" y="80465"/>
                          <a:pt x="92605" y="82968"/>
                        </a:cubicBezTo>
                        <a:cubicBezTo>
                          <a:pt x="95756" y="88593"/>
                          <a:pt x="96464" y="96203"/>
                          <a:pt x="94121" y="103055"/>
                        </a:cubicBezTo>
                        <a:cubicBezTo>
                          <a:pt x="92694" y="107214"/>
                          <a:pt x="90261" y="110615"/>
                          <a:pt x="87139" y="113198"/>
                        </a:cubicBezTo>
                        <a:lnTo>
                          <a:pt x="139929" y="113198"/>
                        </a:lnTo>
                        <a:cubicBezTo>
                          <a:pt x="133377" y="107533"/>
                          <a:pt x="130225" y="99424"/>
                          <a:pt x="131681" y="91027"/>
                        </a:cubicBezTo>
                        <a:cubicBezTo>
                          <a:pt x="117090" y="90249"/>
                          <a:pt x="110378" y="97888"/>
                          <a:pt x="110078" y="98238"/>
                        </a:cubicBezTo>
                        <a:cubicBezTo>
                          <a:pt x="109320" y="99125"/>
                          <a:pt x="108243" y="99584"/>
                          <a:pt x="107156" y="99584"/>
                        </a:cubicBezTo>
                        <a:cubicBezTo>
                          <a:pt x="106288" y="99584"/>
                          <a:pt x="105431" y="99295"/>
                          <a:pt x="104713" y="98696"/>
                        </a:cubicBezTo>
                        <a:cubicBezTo>
                          <a:pt x="103107" y="97350"/>
                          <a:pt x="102877" y="94976"/>
                          <a:pt x="104204" y="93360"/>
                        </a:cubicBezTo>
                        <a:cubicBezTo>
                          <a:pt x="104403" y="93121"/>
                          <a:pt x="106717" y="90428"/>
                          <a:pt x="111245" y="87885"/>
                        </a:cubicBezTo>
                        <a:cubicBezTo>
                          <a:pt x="108812" y="85072"/>
                          <a:pt x="106987" y="80844"/>
                          <a:pt x="107555" y="74830"/>
                        </a:cubicBezTo>
                        <a:cubicBezTo>
                          <a:pt x="107755" y="72735"/>
                          <a:pt x="109590" y="71189"/>
                          <a:pt x="111714" y="71399"/>
                        </a:cubicBezTo>
                        <a:cubicBezTo>
                          <a:pt x="113808" y="71598"/>
                          <a:pt x="115344" y="73463"/>
                          <a:pt x="115145" y="75558"/>
                        </a:cubicBezTo>
                        <a:cubicBezTo>
                          <a:pt x="114527" y="81981"/>
                          <a:pt x="117967" y="84085"/>
                          <a:pt x="119254" y="84644"/>
                        </a:cubicBezTo>
                        <a:cubicBezTo>
                          <a:pt x="123383" y="83546"/>
                          <a:pt x="128410" y="83018"/>
                          <a:pt x="134334" y="83606"/>
                        </a:cubicBezTo>
                        <a:cubicBezTo>
                          <a:pt x="137964" y="77123"/>
                          <a:pt x="145096" y="71209"/>
                          <a:pt x="156834" y="69045"/>
                        </a:cubicBezTo>
                        <a:cubicBezTo>
                          <a:pt x="156106" y="65544"/>
                          <a:pt x="155857" y="60727"/>
                          <a:pt x="158400" y="56648"/>
                        </a:cubicBezTo>
                        <a:cubicBezTo>
                          <a:pt x="160964" y="52529"/>
                          <a:pt x="165581" y="50285"/>
                          <a:pt x="172124" y="49985"/>
                        </a:cubicBezTo>
                        <a:cubicBezTo>
                          <a:pt x="174268" y="49926"/>
                          <a:pt x="176014" y="51521"/>
                          <a:pt x="176113" y="53626"/>
                        </a:cubicBezTo>
                        <a:cubicBezTo>
                          <a:pt x="176213" y="55730"/>
                          <a:pt x="174577" y="57515"/>
                          <a:pt x="172473" y="57615"/>
                        </a:cubicBezTo>
                        <a:cubicBezTo>
                          <a:pt x="168603" y="57795"/>
                          <a:pt x="166050" y="58822"/>
                          <a:pt x="164893" y="60667"/>
                        </a:cubicBezTo>
                        <a:cubicBezTo>
                          <a:pt x="162988" y="63709"/>
                          <a:pt x="164534" y="68945"/>
                          <a:pt x="165292" y="70700"/>
                        </a:cubicBezTo>
                        <a:cubicBezTo>
                          <a:pt x="165771" y="71827"/>
                          <a:pt x="165691" y="73114"/>
                          <a:pt x="165073" y="74161"/>
                        </a:cubicBezTo>
                        <a:cubicBezTo>
                          <a:pt x="164444" y="75209"/>
                          <a:pt x="163357" y="75907"/>
                          <a:pt x="162140" y="76016"/>
                        </a:cubicBezTo>
                        <a:cubicBezTo>
                          <a:pt x="147180" y="77383"/>
                          <a:pt x="140488" y="85262"/>
                          <a:pt x="139211" y="92174"/>
                        </a:cubicBezTo>
                        <a:cubicBezTo>
                          <a:pt x="137855" y="99554"/>
                          <a:pt x="142193" y="108909"/>
                          <a:pt x="151628" y="113188"/>
                        </a:cubicBezTo>
                        <a:lnTo>
                          <a:pt x="192181" y="113188"/>
                        </a:lnTo>
                        <a:cubicBezTo>
                          <a:pt x="181748" y="106186"/>
                          <a:pt x="175226" y="94697"/>
                          <a:pt x="175226" y="82080"/>
                        </a:cubicBezTo>
                        <a:cubicBezTo>
                          <a:pt x="175226" y="79976"/>
                          <a:pt x="176931" y="78260"/>
                          <a:pt x="179046" y="78260"/>
                        </a:cubicBezTo>
                        <a:cubicBezTo>
                          <a:pt x="181160" y="78260"/>
                          <a:pt x="182865" y="79966"/>
                          <a:pt x="182865" y="82080"/>
                        </a:cubicBezTo>
                        <a:cubicBezTo>
                          <a:pt x="182865" y="95116"/>
                          <a:pt x="192759" y="107473"/>
                          <a:pt x="207151" y="113188"/>
                        </a:cubicBezTo>
                        <a:lnTo>
                          <a:pt x="210303" y="113188"/>
                        </a:lnTo>
                        <a:cubicBezTo>
                          <a:pt x="229183" y="113188"/>
                          <a:pt x="244482" y="98686"/>
                          <a:pt x="244482" y="80794"/>
                        </a:cubicBezTo>
                        <a:cubicBezTo>
                          <a:pt x="244482" y="65774"/>
                          <a:pt x="233701" y="53147"/>
                          <a:pt x="219070" y="49487"/>
                        </a:cubicBezTo>
                        <a:close/>
                        <a:moveTo>
                          <a:pt x="107336" y="46525"/>
                        </a:moveTo>
                        <a:cubicBezTo>
                          <a:pt x="106628" y="47113"/>
                          <a:pt x="105760" y="47402"/>
                          <a:pt x="104902" y="47402"/>
                        </a:cubicBezTo>
                        <a:cubicBezTo>
                          <a:pt x="103805" y="47402"/>
                          <a:pt x="102718" y="46933"/>
                          <a:pt x="101970" y="46026"/>
                        </a:cubicBezTo>
                        <a:cubicBezTo>
                          <a:pt x="92286" y="34367"/>
                          <a:pt x="84426" y="35364"/>
                          <a:pt x="84087" y="35414"/>
                        </a:cubicBezTo>
                        <a:cubicBezTo>
                          <a:pt x="82023" y="35713"/>
                          <a:pt x="80078" y="34317"/>
                          <a:pt x="79739" y="32272"/>
                        </a:cubicBezTo>
                        <a:cubicBezTo>
                          <a:pt x="79400" y="30228"/>
                          <a:pt x="80716" y="28283"/>
                          <a:pt x="82751" y="27904"/>
                        </a:cubicBezTo>
                        <a:cubicBezTo>
                          <a:pt x="83030" y="27854"/>
                          <a:pt x="86999" y="27176"/>
                          <a:pt x="92724" y="29450"/>
                        </a:cubicBezTo>
                        <a:cubicBezTo>
                          <a:pt x="93602" y="25939"/>
                          <a:pt x="95986" y="22049"/>
                          <a:pt x="101202" y="18888"/>
                        </a:cubicBezTo>
                        <a:cubicBezTo>
                          <a:pt x="103007" y="17801"/>
                          <a:pt x="105351" y="18359"/>
                          <a:pt x="106448" y="20164"/>
                        </a:cubicBezTo>
                        <a:cubicBezTo>
                          <a:pt x="107545" y="21960"/>
                          <a:pt x="106977" y="24313"/>
                          <a:pt x="105171" y="25410"/>
                        </a:cubicBezTo>
                        <a:cubicBezTo>
                          <a:pt x="99965" y="28582"/>
                          <a:pt x="99746" y="32053"/>
                          <a:pt x="99955" y="33579"/>
                        </a:cubicBezTo>
                        <a:cubicBezTo>
                          <a:pt x="102478" y="35454"/>
                          <a:pt x="105131" y="37897"/>
                          <a:pt x="107844" y="41159"/>
                        </a:cubicBezTo>
                        <a:cubicBezTo>
                          <a:pt x="109191" y="42784"/>
                          <a:pt x="108971" y="45188"/>
                          <a:pt x="107346" y="46534"/>
                        </a:cubicBezTo>
                        <a:close/>
                        <a:moveTo>
                          <a:pt x="224326" y="79647"/>
                        </a:moveTo>
                        <a:cubicBezTo>
                          <a:pt x="223568" y="80594"/>
                          <a:pt x="222461" y="81093"/>
                          <a:pt x="221334" y="81093"/>
                        </a:cubicBezTo>
                        <a:cubicBezTo>
                          <a:pt x="220506" y="81093"/>
                          <a:pt x="219668" y="80824"/>
                          <a:pt x="218970" y="80265"/>
                        </a:cubicBezTo>
                        <a:cubicBezTo>
                          <a:pt x="218232" y="79677"/>
                          <a:pt x="217633" y="79058"/>
                          <a:pt x="217145" y="78430"/>
                        </a:cubicBezTo>
                        <a:cubicBezTo>
                          <a:pt x="215349" y="78789"/>
                          <a:pt x="213345" y="79028"/>
                          <a:pt x="211220" y="79028"/>
                        </a:cubicBezTo>
                        <a:cubicBezTo>
                          <a:pt x="204089" y="79028"/>
                          <a:pt x="195801" y="76475"/>
                          <a:pt x="190944" y="67569"/>
                        </a:cubicBezTo>
                        <a:cubicBezTo>
                          <a:pt x="184461" y="55700"/>
                          <a:pt x="190844" y="44370"/>
                          <a:pt x="195123" y="40032"/>
                        </a:cubicBezTo>
                        <a:cubicBezTo>
                          <a:pt x="196599" y="38526"/>
                          <a:pt x="199023" y="38516"/>
                          <a:pt x="200519" y="40002"/>
                        </a:cubicBezTo>
                        <a:cubicBezTo>
                          <a:pt x="202015" y="41478"/>
                          <a:pt x="202035" y="43882"/>
                          <a:pt x="200559" y="45388"/>
                        </a:cubicBezTo>
                        <a:cubicBezTo>
                          <a:pt x="200190" y="45767"/>
                          <a:pt x="192291" y="54134"/>
                          <a:pt x="197636" y="63918"/>
                        </a:cubicBezTo>
                        <a:cubicBezTo>
                          <a:pt x="202224" y="72316"/>
                          <a:pt x="211041" y="71857"/>
                          <a:pt x="215509" y="70980"/>
                        </a:cubicBezTo>
                        <a:cubicBezTo>
                          <a:pt x="215828" y="69573"/>
                          <a:pt x="216437" y="68307"/>
                          <a:pt x="217145" y="67359"/>
                        </a:cubicBezTo>
                        <a:cubicBezTo>
                          <a:pt x="218411" y="65674"/>
                          <a:pt x="220795" y="65325"/>
                          <a:pt x="222480" y="66581"/>
                        </a:cubicBezTo>
                        <a:cubicBezTo>
                          <a:pt x="224156" y="67828"/>
                          <a:pt x="224515" y="70182"/>
                          <a:pt x="223298" y="71867"/>
                        </a:cubicBezTo>
                        <a:cubicBezTo>
                          <a:pt x="223169" y="72067"/>
                          <a:pt x="223079" y="72246"/>
                          <a:pt x="223009" y="72416"/>
                        </a:cubicBezTo>
                        <a:cubicBezTo>
                          <a:pt x="223039" y="72486"/>
                          <a:pt x="223079" y="72536"/>
                          <a:pt x="223099" y="72605"/>
                        </a:cubicBezTo>
                        <a:cubicBezTo>
                          <a:pt x="223258" y="73044"/>
                          <a:pt x="223308" y="73493"/>
                          <a:pt x="223298" y="73932"/>
                        </a:cubicBezTo>
                        <a:cubicBezTo>
                          <a:pt x="223428" y="74072"/>
                          <a:pt x="223578" y="74191"/>
                          <a:pt x="223707" y="74291"/>
                        </a:cubicBezTo>
                        <a:cubicBezTo>
                          <a:pt x="225363" y="75598"/>
                          <a:pt x="225632" y="78001"/>
                          <a:pt x="224326" y="796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190" name="Google Shape;1190;p30"/>
              <p:cNvGrpSpPr/>
              <p:nvPr/>
            </p:nvGrpSpPr>
            <p:grpSpPr>
              <a:xfrm>
                <a:off x="1641646" y="129663"/>
                <a:ext cx="456680" cy="456680"/>
                <a:chOff x="1641646" y="129663"/>
                <a:chExt cx="456680" cy="456680"/>
              </a:xfrm>
            </p:grpSpPr>
            <p:sp>
              <p:nvSpPr>
                <p:cNvPr id="1191" name="Google Shape;1191;p30"/>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2" name="Google Shape;1192;p30"/>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193" name="Google Shape;1193;p30"/>
            <p:cNvSpPr/>
            <p:nvPr/>
          </p:nvSpPr>
          <p:spPr>
            <a:xfrm>
              <a:off x="6776053" y="1641583"/>
              <a:ext cx="205200" cy="2052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194" name="Google Shape;1194;p30"/>
            <p:cNvSpPr/>
            <p:nvPr/>
          </p:nvSpPr>
          <p:spPr>
            <a:xfrm>
              <a:off x="6630527" y="1546634"/>
              <a:ext cx="145500" cy="1455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1195" name="Google Shape;1195;p30"/>
            <p:cNvGrpSpPr/>
            <p:nvPr/>
          </p:nvGrpSpPr>
          <p:grpSpPr>
            <a:xfrm>
              <a:off x="5771180" y="4390420"/>
              <a:ext cx="1104313" cy="262465"/>
              <a:chOff x="4928923" y="4250091"/>
              <a:chExt cx="1488895" cy="353869"/>
            </a:xfrm>
          </p:grpSpPr>
          <p:sp>
            <p:nvSpPr>
              <p:cNvPr id="1196" name="Google Shape;1196;p30"/>
              <p:cNvSpPr/>
              <p:nvPr/>
            </p:nvSpPr>
            <p:spPr>
              <a:xfrm>
                <a:off x="4928923" y="4427066"/>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7" name="Google Shape;1197;p30"/>
              <p:cNvSpPr/>
              <p:nvPr/>
            </p:nvSpPr>
            <p:spPr>
              <a:xfrm>
                <a:off x="5229049"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8" name="Google Shape;1198;p30"/>
              <p:cNvSpPr/>
              <p:nvPr/>
            </p:nvSpPr>
            <p:spPr>
              <a:xfrm>
                <a:off x="5539800"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9" name="Google Shape;1199;p30"/>
              <p:cNvSpPr/>
              <p:nvPr/>
            </p:nvSpPr>
            <p:spPr>
              <a:xfrm>
                <a:off x="5850521"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0" name="Google Shape;1200;p30"/>
              <p:cNvSpPr/>
              <p:nvPr/>
            </p:nvSpPr>
            <p:spPr>
              <a:xfrm>
                <a:off x="4992423" y="4427066"/>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1" name="Google Shape;1201;p30"/>
              <p:cNvSpPr/>
              <p:nvPr/>
            </p:nvSpPr>
            <p:spPr>
              <a:xfrm>
                <a:off x="5087361" y="4427066"/>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2" name="Google Shape;1202;p30"/>
              <p:cNvSpPr/>
              <p:nvPr/>
            </p:nvSpPr>
            <p:spPr>
              <a:xfrm>
                <a:off x="5175468" y="4250091"/>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3" name="Google Shape;1203;p30"/>
              <p:cNvSpPr/>
              <p:nvPr/>
            </p:nvSpPr>
            <p:spPr>
              <a:xfrm>
                <a:off x="5475594"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4" name="Google Shape;1204;p30"/>
              <p:cNvSpPr/>
              <p:nvPr/>
            </p:nvSpPr>
            <p:spPr>
              <a:xfrm>
                <a:off x="5786317"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5" name="Google Shape;1205;p30"/>
              <p:cNvSpPr/>
              <p:nvPr/>
            </p:nvSpPr>
            <p:spPr>
              <a:xfrm>
                <a:off x="6097068"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6" name="Google Shape;1206;p30"/>
              <p:cNvSpPr/>
              <p:nvPr/>
            </p:nvSpPr>
            <p:spPr>
              <a:xfrm>
                <a:off x="5238968" y="4250091"/>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7" name="Google Shape;1207;p30"/>
              <p:cNvSpPr/>
              <p:nvPr/>
            </p:nvSpPr>
            <p:spPr>
              <a:xfrm>
                <a:off x="5333907" y="4250091"/>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8" name="Google Shape;1208;p30"/>
              <p:cNvSpPr/>
              <p:nvPr/>
            </p:nvSpPr>
            <p:spPr>
              <a:xfrm>
                <a:off x="5224171" y="4416469"/>
                <a:ext cx="908878" cy="21183"/>
              </a:xfrm>
              <a:custGeom>
                <a:rect b="b" l="l" r="r" t="t"/>
                <a:pathLst>
                  <a:path extrusionOk="0" h="13845" w="594038">
                    <a:moveTo>
                      <a:pt x="0" y="0"/>
                    </a:moveTo>
                    <a:lnTo>
                      <a:pt x="594038" y="0"/>
                    </a:lnTo>
                    <a:lnTo>
                      <a:pt x="594038" y="13846"/>
                    </a:lnTo>
                    <a:lnTo>
                      <a:pt x="0" y="138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09" name="Google Shape;1209;p30"/>
            <p:cNvGrpSpPr/>
            <p:nvPr/>
          </p:nvGrpSpPr>
          <p:grpSpPr>
            <a:xfrm>
              <a:off x="5530217" y="3243408"/>
              <a:ext cx="614269" cy="476610"/>
              <a:chOff x="3466001" y="1655937"/>
              <a:chExt cx="1273624" cy="988202"/>
            </a:xfrm>
          </p:grpSpPr>
          <p:sp>
            <p:nvSpPr>
              <p:cNvPr id="1210" name="Google Shape;1210;p30"/>
              <p:cNvSpPr/>
              <p:nvPr/>
            </p:nvSpPr>
            <p:spPr>
              <a:xfrm>
                <a:off x="3482199" y="1800209"/>
                <a:ext cx="1245247" cy="843930"/>
              </a:xfrm>
              <a:custGeom>
                <a:rect b="b" l="l" r="r" t="t"/>
                <a:pathLst>
                  <a:path extrusionOk="0" h="551588" w="813887">
                    <a:moveTo>
                      <a:pt x="397808" y="662"/>
                    </a:moveTo>
                    <a:cubicBezTo>
                      <a:pt x="194194" y="8346"/>
                      <a:pt x="28152" y="80107"/>
                      <a:pt x="4409" y="216528"/>
                    </a:cubicBezTo>
                    <a:lnTo>
                      <a:pt x="0" y="216687"/>
                    </a:lnTo>
                    <a:lnTo>
                      <a:pt x="3010" y="296433"/>
                    </a:lnTo>
                    <a:cubicBezTo>
                      <a:pt x="8853" y="451338"/>
                      <a:pt x="194690" y="559572"/>
                      <a:pt x="418576" y="551127"/>
                    </a:cubicBezTo>
                    <a:cubicBezTo>
                      <a:pt x="640798" y="542734"/>
                      <a:pt x="816898" y="422691"/>
                      <a:pt x="813764" y="269273"/>
                    </a:cubicBezTo>
                    <a:lnTo>
                      <a:pt x="813888" y="269273"/>
                    </a:lnTo>
                    <a:cubicBezTo>
                      <a:pt x="813888" y="269273"/>
                      <a:pt x="810754" y="186110"/>
                      <a:pt x="810754" y="186110"/>
                    </a:cubicBezTo>
                    <a:lnTo>
                      <a:pt x="806345" y="186269"/>
                    </a:lnTo>
                    <a:cubicBezTo>
                      <a:pt x="772404" y="52026"/>
                      <a:pt x="601421" y="-7022"/>
                      <a:pt x="397808" y="6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1" name="Google Shape;1211;p30"/>
              <p:cNvSpPr/>
              <p:nvPr/>
            </p:nvSpPr>
            <p:spPr>
              <a:xfrm rot="-129136">
                <a:off x="3481703" y="1678960"/>
                <a:ext cx="1242222" cy="859504"/>
              </a:xfrm>
              <a:custGeom>
                <a:rect b="b" l="l" r="r" t="t"/>
                <a:pathLst>
                  <a:path extrusionOk="0" h="561371" w="811337">
                    <a:moveTo>
                      <a:pt x="811338" y="280686"/>
                    </a:moveTo>
                    <a:cubicBezTo>
                      <a:pt x="811338" y="435704"/>
                      <a:pt x="629713" y="561371"/>
                      <a:pt x="405669" y="561371"/>
                    </a:cubicBezTo>
                    <a:cubicBezTo>
                      <a:pt x="181624" y="561371"/>
                      <a:pt x="0" y="435704"/>
                      <a:pt x="0" y="280686"/>
                    </a:cubicBezTo>
                    <a:cubicBezTo>
                      <a:pt x="0" y="125667"/>
                      <a:pt x="181624" y="0"/>
                      <a:pt x="405669" y="0"/>
                    </a:cubicBezTo>
                    <a:cubicBezTo>
                      <a:pt x="629713" y="0"/>
                      <a:pt x="811338" y="125667"/>
                      <a:pt x="811338" y="28068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2" name="Google Shape;1212;p30"/>
              <p:cNvSpPr/>
              <p:nvPr/>
            </p:nvSpPr>
            <p:spPr>
              <a:xfrm>
                <a:off x="3700174" y="1981433"/>
                <a:ext cx="783031" cy="254756"/>
              </a:xfrm>
              <a:custGeom>
                <a:rect b="b" l="l" r="r" t="t"/>
                <a:pathLst>
                  <a:path extrusionOk="0" h="166507" w="511785">
                    <a:moveTo>
                      <a:pt x="457249" y="57925"/>
                    </a:moveTo>
                    <a:cubicBezTo>
                      <a:pt x="467094" y="57554"/>
                      <a:pt x="476141" y="57093"/>
                      <a:pt x="485206" y="56898"/>
                    </a:cubicBezTo>
                    <a:cubicBezTo>
                      <a:pt x="500097" y="56562"/>
                      <a:pt x="511570" y="63928"/>
                      <a:pt x="511782" y="73807"/>
                    </a:cubicBezTo>
                    <a:cubicBezTo>
                      <a:pt x="511995" y="83421"/>
                      <a:pt x="501177" y="91477"/>
                      <a:pt x="486747" y="92239"/>
                    </a:cubicBezTo>
                    <a:cubicBezTo>
                      <a:pt x="477451" y="92734"/>
                      <a:pt x="468138" y="92965"/>
                      <a:pt x="460861" y="93248"/>
                    </a:cubicBezTo>
                    <a:cubicBezTo>
                      <a:pt x="453726" y="103659"/>
                      <a:pt x="448644" y="113822"/>
                      <a:pt x="440394" y="122568"/>
                    </a:cubicBezTo>
                    <a:cubicBezTo>
                      <a:pt x="419448" y="144753"/>
                      <a:pt x="389172" y="156864"/>
                      <a:pt x="351423" y="159360"/>
                    </a:cubicBezTo>
                    <a:cubicBezTo>
                      <a:pt x="335134" y="160423"/>
                      <a:pt x="323077" y="153571"/>
                      <a:pt x="322262" y="143337"/>
                    </a:cubicBezTo>
                    <a:cubicBezTo>
                      <a:pt x="321466" y="133103"/>
                      <a:pt x="332337" y="125153"/>
                      <a:pt x="348608" y="124055"/>
                    </a:cubicBezTo>
                    <a:cubicBezTo>
                      <a:pt x="385135" y="121630"/>
                      <a:pt x="411817" y="100118"/>
                      <a:pt x="409250" y="75153"/>
                    </a:cubicBezTo>
                    <a:cubicBezTo>
                      <a:pt x="406789" y="51233"/>
                      <a:pt x="376211" y="33580"/>
                      <a:pt x="340995" y="35758"/>
                    </a:cubicBezTo>
                    <a:cubicBezTo>
                      <a:pt x="307585" y="37830"/>
                      <a:pt x="281540" y="57925"/>
                      <a:pt x="281469" y="81615"/>
                    </a:cubicBezTo>
                    <a:cubicBezTo>
                      <a:pt x="281380" y="115132"/>
                      <a:pt x="260382" y="140787"/>
                      <a:pt x="217339" y="156917"/>
                    </a:cubicBezTo>
                    <a:cubicBezTo>
                      <a:pt x="154538" y="180448"/>
                      <a:pt x="77360" y="158794"/>
                      <a:pt x="56573" y="112511"/>
                    </a:cubicBezTo>
                    <a:cubicBezTo>
                      <a:pt x="56024" y="111290"/>
                      <a:pt x="55281" y="110121"/>
                      <a:pt x="54431" y="108563"/>
                    </a:cubicBezTo>
                    <a:cubicBezTo>
                      <a:pt x="45472" y="108900"/>
                      <a:pt x="36442" y="109307"/>
                      <a:pt x="27395" y="109572"/>
                    </a:cubicBezTo>
                    <a:cubicBezTo>
                      <a:pt x="11849" y="110015"/>
                      <a:pt x="252" y="102844"/>
                      <a:pt x="4" y="92717"/>
                    </a:cubicBezTo>
                    <a:cubicBezTo>
                      <a:pt x="-244" y="82890"/>
                      <a:pt x="10734" y="74940"/>
                      <a:pt x="25783" y="74214"/>
                    </a:cubicBezTo>
                    <a:cubicBezTo>
                      <a:pt x="34813" y="73772"/>
                      <a:pt x="43861" y="73506"/>
                      <a:pt x="53227" y="73152"/>
                    </a:cubicBezTo>
                    <a:cubicBezTo>
                      <a:pt x="58291" y="57766"/>
                      <a:pt x="67976" y="44221"/>
                      <a:pt x="83663" y="32837"/>
                    </a:cubicBezTo>
                    <a:cubicBezTo>
                      <a:pt x="104715" y="17557"/>
                      <a:pt x="130317" y="8952"/>
                      <a:pt x="160310" y="7128"/>
                    </a:cubicBezTo>
                    <a:cubicBezTo>
                      <a:pt x="176528" y="6137"/>
                      <a:pt x="188692" y="12953"/>
                      <a:pt x="189506" y="23152"/>
                    </a:cubicBezTo>
                    <a:cubicBezTo>
                      <a:pt x="190321" y="33385"/>
                      <a:pt x="179432" y="41353"/>
                      <a:pt x="163161" y="42433"/>
                    </a:cubicBezTo>
                    <a:cubicBezTo>
                      <a:pt x="126599" y="44859"/>
                      <a:pt x="100023" y="66300"/>
                      <a:pt x="102519" y="91318"/>
                    </a:cubicBezTo>
                    <a:cubicBezTo>
                      <a:pt x="104927" y="115415"/>
                      <a:pt x="136036" y="133156"/>
                      <a:pt x="171535" y="130660"/>
                    </a:cubicBezTo>
                    <a:cubicBezTo>
                      <a:pt x="204521" y="128358"/>
                      <a:pt x="230371" y="108315"/>
                      <a:pt x="230229" y="84855"/>
                    </a:cubicBezTo>
                    <a:cubicBezTo>
                      <a:pt x="230052" y="55057"/>
                      <a:pt x="247297" y="31084"/>
                      <a:pt x="283239" y="14069"/>
                    </a:cubicBezTo>
                    <a:cubicBezTo>
                      <a:pt x="345793" y="-15535"/>
                      <a:pt x="430744" y="3640"/>
                      <a:pt x="454611" y="52313"/>
                    </a:cubicBezTo>
                    <a:cubicBezTo>
                      <a:pt x="455461" y="54030"/>
                      <a:pt x="456222" y="55783"/>
                      <a:pt x="457196" y="578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3" name="Google Shape;1213;p30"/>
              <p:cNvSpPr/>
              <p:nvPr/>
            </p:nvSpPr>
            <p:spPr>
              <a:xfrm>
                <a:off x="3596882" y="1758035"/>
                <a:ext cx="1011263" cy="392783"/>
              </a:xfrm>
              <a:custGeom>
                <a:rect b="b" l="l" r="r" t="t"/>
                <a:pathLst>
                  <a:path extrusionOk="0" h="256721" w="660956">
                    <a:moveTo>
                      <a:pt x="97" y="241407"/>
                    </a:moveTo>
                    <a:cubicBezTo>
                      <a:pt x="292" y="246577"/>
                      <a:pt x="823" y="251658"/>
                      <a:pt x="1496" y="256722"/>
                    </a:cubicBezTo>
                    <a:cubicBezTo>
                      <a:pt x="8419" y="137210"/>
                      <a:pt x="148009" y="37652"/>
                      <a:pt x="323010" y="31047"/>
                    </a:cubicBezTo>
                    <a:cubicBezTo>
                      <a:pt x="498012" y="24443"/>
                      <a:pt x="644702" y="113201"/>
                      <a:pt x="660619" y="231863"/>
                    </a:cubicBezTo>
                    <a:cubicBezTo>
                      <a:pt x="660920" y="226764"/>
                      <a:pt x="661062" y="221647"/>
                      <a:pt x="660867" y="216477"/>
                    </a:cubicBezTo>
                    <a:cubicBezTo>
                      <a:pt x="656105" y="90237"/>
                      <a:pt x="504333" y="-6541"/>
                      <a:pt x="321860" y="346"/>
                    </a:cubicBezTo>
                    <a:cubicBezTo>
                      <a:pt x="139404" y="7233"/>
                      <a:pt x="-4648" y="115166"/>
                      <a:pt x="115" y="2414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4" name="Google Shape;1214;p30"/>
              <p:cNvSpPr/>
              <p:nvPr/>
            </p:nvSpPr>
            <p:spPr>
              <a:xfrm>
                <a:off x="3584516" y="1745753"/>
                <a:ext cx="1035916" cy="725142"/>
              </a:xfrm>
              <a:custGeom>
                <a:rect b="b" l="l" r="r" t="t"/>
                <a:pathLst>
                  <a:path extrusionOk="0" h="473949" w="677069">
                    <a:moveTo>
                      <a:pt x="580560" y="397767"/>
                    </a:moveTo>
                    <a:cubicBezTo>
                      <a:pt x="521141" y="441482"/>
                      <a:pt x="438987" y="470130"/>
                      <a:pt x="347450" y="473600"/>
                    </a:cubicBezTo>
                    <a:lnTo>
                      <a:pt x="347450" y="473600"/>
                    </a:lnTo>
                    <a:cubicBezTo>
                      <a:pt x="160851" y="480647"/>
                      <a:pt x="5042" y="380204"/>
                      <a:pt x="120" y="249749"/>
                    </a:cubicBezTo>
                    <a:cubicBezTo>
                      <a:pt x="-4820" y="119260"/>
                      <a:pt x="143004" y="7414"/>
                      <a:pt x="329620" y="349"/>
                    </a:cubicBezTo>
                    <a:cubicBezTo>
                      <a:pt x="516219" y="-6698"/>
                      <a:pt x="672027" y="93746"/>
                      <a:pt x="676949" y="224200"/>
                    </a:cubicBezTo>
                    <a:cubicBezTo>
                      <a:pt x="679464" y="290684"/>
                      <a:pt x="642300" y="352370"/>
                      <a:pt x="580560" y="397785"/>
                    </a:cubicBezTo>
                    <a:close/>
                    <a:moveTo>
                      <a:pt x="346865" y="457524"/>
                    </a:moveTo>
                    <a:cubicBezTo>
                      <a:pt x="524611" y="450831"/>
                      <a:pt x="665476" y="346386"/>
                      <a:pt x="660873" y="224802"/>
                    </a:cubicBezTo>
                    <a:cubicBezTo>
                      <a:pt x="656287" y="103183"/>
                      <a:pt x="507950" y="9698"/>
                      <a:pt x="330204" y="16408"/>
                    </a:cubicBezTo>
                    <a:cubicBezTo>
                      <a:pt x="152476" y="23119"/>
                      <a:pt x="11593" y="127546"/>
                      <a:pt x="16197" y="249130"/>
                    </a:cubicBezTo>
                    <a:cubicBezTo>
                      <a:pt x="20783" y="370749"/>
                      <a:pt x="169120" y="464234"/>
                      <a:pt x="346865" y="457524"/>
                    </a:cubicBezTo>
                    <a:lnTo>
                      <a:pt x="346865" y="45752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15" name="Google Shape;1215;p30"/>
            <p:cNvGrpSpPr/>
            <p:nvPr/>
          </p:nvGrpSpPr>
          <p:grpSpPr>
            <a:xfrm>
              <a:off x="5986070" y="3720127"/>
              <a:ext cx="614309" cy="589334"/>
              <a:chOff x="4851169" y="2730840"/>
              <a:chExt cx="1420368" cy="1362622"/>
            </a:xfrm>
          </p:grpSpPr>
          <p:sp>
            <p:nvSpPr>
              <p:cNvPr id="1216" name="Google Shape;1216;p30"/>
              <p:cNvSpPr/>
              <p:nvPr/>
            </p:nvSpPr>
            <p:spPr>
              <a:xfrm>
                <a:off x="4968927" y="2989430"/>
                <a:ext cx="1073235" cy="991269"/>
              </a:xfrm>
              <a:custGeom>
                <a:rect b="b" l="l" r="r" t="t"/>
                <a:pathLst>
                  <a:path extrusionOk="0" h="647888" w="701461">
                    <a:moveTo>
                      <a:pt x="505208" y="128395"/>
                    </a:moveTo>
                    <a:cubicBezTo>
                      <a:pt x="354942" y="8652"/>
                      <a:pt x="192122" y="-42180"/>
                      <a:pt x="91253" y="40753"/>
                    </a:cubicBezTo>
                    <a:lnTo>
                      <a:pt x="87995" y="38168"/>
                    </a:lnTo>
                    <a:lnTo>
                      <a:pt x="41094" y="97021"/>
                    </a:lnTo>
                    <a:cubicBezTo>
                      <a:pt x="-50001" y="211345"/>
                      <a:pt x="16270" y="403008"/>
                      <a:pt x="181498" y="534666"/>
                    </a:cubicBezTo>
                    <a:cubicBezTo>
                      <a:pt x="345505" y="665350"/>
                      <a:pt x="545205" y="687836"/>
                      <a:pt x="637327" y="576238"/>
                    </a:cubicBezTo>
                    <a:lnTo>
                      <a:pt x="637416" y="576309"/>
                    </a:lnTo>
                    <a:lnTo>
                      <a:pt x="686318" y="514942"/>
                    </a:lnTo>
                    <a:lnTo>
                      <a:pt x="683061" y="512357"/>
                    </a:lnTo>
                    <a:cubicBezTo>
                      <a:pt x="741365" y="395518"/>
                      <a:pt x="655458" y="248155"/>
                      <a:pt x="505191" y="12841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7" name="Google Shape;1217;p30"/>
              <p:cNvSpPr/>
              <p:nvPr/>
            </p:nvSpPr>
            <p:spPr>
              <a:xfrm rot="-3090061">
                <a:off x="5156362" y="2826838"/>
                <a:ext cx="809982" cy="1170625"/>
              </a:xfrm>
              <a:custGeom>
                <a:rect b="b" l="l" r="r" t="t"/>
                <a:pathLst>
                  <a:path extrusionOk="0" h="765055" w="529359">
                    <a:moveTo>
                      <a:pt x="529360" y="382528"/>
                    </a:moveTo>
                    <a:cubicBezTo>
                      <a:pt x="529360" y="593792"/>
                      <a:pt x="410859" y="765056"/>
                      <a:pt x="264680" y="765056"/>
                    </a:cubicBezTo>
                    <a:cubicBezTo>
                      <a:pt x="118501" y="765056"/>
                      <a:pt x="0" y="593792"/>
                      <a:pt x="0" y="382528"/>
                    </a:cubicBezTo>
                    <a:cubicBezTo>
                      <a:pt x="0" y="171264"/>
                      <a:pt x="118501" y="0"/>
                      <a:pt x="264680" y="0"/>
                    </a:cubicBezTo>
                    <a:cubicBezTo>
                      <a:pt x="410859" y="0"/>
                      <a:pt x="529360" y="171264"/>
                      <a:pt x="529360" y="38252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8" name="Google Shape;1218;p30"/>
              <p:cNvSpPr/>
              <p:nvPr/>
            </p:nvSpPr>
            <p:spPr>
              <a:xfrm>
                <a:off x="5260338" y="3168531"/>
                <a:ext cx="586143" cy="475305"/>
              </a:xfrm>
              <a:custGeom>
                <a:rect b="b" l="l" r="r" t="t"/>
                <a:pathLst>
                  <a:path extrusionOk="0" h="310657" w="383100">
                    <a:moveTo>
                      <a:pt x="351074" y="261090"/>
                    </a:moveTo>
                    <a:cubicBezTo>
                      <a:pt x="358351" y="266880"/>
                      <a:pt x="365096" y="272121"/>
                      <a:pt x="371683" y="277539"/>
                    </a:cubicBezTo>
                    <a:cubicBezTo>
                      <a:pt x="382537" y="286462"/>
                      <a:pt x="386201" y="298785"/>
                      <a:pt x="380288" y="305956"/>
                    </a:cubicBezTo>
                    <a:cubicBezTo>
                      <a:pt x="374516" y="312967"/>
                      <a:pt x="361856" y="312064"/>
                      <a:pt x="351056" y="303725"/>
                    </a:cubicBezTo>
                    <a:cubicBezTo>
                      <a:pt x="344098" y="298360"/>
                      <a:pt x="337299" y="292801"/>
                      <a:pt x="331934" y="288534"/>
                    </a:cubicBezTo>
                    <a:cubicBezTo>
                      <a:pt x="320425" y="291579"/>
                      <a:pt x="310546" y="295722"/>
                      <a:pt x="299267" y="296909"/>
                    </a:cubicBezTo>
                    <a:cubicBezTo>
                      <a:pt x="270655" y="299883"/>
                      <a:pt x="241547" y="289915"/>
                      <a:pt x="213041" y="268473"/>
                    </a:cubicBezTo>
                    <a:cubicBezTo>
                      <a:pt x="200736" y="259231"/>
                      <a:pt x="196327" y="246908"/>
                      <a:pt x="202046" y="239100"/>
                    </a:cubicBezTo>
                    <a:cubicBezTo>
                      <a:pt x="207783" y="231292"/>
                      <a:pt x="220425" y="232283"/>
                      <a:pt x="232730" y="241526"/>
                    </a:cubicBezTo>
                    <a:cubicBezTo>
                      <a:pt x="260333" y="262259"/>
                      <a:pt x="292628" y="263286"/>
                      <a:pt x="306155" y="243863"/>
                    </a:cubicBezTo>
                    <a:cubicBezTo>
                      <a:pt x="319115" y="225254"/>
                      <a:pt x="308120" y="193827"/>
                      <a:pt x="281597" y="173731"/>
                    </a:cubicBezTo>
                    <a:cubicBezTo>
                      <a:pt x="256438" y="154662"/>
                      <a:pt x="225471" y="153016"/>
                      <a:pt x="210846" y="169907"/>
                    </a:cubicBezTo>
                    <a:cubicBezTo>
                      <a:pt x="190166" y="193809"/>
                      <a:pt x="159376" y="199245"/>
                      <a:pt x="118689" y="184284"/>
                    </a:cubicBezTo>
                    <a:cubicBezTo>
                      <a:pt x="59322" y="162470"/>
                      <a:pt x="17484" y="99527"/>
                      <a:pt x="31099" y="53670"/>
                    </a:cubicBezTo>
                    <a:cubicBezTo>
                      <a:pt x="31454" y="52466"/>
                      <a:pt x="31648" y="51174"/>
                      <a:pt x="31985" y="49527"/>
                    </a:cubicBezTo>
                    <a:cubicBezTo>
                      <a:pt x="25381" y="44268"/>
                      <a:pt x="18670" y="38992"/>
                      <a:pt x="12048" y="33627"/>
                    </a:cubicBezTo>
                    <a:cubicBezTo>
                      <a:pt x="664" y="24385"/>
                      <a:pt x="-3214" y="12115"/>
                      <a:pt x="2841" y="4732"/>
                    </a:cubicBezTo>
                    <a:cubicBezTo>
                      <a:pt x="8720" y="-2439"/>
                      <a:pt x="21450" y="-1376"/>
                      <a:pt x="32658" y="7352"/>
                    </a:cubicBezTo>
                    <a:cubicBezTo>
                      <a:pt x="39386" y="12593"/>
                      <a:pt x="46007" y="17976"/>
                      <a:pt x="52913" y="23482"/>
                    </a:cubicBezTo>
                    <a:cubicBezTo>
                      <a:pt x="65997" y="15603"/>
                      <a:pt x="81259" y="11885"/>
                      <a:pt x="99460" y="13390"/>
                    </a:cubicBezTo>
                    <a:cubicBezTo>
                      <a:pt x="123912" y="15408"/>
                      <a:pt x="147496" y="25005"/>
                      <a:pt x="170070" y="42161"/>
                    </a:cubicBezTo>
                    <a:cubicBezTo>
                      <a:pt x="182269" y="51439"/>
                      <a:pt x="186784" y="63798"/>
                      <a:pt x="181083" y="71570"/>
                    </a:cubicBezTo>
                    <a:cubicBezTo>
                      <a:pt x="175364" y="79378"/>
                      <a:pt x="162687" y="78387"/>
                      <a:pt x="150399" y="69145"/>
                    </a:cubicBezTo>
                    <a:cubicBezTo>
                      <a:pt x="122761" y="48394"/>
                      <a:pt x="90590" y="47367"/>
                      <a:pt x="76975" y="66790"/>
                    </a:cubicBezTo>
                    <a:cubicBezTo>
                      <a:pt x="63872" y="85505"/>
                      <a:pt x="75204" y="117304"/>
                      <a:pt x="102116" y="137364"/>
                    </a:cubicBezTo>
                    <a:cubicBezTo>
                      <a:pt x="127117" y="156008"/>
                      <a:pt x="157924" y="157584"/>
                      <a:pt x="172248" y="140728"/>
                    </a:cubicBezTo>
                    <a:cubicBezTo>
                      <a:pt x="190449" y="119322"/>
                      <a:pt x="217521" y="112789"/>
                      <a:pt x="253676" y="122739"/>
                    </a:cubicBezTo>
                    <a:cubicBezTo>
                      <a:pt x="316583" y="140055"/>
                      <a:pt x="365522" y="206008"/>
                      <a:pt x="352650" y="255478"/>
                    </a:cubicBezTo>
                    <a:cubicBezTo>
                      <a:pt x="352189" y="257230"/>
                      <a:pt x="351676" y="258948"/>
                      <a:pt x="351074" y="2610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9" name="Google Shape;1219;p30"/>
              <p:cNvSpPr/>
              <p:nvPr/>
            </p:nvSpPr>
            <p:spPr>
              <a:xfrm>
                <a:off x="5175441" y="3018842"/>
                <a:ext cx="811982" cy="707533"/>
              </a:xfrm>
              <a:custGeom>
                <a:rect b="b" l="l" r="r" t="t"/>
                <a:pathLst>
                  <a:path extrusionOk="0" h="462440" w="530707">
                    <a:moveTo>
                      <a:pt x="8428" y="63039"/>
                    </a:moveTo>
                    <a:cubicBezTo>
                      <a:pt x="5383" y="66846"/>
                      <a:pt x="2638" y="70812"/>
                      <a:pt x="0" y="74849"/>
                    </a:cubicBezTo>
                    <a:cubicBezTo>
                      <a:pt x="78453" y="-6313"/>
                      <a:pt x="239467" y="8365"/>
                      <a:pt x="368611" y="111269"/>
                    </a:cubicBezTo>
                    <a:cubicBezTo>
                      <a:pt x="497756" y="214174"/>
                      <a:pt x="548022" y="367840"/>
                      <a:pt x="486424" y="462441"/>
                    </a:cubicBezTo>
                    <a:cubicBezTo>
                      <a:pt x="489770" y="458970"/>
                      <a:pt x="493028" y="455412"/>
                      <a:pt x="496056" y="451587"/>
                    </a:cubicBezTo>
                    <a:cubicBezTo>
                      <a:pt x="570295" y="358421"/>
                      <a:pt x="521321" y="195902"/>
                      <a:pt x="386653" y="88606"/>
                    </a:cubicBezTo>
                    <a:cubicBezTo>
                      <a:pt x="252003" y="-18689"/>
                      <a:pt x="82649" y="-30145"/>
                      <a:pt x="8410" y="630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0" name="Google Shape;1220;p30"/>
              <p:cNvSpPr/>
              <p:nvPr/>
            </p:nvSpPr>
            <p:spPr>
              <a:xfrm>
                <a:off x="5123996" y="3007633"/>
                <a:ext cx="874732" cy="809812"/>
              </a:xfrm>
              <a:custGeom>
                <a:rect b="b" l="l" r="r" t="t"/>
                <a:pathLst>
                  <a:path extrusionOk="0" h="529289" w="571720">
                    <a:moveTo>
                      <a:pt x="359958" y="528440"/>
                    </a:moveTo>
                    <a:cubicBezTo>
                      <a:pt x="290605" y="523146"/>
                      <a:pt x="214241" y="493100"/>
                      <a:pt x="146695" y="439275"/>
                    </a:cubicBezTo>
                    <a:lnTo>
                      <a:pt x="146695" y="439275"/>
                    </a:lnTo>
                    <a:cubicBezTo>
                      <a:pt x="8981" y="329536"/>
                      <a:pt x="-40630" y="161918"/>
                      <a:pt x="36106" y="65635"/>
                    </a:cubicBezTo>
                    <a:cubicBezTo>
                      <a:pt x="112824" y="-30665"/>
                      <a:pt x="287294" y="-19705"/>
                      <a:pt x="425026" y="90016"/>
                    </a:cubicBezTo>
                    <a:cubicBezTo>
                      <a:pt x="562739" y="199737"/>
                      <a:pt x="612350" y="367373"/>
                      <a:pt x="535614" y="463656"/>
                    </a:cubicBezTo>
                    <a:cubicBezTo>
                      <a:pt x="496521" y="512718"/>
                      <a:pt x="432019" y="533947"/>
                      <a:pt x="359958" y="528440"/>
                    </a:cubicBezTo>
                    <a:close/>
                    <a:moveTo>
                      <a:pt x="156167" y="427430"/>
                    </a:moveTo>
                    <a:cubicBezTo>
                      <a:pt x="287330" y="531964"/>
                      <a:pt x="452274" y="543950"/>
                      <a:pt x="523752" y="454219"/>
                    </a:cubicBezTo>
                    <a:cubicBezTo>
                      <a:pt x="595282" y="364469"/>
                      <a:pt x="546751" y="206412"/>
                      <a:pt x="415571" y="101896"/>
                    </a:cubicBezTo>
                    <a:cubicBezTo>
                      <a:pt x="284408" y="-2619"/>
                      <a:pt x="119464" y="-14624"/>
                      <a:pt x="47987" y="75108"/>
                    </a:cubicBezTo>
                    <a:cubicBezTo>
                      <a:pt x="-23544" y="164857"/>
                      <a:pt x="24987" y="322914"/>
                      <a:pt x="156167" y="427430"/>
                    </a:cubicBezTo>
                    <a:lnTo>
                      <a:pt x="156167" y="4274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21" name="Google Shape;1221;p30"/>
            <p:cNvGrpSpPr/>
            <p:nvPr/>
          </p:nvGrpSpPr>
          <p:grpSpPr>
            <a:xfrm>
              <a:off x="6600632" y="1979770"/>
              <a:ext cx="1639573" cy="2673381"/>
              <a:chOff x="6815843" y="1949382"/>
              <a:chExt cx="1723689" cy="2810535"/>
            </a:xfrm>
          </p:grpSpPr>
          <p:grpSp>
            <p:nvGrpSpPr>
              <p:cNvPr id="1222" name="Google Shape;1222;p30"/>
              <p:cNvGrpSpPr/>
              <p:nvPr/>
            </p:nvGrpSpPr>
            <p:grpSpPr>
              <a:xfrm>
                <a:off x="6815843" y="1949382"/>
                <a:ext cx="1723689" cy="2810535"/>
                <a:chOff x="278575" y="235669"/>
                <a:chExt cx="1800762" cy="2936205"/>
              </a:xfrm>
            </p:grpSpPr>
            <p:sp>
              <p:nvSpPr>
                <p:cNvPr id="1223" name="Google Shape;1223;p30"/>
                <p:cNvSpPr/>
                <p:nvPr/>
              </p:nvSpPr>
              <p:spPr>
                <a:xfrm>
                  <a:off x="278575" y="235669"/>
                  <a:ext cx="1685768" cy="2936181"/>
                </a:xfrm>
                <a:custGeom>
                  <a:rect b="b" l="l" r="r" t="t"/>
                  <a:pathLst>
                    <a:path extrusionOk="0" h="2936181" w="1685768">
                      <a:moveTo>
                        <a:pt x="130322" y="0"/>
                      </a:moveTo>
                      <a:lnTo>
                        <a:pt x="1555447" y="0"/>
                      </a:lnTo>
                      <a:cubicBezTo>
                        <a:pt x="1627376" y="0"/>
                        <a:pt x="1685768" y="58392"/>
                        <a:pt x="1685768" y="130322"/>
                      </a:cubicBezTo>
                      <a:lnTo>
                        <a:pt x="1685768" y="2805860"/>
                      </a:lnTo>
                      <a:cubicBezTo>
                        <a:pt x="1685768" y="2877790"/>
                        <a:pt x="1627376" y="2936182"/>
                        <a:pt x="1555447" y="2936182"/>
                      </a:cubicBezTo>
                      <a:lnTo>
                        <a:pt x="130322" y="2936182"/>
                      </a:lnTo>
                      <a:cubicBezTo>
                        <a:pt x="58392" y="2936182"/>
                        <a:pt x="0" y="2877790"/>
                        <a:pt x="0" y="2805860"/>
                      </a:cubicBezTo>
                      <a:lnTo>
                        <a:pt x="0" y="130322"/>
                      </a:lnTo>
                      <a:cubicBezTo>
                        <a:pt x="0" y="58392"/>
                        <a:pt x="58392" y="0"/>
                        <a:pt x="13032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4" name="Google Shape;1224;p30"/>
                <p:cNvSpPr/>
                <p:nvPr/>
              </p:nvSpPr>
              <p:spPr>
                <a:xfrm>
                  <a:off x="1684654" y="235669"/>
                  <a:ext cx="279700" cy="2936205"/>
                </a:xfrm>
                <a:custGeom>
                  <a:rect b="b" l="l" r="r" t="t"/>
                  <a:pathLst>
                    <a:path extrusionOk="0" h="2936205" w="279700">
                      <a:moveTo>
                        <a:pt x="279701" y="2800771"/>
                      </a:moveTo>
                      <a:lnTo>
                        <a:pt x="279701" y="135423"/>
                      </a:lnTo>
                      <a:cubicBezTo>
                        <a:pt x="279701" y="60635"/>
                        <a:pt x="219066" y="0"/>
                        <a:pt x="144278" y="0"/>
                      </a:cubicBezTo>
                      <a:lnTo>
                        <a:pt x="0" y="0"/>
                      </a:lnTo>
                      <a:cubicBezTo>
                        <a:pt x="74788" y="0"/>
                        <a:pt x="135423" y="60635"/>
                        <a:pt x="135423" y="135423"/>
                      </a:cubicBezTo>
                      <a:lnTo>
                        <a:pt x="135423" y="2800782"/>
                      </a:lnTo>
                      <a:cubicBezTo>
                        <a:pt x="135423" y="2875571"/>
                        <a:pt x="74788" y="2936205"/>
                        <a:pt x="0" y="2936205"/>
                      </a:cubicBezTo>
                      <a:lnTo>
                        <a:pt x="144278" y="2936205"/>
                      </a:lnTo>
                      <a:cubicBezTo>
                        <a:pt x="219066" y="2936205"/>
                        <a:pt x="279701" y="2875571"/>
                        <a:pt x="279701" y="280078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5" name="Google Shape;1225;p30"/>
                <p:cNvSpPr/>
                <p:nvPr/>
              </p:nvSpPr>
              <p:spPr>
                <a:xfrm>
                  <a:off x="1854252" y="547639"/>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6" name="Google Shape;1226;p30"/>
                <p:cNvSpPr/>
                <p:nvPr/>
              </p:nvSpPr>
              <p:spPr>
                <a:xfrm>
                  <a:off x="1854252" y="1015913"/>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7" name="Google Shape;1227;p30"/>
                <p:cNvSpPr/>
                <p:nvPr/>
              </p:nvSpPr>
              <p:spPr>
                <a:xfrm>
                  <a:off x="324754" y="337555"/>
                  <a:ext cx="1383837" cy="2571362"/>
                </a:xfrm>
                <a:custGeom>
                  <a:rect b="b" l="l" r="r" t="t"/>
                  <a:pathLst>
                    <a:path extrusionOk="0" h="2571362" w="1383837">
                      <a:moveTo>
                        <a:pt x="1315987" y="0"/>
                      </a:moveTo>
                      <a:cubicBezTo>
                        <a:pt x="1353460" y="0"/>
                        <a:pt x="1383838" y="30378"/>
                        <a:pt x="1383838" y="67851"/>
                      </a:cubicBezTo>
                      <a:lnTo>
                        <a:pt x="1383838" y="2503512"/>
                      </a:lnTo>
                      <a:cubicBezTo>
                        <a:pt x="1383838" y="2540985"/>
                        <a:pt x="1353460" y="2571363"/>
                        <a:pt x="1315987" y="2571363"/>
                      </a:cubicBezTo>
                      <a:lnTo>
                        <a:pt x="67851" y="2571363"/>
                      </a:lnTo>
                      <a:cubicBezTo>
                        <a:pt x="30378" y="2571363"/>
                        <a:pt x="0" y="2540985"/>
                        <a:pt x="0" y="2503512"/>
                      </a:cubicBezTo>
                      <a:lnTo>
                        <a:pt x="0" y="67851"/>
                      </a:lnTo>
                      <a:cubicBezTo>
                        <a:pt x="0" y="30378"/>
                        <a:pt x="30378" y="0"/>
                        <a:pt x="6785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8" name="Google Shape;1228;p30"/>
                <p:cNvSpPr/>
                <p:nvPr/>
              </p:nvSpPr>
              <p:spPr>
                <a:xfrm>
                  <a:off x="411139"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9" name="Google Shape;1229;p30"/>
                <p:cNvSpPr/>
                <p:nvPr/>
              </p:nvSpPr>
              <p:spPr>
                <a:xfrm>
                  <a:off x="847655" y="2481546"/>
                  <a:ext cx="338034" cy="113204"/>
                </a:xfrm>
                <a:custGeom>
                  <a:rect b="b" l="l" r="r" t="t"/>
                  <a:pathLst>
                    <a:path extrusionOk="0" h="113204" w="338034">
                      <a:moveTo>
                        <a:pt x="281432" y="113205"/>
                      </a:moveTo>
                      <a:lnTo>
                        <a:pt x="56602" y="113205"/>
                      </a:lnTo>
                      <a:cubicBezTo>
                        <a:pt x="25344" y="113205"/>
                        <a:pt x="0" y="87861"/>
                        <a:pt x="0" y="56603"/>
                      </a:cubicBezTo>
                      <a:lnTo>
                        <a:pt x="0" y="56603"/>
                      </a:lnTo>
                      <a:cubicBezTo>
                        <a:pt x="0" y="25344"/>
                        <a:pt x="25344" y="0"/>
                        <a:pt x="56602" y="0"/>
                      </a:cubicBezTo>
                      <a:lnTo>
                        <a:pt x="281432" y="0"/>
                      </a:lnTo>
                      <a:cubicBezTo>
                        <a:pt x="312691" y="0"/>
                        <a:pt x="338034" y="25344"/>
                        <a:pt x="338034" y="56603"/>
                      </a:cubicBezTo>
                      <a:lnTo>
                        <a:pt x="338034" y="56603"/>
                      </a:lnTo>
                      <a:cubicBezTo>
                        <a:pt x="338034" y="87861"/>
                        <a:pt x="312691" y="113205"/>
                        <a:pt x="281432"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0" name="Google Shape;1230;p30"/>
                <p:cNvSpPr/>
                <p:nvPr/>
              </p:nvSpPr>
              <p:spPr>
                <a:xfrm>
                  <a:off x="1284195"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1" name="Google Shape;1231;p30"/>
                <p:cNvSpPr/>
                <p:nvPr/>
              </p:nvSpPr>
              <p:spPr>
                <a:xfrm>
                  <a:off x="411127" y="576747"/>
                  <a:ext cx="1208011" cy="1804109"/>
                </a:xfrm>
                <a:custGeom>
                  <a:rect b="b" l="l" r="r" t="t"/>
                  <a:pathLst>
                    <a:path extrusionOk="0" h="1804109" w="1208011">
                      <a:moveTo>
                        <a:pt x="1202875" y="0"/>
                      </a:moveTo>
                      <a:cubicBezTo>
                        <a:pt x="1205712" y="0"/>
                        <a:pt x="1208011" y="2300"/>
                        <a:pt x="1208011" y="5136"/>
                      </a:cubicBezTo>
                      <a:lnTo>
                        <a:pt x="1208011" y="1798973"/>
                      </a:lnTo>
                      <a:cubicBezTo>
                        <a:pt x="1208011" y="1801810"/>
                        <a:pt x="1205712" y="1804109"/>
                        <a:pt x="1202875" y="1804109"/>
                      </a:cubicBezTo>
                      <a:lnTo>
                        <a:pt x="5136" y="1804109"/>
                      </a:lnTo>
                      <a:cubicBezTo>
                        <a:pt x="2300" y="1804109"/>
                        <a:pt x="0" y="1801810"/>
                        <a:pt x="0" y="1798973"/>
                      </a:cubicBezTo>
                      <a:lnTo>
                        <a:pt x="0" y="5136"/>
                      </a:lnTo>
                      <a:cubicBezTo>
                        <a:pt x="0" y="2300"/>
                        <a:pt x="2300" y="0"/>
                        <a:pt x="513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2" name="Google Shape;1232;p30"/>
                <p:cNvSpPr/>
                <p:nvPr/>
              </p:nvSpPr>
              <p:spPr>
                <a:xfrm>
                  <a:off x="411127" y="576747"/>
                  <a:ext cx="1208011" cy="1804120"/>
                </a:xfrm>
                <a:custGeom>
                  <a:rect b="b" l="l" r="r" t="t"/>
                  <a:pathLst>
                    <a:path extrusionOk="0" h="1804120" w="1208011">
                      <a:moveTo>
                        <a:pt x="1168305" y="0"/>
                      </a:moveTo>
                      <a:lnTo>
                        <a:pt x="1083349" y="0"/>
                      </a:lnTo>
                      <a:lnTo>
                        <a:pt x="1083349" y="1581371"/>
                      </a:lnTo>
                      <a:lnTo>
                        <a:pt x="0" y="1581371"/>
                      </a:lnTo>
                      <a:lnTo>
                        <a:pt x="0" y="1763938"/>
                      </a:lnTo>
                      <a:cubicBezTo>
                        <a:pt x="0" y="1786133"/>
                        <a:pt x="17988" y="1804121"/>
                        <a:pt x="40183" y="1804121"/>
                      </a:cubicBezTo>
                      <a:lnTo>
                        <a:pt x="1168305" y="1804121"/>
                      </a:lnTo>
                      <a:cubicBezTo>
                        <a:pt x="1190232" y="1804121"/>
                        <a:pt x="1208011" y="1786342"/>
                        <a:pt x="1208011" y="1764414"/>
                      </a:cubicBezTo>
                      <a:lnTo>
                        <a:pt x="1208011" y="39707"/>
                      </a:lnTo>
                      <a:cubicBezTo>
                        <a:pt x="1208011" y="17779"/>
                        <a:pt x="1190232" y="0"/>
                        <a:pt x="1168305"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3" name="Google Shape;1233;p30"/>
                <p:cNvSpPr/>
                <p:nvPr/>
              </p:nvSpPr>
              <p:spPr>
                <a:xfrm>
                  <a:off x="411127" y="737352"/>
                  <a:ext cx="1083348" cy="6821"/>
                </a:xfrm>
                <a:custGeom>
                  <a:rect b="b" l="l" r="r" t="t"/>
                  <a:pathLst>
                    <a:path extrusionOk="0" h="6821" w="1083348">
                      <a:moveTo>
                        <a:pt x="0" y="0"/>
                      </a:moveTo>
                      <a:lnTo>
                        <a:pt x="1083349" y="0"/>
                      </a:lnTo>
                      <a:lnTo>
                        <a:pt x="1083349" y="6821"/>
                      </a:lnTo>
                      <a:lnTo>
                        <a:pt x="0" y="682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4" name="Google Shape;1234;p30"/>
                <p:cNvSpPr/>
                <p:nvPr/>
              </p:nvSpPr>
              <p:spPr>
                <a:xfrm>
                  <a:off x="411127" y="901360"/>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5" name="Google Shape;1235;p30"/>
                <p:cNvSpPr/>
                <p:nvPr/>
              </p:nvSpPr>
              <p:spPr>
                <a:xfrm>
                  <a:off x="411127" y="1065369"/>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6" name="Google Shape;1236;p30"/>
                <p:cNvSpPr/>
                <p:nvPr/>
              </p:nvSpPr>
              <p:spPr>
                <a:xfrm>
                  <a:off x="411127" y="1229378"/>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7" name="Google Shape;1237;p30"/>
                <p:cNvSpPr/>
                <p:nvPr/>
              </p:nvSpPr>
              <p:spPr>
                <a:xfrm>
                  <a:off x="411127" y="1393387"/>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8" name="Google Shape;1238;p30"/>
                <p:cNvSpPr/>
                <p:nvPr/>
              </p:nvSpPr>
              <p:spPr>
                <a:xfrm>
                  <a:off x="411127" y="155739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9" name="Google Shape;1239;p30"/>
                <p:cNvSpPr/>
                <p:nvPr/>
              </p:nvSpPr>
              <p:spPr>
                <a:xfrm>
                  <a:off x="411127" y="172141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0" name="Google Shape;1240;p30"/>
                <p:cNvSpPr/>
                <p:nvPr/>
              </p:nvSpPr>
              <p:spPr>
                <a:xfrm>
                  <a:off x="411127" y="1885425"/>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1" name="Google Shape;1241;p30"/>
                <p:cNvSpPr/>
                <p:nvPr/>
              </p:nvSpPr>
              <p:spPr>
                <a:xfrm>
                  <a:off x="411127" y="2049434"/>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2" name="Google Shape;1242;p30"/>
                <p:cNvSpPr/>
                <p:nvPr/>
              </p:nvSpPr>
              <p:spPr>
                <a:xfrm>
                  <a:off x="407717" y="649919"/>
                  <a:ext cx="1070983" cy="1147134"/>
                </a:xfrm>
                <a:custGeom>
                  <a:rect b="b" l="l" r="r" t="t"/>
                  <a:pathLst>
                    <a:path extrusionOk="0" h="1147134" w="1070983">
                      <a:moveTo>
                        <a:pt x="319808" y="1147111"/>
                      </a:moveTo>
                      <a:cubicBezTo>
                        <a:pt x="318344" y="1147111"/>
                        <a:pt x="317042" y="1146181"/>
                        <a:pt x="316578" y="1144787"/>
                      </a:cubicBezTo>
                      <a:lnTo>
                        <a:pt x="127399" y="578146"/>
                      </a:lnTo>
                      <a:lnTo>
                        <a:pt x="6618" y="912056"/>
                      </a:lnTo>
                      <a:cubicBezTo>
                        <a:pt x="5979" y="913822"/>
                        <a:pt x="4061" y="914728"/>
                        <a:pt x="2249" y="914101"/>
                      </a:cubicBezTo>
                      <a:cubicBezTo>
                        <a:pt x="482" y="913462"/>
                        <a:pt x="-436" y="911509"/>
                        <a:pt x="203" y="909743"/>
                      </a:cubicBezTo>
                      <a:lnTo>
                        <a:pt x="124320" y="566619"/>
                      </a:lnTo>
                      <a:cubicBezTo>
                        <a:pt x="124808" y="565248"/>
                        <a:pt x="125912" y="564202"/>
                        <a:pt x="127573" y="564365"/>
                      </a:cubicBezTo>
                      <a:cubicBezTo>
                        <a:pt x="129026" y="564388"/>
                        <a:pt x="130293" y="565318"/>
                        <a:pt x="130757" y="566700"/>
                      </a:cubicBezTo>
                      <a:lnTo>
                        <a:pt x="319192" y="1131122"/>
                      </a:lnTo>
                      <a:lnTo>
                        <a:pt x="444947" y="582121"/>
                      </a:lnTo>
                      <a:cubicBezTo>
                        <a:pt x="445284" y="580622"/>
                        <a:pt x="446585" y="579541"/>
                        <a:pt x="448119" y="579471"/>
                      </a:cubicBezTo>
                      <a:cubicBezTo>
                        <a:pt x="449653" y="579343"/>
                        <a:pt x="451036" y="580377"/>
                        <a:pt x="451512" y="581830"/>
                      </a:cubicBezTo>
                      <a:lnTo>
                        <a:pt x="526580" y="815317"/>
                      </a:lnTo>
                      <a:lnTo>
                        <a:pt x="634369" y="271045"/>
                      </a:lnTo>
                      <a:cubicBezTo>
                        <a:pt x="634613" y="269790"/>
                        <a:pt x="635555" y="268779"/>
                        <a:pt x="636775" y="268431"/>
                      </a:cubicBezTo>
                      <a:cubicBezTo>
                        <a:pt x="638007" y="268082"/>
                        <a:pt x="639320" y="268431"/>
                        <a:pt x="640203" y="269372"/>
                      </a:cubicBezTo>
                      <a:lnTo>
                        <a:pt x="659841" y="290265"/>
                      </a:lnTo>
                      <a:lnTo>
                        <a:pt x="739231" y="2500"/>
                      </a:lnTo>
                      <a:cubicBezTo>
                        <a:pt x="739626" y="1071"/>
                        <a:pt x="740904" y="60"/>
                        <a:pt x="742368" y="2"/>
                      </a:cubicBezTo>
                      <a:cubicBezTo>
                        <a:pt x="744088" y="-45"/>
                        <a:pt x="745204" y="850"/>
                        <a:pt x="745715" y="2233"/>
                      </a:cubicBezTo>
                      <a:lnTo>
                        <a:pt x="894478" y="409176"/>
                      </a:lnTo>
                      <a:lnTo>
                        <a:pt x="1017770" y="89629"/>
                      </a:lnTo>
                      <a:cubicBezTo>
                        <a:pt x="1018223" y="88455"/>
                        <a:pt x="1019280" y="87630"/>
                        <a:pt x="1020524" y="87468"/>
                      </a:cubicBezTo>
                      <a:cubicBezTo>
                        <a:pt x="1021744" y="87305"/>
                        <a:pt x="1022987" y="87840"/>
                        <a:pt x="1023731" y="88874"/>
                      </a:cubicBezTo>
                      <a:lnTo>
                        <a:pt x="1070351" y="154226"/>
                      </a:lnTo>
                      <a:cubicBezTo>
                        <a:pt x="1071444" y="155760"/>
                        <a:pt x="1071083" y="157887"/>
                        <a:pt x="1069550" y="158979"/>
                      </a:cubicBezTo>
                      <a:cubicBezTo>
                        <a:pt x="1068004" y="160083"/>
                        <a:pt x="1065889" y="159711"/>
                        <a:pt x="1064797" y="158189"/>
                      </a:cubicBezTo>
                      <a:lnTo>
                        <a:pt x="1021860" y="97984"/>
                      </a:lnTo>
                      <a:lnTo>
                        <a:pt x="897581" y="420099"/>
                      </a:lnTo>
                      <a:cubicBezTo>
                        <a:pt x="897069" y="421412"/>
                        <a:pt x="895814" y="422283"/>
                        <a:pt x="894408" y="422283"/>
                      </a:cubicBezTo>
                      <a:lnTo>
                        <a:pt x="894385" y="422283"/>
                      </a:lnTo>
                      <a:cubicBezTo>
                        <a:pt x="892968" y="422272"/>
                        <a:pt x="891701" y="421377"/>
                        <a:pt x="891213" y="420052"/>
                      </a:cubicBezTo>
                      <a:lnTo>
                        <a:pt x="742996" y="14585"/>
                      </a:lnTo>
                      <a:lnTo>
                        <a:pt x="664826" y="297935"/>
                      </a:lnTo>
                      <a:cubicBezTo>
                        <a:pt x="664501" y="299120"/>
                        <a:pt x="663560" y="300038"/>
                        <a:pt x="662363" y="300340"/>
                      </a:cubicBezTo>
                      <a:cubicBezTo>
                        <a:pt x="661189" y="300642"/>
                        <a:pt x="659899" y="300270"/>
                        <a:pt x="659063" y="299364"/>
                      </a:cubicBezTo>
                      <a:lnTo>
                        <a:pt x="639819" y="278877"/>
                      </a:lnTo>
                      <a:lnTo>
                        <a:pt x="530751" y="829563"/>
                      </a:lnTo>
                      <a:cubicBezTo>
                        <a:pt x="530449" y="831085"/>
                        <a:pt x="529159" y="832213"/>
                        <a:pt x="527602" y="832306"/>
                      </a:cubicBezTo>
                      <a:cubicBezTo>
                        <a:pt x="526115" y="832398"/>
                        <a:pt x="524639" y="831422"/>
                        <a:pt x="524163" y="829947"/>
                      </a:cubicBezTo>
                      <a:lnTo>
                        <a:pt x="448863" y="595739"/>
                      </a:lnTo>
                      <a:lnTo>
                        <a:pt x="323166" y="1144485"/>
                      </a:lnTo>
                      <a:cubicBezTo>
                        <a:pt x="322829" y="1145972"/>
                        <a:pt x="321539" y="1147053"/>
                        <a:pt x="320017" y="1147134"/>
                      </a:cubicBezTo>
                      <a:lnTo>
                        <a:pt x="319843" y="114713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3" name="Google Shape;1243;p30"/>
                <p:cNvSpPr/>
                <p:nvPr/>
              </p:nvSpPr>
              <p:spPr>
                <a:xfrm>
                  <a:off x="508749" y="119119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4" name="Google Shape;1244;p30"/>
                <p:cNvSpPr/>
                <p:nvPr/>
              </p:nvSpPr>
              <p:spPr>
                <a:xfrm>
                  <a:off x="700868" y="1767131"/>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5" name="Google Shape;1245;p30"/>
                <p:cNvSpPr/>
                <p:nvPr/>
              </p:nvSpPr>
              <p:spPr>
                <a:xfrm>
                  <a:off x="831759" y="1206300"/>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6" name="Google Shape;1246;p30"/>
                <p:cNvSpPr/>
                <p:nvPr/>
              </p:nvSpPr>
              <p:spPr>
                <a:xfrm>
                  <a:off x="911207" y="145231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7" name="Google Shape;1247;p30"/>
                <p:cNvSpPr/>
                <p:nvPr/>
              </p:nvSpPr>
              <p:spPr>
                <a:xfrm>
                  <a:off x="1123742" y="626819"/>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8" name="Google Shape;1248;p30"/>
                <p:cNvSpPr/>
                <p:nvPr/>
              </p:nvSpPr>
              <p:spPr>
                <a:xfrm>
                  <a:off x="1402257" y="714262"/>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9" name="Google Shape;1249;p30"/>
                <p:cNvSpPr/>
                <p:nvPr/>
              </p:nvSpPr>
              <p:spPr>
                <a:xfrm>
                  <a:off x="411127" y="2213443"/>
                  <a:ext cx="1208011" cy="6821"/>
                </a:xfrm>
                <a:custGeom>
                  <a:rect b="b" l="l" r="r" t="t"/>
                  <a:pathLst>
                    <a:path extrusionOk="0" h="6821" w="1208011">
                      <a:moveTo>
                        <a:pt x="0" y="0"/>
                      </a:moveTo>
                      <a:lnTo>
                        <a:pt x="1208011" y="0"/>
                      </a:lnTo>
                      <a:lnTo>
                        <a:pt x="1208011"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0" name="Google Shape;1250;p30"/>
                <p:cNvSpPr/>
                <p:nvPr/>
              </p:nvSpPr>
              <p:spPr>
                <a:xfrm>
                  <a:off x="949391" y="2216859"/>
                  <a:ext cx="6821" cy="164008"/>
                </a:xfrm>
                <a:custGeom>
                  <a:rect b="b" l="l" r="r" t="t"/>
                  <a:pathLst>
                    <a:path extrusionOk="0" h="164008" w="6821">
                      <a:moveTo>
                        <a:pt x="0" y="0"/>
                      </a:moveTo>
                      <a:lnTo>
                        <a:pt x="6821" y="0"/>
                      </a:lnTo>
                      <a:lnTo>
                        <a:pt x="6821" y="164009"/>
                      </a:lnTo>
                      <a:lnTo>
                        <a:pt x="0" y="16400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1" name="Google Shape;1251;p30"/>
                <p:cNvSpPr/>
                <p:nvPr/>
              </p:nvSpPr>
              <p:spPr>
                <a:xfrm>
                  <a:off x="491493"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2" name="Google Shape;1252;p30"/>
                <p:cNvSpPr/>
                <p:nvPr/>
              </p:nvSpPr>
              <p:spPr>
                <a:xfrm>
                  <a:off x="1068232"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3" name="Google Shape;1253;p30"/>
                <p:cNvSpPr/>
                <p:nvPr/>
              </p:nvSpPr>
              <p:spPr>
                <a:xfrm>
                  <a:off x="1521644" y="729566"/>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4" name="Google Shape;1254;p30"/>
                <p:cNvSpPr/>
                <p:nvPr/>
              </p:nvSpPr>
              <p:spPr>
                <a:xfrm>
                  <a:off x="1521644" y="893575"/>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5" name="Google Shape;1255;p30"/>
                <p:cNvSpPr/>
                <p:nvPr/>
              </p:nvSpPr>
              <p:spPr>
                <a:xfrm>
                  <a:off x="1521644" y="1057584"/>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6" name="Google Shape;1256;p30"/>
                <p:cNvSpPr/>
                <p:nvPr/>
              </p:nvSpPr>
              <p:spPr>
                <a:xfrm>
                  <a:off x="1521644" y="122159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7" name="Google Shape;1257;p30"/>
                <p:cNvSpPr/>
                <p:nvPr/>
              </p:nvSpPr>
              <p:spPr>
                <a:xfrm>
                  <a:off x="1521644" y="138561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8" name="Google Shape;1258;p30"/>
                <p:cNvSpPr/>
                <p:nvPr/>
              </p:nvSpPr>
              <p:spPr>
                <a:xfrm>
                  <a:off x="1521644" y="1549622"/>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9" name="Google Shape;1259;p30"/>
                <p:cNvSpPr/>
                <p:nvPr/>
              </p:nvSpPr>
              <p:spPr>
                <a:xfrm>
                  <a:off x="1521644" y="1713631"/>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0" name="Google Shape;1260;p30"/>
                <p:cNvSpPr/>
                <p:nvPr/>
              </p:nvSpPr>
              <p:spPr>
                <a:xfrm>
                  <a:off x="1521644" y="1877640"/>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1" name="Google Shape;1261;p30"/>
                <p:cNvSpPr/>
                <p:nvPr/>
              </p:nvSpPr>
              <p:spPr>
                <a:xfrm>
                  <a:off x="1521644" y="2041649"/>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2" name="Google Shape;1262;p30"/>
                <p:cNvSpPr/>
                <p:nvPr/>
              </p:nvSpPr>
              <p:spPr>
                <a:xfrm>
                  <a:off x="471994"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3" name="Google Shape;1263;p30"/>
                <p:cNvSpPr/>
                <p:nvPr/>
              </p:nvSpPr>
              <p:spPr>
                <a:xfrm>
                  <a:off x="437645"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4" name="Google Shape;1264;p30"/>
                <p:cNvSpPr/>
                <p:nvPr/>
              </p:nvSpPr>
              <p:spPr>
                <a:xfrm>
                  <a:off x="506332" y="2083447"/>
                  <a:ext cx="34337" cy="74672"/>
                </a:xfrm>
                <a:custGeom>
                  <a:rect b="b" l="l" r="r" t="t"/>
                  <a:pathLst>
                    <a:path extrusionOk="0" h="74672" w="34337">
                      <a:moveTo>
                        <a:pt x="0" y="0"/>
                      </a:moveTo>
                      <a:lnTo>
                        <a:pt x="34338" y="0"/>
                      </a:lnTo>
                      <a:lnTo>
                        <a:pt x="34338"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5" name="Google Shape;1265;p30"/>
                <p:cNvSpPr/>
                <p:nvPr/>
              </p:nvSpPr>
              <p:spPr>
                <a:xfrm>
                  <a:off x="609369" y="2083447"/>
                  <a:ext cx="34337" cy="74672"/>
                </a:xfrm>
                <a:custGeom>
                  <a:rect b="b" l="l" r="r" t="t"/>
                  <a:pathLst>
                    <a:path extrusionOk="0" h="74672" w="34337">
                      <a:moveTo>
                        <a:pt x="0" y="0"/>
                      </a:moveTo>
                      <a:lnTo>
                        <a:pt x="34338" y="0"/>
                      </a:lnTo>
                      <a:lnTo>
                        <a:pt x="34338" y="74672"/>
                      </a:lnTo>
                      <a:lnTo>
                        <a:pt x="0" y="7467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6" name="Google Shape;1266;p30"/>
                <p:cNvSpPr/>
                <p:nvPr/>
              </p:nvSpPr>
              <p:spPr>
                <a:xfrm>
                  <a:off x="643707" y="2022696"/>
                  <a:ext cx="34337" cy="135422"/>
                </a:xfrm>
                <a:custGeom>
                  <a:rect b="b" l="l" r="r" t="t"/>
                  <a:pathLst>
                    <a:path extrusionOk="0" h="135422" w="34337">
                      <a:moveTo>
                        <a:pt x="0" y="0"/>
                      </a:moveTo>
                      <a:lnTo>
                        <a:pt x="34338" y="0"/>
                      </a:lnTo>
                      <a:lnTo>
                        <a:pt x="34338" y="135423"/>
                      </a:lnTo>
                      <a:lnTo>
                        <a:pt x="0" y="13542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7" name="Google Shape;1267;p30"/>
                <p:cNvSpPr/>
                <p:nvPr/>
              </p:nvSpPr>
              <p:spPr>
                <a:xfrm>
                  <a:off x="67805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8" name="Google Shape;1268;p30"/>
                <p:cNvSpPr/>
                <p:nvPr/>
              </p:nvSpPr>
              <p:spPr>
                <a:xfrm>
                  <a:off x="7123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9" name="Google Shape;1269;p30"/>
                <p:cNvSpPr/>
                <p:nvPr/>
              </p:nvSpPr>
              <p:spPr>
                <a:xfrm>
                  <a:off x="74674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0" name="Google Shape;1270;p30"/>
                <p:cNvSpPr/>
                <p:nvPr/>
              </p:nvSpPr>
              <p:spPr>
                <a:xfrm>
                  <a:off x="987145" y="2134065"/>
                  <a:ext cx="34349" cy="24042"/>
                </a:xfrm>
                <a:custGeom>
                  <a:rect b="b" l="l" r="r" t="t"/>
                  <a:pathLst>
                    <a:path extrusionOk="0" h="24042" w="34349">
                      <a:moveTo>
                        <a:pt x="0" y="0"/>
                      </a:moveTo>
                      <a:lnTo>
                        <a:pt x="34350" y="0"/>
                      </a:lnTo>
                      <a:lnTo>
                        <a:pt x="34350"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1" name="Google Shape;1271;p30"/>
                <p:cNvSpPr/>
                <p:nvPr/>
              </p:nvSpPr>
              <p:spPr>
                <a:xfrm>
                  <a:off x="10214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2" name="Google Shape;1272;p30"/>
                <p:cNvSpPr/>
                <p:nvPr/>
              </p:nvSpPr>
              <p:spPr>
                <a:xfrm>
                  <a:off x="1055833"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3" name="Google Shape;1273;p30"/>
                <p:cNvSpPr/>
                <p:nvPr/>
              </p:nvSpPr>
              <p:spPr>
                <a:xfrm>
                  <a:off x="1090183" y="2013841"/>
                  <a:ext cx="34337" cy="144277"/>
                </a:xfrm>
                <a:custGeom>
                  <a:rect b="b" l="l" r="r" t="t"/>
                  <a:pathLst>
                    <a:path extrusionOk="0" h="144277" w="34337">
                      <a:moveTo>
                        <a:pt x="0" y="0"/>
                      </a:moveTo>
                      <a:lnTo>
                        <a:pt x="34338" y="0"/>
                      </a:lnTo>
                      <a:lnTo>
                        <a:pt x="34338" y="144278"/>
                      </a:lnTo>
                      <a:lnTo>
                        <a:pt x="0" y="14427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4" name="Google Shape;1274;p30"/>
                <p:cNvSpPr/>
                <p:nvPr/>
              </p:nvSpPr>
              <p:spPr>
                <a:xfrm>
                  <a:off x="11245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5" name="Google Shape;1275;p30"/>
                <p:cNvSpPr/>
                <p:nvPr/>
              </p:nvSpPr>
              <p:spPr>
                <a:xfrm>
                  <a:off x="11588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6" name="Google Shape;1276;p30"/>
                <p:cNvSpPr/>
                <p:nvPr/>
              </p:nvSpPr>
              <p:spPr>
                <a:xfrm>
                  <a:off x="1193208" y="1933150"/>
                  <a:ext cx="34349" cy="224957"/>
                </a:xfrm>
                <a:custGeom>
                  <a:rect b="b" l="l" r="r" t="t"/>
                  <a:pathLst>
                    <a:path extrusionOk="0" h="224957" w="34349">
                      <a:moveTo>
                        <a:pt x="0" y="0"/>
                      </a:moveTo>
                      <a:lnTo>
                        <a:pt x="34350" y="0"/>
                      </a:lnTo>
                      <a:lnTo>
                        <a:pt x="34350"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7" name="Google Shape;1277;p30"/>
                <p:cNvSpPr/>
                <p:nvPr/>
              </p:nvSpPr>
              <p:spPr>
                <a:xfrm>
                  <a:off x="1227558"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8" name="Google Shape;1278;p30"/>
                <p:cNvSpPr/>
                <p:nvPr/>
              </p:nvSpPr>
              <p:spPr>
                <a:xfrm>
                  <a:off x="1261896" y="1787292"/>
                  <a:ext cx="34337" cy="370826"/>
                </a:xfrm>
                <a:custGeom>
                  <a:rect b="b" l="l" r="r" t="t"/>
                  <a:pathLst>
                    <a:path extrusionOk="0" h="370826" w="34337">
                      <a:moveTo>
                        <a:pt x="0" y="0"/>
                      </a:moveTo>
                      <a:lnTo>
                        <a:pt x="34338" y="0"/>
                      </a:lnTo>
                      <a:lnTo>
                        <a:pt x="34338" y="370827"/>
                      </a:lnTo>
                      <a:lnTo>
                        <a:pt x="0" y="37082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9" name="Google Shape;1279;p30"/>
                <p:cNvSpPr/>
                <p:nvPr/>
              </p:nvSpPr>
              <p:spPr>
                <a:xfrm>
                  <a:off x="1296245"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0" name="Google Shape;1280;p30"/>
                <p:cNvSpPr/>
                <p:nvPr/>
              </p:nvSpPr>
              <p:spPr>
                <a:xfrm>
                  <a:off x="1330583" y="1908794"/>
                  <a:ext cx="34337" cy="249325"/>
                </a:xfrm>
                <a:custGeom>
                  <a:rect b="b" l="l" r="r" t="t"/>
                  <a:pathLst>
                    <a:path extrusionOk="0" h="249325" w="34337">
                      <a:moveTo>
                        <a:pt x="0" y="0"/>
                      </a:moveTo>
                      <a:lnTo>
                        <a:pt x="34338" y="0"/>
                      </a:lnTo>
                      <a:lnTo>
                        <a:pt x="34338" y="249325"/>
                      </a:lnTo>
                      <a:lnTo>
                        <a:pt x="0" y="2493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1" name="Google Shape;1281;p30"/>
                <p:cNvSpPr/>
                <p:nvPr/>
              </p:nvSpPr>
              <p:spPr>
                <a:xfrm>
                  <a:off x="1364933" y="1967011"/>
                  <a:ext cx="34337" cy="191107"/>
                </a:xfrm>
                <a:custGeom>
                  <a:rect b="b" l="l" r="r" t="t"/>
                  <a:pathLst>
                    <a:path extrusionOk="0" h="191107" w="34337">
                      <a:moveTo>
                        <a:pt x="0" y="0"/>
                      </a:moveTo>
                      <a:lnTo>
                        <a:pt x="34338" y="0"/>
                      </a:lnTo>
                      <a:lnTo>
                        <a:pt x="34338" y="191107"/>
                      </a:lnTo>
                      <a:lnTo>
                        <a:pt x="0" y="19110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2" name="Google Shape;1282;p30"/>
                <p:cNvSpPr/>
                <p:nvPr/>
              </p:nvSpPr>
              <p:spPr>
                <a:xfrm>
                  <a:off x="1399271" y="1831588"/>
                  <a:ext cx="34349" cy="326530"/>
                </a:xfrm>
                <a:custGeom>
                  <a:rect b="b" l="l" r="r" t="t"/>
                  <a:pathLst>
                    <a:path extrusionOk="0" h="326530" w="34349">
                      <a:moveTo>
                        <a:pt x="0" y="0"/>
                      </a:moveTo>
                      <a:lnTo>
                        <a:pt x="34350" y="0"/>
                      </a:lnTo>
                      <a:lnTo>
                        <a:pt x="34350" y="326530"/>
                      </a:lnTo>
                      <a:lnTo>
                        <a:pt x="0" y="32653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3" name="Google Shape;1283;p30"/>
                <p:cNvSpPr/>
                <p:nvPr/>
              </p:nvSpPr>
              <p:spPr>
                <a:xfrm>
                  <a:off x="1433620" y="1972705"/>
                  <a:ext cx="34337" cy="185413"/>
                </a:xfrm>
                <a:custGeom>
                  <a:rect b="b" l="l" r="r" t="t"/>
                  <a:pathLst>
                    <a:path extrusionOk="0" h="185413" w="34337">
                      <a:moveTo>
                        <a:pt x="0" y="0"/>
                      </a:moveTo>
                      <a:lnTo>
                        <a:pt x="34338" y="0"/>
                      </a:lnTo>
                      <a:lnTo>
                        <a:pt x="34338" y="185413"/>
                      </a:lnTo>
                      <a:lnTo>
                        <a:pt x="0" y="18541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4" name="Google Shape;1284;p30"/>
                <p:cNvSpPr/>
                <p:nvPr/>
              </p:nvSpPr>
              <p:spPr>
                <a:xfrm>
                  <a:off x="781083" y="2083447"/>
                  <a:ext cx="34349" cy="74672"/>
                </a:xfrm>
                <a:custGeom>
                  <a:rect b="b" l="l" r="r" t="t"/>
                  <a:pathLst>
                    <a:path extrusionOk="0" h="74672" w="34349">
                      <a:moveTo>
                        <a:pt x="0" y="0"/>
                      </a:moveTo>
                      <a:lnTo>
                        <a:pt x="34350" y="0"/>
                      </a:lnTo>
                      <a:lnTo>
                        <a:pt x="34350"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5" name="Google Shape;1285;p30"/>
                <p:cNvSpPr/>
                <p:nvPr/>
              </p:nvSpPr>
              <p:spPr>
                <a:xfrm>
                  <a:off x="815432" y="1933150"/>
                  <a:ext cx="34337" cy="224957"/>
                </a:xfrm>
                <a:custGeom>
                  <a:rect b="b" l="l" r="r" t="t"/>
                  <a:pathLst>
                    <a:path extrusionOk="0" h="224957" w="34337">
                      <a:moveTo>
                        <a:pt x="0" y="0"/>
                      </a:moveTo>
                      <a:lnTo>
                        <a:pt x="34338" y="0"/>
                      </a:lnTo>
                      <a:lnTo>
                        <a:pt x="34338"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6" name="Google Shape;1286;p30"/>
                <p:cNvSpPr/>
                <p:nvPr/>
              </p:nvSpPr>
              <p:spPr>
                <a:xfrm>
                  <a:off x="8497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7" name="Google Shape;1287;p30"/>
                <p:cNvSpPr/>
                <p:nvPr/>
              </p:nvSpPr>
              <p:spPr>
                <a:xfrm>
                  <a:off x="8841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8" name="Google Shape;1288;p30"/>
                <p:cNvSpPr/>
                <p:nvPr/>
              </p:nvSpPr>
              <p:spPr>
                <a:xfrm>
                  <a:off x="918458"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9" name="Google Shape;1289;p30"/>
                <p:cNvSpPr/>
                <p:nvPr/>
              </p:nvSpPr>
              <p:spPr>
                <a:xfrm>
                  <a:off x="95280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0" name="Google Shape;1290;p30"/>
                <p:cNvSpPr/>
                <p:nvPr/>
              </p:nvSpPr>
              <p:spPr>
                <a:xfrm>
                  <a:off x="540682"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1" name="Google Shape;1291;p30"/>
                <p:cNvSpPr/>
                <p:nvPr/>
              </p:nvSpPr>
              <p:spPr>
                <a:xfrm>
                  <a:off x="575020" y="2052839"/>
                  <a:ext cx="34349" cy="105279"/>
                </a:xfrm>
                <a:custGeom>
                  <a:rect b="b" l="l" r="r" t="t"/>
                  <a:pathLst>
                    <a:path extrusionOk="0" h="105279" w="34349">
                      <a:moveTo>
                        <a:pt x="0" y="0"/>
                      </a:moveTo>
                      <a:lnTo>
                        <a:pt x="34350" y="0"/>
                      </a:lnTo>
                      <a:lnTo>
                        <a:pt x="34350" y="105280"/>
                      </a:lnTo>
                      <a:lnTo>
                        <a:pt x="0" y="10528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2" name="Google Shape;1292;p30"/>
                <p:cNvSpPr/>
                <p:nvPr/>
              </p:nvSpPr>
              <p:spPr>
                <a:xfrm>
                  <a:off x="411127" y="468179"/>
                  <a:ext cx="366504" cy="47387"/>
                </a:xfrm>
                <a:custGeom>
                  <a:rect b="b" l="l" r="r" t="t"/>
                  <a:pathLst>
                    <a:path extrusionOk="0" h="47387" w="366504">
                      <a:moveTo>
                        <a:pt x="0" y="0"/>
                      </a:moveTo>
                      <a:lnTo>
                        <a:pt x="366504" y="0"/>
                      </a:lnTo>
                      <a:lnTo>
                        <a:pt x="366504"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3" name="Google Shape;1293;p30"/>
                <p:cNvSpPr/>
                <p:nvPr/>
              </p:nvSpPr>
              <p:spPr>
                <a:xfrm>
                  <a:off x="411127" y="389022"/>
                  <a:ext cx="541680" cy="47387"/>
                </a:xfrm>
                <a:custGeom>
                  <a:rect b="b" l="l" r="r" t="t"/>
                  <a:pathLst>
                    <a:path extrusionOk="0" h="47387" w="541680">
                      <a:moveTo>
                        <a:pt x="0" y="0"/>
                      </a:moveTo>
                      <a:lnTo>
                        <a:pt x="541680" y="0"/>
                      </a:lnTo>
                      <a:lnTo>
                        <a:pt x="541680"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4" name="Google Shape;1294;p30"/>
                <p:cNvSpPr/>
                <p:nvPr/>
              </p:nvSpPr>
              <p:spPr>
                <a:xfrm>
                  <a:off x="1432156" y="4894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5" name="Google Shape;1295;p30"/>
                <p:cNvSpPr/>
                <p:nvPr/>
              </p:nvSpPr>
              <p:spPr>
                <a:xfrm>
                  <a:off x="1432156" y="4392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6" name="Google Shape;1296;p30"/>
                <p:cNvSpPr/>
                <p:nvPr/>
              </p:nvSpPr>
              <p:spPr>
                <a:xfrm>
                  <a:off x="1432156" y="389022"/>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7" name="Google Shape;1297;p30"/>
                <p:cNvSpPr/>
                <p:nvPr/>
              </p:nvSpPr>
              <p:spPr>
                <a:xfrm>
                  <a:off x="725189" y="2083226"/>
                  <a:ext cx="1354148" cy="862703"/>
                </a:xfrm>
                <a:custGeom>
                  <a:rect b="b" l="l" r="r" t="t"/>
                  <a:pathLst>
                    <a:path extrusionOk="0" h="862703" w="1354148">
                      <a:moveTo>
                        <a:pt x="1318706" y="0"/>
                      </a:moveTo>
                      <a:lnTo>
                        <a:pt x="863934" y="164892"/>
                      </a:lnTo>
                      <a:lnTo>
                        <a:pt x="899365" y="263572"/>
                      </a:lnTo>
                      <a:lnTo>
                        <a:pt x="948286" y="304719"/>
                      </a:lnTo>
                      <a:lnTo>
                        <a:pt x="774818" y="510979"/>
                      </a:lnTo>
                      <a:lnTo>
                        <a:pt x="689618" y="307566"/>
                      </a:lnTo>
                      <a:cubicBezTo>
                        <a:pt x="678381" y="280723"/>
                        <a:pt x="654502" y="261248"/>
                        <a:pt x="625939" y="255623"/>
                      </a:cubicBezTo>
                      <a:cubicBezTo>
                        <a:pt x="597388" y="250011"/>
                        <a:pt x="567907" y="258982"/>
                        <a:pt x="547316" y="279561"/>
                      </a:cubicBezTo>
                      <a:lnTo>
                        <a:pt x="0" y="825692"/>
                      </a:lnTo>
                      <a:lnTo>
                        <a:pt x="383133" y="824867"/>
                      </a:lnTo>
                      <a:lnTo>
                        <a:pt x="614249" y="593751"/>
                      </a:lnTo>
                      <a:lnTo>
                        <a:pt x="704457" y="809110"/>
                      </a:lnTo>
                      <a:cubicBezTo>
                        <a:pt x="716217" y="837184"/>
                        <a:pt x="741747" y="857113"/>
                        <a:pt x="771843" y="861703"/>
                      </a:cubicBezTo>
                      <a:cubicBezTo>
                        <a:pt x="801882" y="866293"/>
                        <a:pt x="832246" y="854882"/>
                        <a:pt x="851838" y="831583"/>
                      </a:cubicBezTo>
                      <a:lnTo>
                        <a:pt x="1151327" y="475479"/>
                      </a:lnTo>
                      <a:lnTo>
                        <a:pt x="1269611" y="574961"/>
                      </a:lnTo>
                      <a:lnTo>
                        <a:pt x="1354148" y="98691"/>
                      </a:lnTo>
                      <a:lnTo>
                        <a:pt x="1318718" y="1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8" name="Google Shape;1298;p30"/>
                <p:cNvSpPr/>
                <p:nvPr/>
              </p:nvSpPr>
              <p:spPr>
                <a:xfrm>
                  <a:off x="1841074" y="2460026"/>
                  <a:ext cx="153724" cy="198160"/>
                </a:xfrm>
                <a:custGeom>
                  <a:rect b="b" l="l" r="r" t="t"/>
                  <a:pathLst>
                    <a:path extrusionOk="0" h="198160" w="153724">
                      <a:moveTo>
                        <a:pt x="35442" y="98680"/>
                      </a:moveTo>
                      <a:lnTo>
                        <a:pt x="0" y="0"/>
                      </a:lnTo>
                      <a:lnTo>
                        <a:pt x="118283" y="99481"/>
                      </a:lnTo>
                      <a:lnTo>
                        <a:pt x="153725" y="198161"/>
                      </a:lnTo>
                      <a:lnTo>
                        <a:pt x="35442" y="9868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9" name="Google Shape;1299;p30"/>
                <p:cNvSpPr/>
                <p:nvPr/>
              </p:nvSpPr>
              <p:spPr>
                <a:xfrm>
                  <a:off x="1589123" y="2248130"/>
                  <a:ext cx="118294" cy="139815"/>
                </a:xfrm>
                <a:custGeom>
                  <a:rect b="b" l="l" r="r" t="t"/>
                  <a:pathLst>
                    <a:path extrusionOk="0" h="139815" w="118294">
                      <a:moveTo>
                        <a:pt x="0" y="0"/>
                      </a:moveTo>
                      <a:lnTo>
                        <a:pt x="118295" y="99481"/>
                      </a:lnTo>
                      <a:lnTo>
                        <a:pt x="84363" y="139815"/>
                      </a:lnTo>
                      <a:lnTo>
                        <a:pt x="35430" y="986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0" name="Google Shape;1300;p30"/>
                <p:cNvSpPr/>
                <p:nvPr/>
              </p:nvSpPr>
              <p:spPr>
                <a:xfrm>
                  <a:off x="973387" y="2578297"/>
                  <a:ext cx="366050" cy="330609"/>
                </a:xfrm>
                <a:custGeom>
                  <a:rect b="b" l="l" r="r" t="t"/>
                  <a:pathLst>
                    <a:path extrusionOk="0" h="330609" w="366050">
                      <a:moveTo>
                        <a:pt x="366051" y="98679"/>
                      </a:moveTo>
                      <a:lnTo>
                        <a:pt x="330621" y="0"/>
                      </a:lnTo>
                      <a:lnTo>
                        <a:pt x="0" y="330609"/>
                      </a:lnTo>
                      <a:lnTo>
                        <a:pt x="134947" y="329796"/>
                      </a:lnTo>
                      <a:lnTo>
                        <a:pt x="366051" y="9867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1" name="Google Shape;1301;p30"/>
                <p:cNvSpPr/>
                <p:nvPr/>
              </p:nvSpPr>
              <p:spPr>
                <a:xfrm>
                  <a:off x="725201" y="2293425"/>
                  <a:ext cx="1161436" cy="615480"/>
                </a:xfrm>
                <a:custGeom>
                  <a:rect b="b" l="l" r="r" t="t"/>
                  <a:pathLst>
                    <a:path extrusionOk="0" h="615480" w="1161436">
                      <a:moveTo>
                        <a:pt x="248186" y="615481"/>
                      </a:moveTo>
                      <a:lnTo>
                        <a:pt x="0" y="615481"/>
                      </a:lnTo>
                      <a:lnTo>
                        <a:pt x="547316" y="69350"/>
                      </a:lnTo>
                      <a:cubicBezTo>
                        <a:pt x="567896" y="48770"/>
                        <a:pt x="597388" y="39800"/>
                        <a:pt x="625939" y="45412"/>
                      </a:cubicBezTo>
                      <a:cubicBezTo>
                        <a:pt x="654502" y="51036"/>
                        <a:pt x="678381" y="70512"/>
                        <a:pt x="689618" y="97355"/>
                      </a:cubicBezTo>
                      <a:lnTo>
                        <a:pt x="774818" y="300768"/>
                      </a:lnTo>
                      <a:lnTo>
                        <a:pt x="1027780" y="0"/>
                      </a:lnTo>
                      <a:lnTo>
                        <a:pt x="1161437" y="112415"/>
                      </a:lnTo>
                      <a:lnTo>
                        <a:pt x="816384" y="522681"/>
                      </a:lnTo>
                      <a:cubicBezTo>
                        <a:pt x="796804" y="545980"/>
                        <a:pt x="766428" y="557391"/>
                        <a:pt x="736390" y="552801"/>
                      </a:cubicBezTo>
                      <a:cubicBezTo>
                        <a:pt x="706293" y="548211"/>
                        <a:pt x="680763" y="528294"/>
                        <a:pt x="669004" y="500207"/>
                      </a:cubicBezTo>
                      <a:lnTo>
                        <a:pt x="578795" y="284848"/>
                      </a:lnTo>
                      <a:lnTo>
                        <a:pt x="248175" y="6154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2" name="Google Shape;1302;p30"/>
                <p:cNvSpPr/>
                <p:nvPr/>
              </p:nvSpPr>
              <p:spPr>
                <a:xfrm>
                  <a:off x="1589123" y="2083226"/>
                  <a:ext cx="454771" cy="476281"/>
                </a:xfrm>
                <a:custGeom>
                  <a:rect b="b" l="l" r="r" t="t"/>
                  <a:pathLst>
                    <a:path extrusionOk="0" h="476281" w="454771">
                      <a:moveTo>
                        <a:pt x="370234" y="476281"/>
                      </a:moveTo>
                      <a:lnTo>
                        <a:pt x="454772" y="0"/>
                      </a:lnTo>
                      <a:lnTo>
                        <a:pt x="0" y="164904"/>
                      </a:lnTo>
                      <a:lnTo>
                        <a:pt x="370234" y="47628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03" name="Google Shape;1303;p30"/>
              <p:cNvGrpSpPr/>
              <p:nvPr/>
            </p:nvGrpSpPr>
            <p:grpSpPr>
              <a:xfrm>
                <a:off x="6967026" y="3433517"/>
                <a:ext cx="988384" cy="357113"/>
                <a:chOff x="436518" y="1786165"/>
                <a:chExt cx="1032578" cy="373081"/>
              </a:xfrm>
            </p:grpSpPr>
            <p:sp>
              <p:nvSpPr>
                <p:cNvPr id="1304" name="Google Shape;1304;p30"/>
                <p:cNvSpPr/>
                <p:nvPr/>
              </p:nvSpPr>
              <p:spPr>
                <a:xfrm>
                  <a:off x="470856"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5" name="Google Shape;1305;p30"/>
                <p:cNvSpPr/>
                <p:nvPr/>
              </p:nvSpPr>
              <p:spPr>
                <a:xfrm>
                  <a:off x="436518"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6" name="Google Shape;1306;p30"/>
                <p:cNvSpPr/>
                <p:nvPr/>
              </p:nvSpPr>
              <p:spPr>
                <a:xfrm>
                  <a:off x="505205" y="2082308"/>
                  <a:ext cx="36603" cy="76937"/>
                </a:xfrm>
                <a:custGeom>
                  <a:rect b="b" l="l" r="r" t="t"/>
                  <a:pathLst>
                    <a:path extrusionOk="0" h="76937" w="36603">
                      <a:moveTo>
                        <a:pt x="36604" y="76938"/>
                      </a:moveTo>
                      <a:lnTo>
                        <a:pt x="0" y="76938"/>
                      </a:lnTo>
                      <a:lnTo>
                        <a:pt x="0" y="0"/>
                      </a:lnTo>
                      <a:lnTo>
                        <a:pt x="36604" y="0"/>
                      </a:lnTo>
                      <a:lnTo>
                        <a:pt x="36604" y="76938"/>
                      </a:lnTo>
                      <a:close/>
                      <a:moveTo>
                        <a:pt x="2266" y="74672"/>
                      </a:moveTo>
                      <a:lnTo>
                        <a:pt x="34326" y="74672"/>
                      </a:lnTo>
                      <a:lnTo>
                        <a:pt x="34326"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7" name="Google Shape;1307;p30"/>
                <p:cNvSpPr/>
                <p:nvPr/>
              </p:nvSpPr>
              <p:spPr>
                <a:xfrm>
                  <a:off x="608231" y="2082308"/>
                  <a:ext cx="36615" cy="76937"/>
                </a:xfrm>
                <a:custGeom>
                  <a:rect b="b" l="l" r="r" t="t"/>
                  <a:pathLst>
                    <a:path extrusionOk="0" h="76937" w="36615">
                      <a:moveTo>
                        <a:pt x="36616" y="76938"/>
                      </a:moveTo>
                      <a:lnTo>
                        <a:pt x="0" y="76938"/>
                      </a:lnTo>
                      <a:lnTo>
                        <a:pt x="0" y="0"/>
                      </a:lnTo>
                      <a:lnTo>
                        <a:pt x="36616" y="0"/>
                      </a:lnTo>
                      <a:lnTo>
                        <a:pt x="36616" y="76938"/>
                      </a:lnTo>
                      <a:close/>
                      <a:moveTo>
                        <a:pt x="2278" y="74672"/>
                      </a:moveTo>
                      <a:lnTo>
                        <a:pt x="34350" y="74672"/>
                      </a:lnTo>
                      <a:lnTo>
                        <a:pt x="34350" y="2278"/>
                      </a:lnTo>
                      <a:lnTo>
                        <a:pt x="2278" y="2278"/>
                      </a:lnTo>
                      <a:lnTo>
                        <a:pt x="2278"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8" name="Google Shape;1308;p30"/>
                <p:cNvSpPr/>
                <p:nvPr/>
              </p:nvSpPr>
              <p:spPr>
                <a:xfrm>
                  <a:off x="642580" y="2021557"/>
                  <a:ext cx="36615" cy="137688"/>
                </a:xfrm>
                <a:custGeom>
                  <a:rect b="b" l="l" r="r" t="t"/>
                  <a:pathLst>
                    <a:path extrusionOk="0" h="137688" w="36615">
                      <a:moveTo>
                        <a:pt x="36616" y="137689"/>
                      </a:moveTo>
                      <a:lnTo>
                        <a:pt x="0" y="137689"/>
                      </a:lnTo>
                      <a:lnTo>
                        <a:pt x="0" y="0"/>
                      </a:lnTo>
                      <a:lnTo>
                        <a:pt x="36616" y="0"/>
                      </a:lnTo>
                      <a:lnTo>
                        <a:pt x="36616" y="137689"/>
                      </a:lnTo>
                      <a:close/>
                      <a:moveTo>
                        <a:pt x="2266" y="135423"/>
                      </a:moveTo>
                      <a:lnTo>
                        <a:pt x="34338" y="135423"/>
                      </a:lnTo>
                      <a:lnTo>
                        <a:pt x="34338" y="2278"/>
                      </a:lnTo>
                      <a:lnTo>
                        <a:pt x="2266" y="2278"/>
                      </a:lnTo>
                      <a:lnTo>
                        <a:pt x="2266" y="13542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9" name="Google Shape;1309;p30"/>
                <p:cNvSpPr/>
                <p:nvPr/>
              </p:nvSpPr>
              <p:spPr>
                <a:xfrm>
                  <a:off x="676918"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0" name="Google Shape;1310;p30"/>
                <p:cNvSpPr/>
                <p:nvPr/>
              </p:nvSpPr>
              <p:spPr>
                <a:xfrm>
                  <a:off x="711268" y="2132938"/>
                  <a:ext cx="36603" cy="26308"/>
                </a:xfrm>
                <a:custGeom>
                  <a:rect b="b" l="l" r="r" t="t"/>
                  <a:pathLst>
                    <a:path extrusionOk="0" h="26308" w="36603">
                      <a:moveTo>
                        <a:pt x="36604" y="26308"/>
                      </a:moveTo>
                      <a:lnTo>
                        <a:pt x="0" y="26308"/>
                      </a:lnTo>
                      <a:lnTo>
                        <a:pt x="0" y="0"/>
                      </a:lnTo>
                      <a:lnTo>
                        <a:pt x="36604" y="0"/>
                      </a:lnTo>
                      <a:lnTo>
                        <a:pt x="36604" y="26308"/>
                      </a:lnTo>
                      <a:close/>
                      <a:moveTo>
                        <a:pt x="2266" y="24042"/>
                      </a:moveTo>
                      <a:lnTo>
                        <a:pt x="34326" y="24042"/>
                      </a:lnTo>
                      <a:lnTo>
                        <a:pt x="34326"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1" name="Google Shape;1311;p30"/>
                <p:cNvSpPr/>
                <p:nvPr/>
              </p:nvSpPr>
              <p:spPr>
                <a:xfrm>
                  <a:off x="7456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2" name="Google Shape;1312;p30"/>
                <p:cNvSpPr/>
                <p:nvPr/>
              </p:nvSpPr>
              <p:spPr>
                <a:xfrm>
                  <a:off x="986018"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3" name="Google Shape;1313;p30"/>
                <p:cNvSpPr/>
                <p:nvPr/>
              </p:nvSpPr>
              <p:spPr>
                <a:xfrm>
                  <a:off x="1020356" y="2132938"/>
                  <a:ext cx="36615" cy="26308"/>
                </a:xfrm>
                <a:custGeom>
                  <a:rect b="b" l="l" r="r" t="t"/>
                  <a:pathLst>
                    <a:path extrusionOk="0" h="26308" w="36615">
                      <a:moveTo>
                        <a:pt x="36616" y="26308"/>
                      </a:moveTo>
                      <a:lnTo>
                        <a:pt x="0" y="26308"/>
                      </a:lnTo>
                      <a:lnTo>
                        <a:pt x="0" y="0"/>
                      </a:lnTo>
                      <a:lnTo>
                        <a:pt x="36616" y="0"/>
                      </a:lnTo>
                      <a:lnTo>
                        <a:pt x="36616" y="26308"/>
                      </a:lnTo>
                      <a:close/>
                      <a:moveTo>
                        <a:pt x="2278" y="24042"/>
                      </a:moveTo>
                      <a:lnTo>
                        <a:pt x="34350" y="24042"/>
                      </a:lnTo>
                      <a:lnTo>
                        <a:pt x="34350" y="2278"/>
                      </a:lnTo>
                      <a:lnTo>
                        <a:pt x="2278" y="2278"/>
                      </a:lnTo>
                      <a:lnTo>
                        <a:pt x="2278"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4" name="Google Shape;1314;p30"/>
                <p:cNvSpPr/>
                <p:nvPr/>
              </p:nvSpPr>
              <p:spPr>
                <a:xfrm>
                  <a:off x="10547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5" name="Google Shape;1315;p30"/>
                <p:cNvSpPr/>
                <p:nvPr/>
              </p:nvSpPr>
              <p:spPr>
                <a:xfrm>
                  <a:off x="1089055" y="2012702"/>
                  <a:ext cx="36603" cy="146543"/>
                </a:xfrm>
                <a:custGeom>
                  <a:rect b="b" l="l" r="r" t="t"/>
                  <a:pathLst>
                    <a:path extrusionOk="0" h="146543" w="36603">
                      <a:moveTo>
                        <a:pt x="36604" y="146544"/>
                      </a:moveTo>
                      <a:lnTo>
                        <a:pt x="0" y="146544"/>
                      </a:lnTo>
                      <a:lnTo>
                        <a:pt x="0" y="0"/>
                      </a:lnTo>
                      <a:lnTo>
                        <a:pt x="36604" y="0"/>
                      </a:lnTo>
                      <a:lnTo>
                        <a:pt x="36604" y="146544"/>
                      </a:lnTo>
                      <a:close/>
                      <a:moveTo>
                        <a:pt x="2266" y="144278"/>
                      </a:moveTo>
                      <a:lnTo>
                        <a:pt x="34326" y="144278"/>
                      </a:lnTo>
                      <a:lnTo>
                        <a:pt x="34326" y="2278"/>
                      </a:lnTo>
                      <a:lnTo>
                        <a:pt x="2266" y="2278"/>
                      </a:lnTo>
                      <a:lnTo>
                        <a:pt x="2266" y="14427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6" name="Google Shape;1316;p30"/>
                <p:cNvSpPr/>
                <p:nvPr/>
              </p:nvSpPr>
              <p:spPr>
                <a:xfrm>
                  <a:off x="11233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7" name="Google Shape;1317;p30"/>
                <p:cNvSpPr/>
                <p:nvPr/>
              </p:nvSpPr>
              <p:spPr>
                <a:xfrm>
                  <a:off x="1157731" y="1977260"/>
                  <a:ext cx="36615" cy="181985"/>
                </a:xfrm>
                <a:custGeom>
                  <a:rect b="b" l="l" r="r" t="t"/>
                  <a:pathLst>
                    <a:path extrusionOk="0" h="181985" w="36615">
                      <a:moveTo>
                        <a:pt x="36616" y="181985"/>
                      </a:moveTo>
                      <a:lnTo>
                        <a:pt x="0" y="181985"/>
                      </a:lnTo>
                      <a:lnTo>
                        <a:pt x="0" y="0"/>
                      </a:lnTo>
                      <a:lnTo>
                        <a:pt x="36616" y="0"/>
                      </a:lnTo>
                      <a:lnTo>
                        <a:pt x="36616" y="181985"/>
                      </a:lnTo>
                      <a:close/>
                      <a:moveTo>
                        <a:pt x="2278" y="179720"/>
                      </a:moveTo>
                      <a:lnTo>
                        <a:pt x="34350" y="179720"/>
                      </a:lnTo>
                      <a:lnTo>
                        <a:pt x="34350" y="2278"/>
                      </a:lnTo>
                      <a:lnTo>
                        <a:pt x="2278" y="2278"/>
                      </a:lnTo>
                      <a:lnTo>
                        <a:pt x="2278"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8" name="Google Shape;1318;p30"/>
                <p:cNvSpPr/>
                <p:nvPr/>
              </p:nvSpPr>
              <p:spPr>
                <a:xfrm>
                  <a:off x="1192081" y="1932011"/>
                  <a:ext cx="36615" cy="227234"/>
                </a:xfrm>
                <a:custGeom>
                  <a:rect b="b" l="l" r="r" t="t"/>
                  <a:pathLst>
                    <a:path extrusionOk="0" h="227234" w="36615">
                      <a:moveTo>
                        <a:pt x="36616" y="227235"/>
                      </a:moveTo>
                      <a:lnTo>
                        <a:pt x="0" y="227235"/>
                      </a:lnTo>
                      <a:lnTo>
                        <a:pt x="0" y="0"/>
                      </a:lnTo>
                      <a:lnTo>
                        <a:pt x="36616" y="0"/>
                      </a:lnTo>
                      <a:lnTo>
                        <a:pt x="36616" y="227235"/>
                      </a:lnTo>
                      <a:close/>
                      <a:moveTo>
                        <a:pt x="2266" y="224969"/>
                      </a:moveTo>
                      <a:lnTo>
                        <a:pt x="34338" y="224969"/>
                      </a:lnTo>
                      <a:lnTo>
                        <a:pt x="34338" y="2278"/>
                      </a:lnTo>
                      <a:lnTo>
                        <a:pt x="2266" y="2278"/>
                      </a:lnTo>
                      <a:lnTo>
                        <a:pt x="2266"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9" name="Google Shape;1319;p30"/>
                <p:cNvSpPr/>
                <p:nvPr/>
              </p:nvSpPr>
              <p:spPr>
                <a:xfrm>
                  <a:off x="1226419" y="1858292"/>
                  <a:ext cx="36615" cy="300954"/>
                </a:xfrm>
                <a:custGeom>
                  <a:rect b="b" l="l" r="r" t="t"/>
                  <a:pathLst>
                    <a:path extrusionOk="0" h="300954" w="36615">
                      <a:moveTo>
                        <a:pt x="36616" y="300954"/>
                      </a:moveTo>
                      <a:lnTo>
                        <a:pt x="0" y="300954"/>
                      </a:lnTo>
                      <a:lnTo>
                        <a:pt x="0" y="0"/>
                      </a:lnTo>
                      <a:lnTo>
                        <a:pt x="36616" y="0"/>
                      </a:lnTo>
                      <a:lnTo>
                        <a:pt x="36616" y="300954"/>
                      </a:lnTo>
                      <a:close/>
                      <a:moveTo>
                        <a:pt x="2278" y="298688"/>
                      </a:moveTo>
                      <a:lnTo>
                        <a:pt x="34350" y="298688"/>
                      </a:lnTo>
                      <a:lnTo>
                        <a:pt x="34350" y="2278"/>
                      </a:lnTo>
                      <a:lnTo>
                        <a:pt x="2278" y="2278"/>
                      </a:lnTo>
                      <a:lnTo>
                        <a:pt x="2278"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0" name="Google Shape;1320;p30"/>
                <p:cNvSpPr/>
                <p:nvPr/>
              </p:nvSpPr>
              <p:spPr>
                <a:xfrm>
                  <a:off x="1260768" y="1786165"/>
                  <a:ext cx="36603" cy="373081"/>
                </a:xfrm>
                <a:custGeom>
                  <a:rect b="b" l="l" r="r" t="t"/>
                  <a:pathLst>
                    <a:path extrusionOk="0" h="373081" w="36603">
                      <a:moveTo>
                        <a:pt x="36604" y="373081"/>
                      </a:moveTo>
                      <a:lnTo>
                        <a:pt x="0" y="373081"/>
                      </a:lnTo>
                      <a:lnTo>
                        <a:pt x="0" y="0"/>
                      </a:lnTo>
                      <a:lnTo>
                        <a:pt x="36604" y="0"/>
                      </a:lnTo>
                      <a:lnTo>
                        <a:pt x="36604" y="373081"/>
                      </a:lnTo>
                      <a:close/>
                      <a:moveTo>
                        <a:pt x="2266" y="370815"/>
                      </a:moveTo>
                      <a:lnTo>
                        <a:pt x="34326" y="370815"/>
                      </a:lnTo>
                      <a:lnTo>
                        <a:pt x="34326" y="2278"/>
                      </a:lnTo>
                      <a:lnTo>
                        <a:pt x="2266" y="2278"/>
                      </a:lnTo>
                      <a:lnTo>
                        <a:pt x="2266" y="3708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1" name="Google Shape;1321;p30"/>
                <p:cNvSpPr/>
                <p:nvPr/>
              </p:nvSpPr>
              <p:spPr>
                <a:xfrm>
                  <a:off x="1295106" y="1858292"/>
                  <a:ext cx="36615" cy="300954"/>
                </a:xfrm>
                <a:custGeom>
                  <a:rect b="b" l="l" r="r" t="t"/>
                  <a:pathLst>
                    <a:path extrusionOk="0" h="300954" w="36615">
                      <a:moveTo>
                        <a:pt x="36616" y="300954"/>
                      </a:moveTo>
                      <a:lnTo>
                        <a:pt x="0" y="300954"/>
                      </a:lnTo>
                      <a:lnTo>
                        <a:pt x="0" y="0"/>
                      </a:lnTo>
                      <a:lnTo>
                        <a:pt x="36616" y="0"/>
                      </a:lnTo>
                      <a:lnTo>
                        <a:pt x="36616" y="300954"/>
                      </a:lnTo>
                      <a:close/>
                      <a:moveTo>
                        <a:pt x="2266" y="298688"/>
                      </a:moveTo>
                      <a:lnTo>
                        <a:pt x="34338" y="298688"/>
                      </a:lnTo>
                      <a:lnTo>
                        <a:pt x="34338" y="2278"/>
                      </a:lnTo>
                      <a:lnTo>
                        <a:pt x="2266" y="2278"/>
                      </a:lnTo>
                      <a:lnTo>
                        <a:pt x="2266"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2" name="Google Shape;1322;p30"/>
                <p:cNvSpPr/>
                <p:nvPr/>
              </p:nvSpPr>
              <p:spPr>
                <a:xfrm>
                  <a:off x="1329456" y="1907655"/>
                  <a:ext cx="36615" cy="251591"/>
                </a:xfrm>
                <a:custGeom>
                  <a:rect b="b" l="l" r="r" t="t"/>
                  <a:pathLst>
                    <a:path extrusionOk="0" h="251591" w="36615">
                      <a:moveTo>
                        <a:pt x="36616" y="251591"/>
                      </a:moveTo>
                      <a:lnTo>
                        <a:pt x="0" y="251591"/>
                      </a:lnTo>
                      <a:lnTo>
                        <a:pt x="0" y="0"/>
                      </a:lnTo>
                      <a:lnTo>
                        <a:pt x="36616" y="0"/>
                      </a:lnTo>
                      <a:lnTo>
                        <a:pt x="36616" y="251591"/>
                      </a:lnTo>
                      <a:close/>
                      <a:moveTo>
                        <a:pt x="2266" y="249325"/>
                      </a:moveTo>
                      <a:lnTo>
                        <a:pt x="34338" y="249325"/>
                      </a:lnTo>
                      <a:lnTo>
                        <a:pt x="34338" y="2278"/>
                      </a:lnTo>
                      <a:lnTo>
                        <a:pt x="2266" y="2278"/>
                      </a:lnTo>
                      <a:lnTo>
                        <a:pt x="2266" y="24932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3" name="Google Shape;1323;p30"/>
                <p:cNvSpPr/>
                <p:nvPr/>
              </p:nvSpPr>
              <p:spPr>
                <a:xfrm>
                  <a:off x="1363794" y="1965873"/>
                  <a:ext cx="36615" cy="193373"/>
                </a:xfrm>
                <a:custGeom>
                  <a:rect b="b" l="l" r="r" t="t"/>
                  <a:pathLst>
                    <a:path extrusionOk="0" h="193373" w="36615">
                      <a:moveTo>
                        <a:pt x="36615" y="193373"/>
                      </a:moveTo>
                      <a:lnTo>
                        <a:pt x="0" y="193373"/>
                      </a:lnTo>
                      <a:lnTo>
                        <a:pt x="0" y="0"/>
                      </a:lnTo>
                      <a:lnTo>
                        <a:pt x="36615" y="0"/>
                      </a:lnTo>
                      <a:lnTo>
                        <a:pt x="36615" y="193373"/>
                      </a:lnTo>
                      <a:close/>
                      <a:moveTo>
                        <a:pt x="2278" y="191108"/>
                      </a:moveTo>
                      <a:lnTo>
                        <a:pt x="34350" y="191108"/>
                      </a:lnTo>
                      <a:lnTo>
                        <a:pt x="34350" y="2278"/>
                      </a:lnTo>
                      <a:lnTo>
                        <a:pt x="2278" y="2278"/>
                      </a:lnTo>
                      <a:lnTo>
                        <a:pt x="2278" y="19110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4" name="Google Shape;1324;p30"/>
                <p:cNvSpPr/>
                <p:nvPr/>
              </p:nvSpPr>
              <p:spPr>
                <a:xfrm>
                  <a:off x="1398144" y="1830450"/>
                  <a:ext cx="36615" cy="328796"/>
                </a:xfrm>
                <a:custGeom>
                  <a:rect b="b" l="l" r="r" t="t"/>
                  <a:pathLst>
                    <a:path extrusionOk="0" h="328796" w="36615">
                      <a:moveTo>
                        <a:pt x="36615" y="328796"/>
                      </a:moveTo>
                      <a:lnTo>
                        <a:pt x="0" y="328796"/>
                      </a:lnTo>
                      <a:lnTo>
                        <a:pt x="0" y="0"/>
                      </a:lnTo>
                      <a:lnTo>
                        <a:pt x="36615" y="0"/>
                      </a:lnTo>
                      <a:lnTo>
                        <a:pt x="36615" y="328796"/>
                      </a:lnTo>
                      <a:close/>
                      <a:moveTo>
                        <a:pt x="2266" y="326530"/>
                      </a:moveTo>
                      <a:lnTo>
                        <a:pt x="34338" y="326530"/>
                      </a:lnTo>
                      <a:lnTo>
                        <a:pt x="34338" y="2278"/>
                      </a:lnTo>
                      <a:lnTo>
                        <a:pt x="2266" y="2278"/>
                      </a:lnTo>
                      <a:lnTo>
                        <a:pt x="2266" y="32653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5" name="Google Shape;1325;p30"/>
                <p:cNvSpPr/>
                <p:nvPr/>
              </p:nvSpPr>
              <p:spPr>
                <a:xfrm>
                  <a:off x="1432493" y="1971567"/>
                  <a:ext cx="36603" cy="187679"/>
                </a:xfrm>
                <a:custGeom>
                  <a:rect b="b" l="l" r="r" t="t"/>
                  <a:pathLst>
                    <a:path extrusionOk="0" h="187679" w="36603">
                      <a:moveTo>
                        <a:pt x="36604" y="187679"/>
                      </a:moveTo>
                      <a:lnTo>
                        <a:pt x="0" y="187679"/>
                      </a:lnTo>
                      <a:lnTo>
                        <a:pt x="0" y="0"/>
                      </a:lnTo>
                      <a:lnTo>
                        <a:pt x="36604" y="0"/>
                      </a:lnTo>
                      <a:lnTo>
                        <a:pt x="36604" y="187679"/>
                      </a:lnTo>
                      <a:close/>
                      <a:moveTo>
                        <a:pt x="2266" y="185414"/>
                      </a:moveTo>
                      <a:lnTo>
                        <a:pt x="34326" y="185414"/>
                      </a:lnTo>
                      <a:lnTo>
                        <a:pt x="34326" y="2278"/>
                      </a:lnTo>
                      <a:lnTo>
                        <a:pt x="2266" y="2278"/>
                      </a:lnTo>
                      <a:lnTo>
                        <a:pt x="2266" y="1854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6" name="Google Shape;1326;p30"/>
                <p:cNvSpPr/>
                <p:nvPr/>
              </p:nvSpPr>
              <p:spPr>
                <a:xfrm>
                  <a:off x="779955" y="2082308"/>
                  <a:ext cx="36615" cy="76937"/>
                </a:xfrm>
                <a:custGeom>
                  <a:rect b="b" l="l" r="r" t="t"/>
                  <a:pathLst>
                    <a:path extrusionOk="0" h="76937" w="36615">
                      <a:moveTo>
                        <a:pt x="36616" y="76938"/>
                      </a:moveTo>
                      <a:lnTo>
                        <a:pt x="0" y="76938"/>
                      </a:lnTo>
                      <a:lnTo>
                        <a:pt x="0" y="0"/>
                      </a:lnTo>
                      <a:lnTo>
                        <a:pt x="36616" y="0"/>
                      </a:lnTo>
                      <a:lnTo>
                        <a:pt x="36616" y="76938"/>
                      </a:lnTo>
                      <a:close/>
                      <a:moveTo>
                        <a:pt x="2266" y="74672"/>
                      </a:moveTo>
                      <a:lnTo>
                        <a:pt x="34338" y="74672"/>
                      </a:lnTo>
                      <a:lnTo>
                        <a:pt x="34338"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7" name="Google Shape;1327;p30"/>
                <p:cNvSpPr/>
                <p:nvPr/>
              </p:nvSpPr>
              <p:spPr>
                <a:xfrm>
                  <a:off x="814293" y="1932011"/>
                  <a:ext cx="36615" cy="227234"/>
                </a:xfrm>
                <a:custGeom>
                  <a:rect b="b" l="l" r="r" t="t"/>
                  <a:pathLst>
                    <a:path extrusionOk="0" h="227234" w="36615">
                      <a:moveTo>
                        <a:pt x="36616" y="227235"/>
                      </a:moveTo>
                      <a:lnTo>
                        <a:pt x="0" y="227235"/>
                      </a:lnTo>
                      <a:lnTo>
                        <a:pt x="0" y="0"/>
                      </a:lnTo>
                      <a:lnTo>
                        <a:pt x="36616" y="0"/>
                      </a:lnTo>
                      <a:lnTo>
                        <a:pt x="36616" y="227235"/>
                      </a:lnTo>
                      <a:close/>
                      <a:moveTo>
                        <a:pt x="2278" y="224969"/>
                      </a:moveTo>
                      <a:lnTo>
                        <a:pt x="34350" y="224969"/>
                      </a:lnTo>
                      <a:lnTo>
                        <a:pt x="34350" y="2278"/>
                      </a:lnTo>
                      <a:lnTo>
                        <a:pt x="2278" y="2278"/>
                      </a:lnTo>
                      <a:lnTo>
                        <a:pt x="2278"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8" name="Google Shape;1328;p30"/>
                <p:cNvSpPr/>
                <p:nvPr/>
              </p:nvSpPr>
              <p:spPr>
                <a:xfrm>
                  <a:off x="8486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9" name="Google Shape;1329;p30"/>
                <p:cNvSpPr/>
                <p:nvPr/>
              </p:nvSpPr>
              <p:spPr>
                <a:xfrm>
                  <a:off x="882993" y="2051700"/>
                  <a:ext cx="36603" cy="107545"/>
                </a:xfrm>
                <a:custGeom>
                  <a:rect b="b" l="l" r="r" t="t"/>
                  <a:pathLst>
                    <a:path extrusionOk="0" h="107545" w="36603">
                      <a:moveTo>
                        <a:pt x="36604" y="107546"/>
                      </a:moveTo>
                      <a:lnTo>
                        <a:pt x="0" y="107546"/>
                      </a:lnTo>
                      <a:lnTo>
                        <a:pt x="0" y="0"/>
                      </a:lnTo>
                      <a:lnTo>
                        <a:pt x="36604" y="0"/>
                      </a:lnTo>
                      <a:lnTo>
                        <a:pt x="36604" y="107546"/>
                      </a:lnTo>
                      <a:close/>
                      <a:moveTo>
                        <a:pt x="2266" y="105280"/>
                      </a:moveTo>
                      <a:lnTo>
                        <a:pt x="34326" y="105280"/>
                      </a:lnTo>
                      <a:lnTo>
                        <a:pt x="34326"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0" name="Google Shape;1330;p30"/>
                <p:cNvSpPr/>
                <p:nvPr/>
              </p:nvSpPr>
              <p:spPr>
                <a:xfrm>
                  <a:off x="917319"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1" name="Google Shape;1331;p30"/>
                <p:cNvSpPr/>
                <p:nvPr/>
              </p:nvSpPr>
              <p:spPr>
                <a:xfrm>
                  <a:off x="951669"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2" name="Google Shape;1332;p30"/>
                <p:cNvSpPr/>
                <p:nvPr/>
              </p:nvSpPr>
              <p:spPr>
                <a:xfrm>
                  <a:off x="5395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3" name="Google Shape;1333;p30"/>
                <p:cNvSpPr/>
                <p:nvPr/>
              </p:nvSpPr>
              <p:spPr>
                <a:xfrm>
                  <a:off x="5738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334" name="Google Shape;1334;p30"/>
            <p:cNvGrpSpPr/>
            <p:nvPr/>
          </p:nvGrpSpPr>
          <p:grpSpPr>
            <a:xfrm>
              <a:off x="4991726" y="1186137"/>
              <a:ext cx="1691802" cy="1806264"/>
              <a:chOff x="2885336" y="0"/>
              <a:chExt cx="6422939" cy="6857495"/>
            </a:xfrm>
          </p:grpSpPr>
          <p:sp>
            <p:nvSpPr>
              <p:cNvPr id="1335" name="Google Shape;1335;p30"/>
              <p:cNvSpPr/>
              <p:nvPr/>
            </p:nvSpPr>
            <p:spPr>
              <a:xfrm rot="-798371">
                <a:off x="4516227" y="4246402"/>
                <a:ext cx="696080" cy="696080"/>
              </a:xfrm>
              <a:custGeom>
                <a:rect b="b" l="l" r="r" t="t"/>
                <a:pathLst>
                  <a:path extrusionOk="0" h="696548" w="696548">
                    <a:moveTo>
                      <a:pt x="696549" y="348274"/>
                    </a:moveTo>
                    <a:cubicBezTo>
                      <a:pt x="696549" y="540621"/>
                      <a:pt x="540621" y="696549"/>
                      <a:pt x="348274" y="696549"/>
                    </a:cubicBezTo>
                    <a:cubicBezTo>
                      <a:pt x="155928" y="696549"/>
                      <a:pt x="0" y="540621"/>
                      <a:pt x="0" y="348274"/>
                    </a:cubicBezTo>
                    <a:cubicBezTo>
                      <a:pt x="0" y="155928"/>
                      <a:pt x="155928" y="0"/>
                      <a:pt x="348274" y="0"/>
                    </a:cubicBezTo>
                    <a:cubicBezTo>
                      <a:pt x="540621" y="0"/>
                      <a:pt x="696549" y="155928"/>
                      <a:pt x="696549" y="3482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6" name="Google Shape;1336;p30"/>
              <p:cNvSpPr/>
              <p:nvPr/>
            </p:nvSpPr>
            <p:spPr>
              <a:xfrm>
                <a:off x="5099098" y="5696058"/>
                <a:ext cx="1161437" cy="1161437"/>
              </a:xfrm>
              <a:custGeom>
                <a:rect b="b" l="l" r="r" t="t"/>
                <a:pathLst>
                  <a:path extrusionOk="0" h="1161437" w="1161437">
                    <a:moveTo>
                      <a:pt x="1161437" y="580719"/>
                    </a:moveTo>
                    <a:cubicBezTo>
                      <a:pt x="1161437" y="901441"/>
                      <a:pt x="901441" y="1161438"/>
                      <a:pt x="580719" y="1161438"/>
                    </a:cubicBezTo>
                    <a:cubicBezTo>
                      <a:pt x="259997" y="1161438"/>
                      <a:pt x="0" y="901441"/>
                      <a:pt x="0" y="580719"/>
                    </a:cubicBezTo>
                    <a:cubicBezTo>
                      <a:pt x="0" y="259997"/>
                      <a:pt x="259997" y="0"/>
                      <a:pt x="580719" y="0"/>
                    </a:cubicBezTo>
                    <a:cubicBezTo>
                      <a:pt x="901441" y="0"/>
                      <a:pt x="1161437" y="259997"/>
                      <a:pt x="1161437" y="5807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7" name="Google Shape;1337;p30"/>
              <p:cNvSpPr/>
              <p:nvPr/>
            </p:nvSpPr>
            <p:spPr>
              <a:xfrm>
                <a:off x="5088181" y="6242571"/>
                <a:ext cx="1183382" cy="343236"/>
              </a:xfrm>
              <a:custGeom>
                <a:rect b="b" l="l" r="r" t="t"/>
                <a:pathLst>
                  <a:path extrusionOk="0" h="343236" w="1183382">
                    <a:moveTo>
                      <a:pt x="591635" y="343236"/>
                    </a:moveTo>
                    <a:cubicBezTo>
                      <a:pt x="265419" y="343236"/>
                      <a:pt x="0" y="194208"/>
                      <a:pt x="0" y="10973"/>
                    </a:cubicBezTo>
                    <a:cubicBezTo>
                      <a:pt x="0" y="4927"/>
                      <a:pt x="4871" y="0"/>
                      <a:pt x="10973" y="0"/>
                    </a:cubicBezTo>
                    <a:cubicBezTo>
                      <a:pt x="17075" y="0"/>
                      <a:pt x="21946" y="4871"/>
                      <a:pt x="21946" y="10973"/>
                    </a:cubicBezTo>
                    <a:cubicBezTo>
                      <a:pt x="21946" y="182115"/>
                      <a:pt x="277567" y="321346"/>
                      <a:pt x="591691" y="321346"/>
                    </a:cubicBezTo>
                    <a:cubicBezTo>
                      <a:pt x="905816" y="321346"/>
                      <a:pt x="1161437" y="182115"/>
                      <a:pt x="1161437" y="10973"/>
                    </a:cubicBezTo>
                    <a:cubicBezTo>
                      <a:pt x="1161437" y="4927"/>
                      <a:pt x="1166308" y="0"/>
                      <a:pt x="1172410" y="0"/>
                    </a:cubicBezTo>
                    <a:cubicBezTo>
                      <a:pt x="1178512" y="0"/>
                      <a:pt x="1183383" y="4871"/>
                      <a:pt x="1183383" y="10973"/>
                    </a:cubicBezTo>
                    <a:cubicBezTo>
                      <a:pt x="1183383" y="194208"/>
                      <a:pt x="917964" y="343236"/>
                      <a:pt x="591747" y="3432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8" name="Google Shape;1338;p30"/>
              <p:cNvSpPr/>
              <p:nvPr/>
            </p:nvSpPr>
            <p:spPr>
              <a:xfrm>
                <a:off x="4671124" y="4007647"/>
                <a:ext cx="2063630" cy="2400308"/>
              </a:xfrm>
              <a:custGeom>
                <a:rect b="b" l="l" r="r" t="t"/>
                <a:pathLst>
                  <a:path extrusionOk="0" h="2400308" w="2063630">
                    <a:moveTo>
                      <a:pt x="1951457" y="0"/>
                    </a:moveTo>
                    <a:lnTo>
                      <a:pt x="238861" y="0"/>
                    </a:lnTo>
                    <a:lnTo>
                      <a:pt x="16774" y="1206840"/>
                    </a:lnTo>
                    <a:cubicBezTo>
                      <a:pt x="-66642" y="1659972"/>
                      <a:pt x="167034" y="2112152"/>
                      <a:pt x="584896" y="2306248"/>
                    </a:cubicBezTo>
                    <a:lnTo>
                      <a:pt x="584896" y="2306248"/>
                    </a:lnTo>
                    <a:cubicBezTo>
                      <a:pt x="869629" y="2438537"/>
                      <a:pt x="1199709" y="2430923"/>
                      <a:pt x="1478059" y="2285702"/>
                    </a:cubicBezTo>
                    <a:lnTo>
                      <a:pt x="1520551" y="2263532"/>
                    </a:lnTo>
                    <a:cubicBezTo>
                      <a:pt x="1881701" y="2075091"/>
                      <a:pt x="2094384" y="1688244"/>
                      <a:pt x="2060010" y="1282362"/>
                    </a:cubicBezTo>
                    <a:lnTo>
                      <a:pt x="1951401" y="5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9" name="Google Shape;1339;p30"/>
              <p:cNvSpPr/>
              <p:nvPr/>
            </p:nvSpPr>
            <p:spPr>
              <a:xfrm>
                <a:off x="5808744" y="3996711"/>
                <a:ext cx="585620" cy="2394721"/>
              </a:xfrm>
              <a:custGeom>
                <a:rect b="b" l="l" r="r" t="t"/>
                <a:pathLst>
                  <a:path extrusionOk="0" h="2394721" w="585620">
                    <a:moveTo>
                      <a:pt x="10919" y="2394721"/>
                    </a:moveTo>
                    <a:cubicBezTo>
                      <a:pt x="5713" y="2394721"/>
                      <a:pt x="1066" y="2390970"/>
                      <a:pt x="170" y="2385652"/>
                    </a:cubicBezTo>
                    <a:cubicBezTo>
                      <a:pt x="-893" y="2379661"/>
                      <a:pt x="3138" y="2374007"/>
                      <a:pt x="9072" y="2373000"/>
                    </a:cubicBezTo>
                    <a:cubicBezTo>
                      <a:pt x="473456" y="2292103"/>
                      <a:pt x="596508" y="1762721"/>
                      <a:pt x="556816" y="1294194"/>
                    </a:cubicBezTo>
                    <a:lnTo>
                      <a:pt x="448208" y="11888"/>
                    </a:lnTo>
                    <a:cubicBezTo>
                      <a:pt x="447704" y="5842"/>
                      <a:pt x="452183" y="579"/>
                      <a:pt x="458173" y="75"/>
                    </a:cubicBezTo>
                    <a:cubicBezTo>
                      <a:pt x="463379" y="-653"/>
                      <a:pt x="469482" y="3994"/>
                      <a:pt x="469986" y="10040"/>
                    </a:cubicBezTo>
                    <a:lnTo>
                      <a:pt x="578594" y="1292346"/>
                    </a:lnTo>
                    <a:cubicBezTo>
                      <a:pt x="619070" y="1770503"/>
                      <a:pt x="491707" y="2311137"/>
                      <a:pt x="12823" y="2394497"/>
                    </a:cubicBezTo>
                    <a:cubicBezTo>
                      <a:pt x="12207" y="2394609"/>
                      <a:pt x="11535" y="2394665"/>
                      <a:pt x="10919" y="23946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0" name="Google Shape;1340;p30"/>
              <p:cNvSpPr/>
              <p:nvPr/>
            </p:nvSpPr>
            <p:spPr>
              <a:xfrm>
                <a:off x="4987522" y="4667806"/>
                <a:ext cx="1080988" cy="551550"/>
              </a:xfrm>
              <a:custGeom>
                <a:rect b="b" l="l" r="r" t="t"/>
                <a:pathLst>
                  <a:path extrusionOk="0" h="551550" w="1080988">
                    <a:moveTo>
                      <a:pt x="1080989" y="276055"/>
                    </a:moveTo>
                    <a:cubicBezTo>
                      <a:pt x="1080989" y="352025"/>
                      <a:pt x="1053221" y="421053"/>
                      <a:pt x="1008658" y="470767"/>
                    </a:cubicBezTo>
                    <a:cubicBezTo>
                      <a:pt x="964095" y="520536"/>
                      <a:pt x="902345" y="551551"/>
                      <a:pt x="834325" y="551551"/>
                    </a:cubicBezTo>
                    <a:lnTo>
                      <a:pt x="246664" y="551551"/>
                    </a:lnTo>
                    <a:cubicBezTo>
                      <a:pt x="110624" y="551551"/>
                      <a:pt x="0" y="427995"/>
                      <a:pt x="0" y="276055"/>
                    </a:cubicBezTo>
                    <a:cubicBezTo>
                      <a:pt x="0" y="200086"/>
                      <a:pt x="27768" y="130554"/>
                      <a:pt x="72331" y="80784"/>
                    </a:cubicBezTo>
                    <a:cubicBezTo>
                      <a:pt x="116894" y="31015"/>
                      <a:pt x="178644" y="0"/>
                      <a:pt x="246664" y="0"/>
                    </a:cubicBezTo>
                    <a:lnTo>
                      <a:pt x="834325" y="0"/>
                    </a:lnTo>
                    <a:cubicBezTo>
                      <a:pt x="970365" y="0"/>
                      <a:pt x="1080989" y="123556"/>
                      <a:pt x="1080989" y="2760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1" name="Google Shape;1341;p30"/>
              <p:cNvSpPr/>
              <p:nvPr/>
            </p:nvSpPr>
            <p:spPr>
              <a:xfrm>
                <a:off x="4976605" y="4656890"/>
                <a:ext cx="1102934" cy="573440"/>
              </a:xfrm>
              <a:custGeom>
                <a:rect b="b" l="l" r="r" t="t"/>
                <a:pathLst>
                  <a:path extrusionOk="0" h="573440" w="1102934">
                    <a:moveTo>
                      <a:pt x="845242" y="573441"/>
                    </a:moveTo>
                    <a:lnTo>
                      <a:pt x="257581" y="573441"/>
                    </a:lnTo>
                    <a:cubicBezTo>
                      <a:pt x="115550" y="573441"/>
                      <a:pt x="0" y="444958"/>
                      <a:pt x="0" y="286972"/>
                    </a:cubicBezTo>
                    <a:cubicBezTo>
                      <a:pt x="0" y="211562"/>
                      <a:pt x="27376" y="137720"/>
                      <a:pt x="75130" y="84423"/>
                    </a:cubicBezTo>
                    <a:cubicBezTo>
                      <a:pt x="123892" y="29951"/>
                      <a:pt x="188665" y="0"/>
                      <a:pt x="257637" y="0"/>
                    </a:cubicBezTo>
                    <a:lnTo>
                      <a:pt x="845297" y="0"/>
                    </a:lnTo>
                    <a:cubicBezTo>
                      <a:pt x="987328" y="0"/>
                      <a:pt x="1102934" y="128762"/>
                      <a:pt x="1102934" y="286972"/>
                    </a:cubicBezTo>
                    <a:cubicBezTo>
                      <a:pt x="1102934" y="363110"/>
                      <a:pt x="1076230" y="434881"/>
                      <a:pt x="1027804" y="488961"/>
                    </a:cubicBezTo>
                    <a:cubicBezTo>
                      <a:pt x="979042" y="543434"/>
                      <a:pt x="914213" y="573385"/>
                      <a:pt x="845297" y="573385"/>
                    </a:cubicBezTo>
                    <a:close/>
                    <a:moveTo>
                      <a:pt x="257581" y="21889"/>
                    </a:moveTo>
                    <a:cubicBezTo>
                      <a:pt x="194991" y="21889"/>
                      <a:pt x="135928" y="49266"/>
                      <a:pt x="91365" y="99035"/>
                    </a:cubicBezTo>
                    <a:cubicBezTo>
                      <a:pt x="47194" y="148413"/>
                      <a:pt x="21834" y="216881"/>
                      <a:pt x="21834" y="286972"/>
                    </a:cubicBezTo>
                    <a:cubicBezTo>
                      <a:pt x="21834" y="432866"/>
                      <a:pt x="127587" y="551551"/>
                      <a:pt x="257525" y="551551"/>
                    </a:cubicBezTo>
                    <a:lnTo>
                      <a:pt x="845186" y="551551"/>
                    </a:lnTo>
                    <a:cubicBezTo>
                      <a:pt x="907831" y="551551"/>
                      <a:pt x="966838" y="524119"/>
                      <a:pt x="1011401" y="474406"/>
                    </a:cubicBezTo>
                    <a:cubicBezTo>
                      <a:pt x="1056244" y="424300"/>
                      <a:pt x="1080933" y="357792"/>
                      <a:pt x="1080933" y="287028"/>
                    </a:cubicBezTo>
                    <a:cubicBezTo>
                      <a:pt x="1080933" y="140855"/>
                      <a:pt x="975180" y="21946"/>
                      <a:pt x="845186" y="21946"/>
                    </a:cubicBezTo>
                    <a:lnTo>
                      <a:pt x="257525" y="2194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2" name="Google Shape;1342;p30"/>
              <p:cNvSpPr/>
              <p:nvPr/>
            </p:nvSpPr>
            <p:spPr>
              <a:xfrm>
                <a:off x="5047985" y="4724238"/>
                <a:ext cx="960175" cy="438632"/>
              </a:xfrm>
              <a:custGeom>
                <a:rect b="b" l="l" r="r" t="t"/>
                <a:pathLst>
                  <a:path extrusionOk="0" h="438632" w="960175">
                    <a:moveTo>
                      <a:pt x="960120" y="219568"/>
                    </a:moveTo>
                    <a:cubicBezTo>
                      <a:pt x="960120" y="279974"/>
                      <a:pt x="935431" y="334838"/>
                      <a:pt x="895907" y="374419"/>
                    </a:cubicBezTo>
                    <a:cubicBezTo>
                      <a:pt x="856326" y="413999"/>
                      <a:pt x="801462" y="438632"/>
                      <a:pt x="741056" y="438632"/>
                    </a:cubicBezTo>
                    <a:lnTo>
                      <a:pt x="219064" y="438632"/>
                    </a:lnTo>
                    <a:cubicBezTo>
                      <a:pt x="98251" y="438632"/>
                      <a:pt x="0" y="340381"/>
                      <a:pt x="0" y="219512"/>
                    </a:cubicBezTo>
                    <a:cubicBezTo>
                      <a:pt x="0" y="159106"/>
                      <a:pt x="24689" y="103794"/>
                      <a:pt x="64213" y="64213"/>
                    </a:cubicBezTo>
                    <a:cubicBezTo>
                      <a:pt x="103794" y="24633"/>
                      <a:pt x="158658" y="0"/>
                      <a:pt x="219064" y="0"/>
                    </a:cubicBezTo>
                    <a:lnTo>
                      <a:pt x="741056" y="0"/>
                    </a:lnTo>
                    <a:cubicBezTo>
                      <a:pt x="861869" y="0"/>
                      <a:pt x="960176" y="98251"/>
                      <a:pt x="960176" y="21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3" name="Google Shape;1343;p30"/>
              <p:cNvSpPr/>
              <p:nvPr/>
            </p:nvSpPr>
            <p:spPr>
              <a:xfrm>
                <a:off x="5047929" y="4724238"/>
                <a:ext cx="319890" cy="438632"/>
              </a:xfrm>
              <a:custGeom>
                <a:rect b="b" l="l" r="r" t="t"/>
                <a:pathLst>
                  <a:path extrusionOk="0" h="438632" w="319890">
                    <a:moveTo>
                      <a:pt x="319891" y="438632"/>
                    </a:moveTo>
                    <a:lnTo>
                      <a:pt x="219064" y="438632"/>
                    </a:lnTo>
                    <a:cubicBezTo>
                      <a:pt x="98251" y="438632"/>
                      <a:pt x="0" y="340381"/>
                      <a:pt x="0" y="219512"/>
                    </a:cubicBezTo>
                    <a:cubicBezTo>
                      <a:pt x="0" y="159106"/>
                      <a:pt x="24689" y="103794"/>
                      <a:pt x="64213" y="64213"/>
                    </a:cubicBezTo>
                    <a:cubicBezTo>
                      <a:pt x="103794" y="24633"/>
                      <a:pt x="158658" y="0"/>
                      <a:pt x="219064" y="0"/>
                    </a:cubicBezTo>
                    <a:lnTo>
                      <a:pt x="319891" y="0"/>
                    </a:lnTo>
                    <a:cubicBezTo>
                      <a:pt x="259484" y="0"/>
                      <a:pt x="204620" y="24689"/>
                      <a:pt x="165040" y="64213"/>
                    </a:cubicBezTo>
                    <a:cubicBezTo>
                      <a:pt x="125459" y="103794"/>
                      <a:pt x="100771" y="159106"/>
                      <a:pt x="100771" y="219512"/>
                    </a:cubicBezTo>
                    <a:cubicBezTo>
                      <a:pt x="100771" y="340325"/>
                      <a:pt x="199022" y="438632"/>
                      <a:pt x="319891" y="43863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4" name="Google Shape;1344;p30"/>
              <p:cNvSpPr/>
              <p:nvPr/>
            </p:nvSpPr>
            <p:spPr>
              <a:xfrm>
                <a:off x="5211177" y="4808269"/>
                <a:ext cx="654840" cy="270610"/>
              </a:xfrm>
              <a:custGeom>
                <a:rect b="b" l="l" r="r" t="t"/>
                <a:pathLst>
                  <a:path extrusionOk="0" h="270610" w="654840">
                    <a:moveTo>
                      <a:pt x="426819" y="270569"/>
                    </a:moveTo>
                    <a:cubicBezTo>
                      <a:pt x="421053" y="270569"/>
                      <a:pt x="415679" y="267546"/>
                      <a:pt x="412712" y="262508"/>
                    </a:cubicBezTo>
                    <a:lnTo>
                      <a:pt x="285573" y="48258"/>
                    </a:lnTo>
                    <a:lnTo>
                      <a:pt x="154851" y="262675"/>
                    </a:lnTo>
                    <a:cubicBezTo>
                      <a:pt x="151716" y="267826"/>
                      <a:pt x="145558" y="271241"/>
                      <a:pt x="139959" y="270513"/>
                    </a:cubicBezTo>
                    <a:cubicBezTo>
                      <a:pt x="133913" y="270177"/>
                      <a:pt x="128538" y="266594"/>
                      <a:pt x="125963" y="261108"/>
                    </a:cubicBezTo>
                    <a:lnTo>
                      <a:pt x="76530" y="155970"/>
                    </a:lnTo>
                    <a:lnTo>
                      <a:pt x="16403" y="155970"/>
                    </a:lnTo>
                    <a:cubicBezTo>
                      <a:pt x="7334" y="155970"/>
                      <a:pt x="0" y="148637"/>
                      <a:pt x="0" y="139567"/>
                    </a:cubicBezTo>
                    <a:cubicBezTo>
                      <a:pt x="0" y="130498"/>
                      <a:pt x="7334" y="123164"/>
                      <a:pt x="16403" y="123164"/>
                    </a:cubicBezTo>
                    <a:lnTo>
                      <a:pt x="86999" y="123164"/>
                    </a:lnTo>
                    <a:cubicBezTo>
                      <a:pt x="93381" y="123164"/>
                      <a:pt x="99147" y="126859"/>
                      <a:pt x="101834" y="132569"/>
                    </a:cubicBezTo>
                    <a:lnTo>
                      <a:pt x="142702" y="219512"/>
                    </a:lnTo>
                    <a:lnTo>
                      <a:pt x="271745" y="7894"/>
                    </a:lnTo>
                    <a:cubicBezTo>
                      <a:pt x="274768" y="2967"/>
                      <a:pt x="281206" y="1512"/>
                      <a:pt x="285853" y="0"/>
                    </a:cubicBezTo>
                    <a:cubicBezTo>
                      <a:pt x="291619" y="0"/>
                      <a:pt x="296937" y="3079"/>
                      <a:pt x="299849" y="8062"/>
                    </a:cubicBezTo>
                    <a:lnTo>
                      <a:pt x="422789" y="215257"/>
                    </a:lnTo>
                    <a:lnTo>
                      <a:pt x="452124" y="129938"/>
                    </a:lnTo>
                    <a:cubicBezTo>
                      <a:pt x="454363" y="123332"/>
                      <a:pt x="460634" y="118853"/>
                      <a:pt x="467632" y="118853"/>
                    </a:cubicBezTo>
                    <a:lnTo>
                      <a:pt x="638438" y="118853"/>
                    </a:lnTo>
                    <a:cubicBezTo>
                      <a:pt x="647507" y="118853"/>
                      <a:pt x="654841" y="126187"/>
                      <a:pt x="654841" y="135257"/>
                    </a:cubicBezTo>
                    <a:cubicBezTo>
                      <a:pt x="654841" y="144326"/>
                      <a:pt x="647507" y="151660"/>
                      <a:pt x="638438" y="151660"/>
                    </a:cubicBezTo>
                    <a:lnTo>
                      <a:pt x="479332" y="151660"/>
                    </a:lnTo>
                    <a:lnTo>
                      <a:pt x="442271" y="259429"/>
                    </a:lnTo>
                    <a:cubicBezTo>
                      <a:pt x="440199" y="265474"/>
                      <a:pt x="434769" y="269729"/>
                      <a:pt x="428443" y="270401"/>
                    </a:cubicBezTo>
                    <a:cubicBezTo>
                      <a:pt x="427883" y="270457"/>
                      <a:pt x="427323" y="270457"/>
                      <a:pt x="426763" y="2704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5" name="Google Shape;1345;p30"/>
              <p:cNvSpPr/>
              <p:nvPr/>
            </p:nvSpPr>
            <p:spPr>
              <a:xfrm>
                <a:off x="3749611" y="2036014"/>
                <a:ext cx="838005" cy="1272844"/>
              </a:xfrm>
              <a:custGeom>
                <a:rect b="b" l="l" r="r" t="t"/>
                <a:pathLst>
                  <a:path extrusionOk="0" h="1272844" w="838005">
                    <a:moveTo>
                      <a:pt x="636422" y="0"/>
                    </a:moveTo>
                    <a:cubicBezTo>
                      <a:pt x="284957" y="0"/>
                      <a:pt x="0" y="284957"/>
                      <a:pt x="0" y="636422"/>
                    </a:cubicBezTo>
                    <a:cubicBezTo>
                      <a:pt x="0" y="987888"/>
                      <a:pt x="284957" y="1272845"/>
                      <a:pt x="636422" y="1272845"/>
                    </a:cubicBezTo>
                    <a:cubicBezTo>
                      <a:pt x="905200" y="891092"/>
                      <a:pt x="905200" y="381697"/>
                      <a:pt x="636422"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6" name="Google Shape;1346;p30"/>
              <p:cNvSpPr/>
              <p:nvPr/>
            </p:nvSpPr>
            <p:spPr>
              <a:xfrm>
                <a:off x="3759210" y="2606319"/>
                <a:ext cx="724125" cy="532852"/>
              </a:xfrm>
              <a:custGeom>
                <a:rect b="b" l="l" r="r" t="t"/>
                <a:pathLst>
                  <a:path extrusionOk="0" h="532852" w="724125">
                    <a:moveTo>
                      <a:pt x="687454" y="532853"/>
                    </a:moveTo>
                    <a:cubicBezTo>
                      <a:pt x="44593" y="532853"/>
                      <a:pt x="422" y="17019"/>
                      <a:pt x="31" y="11701"/>
                    </a:cubicBezTo>
                    <a:cubicBezTo>
                      <a:pt x="-417" y="5654"/>
                      <a:pt x="4117" y="448"/>
                      <a:pt x="10164" y="0"/>
                    </a:cubicBezTo>
                    <a:cubicBezTo>
                      <a:pt x="16098" y="168"/>
                      <a:pt x="21416" y="4087"/>
                      <a:pt x="21864" y="10133"/>
                    </a:cubicBezTo>
                    <a:cubicBezTo>
                      <a:pt x="23376" y="30847"/>
                      <a:pt x="65531" y="510963"/>
                      <a:pt x="686838" y="510963"/>
                    </a:cubicBezTo>
                    <a:cubicBezTo>
                      <a:pt x="695460" y="510963"/>
                      <a:pt x="704081" y="510851"/>
                      <a:pt x="712927" y="510683"/>
                    </a:cubicBezTo>
                    <a:lnTo>
                      <a:pt x="713151" y="510683"/>
                    </a:lnTo>
                    <a:cubicBezTo>
                      <a:pt x="719085" y="510683"/>
                      <a:pt x="723955" y="515442"/>
                      <a:pt x="724123" y="521376"/>
                    </a:cubicBezTo>
                    <a:cubicBezTo>
                      <a:pt x="724235" y="527422"/>
                      <a:pt x="719477" y="532405"/>
                      <a:pt x="713430" y="532573"/>
                    </a:cubicBezTo>
                    <a:cubicBezTo>
                      <a:pt x="704697" y="532741"/>
                      <a:pt x="695964" y="532853"/>
                      <a:pt x="687454" y="53285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7" name="Google Shape;1347;p30"/>
              <p:cNvSpPr/>
              <p:nvPr/>
            </p:nvSpPr>
            <p:spPr>
              <a:xfrm>
                <a:off x="3911124" y="825255"/>
                <a:ext cx="3537440" cy="3537682"/>
              </a:xfrm>
              <a:custGeom>
                <a:rect b="b" l="l" r="r" t="t"/>
                <a:pathLst>
                  <a:path extrusionOk="0" h="3537682" w="3537440">
                    <a:moveTo>
                      <a:pt x="3537440" y="2006063"/>
                    </a:moveTo>
                    <a:cubicBezTo>
                      <a:pt x="3537440" y="1029260"/>
                      <a:pt x="2745551" y="0"/>
                      <a:pt x="1768748" y="0"/>
                    </a:cubicBezTo>
                    <a:cubicBezTo>
                      <a:pt x="791945" y="0"/>
                      <a:pt x="0" y="1029204"/>
                      <a:pt x="0" y="2006063"/>
                    </a:cubicBezTo>
                    <a:cubicBezTo>
                      <a:pt x="0" y="2883495"/>
                      <a:pt x="487170" y="3468916"/>
                      <a:pt x="1501706" y="3532010"/>
                    </a:cubicBezTo>
                    <a:cubicBezTo>
                      <a:pt x="2660736" y="3604117"/>
                      <a:pt x="3537384" y="2982922"/>
                      <a:pt x="3537384" y="200606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8" name="Google Shape;1348;p30"/>
              <p:cNvSpPr/>
              <p:nvPr/>
            </p:nvSpPr>
            <p:spPr>
              <a:xfrm>
                <a:off x="5402021" y="3187718"/>
                <a:ext cx="1720340" cy="1184494"/>
              </a:xfrm>
              <a:custGeom>
                <a:rect b="b" l="l" r="r" t="t"/>
                <a:pathLst>
                  <a:path extrusionOk="0" h="1184494" w="1720340">
                    <a:moveTo>
                      <a:pt x="61698" y="1184494"/>
                    </a:moveTo>
                    <a:cubicBezTo>
                      <a:pt x="44735" y="1184494"/>
                      <a:pt x="27772" y="1184326"/>
                      <a:pt x="10697" y="1183878"/>
                    </a:cubicBezTo>
                    <a:cubicBezTo>
                      <a:pt x="4651" y="1183711"/>
                      <a:pt x="-164" y="1178728"/>
                      <a:pt x="4" y="1172682"/>
                    </a:cubicBezTo>
                    <a:cubicBezTo>
                      <a:pt x="172" y="1166635"/>
                      <a:pt x="5658" y="1161653"/>
                      <a:pt x="11201" y="1161989"/>
                    </a:cubicBezTo>
                    <a:cubicBezTo>
                      <a:pt x="841439" y="1181583"/>
                      <a:pt x="1519905" y="717926"/>
                      <a:pt x="1698773" y="8277"/>
                    </a:cubicBezTo>
                    <a:cubicBezTo>
                      <a:pt x="1700284" y="2399"/>
                      <a:pt x="1706275" y="-1128"/>
                      <a:pt x="1712097" y="328"/>
                    </a:cubicBezTo>
                    <a:cubicBezTo>
                      <a:pt x="1717975" y="1783"/>
                      <a:pt x="1721502" y="7718"/>
                      <a:pt x="1719991" y="13596"/>
                    </a:cubicBezTo>
                    <a:cubicBezTo>
                      <a:pt x="1542299" y="718710"/>
                      <a:pt x="879340" y="1184438"/>
                      <a:pt x="61698" y="11844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9" name="Google Shape;1349;p30"/>
              <p:cNvSpPr/>
              <p:nvPr/>
            </p:nvSpPr>
            <p:spPr>
              <a:xfrm>
                <a:off x="5144219" y="868711"/>
                <a:ext cx="929319" cy="455190"/>
              </a:xfrm>
              <a:custGeom>
                <a:rect b="b" l="l" r="r" t="t"/>
                <a:pathLst>
                  <a:path extrusionOk="0" h="455190" w="929319">
                    <a:moveTo>
                      <a:pt x="555023" y="455190"/>
                    </a:moveTo>
                    <a:cubicBezTo>
                      <a:pt x="541755" y="455190"/>
                      <a:pt x="528431" y="454238"/>
                      <a:pt x="514995" y="452279"/>
                    </a:cubicBezTo>
                    <a:cubicBezTo>
                      <a:pt x="395246" y="434868"/>
                      <a:pt x="275497" y="433189"/>
                      <a:pt x="158883" y="447408"/>
                    </a:cubicBezTo>
                    <a:cubicBezTo>
                      <a:pt x="108889" y="453735"/>
                      <a:pt x="60575" y="433133"/>
                      <a:pt x="29673" y="392824"/>
                    </a:cubicBezTo>
                    <a:cubicBezTo>
                      <a:pt x="-1399" y="352236"/>
                      <a:pt x="-8564" y="299892"/>
                      <a:pt x="10526" y="252809"/>
                    </a:cubicBezTo>
                    <a:cubicBezTo>
                      <a:pt x="50498" y="154278"/>
                      <a:pt x="88679" y="78644"/>
                      <a:pt x="134250" y="7545"/>
                    </a:cubicBezTo>
                    <a:cubicBezTo>
                      <a:pt x="139177" y="-69"/>
                      <a:pt x="149254" y="-2308"/>
                      <a:pt x="156923" y="2618"/>
                    </a:cubicBezTo>
                    <a:cubicBezTo>
                      <a:pt x="164537" y="7489"/>
                      <a:pt x="166776" y="17678"/>
                      <a:pt x="161850" y="25292"/>
                    </a:cubicBezTo>
                    <a:cubicBezTo>
                      <a:pt x="117399" y="94599"/>
                      <a:pt x="80114" y="168554"/>
                      <a:pt x="40925" y="265182"/>
                    </a:cubicBezTo>
                    <a:cubicBezTo>
                      <a:pt x="26257" y="301403"/>
                      <a:pt x="31744" y="341655"/>
                      <a:pt x="55705" y="372894"/>
                    </a:cubicBezTo>
                    <a:cubicBezTo>
                      <a:pt x="79442" y="403853"/>
                      <a:pt x="116559" y="419585"/>
                      <a:pt x="154852" y="414882"/>
                    </a:cubicBezTo>
                    <a:cubicBezTo>
                      <a:pt x="274265" y="400214"/>
                      <a:pt x="397037" y="401950"/>
                      <a:pt x="519698" y="419809"/>
                    </a:cubicBezTo>
                    <a:cubicBezTo>
                      <a:pt x="630825" y="436156"/>
                      <a:pt x="739769" y="374182"/>
                      <a:pt x="784780" y="269436"/>
                    </a:cubicBezTo>
                    <a:cubicBezTo>
                      <a:pt x="854648" y="106916"/>
                      <a:pt x="897643" y="16894"/>
                      <a:pt x="898091" y="15998"/>
                    </a:cubicBezTo>
                    <a:cubicBezTo>
                      <a:pt x="902010" y="7825"/>
                      <a:pt x="911807" y="4410"/>
                      <a:pt x="919981" y="8272"/>
                    </a:cubicBezTo>
                    <a:cubicBezTo>
                      <a:pt x="928155" y="12191"/>
                      <a:pt x="931626" y="21989"/>
                      <a:pt x="927707" y="30162"/>
                    </a:cubicBezTo>
                    <a:cubicBezTo>
                      <a:pt x="927259" y="31058"/>
                      <a:pt x="884487" y="120576"/>
                      <a:pt x="814955" y="282369"/>
                    </a:cubicBezTo>
                    <a:cubicBezTo>
                      <a:pt x="769441" y="388122"/>
                      <a:pt x="666095" y="455190"/>
                      <a:pt x="554911" y="455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0" name="Google Shape;1350;p30"/>
              <p:cNvSpPr/>
              <p:nvPr/>
            </p:nvSpPr>
            <p:spPr>
              <a:xfrm>
                <a:off x="6013229" y="952168"/>
                <a:ext cx="1031073" cy="1140501"/>
              </a:xfrm>
              <a:custGeom>
                <a:rect b="b" l="l" r="r" t="t"/>
                <a:pathLst>
                  <a:path extrusionOk="0" h="1140501" w="1031073">
                    <a:moveTo>
                      <a:pt x="1020105" y="1140445"/>
                    </a:moveTo>
                    <a:cubicBezTo>
                      <a:pt x="1015738" y="1140445"/>
                      <a:pt x="1011651" y="1137814"/>
                      <a:pt x="1009915" y="1133559"/>
                    </a:cubicBezTo>
                    <a:cubicBezTo>
                      <a:pt x="812965" y="636256"/>
                      <a:pt x="437818" y="220298"/>
                      <a:pt x="6352" y="20884"/>
                    </a:cubicBezTo>
                    <a:cubicBezTo>
                      <a:pt x="866" y="18365"/>
                      <a:pt x="-1541" y="11870"/>
                      <a:pt x="1034" y="6328"/>
                    </a:cubicBezTo>
                    <a:cubicBezTo>
                      <a:pt x="3553" y="842"/>
                      <a:pt x="10047" y="-1510"/>
                      <a:pt x="15590" y="1010"/>
                    </a:cubicBezTo>
                    <a:cubicBezTo>
                      <a:pt x="451982" y="202775"/>
                      <a:pt x="831272" y="623156"/>
                      <a:pt x="1030294" y="1125498"/>
                    </a:cubicBezTo>
                    <a:cubicBezTo>
                      <a:pt x="1032533" y="1131096"/>
                      <a:pt x="1029790" y="1137478"/>
                      <a:pt x="1024136" y="1139718"/>
                    </a:cubicBezTo>
                    <a:cubicBezTo>
                      <a:pt x="1022792" y="1140278"/>
                      <a:pt x="1021448" y="1140501"/>
                      <a:pt x="1020105" y="114050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1" name="Google Shape;1351;p30"/>
              <p:cNvSpPr/>
              <p:nvPr/>
            </p:nvSpPr>
            <p:spPr>
              <a:xfrm>
                <a:off x="4847568" y="4114639"/>
                <a:ext cx="1801883" cy="264739"/>
              </a:xfrm>
              <a:custGeom>
                <a:rect b="b" l="l" r="r" t="t"/>
                <a:pathLst>
                  <a:path extrusionOk="0" h="264739" w="1801883">
                    <a:moveTo>
                      <a:pt x="745810" y="264683"/>
                    </a:moveTo>
                    <a:cubicBezTo>
                      <a:pt x="685963" y="264683"/>
                      <a:pt x="625445" y="262779"/>
                      <a:pt x="564255" y="258973"/>
                    </a:cubicBezTo>
                    <a:cubicBezTo>
                      <a:pt x="362042" y="246376"/>
                      <a:pt x="176008" y="212562"/>
                      <a:pt x="11304" y="158482"/>
                    </a:cubicBezTo>
                    <a:cubicBezTo>
                      <a:pt x="2683" y="155627"/>
                      <a:pt x="-2020" y="146334"/>
                      <a:pt x="835" y="137768"/>
                    </a:cubicBezTo>
                    <a:cubicBezTo>
                      <a:pt x="3691" y="129146"/>
                      <a:pt x="12872" y="124500"/>
                      <a:pt x="21549" y="127299"/>
                    </a:cubicBezTo>
                    <a:cubicBezTo>
                      <a:pt x="183622" y="180539"/>
                      <a:pt x="366857" y="213794"/>
                      <a:pt x="566270" y="226222"/>
                    </a:cubicBezTo>
                    <a:cubicBezTo>
                      <a:pt x="1018339" y="254438"/>
                      <a:pt x="1437432" y="176733"/>
                      <a:pt x="1777981" y="1840"/>
                    </a:cubicBezTo>
                    <a:cubicBezTo>
                      <a:pt x="1786043" y="-2359"/>
                      <a:pt x="1795896" y="888"/>
                      <a:pt x="1800094" y="8950"/>
                    </a:cubicBezTo>
                    <a:cubicBezTo>
                      <a:pt x="1804181" y="17011"/>
                      <a:pt x="1801046" y="26921"/>
                      <a:pt x="1792929" y="31063"/>
                    </a:cubicBezTo>
                    <a:cubicBezTo>
                      <a:pt x="1493360" y="184962"/>
                      <a:pt x="1134281" y="264739"/>
                      <a:pt x="745754" y="2647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2" name="Google Shape;1352;p30"/>
              <p:cNvSpPr/>
              <p:nvPr/>
            </p:nvSpPr>
            <p:spPr>
              <a:xfrm>
                <a:off x="6866656" y="2037661"/>
                <a:ext cx="837977" cy="1269663"/>
              </a:xfrm>
              <a:custGeom>
                <a:rect b="b" l="l" r="r" t="t"/>
                <a:pathLst>
                  <a:path extrusionOk="0" h="1269663" w="837977">
                    <a:moveTo>
                      <a:pt x="176810" y="35078"/>
                    </a:moveTo>
                    <a:cubicBezTo>
                      <a:pt x="192710" y="10502"/>
                      <a:pt x="221597" y="-1983"/>
                      <a:pt x="250765" y="257"/>
                    </a:cubicBezTo>
                    <a:cubicBezTo>
                      <a:pt x="579277" y="25393"/>
                      <a:pt x="837978" y="299881"/>
                      <a:pt x="837978" y="634832"/>
                    </a:cubicBezTo>
                    <a:cubicBezTo>
                      <a:pt x="837978" y="969782"/>
                      <a:pt x="579221" y="1244270"/>
                      <a:pt x="250765" y="1269406"/>
                    </a:cubicBezTo>
                    <a:cubicBezTo>
                      <a:pt x="221597" y="1271646"/>
                      <a:pt x="192654" y="1259162"/>
                      <a:pt x="176810" y="1234585"/>
                    </a:cubicBezTo>
                    <a:cubicBezTo>
                      <a:pt x="-58937" y="869739"/>
                      <a:pt x="-58937" y="399980"/>
                      <a:pt x="176810" y="351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3" name="Google Shape;1353;p30"/>
              <p:cNvSpPr/>
              <p:nvPr/>
            </p:nvSpPr>
            <p:spPr>
              <a:xfrm>
                <a:off x="6970910" y="2606263"/>
                <a:ext cx="724106" cy="532628"/>
              </a:xfrm>
              <a:custGeom>
                <a:rect b="b" l="l" r="r" t="t"/>
                <a:pathLst>
                  <a:path extrusionOk="0" h="532628" w="724106">
                    <a:moveTo>
                      <a:pt x="10975" y="532629"/>
                    </a:moveTo>
                    <a:cubicBezTo>
                      <a:pt x="5040" y="532629"/>
                      <a:pt x="226" y="527926"/>
                      <a:pt x="2" y="521936"/>
                    </a:cubicBezTo>
                    <a:cubicBezTo>
                      <a:pt x="-110" y="515890"/>
                      <a:pt x="4648" y="510851"/>
                      <a:pt x="10695" y="510683"/>
                    </a:cubicBezTo>
                    <a:cubicBezTo>
                      <a:pt x="673317" y="494000"/>
                      <a:pt x="701981" y="15283"/>
                      <a:pt x="702205" y="10469"/>
                    </a:cubicBezTo>
                    <a:cubicBezTo>
                      <a:pt x="702485" y="4423"/>
                      <a:pt x="707356" y="224"/>
                      <a:pt x="713626" y="0"/>
                    </a:cubicBezTo>
                    <a:cubicBezTo>
                      <a:pt x="719672" y="280"/>
                      <a:pt x="724374" y="5374"/>
                      <a:pt x="724095" y="11421"/>
                    </a:cubicBezTo>
                    <a:cubicBezTo>
                      <a:pt x="723871" y="16459"/>
                      <a:pt x="694143" y="515386"/>
                      <a:pt x="11199" y="532573"/>
                    </a:cubicBezTo>
                    <a:lnTo>
                      <a:pt x="10918" y="53257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4" name="Google Shape;1354;p30"/>
              <p:cNvSpPr/>
              <p:nvPr/>
            </p:nvSpPr>
            <p:spPr>
              <a:xfrm>
                <a:off x="4267236" y="1380725"/>
                <a:ext cx="2355344" cy="2426388"/>
              </a:xfrm>
              <a:custGeom>
                <a:rect b="b" l="l" r="r" t="t"/>
                <a:pathLst>
                  <a:path extrusionOk="0" h="2426388" w="2355344">
                    <a:moveTo>
                      <a:pt x="2355345" y="1317520"/>
                    </a:moveTo>
                    <a:cubicBezTo>
                      <a:pt x="2355345" y="647507"/>
                      <a:pt x="1828091" y="0"/>
                      <a:pt x="1177673" y="0"/>
                    </a:cubicBezTo>
                    <a:cubicBezTo>
                      <a:pt x="527254" y="0"/>
                      <a:pt x="0" y="647507"/>
                      <a:pt x="0" y="1317520"/>
                    </a:cubicBezTo>
                    <a:cubicBezTo>
                      <a:pt x="0" y="1987533"/>
                      <a:pt x="527254" y="2426388"/>
                      <a:pt x="1177673" y="2426388"/>
                    </a:cubicBezTo>
                    <a:cubicBezTo>
                      <a:pt x="1828091" y="2426388"/>
                      <a:pt x="2355345" y="1987533"/>
                      <a:pt x="2355345" y="13175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5" name="Google Shape;1355;p30"/>
              <p:cNvSpPr/>
              <p:nvPr/>
            </p:nvSpPr>
            <p:spPr>
              <a:xfrm>
                <a:off x="5907446" y="2891332"/>
                <a:ext cx="486218" cy="486162"/>
              </a:xfrm>
              <a:custGeom>
                <a:rect b="b" l="l" r="r" t="t"/>
                <a:pathLst>
                  <a:path extrusionOk="0" h="486162" w="486218">
                    <a:moveTo>
                      <a:pt x="448821" y="186985"/>
                    </a:moveTo>
                    <a:lnTo>
                      <a:pt x="448821" y="149588"/>
                    </a:lnTo>
                    <a:lnTo>
                      <a:pt x="448821" y="112191"/>
                    </a:lnTo>
                    <a:lnTo>
                      <a:pt x="411424" y="112191"/>
                    </a:lnTo>
                    <a:lnTo>
                      <a:pt x="411424" y="74794"/>
                    </a:lnTo>
                    <a:lnTo>
                      <a:pt x="374027" y="74794"/>
                    </a:lnTo>
                    <a:lnTo>
                      <a:pt x="374027" y="37397"/>
                    </a:lnTo>
                    <a:lnTo>
                      <a:pt x="336630" y="37397"/>
                    </a:lnTo>
                    <a:lnTo>
                      <a:pt x="299177" y="37397"/>
                    </a:lnTo>
                    <a:lnTo>
                      <a:pt x="299177" y="0"/>
                    </a:lnTo>
                    <a:lnTo>
                      <a:pt x="261780" y="0"/>
                    </a:lnTo>
                    <a:lnTo>
                      <a:pt x="224383" y="0"/>
                    </a:lnTo>
                    <a:lnTo>
                      <a:pt x="186985" y="0"/>
                    </a:lnTo>
                    <a:lnTo>
                      <a:pt x="186985" y="37397"/>
                    </a:lnTo>
                    <a:lnTo>
                      <a:pt x="149588" y="37397"/>
                    </a:lnTo>
                    <a:lnTo>
                      <a:pt x="112191" y="37397"/>
                    </a:lnTo>
                    <a:lnTo>
                      <a:pt x="112191" y="74794"/>
                    </a:lnTo>
                    <a:lnTo>
                      <a:pt x="74794" y="74794"/>
                    </a:lnTo>
                    <a:lnTo>
                      <a:pt x="74794" y="112191"/>
                    </a:lnTo>
                    <a:lnTo>
                      <a:pt x="37397" y="112191"/>
                    </a:lnTo>
                    <a:lnTo>
                      <a:pt x="37397" y="149588"/>
                    </a:lnTo>
                    <a:lnTo>
                      <a:pt x="37397" y="186985"/>
                    </a:lnTo>
                    <a:lnTo>
                      <a:pt x="0" y="186985"/>
                    </a:lnTo>
                    <a:lnTo>
                      <a:pt x="0" y="224382"/>
                    </a:lnTo>
                    <a:lnTo>
                      <a:pt x="0" y="261779"/>
                    </a:lnTo>
                    <a:lnTo>
                      <a:pt x="0" y="299177"/>
                    </a:lnTo>
                    <a:lnTo>
                      <a:pt x="37397" y="299177"/>
                    </a:lnTo>
                    <a:lnTo>
                      <a:pt x="37397" y="336574"/>
                    </a:lnTo>
                    <a:lnTo>
                      <a:pt x="37397" y="373971"/>
                    </a:lnTo>
                    <a:lnTo>
                      <a:pt x="74794" y="373971"/>
                    </a:lnTo>
                    <a:lnTo>
                      <a:pt x="74794" y="411368"/>
                    </a:lnTo>
                    <a:lnTo>
                      <a:pt x="112191" y="411368"/>
                    </a:lnTo>
                    <a:lnTo>
                      <a:pt x="112191" y="448765"/>
                    </a:lnTo>
                    <a:lnTo>
                      <a:pt x="149588" y="448765"/>
                    </a:lnTo>
                    <a:lnTo>
                      <a:pt x="186985" y="448765"/>
                    </a:lnTo>
                    <a:lnTo>
                      <a:pt x="186985" y="486162"/>
                    </a:lnTo>
                    <a:lnTo>
                      <a:pt x="224383" y="486162"/>
                    </a:lnTo>
                    <a:lnTo>
                      <a:pt x="261780" y="486162"/>
                    </a:lnTo>
                    <a:lnTo>
                      <a:pt x="299177" y="486162"/>
                    </a:lnTo>
                    <a:lnTo>
                      <a:pt x="299177" y="448765"/>
                    </a:lnTo>
                    <a:lnTo>
                      <a:pt x="336630" y="448765"/>
                    </a:lnTo>
                    <a:lnTo>
                      <a:pt x="374027" y="448765"/>
                    </a:lnTo>
                    <a:lnTo>
                      <a:pt x="374027" y="411368"/>
                    </a:lnTo>
                    <a:lnTo>
                      <a:pt x="411424" y="411368"/>
                    </a:lnTo>
                    <a:lnTo>
                      <a:pt x="411424" y="373971"/>
                    </a:lnTo>
                    <a:lnTo>
                      <a:pt x="448821" y="373971"/>
                    </a:lnTo>
                    <a:lnTo>
                      <a:pt x="448821" y="336574"/>
                    </a:lnTo>
                    <a:lnTo>
                      <a:pt x="448821" y="299177"/>
                    </a:lnTo>
                    <a:lnTo>
                      <a:pt x="486218" y="299177"/>
                    </a:lnTo>
                    <a:lnTo>
                      <a:pt x="486218" y="261779"/>
                    </a:lnTo>
                    <a:lnTo>
                      <a:pt x="486218" y="224382"/>
                    </a:lnTo>
                    <a:lnTo>
                      <a:pt x="486218" y="186985"/>
                    </a:lnTo>
                    <a:lnTo>
                      <a:pt x="448821" y="18698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6" name="Google Shape;1356;p30"/>
              <p:cNvSpPr/>
              <p:nvPr/>
            </p:nvSpPr>
            <p:spPr>
              <a:xfrm>
                <a:off x="4288398" y="2891332"/>
                <a:ext cx="299176" cy="448764"/>
              </a:xfrm>
              <a:custGeom>
                <a:rect b="b" l="l" r="r" t="t"/>
                <a:pathLst>
                  <a:path extrusionOk="0" h="448764" w="299176">
                    <a:moveTo>
                      <a:pt x="299177" y="261779"/>
                    </a:moveTo>
                    <a:lnTo>
                      <a:pt x="299177" y="186985"/>
                    </a:lnTo>
                    <a:lnTo>
                      <a:pt x="261780" y="186985"/>
                    </a:lnTo>
                    <a:lnTo>
                      <a:pt x="261780" y="112191"/>
                    </a:lnTo>
                    <a:lnTo>
                      <a:pt x="224383" y="112191"/>
                    </a:lnTo>
                    <a:lnTo>
                      <a:pt x="224383" y="74794"/>
                    </a:lnTo>
                    <a:lnTo>
                      <a:pt x="186985" y="74794"/>
                    </a:lnTo>
                    <a:lnTo>
                      <a:pt x="186985" y="37397"/>
                    </a:lnTo>
                    <a:lnTo>
                      <a:pt x="112191" y="37397"/>
                    </a:lnTo>
                    <a:lnTo>
                      <a:pt x="112191" y="0"/>
                    </a:lnTo>
                    <a:lnTo>
                      <a:pt x="0" y="0"/>
                    </a:lnTo>
                    <a:lnTo>
                      <a:pt x="0" y="31351"/>
                    </a:lnTo>
                    <a:cubicBezTo>
                      <a:pt x="30063" y="188385"/>
                      <a:pt x="91421" y="328736"/>
                      <a:pt x="177636" y="448765"/>
                    </a:cubicBezTo>
                    <a:lnTo>
                      <a:pt x="186985" y="448765"/>
                    </a:lnTo>
                    <a:lnTo>
                      <a:pt x="186985" y="411368"/>
                    </a:lnTo>
                    <a:lnTo>
                      <a:pt x="224383" y="411368"/>
                    </a:lnTo>
                    <a:lnTo>
                      <a:pt x="224383" y="373971"/>
                    </a:lnTo>
                    <a:lnTo>
                      <a:pt x="261780" y="373971"/>
                    </a:lnTo>
                    <a:lnTo>
                      <a:pt x="261780" y="299177"/>
                    </a:lnTo>
                    <a:lnTo>
                      <a:pt x="299177" y="299177"/>
                    </a:lnTo>
                    <a:lnTo>
                      <a:pt x="299177" y="26177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7" name="Google Shape;1357;p30"/>
              <p:cNvSpPr/>
              <p:nvPr/>
            </p:nvSpPr>
            <p:spPr>
              <a:xfrm>
                <a:off x="5641132" y="237247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8" name="Google Shape;1358;p30"/>
              <p:cNvSpPr/>
              <p:nvPr/>
            </p:nvSpPr>
            <p:spPr>
              <a:xfrm>
                <a:off x="5641132" y="258963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9" name="Google Shape;1359;p30"/>
              <p:cNvSpPr/>
              <p:nvPr/>
            </p:nvSpPr>
            <p:spPr>
              <a:xfrm>
                <a:off x="5641132" y="2806853"/>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0" name="Google Shape;1360;p30"/>
              <p:cNvSpPr/>
              <p:nvPr/>
            </p:nvSpPr>
            <p:spPr>
              <a:xfrm>
                <a:off x="5641132" y="2578719"/>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1" name="Google Shape;1361;p30"/>
              <p:cNvSpPr/>
              <p:nvPr/>
            </p:nvSpPr>
            <p:spPr>
              <a:xfrm>
                <a:off x="5641132" y="2795936"/>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2" name="Google Shape;1362;p30"/>
              <p:cNvSpPr/>
              <p:nvPr/>
            </p:nvSpPr>
            <p:spPr>
              <a:xfrm>
                <a:off x="4663097" y="237247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3" name="Google Shape;1363;p30"/>
              <p:cNvSpPr/>
              <p:nvPr/>
            </p:nvSpPr>
            <p:spPr>
              <a:xfrm>
                <a:off x="4663097" y="258963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4" name="Google Shape;1364;p30"/>
              <p:cNvSpPr/>
              <p:nvPr/>
            </p:nvSpPr>
            <p:spPr>
              <a:xfrm>
                <a:off x="4663097" y="2806853"/>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5" name="Google Shape;1365;p30"/>
              <p:cNvSpPr/>
              <p:nvPr/>
            </p:nvSpPr>
            <p:spPr>
              <a:xfrm>
                <a:off x="4663097" y="2578719"/>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6" name="Google Shape;1366;p30"/>
              <p:cNvSpPr/>
              <p:nvPr/>
            </p:nvSpPr>
            <p:spPr>
              <a:xfrm>
                <a:off x="4663097" y="2795936"/>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7" name="Google Shape;1367;p30"/>
              <p:cNvSpPr/>
              <p:nvPr/>
            </p:nvSpPr>
            <p:spPr>
              <a:xfrm>
                <a:off x="4969607" y="2983537"/>
                <a:ext cx="557093" cy="324985"/>
              </a:xfrm>
              <a:custGeom>
                <a:rect b="b" l="l" r="r" t="t"/>
                <a:pathLst>
                  <a:path extrusionOk="0" h="324985" w="557093">
                    <a:moveTo>
                      <a:pt x="278519" y="324985"/>
                    </a:moveTo>
                    <a:lnTo>
                      <a:pt x="0" y="46410"/>
                    </a:lnTo>
                    <a:lnTo>
                      <a:pt x="46411" y="0"/>
                    </a:lnTo>
                    <a:lnTo>
                      <a:pt x="278519" y="232108"/>
                    </a:lnTo>
                    <a:lnTo>
                      <a:pt x="510627" y="0"/>
                    </a:lnTo>
                    <a:lnTo>
                      <a:pt x="557094" y="46410"/>
                    </a:lnTo>
                    <a:lnTo>
                      <a:pt x="278519" y="32498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8" name="Google Shape;1368;p30"/>
              <p:cNvSpPr/>
              <p:nvPr/>
            </p:nvSpPr>
            <p:spPr>
              <a:xfrm>
                <a:off x="4256264" y="1369752"/>
                <a:ext cx="2377290" cy="2448334"/>
              </a:xfrm>
              <a:custGeom>
                <a:rect b="b" l="l" r="r" t="t"/>
                <a:pathLst>
                  <a:path extrusionOk="0" h="2448334" w="2377290">
                    <a:moveTo>
                      <a:pt x="1188645" y="2448334"/>
                    </a:moveTo>
                    <a:cubicBezTo>
                      <a:pt x="499878" y="2448334"/>
                      <a:pt x="0" y="1977399"/>
                      <a:pt x="0" y="1328493"/>
                    </a:cubicBezTo>
                    <a:cubicBezTo>
                      <a:pt x="0" y="620803"/>
                      <a:pt x="555414" y="0"/>
                      <a:pt x="1188645" y="0"/>
                    </a:cubicBezTo>
                    <a:cubicBezTo>
                      <a:pt x="1821877" y="0"/>
                      <a:pt x="2377291" y="620803"/>
                      <a:pt x="2377291" y="1328493"/>
                    </a:cubicBezTo>
                    <a:cubicBezTo>
                      <a:pt x="2377291" y="1977343"/>
                      <a:pt x="1877412" y="2448334"/>
                      <a:pt x="1188645" y="2448334"/>
                    </a:cubicBezTo>
                    <a:close/>
                    <a:moveTo>
                      <a:pt x="1188645" y="21946"/>
                    </a:moveTo>
                    <a:cubicBezTo>
                      <a:pt x="567115" y="21946"/>
                      <a:pt x="21890" y="632504"/>
                      <a:pt x="21890" y="1328493"/>
                    </a:cubicBezTo>
                    <a:cubicBezTo>
                      <a:pt x="21890" y="1964691"/>
                      <a:pt x="512586" y="2426445"/>
                      <a:pt x="1188645" y="2426445"/>
                    </a:cubicBezTo>
                    <a:cubicBezTo>
                      <a:pt x="1864704" y="2426445"/>
                      <a:pt x="2355401" y="1964691"/>
                      <a:pt x="2355401" y="1328493"/>
                    </a:cubicBezTo>
                    <a:cubicBezTo>
                      <a:pt x="2355401" y="632448"/>
                      <a:pt x="1810176" y="21946"/>
                      <a:pt x="1188645" y="2194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9" name="Google Shape;1369;p30"/>
              <p:cNvSpPr/>
              <p:nvPr/>
            </p:nvSpPr>
            <p:spPr>
              <a:xfrm>
                <a:off x="4257591" y="4507940"/>
                <a:ext cx="1782880" cy="1238224"/>
              </a:xfrm>
              <a:custGeom>
                <a:rect b="b" l="l" r="r" t="t"/>
                <a:pathLst>
                  <a:path extrusionOk="0" h="1238224" w="1782880">
                    <a:moveTo>
                      <a:pt x="601337" y="1238224"/>
                    </a:moveTo>
                    <a:cubicBezTo>
                      <a:pt x="401251" y="1238224"/>
                      <a:pt x="223223" y="1198140"/>
                      <a:pt x="116574" y="1085949"/>
                    </a:cubicBezTo>
                    <a:cubicBezTo>
                      <a:pt x="-215913" y="736107"/>
                      <a:pt x="262804" y="114576"/>
                      <a:pt x="318452" y="44876"/>
                    </a:cubicBezTo>
                    <a:cubicBezTo>
                      <a:pt x="359544" y="-6629"/>
                      <a:pt x="434674" y="-15026"/>
                      <a:pt x="486235" y="26066"/>
                    </a:cubicBezTo>
                    <a:cubicBezTo>
                      <a:pt x="537684" y="67214"/>
                      <a:pt x="546137" y="142232"/>
                      <a:pt x="505045" y="193737"/>
                    </a:cubicBezTo>
                    <a:lnTo>
                      <a:pt x="505045" y="193737"/>
                    </a:lnTo>
                    <a:cubicBezTo>
                      <a:pt x="397780" y="328490"/>
                      <a:pt x="127995" y="751390"/>
                      <a:pt x="289620" y="921413"/>
                    </a:cubicBezTo>
                    <a:cubicBezTo>
                      <a:pt x="458299" y="1099049"/>
                      <a:pt x="1170411" y="943582"/>
                      <a:pt x="1622087" y="776471"/>
                    </a:cubicBezTo>
                    <a:cubicBezTo>
                      <a:pt x="1683893" y="753574"/>
                      <a:pt x="1752529" y="785148"/>
                      <a:pt x="1775427" y="847010"/>
                    </a:cubicBezTo>
                    <a:cubicBezTo>
                      <a:pt x="1798324" y="908816"/>
                      <a:pt x="1766693" y="977508"/>
                      <a:pt x="1704887" y="1000405"/>
                    </a:cubicBezTo>
                    <a:cubicBezTo>
                      <a:pt x="1564088" y="1052526"/>
                      <a:pt x="1031796" y="1238112"/>
                      <a:pt x="601281" y="123816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0" name="Google Shape;1370;p30"/>
              <p:cNvSpPr/>
              <p:nvPr/>
            </p:nvSpPr>
            <p:spPr>
              <a:xfrm>
                <a:off x="5874472" y="5027619"/>
                <a:ext cx="1323356" cy="490193"/>
              </a:xfrm>
              <a:custGeom>
                <a:rect b="b" l="l" r="r" t="t"/>
                <a:pathLst>
                  <a:path extrusionOk="0" h="490193" w="1323356">
                    <a:moveTo>
                      <a:pt x="0" y="233390"/>
                    </a:moveTo>
                    <a:lnTo>
                      <a:pt x="83696" y="472048"/>
                    </a:lnTo>
                    <a:cubicBezTo>
                      <a:pt x="88062" y="484421"/>
                      <a:pt x="100603" y="491923"/>
                      <a:pt x="113535" y="489851"/>
                    </a:cubicBezTo>
                    <a:lnTo>
                      <a:pt x="729020" y="390984"/>
                    </a:lnTo>
                    <a:lnTo>
                      <a:pt x="1296750" y="123774"/>
                    </a:lnTo>
                    <a:cubicBezTo>
                      <a:pt x="1322278" y="110730"/>
                      <a:pt x="1331124" y="78539"/>
                      <a:pt x="1315840" y="54298"/>
                    </a:cubicBezTo>
                    <a:lnTo>
                      <a:pt x="1315840" y="54298"/>
                    </a:lnTo>
                    <a:cubicBezTo>
                      <a:pt x="1288185" y="10463"/>
                      <a:pt x="1234888" y="-9803"/>
                      <a:pt x="1185118" y="4585"/>
                    </a:cubicBezTo>
                    <a:lnTo>
                      <a:pt x="700020" y="184292"/>
                    </a:lnTo>
                    <a:cubicBezTo>
                      <a:pt x="700020" y="184292"/>
                      <a:pt x="445518" y="75628"/>
                      <a:pt x="286021" y="99533"/>
                    </a:cubicBezTo>
                    <a:cubicBezTo>
                      <a:pt x="136208" y="121927"/>
                      <a:pt x="0" y="233502"/>
                      <a:pt x="0" y="23350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1" name="Google Shape;1371;p30"/>
              <p:cNvSpPr/>
              <p:nvPr/>
            </p:nvSpPr>
            <p:spPr>
              <a:xfrm>
                <a:off x="5874472" y="4917573"/>
                <a:ext cx="915969" cy="485355"/>
              </a:xfrm>
              <a:custGeom>
                <a:rect b="b" l="l" r="r" t="t"/>
                <a:pathLst>
                  <a:path extrusionOk="0" h="485355" w="915969">
                    <a:moveTo>
                      <a:pt x="0" y="343436"/>
                    </a:moveTo>
                    <a:cubicBezTo>
                      <a:pt x="0" y="343436"/>
                      <a:pt x="109560" y="217585"/>
                      <a:pt x="243641" y="172014"/>
                    </a:cubicBezTo>
                    <a:cubicBezTo>
                      <a:pt x="375987" y="127004"/>
                      <a:pt x="400899" y="164401"/>
                      <a:pt x="508836" y="134785"/>
                    </a:cubicBezTo>
                    <a:cubicBezTo>
                      <a:pt x="548472" y="123925"/>
                      <a:pt x="679082" y="57976"/>
                      <a:pt x="764681" y="13693"/>
                    </a:cubicBezTo>
                    <a:cubicBezTo>
                      <a:pt x="811427" y="-10492"/>
                      <a:pt x="868307" y="-2095"/>
                      <a:pt x="906040" y="34575"/>
                    </a:cubicBezTo>
                    <a:lnTo>
                      <a:pt x="906040" y="34575"/>
                    </a:lnTo>
                    <a:cubicBezTo>
                      <a:pt x="920539" y="48738"/>
                      <a:pt x="918972" y="72420"/>
                      <a:pt x="902569" y="84288"/>
                    </a:cubicBezTo>
                    <a:cubicBezTo>
                      <a:pt x="831078" y="136017"/>
                      <a:pt x="649299" y="266627"/>
                      <a:pt x="488458" y="375067"/>
                    </a:cubicBezTo>
                    <a:lnTo>
                      <a:pt x="49826" y="485355"/>
                    </a:lnTo>
                    <a:lnTo>
                      <a:pt x="56" y="34338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2" name="Google Shape;1372;p30"/>
              <p:cNvSpPr/>
              <p:nvPr/>
            </p:nvSpPr>
            <p:spPr>
              <a:xfrm>
                <a:off x="6291882" y="5174990"/>
                <a:ext cx="241240" cy="168875"/>
              </a:xfrm>
              <a:custGeom>
                <a:rect b="b" l="l" r="r" t="t"/>
                <a:pathLst>
                  <a:path extrusionOk="0" h="168875" w="241240">
                    <a:moveTo>
                      <a:pt x="10921" y="168875"/>
                    </a:moveTo>
                    <a:cubicBezTo>
                      <a:pt x="7394" y="168875"/>
                      <a:pt x="3923" y="167140"/>
                      <a:pt x="1851" y="164004"/>
                    </a:cubicBezTo>
                    <a:cubicBezTo>
                      <a:pt x="-1508" y="158966"/>
                      <a:pt x="-164" y="152192"/>
                      <a:pt x="4818" y="148833"/>
                    </a:cubicBezTo>
                    <a:lnTo>
                      <a:pt x="224218" y="1876"/>
                    </a:lnTo>
                    <a:cubicBezTo>
                      <a:pt x="229257" y="-1539"/>
                      <a:pt x="236087" y="-140"/>
                      <a:pt x="239390" y="4843"/>
                    </a:cubicBezTo>
                    <a:cubicBezTo>
                      <a:pt x="242749" y="9882"/>
                      <a:pt x="241405" y="16655"/>
                      <a:pt x="236423" y="20015"/>
                    </a:cubicBezTo>
                    <a:lnTo>
                      <a:pt x="17023" y="166972"/>
                    </a:lnTo>
                    <a:cubicBezTo>
                      <a:pt x="15119" y="168259"/>
                      <a:pt x="13048" y="168819"/>
                      <a:pt x="10921" y="1688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3" name="Google Shape;1373;p30"/>
              <p:cNvSpPr/>
              <p:nvPr/>
            </p:nvSpPr>
            <p:spPr>
              <a:xfrm>
                <a:off x="4506565" y="4619985"/>
                <a:ext cx="152966" cy="259943"/>
              </a:xfrm>
              <a:custGeom>
                <a:rect b="b" l="l" r="r" t="t"/>
                <a:pathLst>
                  <a:path extrusionOk="0" h="259943" w="152966">
                    <a:moveTo>
                      <a:pt x="141977" y="259944"/>
                    </a:moveTo>
                    <a:cubicBezTo>
                      <a:pt x="139625" y="259944"/>
                      <a:pt x="137218" y="259160"/>
                      <a:pt x="135202" y="257592"/>
                    </a:cubicBezTo>
                    <a:cubicBezTo>
                      <a:pt x="59065" y="197578"/>
                      <a:pt x="9799" y="108060"/>
                      <a:pt x="58" y="12048"/>
                    </a:cubicBezTo>
                    <a:cubicBezTo>
                      <a:pt x="-558" y="6002"/>
                      <a:pt x="3809" y="627"/>
                      <a:pt x="9855" y="67"/>
                    </a:cubicBezTo>
                    <a:cubicBezTo>
                      <a:pt x="15733" y="-604"/>
                      <a:pt x="21276" y="3818"/>
                      <a:pt x="21835" y="9809"/>
                    </a:cubicBezTo>
                    <a:cubicBezTo>
                      <a:pt x="31017" y="99943"/>
                      <a:pt x="77259" y="184030"/>
                      <a:pt x="148807" y="240405"/>
                    </a:cubicBezTo>
                    <a:cubicBezTo>
                      <a:pt x="153565" y="244156"/>
                      <a:pt x="154349" y="251042"/>
                      <a:pt x="150598" y="255801"/>
                    </a:cubicBezTo>
                    <a:cubicBezTo>
                      <a:pt x="148415" y="258544"/>
                      <a:pt x="145224" y="259944"/>
                      <a:pt x="141977" y="2599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4" name="Google Shape;1374;p30"/>
              <p:cNvSpPr/>
              <p:nvPr/>
            </p:nvSpPr>
            <p:spPr>
              <a:xfrm>
                <a:off x="6132612" y="4235332"/>
                <a:ext cx="645715" cy="696548"/>
              </a:xfrm>
              <a:custGeom>
                <a:rect b="b" l="l" r="r" t="t"/>
                <a:pathLst>
                  <a:path extrusionOk="0" h="696548" w="645715">
                    <a:moveTo>
                      <a:pt x="645716" y="348274"/>
                    </a:moveTo>
                    <a:cubicBezTo>
                      <a:pt x="645716" y="540621"/>
                      <a:pt x="501167" y="696549"/>
                      <a:pt x="322858" y="696549"/>
                    </a:cubicBezTo>
                    <a:cubicBezTo>
                      <a:pt x="144548" y="696549"/>
                      <a:pt x="0" y="540621"/>
                      <a:pt x="0" y="348274"/>
                    </a:cubicBezTo>
                    <a:cubicBezTo>
                      <a:pt x="0" y="155928"/>
                      <a:pt x="144549" y="0"/>
                      <a:pt x="322858" y="0"/>
                    </a:cubicBezTo>
                    <a:cubicBezTo>
                      <a:pt x="501168" y="0"/>
                      <a:pt x="645716" y="155928"/>
                      <a:pt x="645716" y="3482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5" name="Google Shape;1375;p30"/>
              <p:cNvSpPr/>
              <p:nvPr/>
            </p:nvSpPr>
            <p:spPr>
              <a:xfrm>
                <a:off x="6383275" y="4052887"/>
                <a:ext cx="2319317" cy="816030"/>
              </a:xfrm>
              <a:custGeom>
                <a:rect b="b" l="l" r="r" t="t"/>
                <a:pathLst>
                  <a:path extrusionOk="0" h="816030" w="2319317">
                    <a:moveTo>
                      <a:pt x="698429" y="807447"/>
                    </a:moveTo>
                    <a:cubicBezTo>
                      <a:pt x="318132" y="770890"/>
                      <a:pt x="65422" y="630538"/>
                      <a:pt x="60103" y="627459"/>
                    </a:cubicBezTo>
                    <a:cubicBezTo>
                      <a:pt x="2888" y="594709"/>
                      <a:pt x="-16986" y="521818"/>
                      <a:pt x="15820" y="464547"/>
                    </a:cubicBezTo>
                    <a:cubicBezTo>
                      <a:pt x="48458" y="407499"/>
                      <a:pt x="121069" y="387401"/>
                      <a:pt x="178397" y="420096"/>
                    </a:cubicBezTo>
                    <a:lnTo>
                      <a:pt x="178397" y="420096"/>
                    </a:lnTo>
                    <a:cubicBezTo>
                      <a:pt x="217865" y="442377"/>
                      <a:pt x="1157999" y="956699"/>
                      <a:pt x="2117167" y="33361"/>
                    </a:cubicBezTo>
                    <a:cubicBezTo>
                      <a:pt x="2164697" y="-12378"/>
                      <a:pt x="2240275" y="-10867"/>
                      <a:pt x="2285958" y="36551"/>
                    </a:cubicBezTo>
                    <a:cubicBezTo>
                      <a:pt x="2331641" y="84082"/>
                      <a:pt x="2330241" y="159604"/>
                      <a:pt x="2282767" y="205342"/>
                    </a:cubicBezTo>
                    <a:cubicBezTo>
                      <a:pt x="1707031" y="759525"/>
                      <a:pt x="1123233" y="848259"/>
                      <a:pt x="698429" y="8073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6" name="Google Shape;1376;p30"/>
              <p:cNvSpPr/>
              <p:nvPr/>
            </p:nvSpPr>
            <p:spPr>
              <a:xfrm>
                <a:off x="8374496" y="3236348"/>
                <a:ext cx="933779" cy="1133065"/>
              </a:xfrm>
              <a:custGeom>
                <a:rect b="b" l="l" r="r" t="t"/>
                <a:pathLst>
                  <a:path extrusionOk="0" h="1133065" w="933779">
                    <a:moveTo>
                      <a:pt x="187303" y="1133065"/>
                    </a:moveTo>
                    <a:lnTo>
                      <a:pt x="7987" y="954701"/>
                    </a:lnTo>
                    <a:cubicBezTo>
                      <a:pt x="-1306" y="945464"/>
                      <a:pt x="-2649" y="930852"/>
                      <a:pt x="4796" y="920103"/>
                    </a:cubicBezTo>
                    <a:lnTo>
                      <a:pt x="321552" y="443291"/>
                    </a:lnTo>
                    <a:lnTo>
                      <a:pt x="844888" y="10033"/>
                    </a:lnTo>
                    <a:cubicBezTo>
                      <a:pt x="867673" y="-7378"/>
                      <a:pt x="900535" y="-1500"/>
                      <a:pt x="915819" y="22797"/>
                    </a:cubicBezTo>
                    <a:lnTo>
                      <a:pt x="915819" y="22797"/>
                    </a:lnTo>
                    <a:cubicBezTo>
                      <a:pt x="943475" y="66632"/>
                      <a:pt x="938828" y="123456"/>
                      <a:pt x="904398" y="162196"/>
                    </a:cubicBezTo>
                    <a:lnTo>
                      <a:pt x="533226" y="522563"/>
                    </a:lnTo>
                    <a:cubicBezTo>
                      <a:pt x="533226" y="522563"/>
                      <a:pt x="521638" y="799067"/>
                      <a:pt x="431392" y="932700"/>
                    </a:cubicBezTo>
                    <a:cubicBezTo>
                      <a:pt x="346633" y="1058271"/>
                      <a:pt x="187303" y="1133065"/>
                      <a:pt x="187303" y="11330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7" name="Google Shape;1377;p30"/>
              <p:cNvSpPr/>
              <p:nvPr/>
            </p:nvSpPr>
            <p:spPr>
              <a:xfrm>
                <a:off x="8455207" y="3748184"/>
                <a:ext cx="671694" cy="621229"/>
              </a:xfrm>
              <a:custGeom>
                <a:rect b="b" l="l" r="r" t="t"/>
                <a:pathLst>
                  <a:path extrusionOk="0" h="621229" w="671694">
                    <a:moveTo>
                      <a:pt x="106593" y="621230"/>
                    </a:moveTo>
                    <a:cubicBezTo>
                      <a:pt x="106593" y="621230"/>
                      <a:pt x="267378" y="576555"/>
                      <a:pt x="366245" y="475224"/>
                    </a:cubicBezTo>
                    <a:cubicBezTo>
                      <a:pt x="463881" y="375182"/>
                      <a:pt x="440872" y="336609"/>
                      <a:pt x="514098" y="251961"/>
                    </a:cubicBezTo>
                    <a:cubicBezTo>
                      <a:pt x="531061" y="232311"/>
                      <a:pt x="583574" y="189372"/>
                      <a:pt x="639334" y="145704"/>
                    </a:cubicBezTo>
                    <a:cubicBezTo>
                      <a:pt x="718383" y="83786"/>
                      <a:pt x="636255" y="-30700"/>
                      <a:pt x="567339" y="7705"/>
                    </a:cubicBezTo>
                    <a:cubicBezTo>
                      <a:pt x="482132" y="55179"/>
                      <a:pt x="380857" y="112450"/>
                      <a:pt x="288484" y="166866"/>
                    </a:cubicBezTo>
                    <a:lnTo>
                      <a:pt x="0" y="515141"/>
                    </a:lnTo>
                    <a:lnTo>
                      <a:pt x="106649" y="6212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8" name="Google Shape;1378;p30"/>
              <p:cNvSpPr/>
              <p:nvPr/>
            </p:nvSpPr>
            <p:spPr>
              <a:xfrm>
                <a:off x="8670505" y="3806221"/>
                <a:ext cx="248988" cy="156638"/>
              </a:xfrm>
              <a:custGeom>
                <a:rect b="b" l="l" r="r" t="t"/>
                <a:pathLst>
                  <a:path extrusionOk="0" h="156638" w="248988">
                    <a:moveTo>
                      <a:pt x="10931" y="156639"/>
                    </a:moveTo>
                    <a:cubicBezTo>
                      <a:pt x="7237" y="156639"/>
                      <a:pt x="3598" y="154735"/>
                      <a:pt x="1526" y="151264"/>
                    </a:cubicBezTo>
                    <a:cubicBezTo>
                      <a:pt x="-1553" y="146058"/>
                      <a:pt x="183" y="139340"/>
                      <a:pt x="5333" y="136260"/>
                    </a:cubicBezTo>
                    <a:lnTo>
                      <a:pt x="232459" y="1564"/>
                    </a:lnTo>
                    <a:cubicBezTo>
                      <a:pt x="237610" y="-1571"/>
                      <a:pt x="244327" y="164"/>
                      <a:pt x="247462" y="5371"/>
                    </a:cubicBezTo>
                    <a:cubicBezTo>
                      <a:pt x="250542" y="10577"/>
                      <a:pt x="248806" y="17295"/>
                      <a:pt x="243656" y="20374"/>
                    </a:cubicBezTo>
                    <a:lnTo>
                      <a:pt x="16530" y="155071"/>
                    </a:lnTo>
                    <a:cubicBezTo>
                      <a:pt x="14794" y="156135"/>
                      <a:pt x="12835" y="156639"/>
                      <a:pt x="10931" y="1566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9" name="Google Shape;1379;p30"/>
              <p:cNvSpPr/>
              <p:nvPr/>
            </p:nvSpPr>
            <p:spPr>
              <a:xfrm>
                <a:off x="3393891" y="0"/>
                <a:ext cx="847611" cy="1127829"/>
              </a:xfrm>
              <a:custGeom>
                <a:rect b="b" l="l" r="r" t="t"/>
                <a:pathLst>
                  <a:path extrusionOk="0" h="1127829" w="847611">
                    <a:moveTo>
                      <a:pt x="235243" y="0"/>
                    </a:moveTo>
                    <a:lnTo>
                      <a:pt x="0" y="335118"/>
                    </a:lnTo>
                    <a:lnTo>
                      <a:pt x="335958" y="861141"/>
                    </a:lnTo>
                    <a:lnTo>
                      <a:pt x="461809" y="681881"/>
                    </a:lnTo>
                    <a:lnTo>
                      <a:pt x="821001" y="1122249"/>
                    </a:lnTo>
                    <a:cubicBezTo>
                      <a:pt x="831470" y="1135069"/>
                      <a:pt x="851904" y="1123872"/>
                      <a:pt x="846809" y="1108141"/>
                    </a:cubicBezTo>
                    <a:lnTo>
                      <a:pt x="566779" y="250583"/>
                    </a:lnTo>
                    <a:lnTo>
                      <a:pt x="455315" y="409409"/>
                    </a:lnTo>
                    <a:lnTo>
                      <a:pt x="235243"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0" name="Google Shape;1380;p30"/>
              <p:cNvSpPr/>
              <p:nvPr/>
            </p:nvSpPr>
            <p:spPr>
              <a:xfrm>
                <a:off x="2885336" y="662398"/>
                <a:ext cx="831720" cy="731448"/>
              </a:xfrm>
              <a:custGeom>
                <a:rect b="b" l="l" r="r" t="t"/>
                <a:pathLst>
                  <a:path extrusionOk="0" h="731448" w="831720">
                    <a:moveTo>
                      <a:pt x="105361" y="112"/>
                    </a:moveTo>
                    <a:lnTo>
                      <a:pt x="0" y="315188"/>
                    </a:lnTo>
                    <a:lnTo>
                      <a:pt x="383040" y="646500"/>
                    </a:lnTo>
                    <a:lnTo>
                      <a:pt x="439416" y="477933"/>
                    </a:lnTo>
                    <a:lnTo>
                      <a:pt x="808236" y="728740"/>
                    </a:lnTo>
                    <a:cubicBezTo>
                      <a:pt x="821896" y="738033"/>
                      <a:pt x="838355" y="721518"/>
                      <a:pt x="828950" y="707858"/>
                    </a:cubicBezTo>
                    <a:lnTo>
                      <a:pt x="421221" y="118181"/>
                    </a:lnTo>
                    <a:lnTo>
                      <a:pt x="371284" y="267490"/>
                    </a:lnTo>
                    <a:lnTo>
                      <a:pt x="105361"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81" name="Google Shape;1381;p30"/>
            <p:cNvGrpSpPr/>
            <p:nvPr/>
          </p:nvGrpSpPr>
          <p:grpSpPr>
            <a:xfrm>
              <a:off x="8232827" y="2340638"/>
              <a:ext cx="669347" cy="1034986"/>
              <a:chOff x="3738665" y="1200367"/>
              <a:chExt cx="1441627" cy="2229132"/>
            </a:xfrm>
          </p:grpSpPr>
          <p:sp>
            <p:nvSpPr>
              <p:cNvPr id="1382" name="Google Shape;1382;p30"/>
              <p:cNvSpPr/>
              <p:nvPr/>
            </p:nvSpPr>
            <p:spPr>
              <a:xfrm>
                <a:off x="3738665" y="1200367"/>
                <a:ext cx="1441627" cy="2229132"/>
              </a:xfrm>
              <a:custGeom>
                <a:rect b="b" l="l" r="r" t="t"/>
                <a:pathLst>
                  <a:path extrusionOk="0" h="717917" w="464292">
                    <a:moveTo>
                      <a:pt x="459592" y="0"/>
                    </a:moveTo>
                    <a:cubicBezTo>
                      <a:pt x="462188" y="0"/>
                      <a:pt x="464293" y="2105"/>
                      <a:pt x="464293" y="4701"/>
                    </a:cubicBezTo>
                    <a:lnTo>
                      <a:pt x="464293" y="713217"/>
                    </a:lnTo>
                    <a:cubicBezTo>
                      <a:pt x="464293" y="715813"/>
                      <a:pt x="462188" y="717918"/>
                      <a:pt x="459592" y="717918"/>
                    </a:cubicBezTo>
                    <a:lnTo>
                      <a:pt x="4701" y="717918"/>
                    </a:lnTo>
                    <a:cubicBezTo>
                      <a:pt x="2104" y="717918"/>
                      <a:pt x="0" y="715813"/>
                      <a:pt x="0" y="713217"/>
                    </a:cubicBezTo>
                    <a:lnTo>
                      <a:pt x="0" y="4701"/>
                    </a:lnTo>
                    <a:cubicBezTo>
                      <a:pt x="0" y="2105"/>
                      <a:pt x="2104" y="0"/>
                      <a:pt x="4701" y="0"/>
                    </a:cubicBez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3" name="Google Shape;1383;p30"/>
              <p:cNvSpPr/>
              <p:nvPr/>
            </p:nvSpPr>
            <p:spPr>
              <a:xfrm>
                <a:off x="3738665" y="1200367"/>
                <a:ext cx="1441627" cy="315549"/>
              </a:xfrm>
              <a:custGeom>
                <a:rect b="b" l="l" r="r" t="t"/>
                <a:pathLst>
                  <a:path extrusionOk="0" h="101626" w="464292">
                    <a:moveTo>
                      <a:pt x="4714" y="0"/>
                    </a:moveTo>
                    <a:lnTo>
                      <a:pt x="459579" y="0"/>
                    </a:lnTo>
                    <a:cubicBezTo>
                      <a:pt x="462176" y="0"/>
                      <a:pt x="464293" y="2117"/>
                      <a:pt x="464293" y="4714"/>
                    </a:cubicBezTo>
                    <a:lnTo>
                      <a:pt x="464293" y="101627"/>
                    </a:lnTo>
                    <a:lnTo>
                      <a:pt x="0" y="101627"/>
                    </a:lnTo>
                    <a:lnTo>
                      <a:pt x="0" y="4714"/>
                    </a:lnTo>
                    <a:cubicBezTo>
                      <a:pt x="0" y="2117"/>
                      <a:pt x="2117" y="0"/>
                      <a:pt x="471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4" name="Google Shape;1384;p30"/>
              <p:cNvSpPr/>
              <p:nvPr/>
            </p:nvSpPr>
            <p:spPr>
              <a:xfrm>
                <a:off x="3859468" y="1278346"/>
                <a:ext cx="159588" cy="159588"/>
              </a:xfrm>
              <a:custGeom>
                <a:rect b="b" l="l" r="r" t="t"/>
                <a:pathLst>
                  <a:path extrusionOk="0" h="51397" w="51397">
                    <a:moveTo>
                      <a:pt x="51398" y="25699"/>
                    </a:moveTo>
                    <a:cubicBezTo>
                      <a:pt x="51398" y="39892"/>
                      <a:pt x="39892" y="51398"/>
                      <a:pt x="25699" y="51398"/>
                    </a:cubicBezTo>
                    <a:cubicBezTo>
                      <a:pt x="11506" y="51398"/>
                      <a:pt x="0" y="39892"/>
                      <a:pt x="0" y="25699"/>
                    </a:cubicBezTo>
                    <a:cubicBezTo>
                      <a:pt x="0" y="11506"/>
                      <a:pt x="11506" y="0"/>
                      <a:pt x="25699" y="0"/>
                    </a:cubicBezTo>
                    <a:cubicBezTo>
                      <a:pt x="39892" y="0"/>
                      <a:pt x="51398" y="11506"/>
                      <a:pt x="51398" y="2569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5" name="Google Shape;1385;p30"/>
              <p:cNvSpPr/>
              <p:nvPr/>
            </p:nvSpPr>
            <p:spPr>
              <a:xfrm>
                <a:off x="4113165" y="1278346"/>
                <a:ext cx="159588" cy="159588"/>
              </a:xfrm>
              <a:custGeom>
                <a:rect b="b" l="l" r="r" t="t"/>
                <a:pathLst>
                  <a:path extrusionOk="0" h="51397" w="51397">
                    <a:moveTo>
                      <a:pt x="0" y="25699"/>
                    </a:moveTo>
                    <a:cubicBezTo>
                      <a:pt x="0" y="11505"/>
                      <a:pt x="11506" y="0"/>
                      <a:pt x="25699" y="0"/>
                    </a:cubicBezTo>
                    <a:cubicBezTo>
                      <a:pt x="39893" y="0"/>
                      <a:pt x="51398" y="11505"/>
                      <a:pt x="51398" y="25699"/>
                    </a:cubicBezTo>
                    <a:cubicBezTo>
                      <a:pt x="51398" y="39892"/>
                      <a:pt x="39893" y="51398"/>
                      <a:pt x="25699" y="51398"/>
                    </a:cubicBezTo>
                    <a:cubicBezTo>
                      <a:pt x="11506" y="51398"/>
                      <a:pt x="0" y="39892"/>
                      <a:pt x="0" y="2569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6" name="Google Shape;1386;p30"/>
              <p:cNvSpPr/>
              <p:nvPr/>
            </p:nvSpPr>
            <p:spPr>
              <a:xfrm>
                <a:off x="3859468" y="1694294"/>
                <a:ext cx="222166" cy="222166"/>
              </a:xfrm>
              <a:custGeom>
                <a:rect b="b" l="l" r="r" t="t"/>
                <a:pathLst>
                  <a:path extrusionOk="0" h="71551" w="71551">
                    <a:moveTo>
                      <a:pt x="0" y="35776"/>
                    </a:moveTo>
                    <a:cubicBezTo>
                      <a:pt x="0" y="16011"/>
                      <a:pt x="16025" y="0"/>
                      <a:pt x="35776" y="0"/>
                    </a:cubicBezTo>
                    <a:cubicBezTo>
                      <a:pt x="55527" y="0"/>
                      <a:pt x="71552" y="16011"/>
                      <a:pt x="71552" y="35776"/>
                    </a:cubicBezTo>
                    <a:cubicBezTo>
                      <a:pt x="71552" y="55540"/>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7" name="Google Shape;1387;p30"/>
              <p:cNvSpPr/>
              <p:nvPr/>
            </p:nvSpPr>
            <p:spPr>
              <a:xfrm>
                <a:off x="3881765" y="1690305"/>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8" name="Google Shape;1388;p30"/>
              <p:cNvSpPr/>
              <p:nvPr/>
            </p:nvSpPr>
            <p:spPr>
              <a:xfrm>
                <a:off x="4208523" y="1789615"/>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9" name="Google Shape;1389;p30"/>
              <p:cNvSpPr/>
              <p:nvPr/>
            </p:nvSpPr>
            <p:spPr>
              <a:xfrm>
                <a:off x="3859468" y="2073592"/>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0" name="Google Shape;1390;p30"/>
              <p:cNvSpPr/>
              <p:nvPr/>
            </p:nvSpPr>
            <p:spPr>
              <a:xfrm>
                <a:off x="3881765" y="2069602"/>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1" name="Google Shape;1391;p30"/>
              <p:cNvSpPr/>
              <p:nvPr/>
            </p:nvSpPr>
            <p:spPr>
              <a:xfrm>
                <a:off x="4208523" y="2168912"/>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2" name="Google Shape;1392;p30"/>
              <p:cNvSpPr/>
              <p:nvPr/>
            </p:nvSpPr>
            <p:spPr>
              <a:xfrm>
                <a:off x="3859468" y="24529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3" name="Google Shape;1393;p30"/>
              <p:cNvSpPr/>
              <p:nvPr/>
            </p:nvSpPr>
            <p:spPr>
              <a:xfrm>
                <a:off x="3881765" y="2448940"/>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4" name="Google Shape;1394;p30"/>
              <p:cNvSpPr/>
              <p:nvPr/>
            </p:nvSpPr>
            <p:spPr>
              <a:xfrm>
                <a:off x="4208523" y="2548210"/>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5" name="Google Shape;1395;p30"/>
              <p:cNvSpPr/>
              <p:nvPr/>
            </p:nvSpPr>
            <p:spPr>
              <a:xfrm>
                <a:off x="3859468" y="28322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40"/>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6" name="Google Shape;1396;p30"/>
              <p:cNvSpPr/>
              <p:nvPr/>
            </p:nvSpPr>
            <p:spPr>
              <a:xfrm>
                <a:off x="3881765" y="2828278"/>
                <a:ext cx="253899" cy="170837"/>
              </a:xfrm>
              <a:custGeom>
                <a:rect b="b" l="l" r="r" t="t"/>
                <a:pathLst>
                  <a:path extrusionOk="0" h="55020" w="81771">
                    <a:moveTo>
                      <a:pt x="28413" y="55021"/>
                    </a:moveTo>
                    <a:cubicBezTo>
                      <a:pt x="26751" y="55021"/>
                      <a:pt x="25076" y="54371"/>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7" name="Google Shape;1397;p30"/>
              <p:cNvSpPr/>
              <p:nvPr/>
            </p:nvSpPr>
            <p:spPr>
              <a:xfrm>
                <a:off x="4208523" y="2927548"/>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31"/>
          <p:cNvSpPr/>
          <p:nvPr/>
        </p:nvSpPr>
        <p:spPr>
          <a:xfrm>
            <a:off x="1613675" y="1639000"/>
            <a:ext cx="176400" cy="176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4483825" y="1639000"/>
            <a:ext cx="176400" cy="176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6926424" y="1649000"/>
            <a:ext cx="153300" cy="176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txBox="1"/>
          <p:nvPr/>
        </p:nvSpPr>
        <p:spPr>
          <a:xfrm flipH="1">
            <a:off x="795675" y="3268700"/>
            <a:ext cx="1812300" cy="831300"/>
          </a:xfrm>
          <a:prstGeom prst="rect">
            <a:avLst/>
          </a:prstGeom>
          <a:noFill/>
          <a:ln>
            <a:noFill/>
          </a:ln>
        </p:spPr>
        <p:txBody>
          <a:bodyPr anchorCtr="0" anchor="b" bIns="91425" lIns="91425" spcFirstLastPara="1" rIns="91425" wrap="square" tIns="91425">
            <a:spAutoFit/>
          </a:bodyPr>
          <a:lstStyle/>
          <a:p>
            <a:pPr indent="0" lvl="0" marL="0" rtl="0" algn="ctr">
              <a:spcBef>
                <a:spcPts val="0"/>
              </a:spcBef>
              <a:spcAft>
                <a:spcPts val="0"/>
              </a:spcAft>
              <a:buNone/>
            </a:pPr>
            <a:r>
              <a:rPr lang="en" sz="2100">
                <a:solidFill>
                  <a:schemeClr val="dk1"/>
                </a:solidFill>
                <a:latin typeface="Roboto Medium"/>
                <a:ea typeface="Roboto Medium"/>
                <a:cs typeface="Roboto Medium"/>
                <a:sym typeface="Roboto Medium"/>
              </a:rPr>
              <a:t>8000+ companies</a:t>
            </a:r>
            <a:endParaRPr sz="2100">
              <a:solidFill>
                <a:schemeClr val="dk1"/>
              </a:solidFill>
              <a:latin typeface="Roboto Medium"/>
              <a:ea typeface="Roboto Medium"/>
              <a:cs typeface="Roboto Medium"/>
              <a:sym typeface="Roboto Medium"/>
            </a:endParaRPr>
          </a:p>
        </p:txBody>
      </p:sp>
      <p:sp>
        <p:nvSpPr>
          <p:cNvPr id="1406" name="Google Shape;1406;p31"/>
          <p:cNvSpPr txBox="1"/>
          <p:nvPr/>
        </p:nvSpPr>
        <p:spPr>
          <a:xfrm flipH="1">
            <a:off x="1950000" y="1815400"/>
            <a:ext cx="2266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Work Sans"/>
                <a:ea typeface="Work Sans"/>
                <a:cs typeface="Work Sans"/>
                <a:sym typeface="Work Sans"/>
              </a:rPr>
              <a:t>Filered to get the top 500 </a:t>
            </a:r>
            <a:r>
              <a:rPr lang="en" sz="1200">
                <a:solidFill>
                  <a:schemeClr val="dk1"/>
                </a:solidFill>
                <a:latin typeface="Work Sans"/>
                <a:ea typeface="Work Sans"/>
                <a:cs typeface="Work Sans"/>
                <a:sym typeface="Work Sans"/>
              </a:rPr>
              <a:t>companies</a:t>
            </a:r>
            <a:r>
              <a:rPr lang="en" sz="1200">
                <a:solidFill>
                  <a:schemeClr val="dk1"/>
                </a:solidFill>
                <a:latin typeface="Work Sans"/>
                <a:ea typeface="Work Sans"/>
                <a:cs typeface="Work Sans"/>
                <a:sym typeface="Work Sans"/>
              </a:rPr>
              <a:t> </a:t>
            </a:r>
            <a:endParaRPr sz="1200">
              <a:solidFill>
                <a:schemeClr val="dk1"/>
              </a:solidFill>
              <a:latin typeface="Work Sans"/>
              <a:ea typeface="Work Sans"/>
              <a:cs typeface="Work Sans"/>
              <a:sym typeface="Work Sans"/>
            </a:endParaRPr>
          </a:p>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Tickers </a:t>
            </a:r>
            <a:r>
              <a:rPr lang="en" sz="1200">
                <a:solidFill>
                  <a:schemeClr val="dk1"/>
                </a:solidFill>
                <a:latin typeface="Work Sans"/>
                <a:ea typeface="Work Sans"/>
                <a:cs typeface="Work Sans"/>
                <a:sym typeface="Work Sans"/>
              </a:rPr>
              <a:t>acquired</a:t>
            </a:r>
            <a:r>
              <a:rPr lang="en" sz="1200">
                <a:solidFill>
                  <a:schemeClr val="dk1"/>
                </a:solidFill>
                <a:latin typeface="Work Sans"/>
                <a:ea typeface="Work Sans"/>
                <a:cs typeface="Work Sans"/>
                <a:sym typeface="Work Sans"/>
              </a:rPr>
              <a:t> from sp500.csv</a:t>
            </a:r>
            <a:endParaRPr sz="1200">
              <a:solidFill>
                <a:schemeClr val="dk1"/>
              </a:solidFill>
              <a:latin typeface="Work Sans"/>
              <a:ea typeface="Work Sans"/>
              <a:cs typeface="Work Sans"/>
              <a:sym typeface="Work Sans"/>
            </a:endParaRPr>
          </a:p>
        </p:txBody>
      </p:sp>
      <p:sp>
        <p:nvSpPr>
          <p:cNvPr id="1407" name="Google Shape;1407;p31"/>
          <p:cNvSpPr txBox="1"/>
          <p:nvPr/>
        </p:nvSpPr>
        <p:spPr>
          <a:xfrm flipH="1">
            <a:off x="3665825" y="3268700"/>
            <a:ext cx="1812300" cy="831300"/>
          </a:xfrm>
          <a:prstGeom prst="rect">
            <a:avLst/>
          </a:prstGeom>
          <a:noFill/>
          <a:ln>
            <a:noFill/>
          </a:ln>
        </p:spPr>
        <p:txBody>
          <a:bodyPr anchorCtr="0" anchor="b" bIns="91425" lIns="91425" spcFirstLastPara="1" rIns="91425" wrap="square" tIns="91425">
            <a:spAutoFit/>
          </a:bodyPr>
          <a:lstStyle/>
          <a:p>
            <a:pPr indent="0" lvl="0" marL="0" rtl="0" algn="ctr">
              <a:spcBef>
                <a:spcPts val="0"/>
              </a:spcBef>
              <a:spcAft>
                <a:spcPts val="0"/>
              </a:spcAft>
              <a:buNone/>
            </a:pPr>
            <a:r>
              <a:rPr lang="en" sz="2100">
                <a:solidFill>
                  <a:schemeClr val="dk1"/>
                </a:solidFill>
                <a:latin typeface="Roboto Medium"/>
                <a:ea typeface="Roboto Medium"/>
                <a:cs typeface="Roboto Medium"/>
                <a:sym typeface="Roboto Medium"/>
              </a:rPr>
              <a:t>500 companies</a:t>
            </a:r>
            <a:endParaRPr sz="2100">
              <a:solidFill>
                <a:schemeClr val="dk1"/>
              </a:solidFill>
              <a:latin typeface="Roboto Medium"/>
              <a:ea typeface="Roboto Medium"/>
              <a:cs typeface="Roboto Medium"/>
              <a:sym typeface="Roboto Medium"/>
            </a:endParaRPr>
          </a:p>
        </p:txBody>
      </p:sp>
      <p:sp>
        <p:nvSpPr>
          <p:cNvPr id="1408" name="Google Shape;1408;p31"/>
          <p:cNvSpPr txBox="1"/>
          <p:nvPr/>
        </p:nvSpPr>
        <p:spPr>
          <a:xfrm flipH="1">
            <a:off x="5525075" y="3278600"/>
            <a:ext cx="2955000" cy="646500"/>
          </a:xfrm>
          <a:prstGeom prst="rect">
            <a:avLst/>
          </a:prstGeom>
          <a:noFill/>
          <a:ln>
            <a:noFill/>
          </a:ln>
        </p:spPr>
        <p:txBody>
          <a:bodyPr anchorCtr="0" anchor="b"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Roboto Medium"/>
                <a:ea typeface="Roboto Medium"/>
                <a:cs typeface="Roboto Medium"/>
                <a:sym typeface="Roboto Medium"/>
              </a:rPr>
              <a:t>Info Tech Companies: 71</a:t>
            </a:r>
            <a:endParaRPr sz="1500">
              <a:solidFill>
                <a:schemeClr val="dk1"/>
              </a:solidFill>
              <a:latin typeface="Roboto Medium"/>
              <a:ea typeface="Roboto Medium"/>
              <a:cs typeface="Roboto Medium"/>
              <a:sym typeface="Roboto Medium"/>
            </a:endParaRPr>
          </a:p>
          <a:p>
            <a:pPr indent="0" lvl="0" marL="0" rtl="0" algn="ctr">
              <a:spcBef>
                <a:spcPts val="0"/>
              </a:spcBef>
              <a:spcAft>
                <a:spcPts val="0"/>
              </a:spcAft>
              <a:buNone/>
            </a:pPr>
            <a:r>
              <a:rPr lang="en" sz="1500">
                <a:solidFill>
                  <a:schemeClr val="dk1"/>
                </a:solidFill>
                <a:latin typeface="Roboto Medium"/>
                <a:ea typeface="Roboto Medium"/>
                <a:cs typeface="Roboto Medium"/>
                <a:sym typeface="Roboto Medium"/>
              </a:rPr>
              <a:t>Finance Companies: 66</a:t>
            </a:r>
            <a:endParaRPr sz="1500">
              <a:solidFill>
                <a:schemeClr val="dk1"/>
              </a:solidFill>
              <a:latin typeface="Roboto Medium"/>
              <a:ea typeface="Roboto Medium"/>
              <a:cs typeface="Roboto Medium"/>
              <a:sym typeface="Roboto Medium"/>
            </a:endParaRPr>
          </a:p>
        </p:txBody>
      </p:sp>
      <p:sp>
        <p:nvSpPr>
          <p:cNvPr id="1409" name="Google Shape;1409;p31"/>
          <p:cNvSpPr txBox="1"/>
          <p:nvPr/>
        </p:nvSpPr>
        <p:spPr>
          <a:xfrm flipH="1">
            <a:off x="4762600" y="1815400"/>
            <a:ext cx="2049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Work Sans"/>
                <a:ea typeface="Work Sans"/>
                <a:cs typeface="Work Sans"/>
                <a:sym typeface="Work Sans"/>
              </a:rPr>
              <a:t>Filtered to get Infotech and Fin companies</a:t>
            </a:r>
            <a:endParaRPr sz="1200">
              <a:solidFill>
                <a:schemeClr val="dk1"/>
              </a:solidFill>
              <a:latin typeface="Work Sans"/>
              <a:ea typeface="Work Sans"/>
              <a:cs typeface="Work Sans"/>
              <a:sym typeface="Work Sans"/>
            </a:endParaRPr>
          </a:p>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Sliced via the ‘Sector’ column</a:t>
            </a:r>
            <a:endParaRPr sz="1200">
              <a:solidFill>
                <a:schemeClr val="dk1"/>
              </a:solidFill>
              <a:latin typeface="Work Sans"/>
              <a:ea typeface="Work Sans"/>
              <a:cs typeface="Work Sans"/>
              <a:sym typeface="Work Sans"/>
            </a:endParaRPr>
          </a:p>
        </p:txBody>
      </p:sp>
      <p:cxnSp>
        <p:nvCxnSpPr>
          <p:cNvPr id="1410" name="Google Shape;1410;p31"/>
          <p:cNvCxnSpPr>
            <a:stCxn id="1402" idx="6"/>
            <a:endCxn id="1403" idx="2"/>
          </p:cNvCxnSpPr>
          <p:nvPr/>
        </p:nvCxnSpPr>
        <p:spPr>
          <a:xfrm>
            <a:off x="1790075" y="1727200"/>
            <a:ext cx="2693700" cy="0"/>
          </a:xfrm>
          <a:prstGeom prst="straightConnector1">
            <a:avLst/>
          </a:prstGeom>
          <a:noFill/>
          <a:ln cap="flat" cmpd="sng" w="28575">
            <a:solidFill>
              <a:schemeClr val="accent5"/>
            </a:solidFill>
            <a:prstDash val="solid"/>
            <a:round/>
            <a:headEnd len="med" w="med" type="none"/>
            <a:tailEnd len="med" w="med" type="triangle"/>
          </a:ln>
        </p:spPr>
      </p:cxnSp>
      <p:cxnSp>
        <p:nvCxnSpPr>
          <p:cNvPr id="1411" name="Google Shape;1411;p31"/>
          <p:cNvCxnSpPr>
            <a:stCxn id="1403" idx="6"/>
            <a:endCxn id="1404" idx="2"/>
          </p:cNvCxnSpPr>
          <p:nvPr/>
        </p:nvCxnSpPr>
        <p:spPr>
          <a:xfrm>
            <a:off x="4660225" y="1727200"/>
            <a:ext cx="2266200" cy="9900"/>
          </a:xfrm>
          <a:prstGeom prst="straightConnector1">
            <a:avLst/>
          </a:prstGeom>
          <a:noFill/>
          <a:ln cap="flat" cmpd="sng" w="28575">
            <a:solidFill>
              <a:schemeClr val="accent5"/>
            </a:solidFill>
            <a:prstDash val="solid"/>
            <a:round/>
            <a:headEnd len="med" w="med" type="none"/>
            <a:tailEnd len="med" w="med" type="triangle"/>
          </a:ln>
        </p:spPr>
      </p:cxnSp>
      <p:cxnSp>
        <p:nvCxnSpPr>
          <p:cNvPr id="1412" name="Google Shape;1412;p31"/>
          <p:cNvCxnSpPr>
            <a:stCxn id="1402" idx="4"/>
            <a:endCxn id="1405" idx="0"/>
          </p:cNvCxnSpPr>
          <p:nvPr/>
        </p:nvCxnSpPr>
        <p:spPr>
          <a:xfrm>
            <a:off x="1701875" y="1815400"/>
            <a:ext cx="0" cy="1453200"/>
          </a:xfrm>
          <a:prstGeom prst="straightConnector1">
            <a:avLst/>
          </a:prstGeom>
          <a:noFill/>
          <a:ln cap="flat" cmpd="sng" w="9525">
            <a:solidFill>
              <a:schemeClr val="accent5"/>
            </a:solidFill>
            <a:prstDash val="solid"/>
            <a:round/>
            <a:headEnd len="med" w="med" type="none"/>
            <a:tailEnd len="med" w="med" type="none"/>
          </a:ln>
        </p:spPr>
      </p:cxnSp>
      <p:cxnSp>
        <p:nvCxnSpPr>
          <p:cNvPr id="1413" name="Google Shape;1413;p31"/>
          <p:cNvCxnSpPr>
            <a:stCxn id="1403" idx="4"/>
            <a:endCxn id="1407" idx="0"/>
          </p:cNvCxnSpPr>
          <p:nvPr/>
        </p:nvCxnSpPr>
        <p:spPr>
          <a:xfrm>
            <a:off x="4572025" y="1815400"/>
            <a:ext cx="0" cy="1453200"/>
          </a:xfrm>
          <a:prstGeom prst="straightConnector1">
            <a:avLst/>
          </a:prstGeom>
          <a:noFill/>
          <a:ln cap="flat" cmpd="sng" w="9525">
            <a:solidFill>
              <a:schemeClr val="accent5"/>
            </a:solidFill>
            <a:prstDash val="solid"/>
            <a:round/>
            <a:headEnd len="med" w="med" type="none"/>
            <a:tailEnd len="med" w="med" type="none"/>
          </a:ln>
        </p:spPr>
      </p:cxnSp>
      <p:cxnSp>
        <p:nvCxnSpPr>
          <p:cNvPr id="1414" name="Google Shape;1414;p31"/>
          <p:cNvCxnSpPr>
            <a:stCxn id="1404" idx="4"/>
            <a:endCxn id="1408" idx="0"/>
          </p:cNvCxnSpPr>
          <p:nvPr/>
        </p:nvCxnSpPr>
        <p:spPr>
          <a:xfrm flipH="1">
            <a:off x="7002474" y="1825400"/>
            <a:ext cx="600" cy="1453200"/>
          </a:xfrm>
          <a:prstGeom prst="straightConnector1">
            <a:avLst/>
          </a:prstGeom>
          <a:noFill/>
          <a:ln cap="flat" cmpd="sng" w="9525">
            <a:solidFill>
              <a:schemeClr val="accent5"/>
            </a:solidFill>
            <a:prstDash val="solid"/>
            <a:round/>
            <a:headEnd len="med" w="med" type="none"/>
            <a:tailEnd len="med" w="med" type="none"/>
          </a:ln>
        </p:spPr>
      </p:cxnSp>
      <p:sp>
        <p:nvSpPr>
          <p:cNvPr id="1415" name="Google Shape;1415;p31"/>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 Slicing of dataset via Info_tech and Fin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sp>
        <p:nvSpPr>
          <p:cNvPr id="1420" name="Google Shape;1420;p32"/>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a:t>
            </a:r>
            <a:r>
              <a:rPr lang="en" sz="3000"/>
              <a:t>. Removal and propagation of features</a:t>
            </a:r>
            <a:endParaRPr/>
          </a:p>
        </p:txBody>
      </p:sp>
      <p:sp>
        <p:nvSpPr>
          <p:cNvPr id="1421" name="Google Shape;1421;p32"/>
          <p:cNvSpPr txBox="1"/>
          <p:nvPr>
            <p:ph idx="1" type="subTitle"/>
          </p:nvPr>
        </p:nvSpPr>
        <p:spPr>
          <a:xfrm>
            <a:off x="723625" y="1468263"/>
            <a:ext cx="6471900" cy="5541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Redundant feature</a:t>
            </a:r>
            <a:endParaRPr/>
          </a:p>
          <a:p>
            <a:pPr indent="-304800" lvl="0" marL="457200" rtl="0" algn="l">
              <a:spcBef>
                <a:spcPts val="0"/>
              </a:spcBef>
              <a:spcAft>
                <a:spcPts val="0"/>
              </a:spcAft>
              <a:buSzPts val="1200"/>
              <a:buChar char="-"/>
            </a:pPr>
            <a:r>
              <a:rPr lang="en"/>
              <a:t>M</a:t>
            </a:r>
            <a:r>
              <a:rPr lang="en"/>
              <a:t>ore helpful when being used to predict derivatives like options and futures</a:t>
            </a:r>
            <a:endParaRPr/>
          </a:p>
        </p:txBody>
      </p:sp>
      <p:sp>
        <p:nvSpPr>
          <p:cNvPr id="1422" name="Google Shape;1422;p32"/>
          <p:cNvSpPr txBox="1"/>
          <p:nvPr>
            <p:ph idx="2" type="subTitle"/>
          </p:nvPr>
        </p:nvSpPr>
        <p:spPr>
          <a:xfrm>
            <a:off x="723623" y="2372175"/>
            <a:ext cx="7738500" cy="7389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W</a:t>
            </a:r>
            <a:r>
              <a:rPr lang="en"/>
              <a:t>e needed consistent trading activity to train a reliable model for next-day stock prices.</a:t>
            </a:r>
            <a:endParaRPr/>
          </a:p>
          <a:p>
            <a:pPr indent="-304800" lvl="0" marL="457200" rtl="0" algn="l">
              <a:spcBef>
                <a:spcPts val="0"/>
              </a:spcBef>
              <a:spcAft>
                <a:spcPts val="0"/>
              </a:spcAft>
              <a:buSzPts val="1200"/>
              <a:buChar char="-"/>
            </a:pPr>
            <a:r>
              <a:rPr lang="en"/>
              <a:t>Stocks with a high number of zero-volume days may have introduced noise, thus decreasing model accuracy.</a:t>
            </a:r>
            <a:endParaRPr/>
          </a:p>
        </p:txBody>
      </p:sp>
      <p:sp>
        <p:nvSpPr>
          <p:cNvPr id="1423" name="Google Shape;1423;p32"/>
          <p:cNvSpPr txBox="1"/>
          <p:nvPr>
            <p:ph idx="4294967295" type="subTitle"/>
          </p:nvPr>
        </p:nvSpPr>
        <p:spPr>
          <a:xfrm>
            <a:off x="722374" y="2079075"/>
            <a:ext cx="73053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2. D</a:t>
            </a:r>
            <a:r>
              <a:rPr lang="en"/>
              <a:t>ays that had more than 10% of zero volume days</a:t>
            </a:r>
            <a:endParaRPr/>
          </a:p>
        </p:txBody>
      </p:sp>
      <p:sp>
        <p:nvSpPr>
          <p:cNvPr id="1424" name="Google Shape;1424;p32"/>
          <p:cNvSpPr txBox="1"/>
          <p:nvPr>
            <p:ph idx="4294967295" type="subTitle"/>
          </p:nvPr>
        </p:nvSpPr>
        <p:spPr>
          <a:xfrm>
            <a:off x="723625" y="3187275"/>
            <a:ext cx="47904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3. Stocks that had 0 values in their open, close or volume</a:t>
            </a:r>
            <a:endParaRPr/>
          </a:p>
        </p:txBody>
      </p:sp>
      <p:sp>
        <p:nvSpPr>
          <p:cNvPr id="1425" name="Google Shape;1425;p32"/>
          <p:cNvSpPr txBox="1"/>
          <p:nvPr>
            <p:ph idx="4294967295" type="subTitle"/>
          </p:nvPr>
        </p:nvSpPr>
        <p:spPr>
          <a:xfrm>
            <a:off x="723635" y="1162325"/>
            <a:ext cx="2052900" cy="3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OpenInt</a:t>
            </a:r>
            <a:endParaRPr/>
          </a:p>
        </p:txBody>
      </p:sp>
      <p:sp>
        <p:nvSpPr>
          <p:cNvPr id="1426" name="Google Shape;1426;p32"/>
          <p:cNvSpPr txBox="1"/>
          <p:nvPr>
            <p:ph idx="4294967295" type="subTitle"/>
          </p:nvPr>
        </p:nvSpPr>
        <p:spPr>
          <a:xfrm>
            <a:off x="723625" y="3480375"/>
            <a:ext cx="7819200" cy="1105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B</a:t>
            </a:r>
            <a:r>
              <a:rPr lang="en"/>
              <a:t>ackfilled, or in some cases, removed such values</a:t>
            </a:r>
            <a:endParaRPr/>
          </a:p>
          <a:p>
            <a:pPr indent="-304800" lvl="0" marL="457200" rtl="0" algn="l">
              <a:spcBef>
                <a:spcPts val="0"/>
              </a:spcBef>
              <a:spcAft>
                <a:spcPts val="0"/>
              </a:spcAft>
              <a:buSzPts val="1200"/>
              <a:buChar char="-"/>
            </a:pPr>
            <a:r>
              <a:rPr lang="en"/>
              <a:t>Stocks with zero percentage made up less than 1% of the total number of data points for each stock, and only the “volume” column had 0 values</a:t>
            </a:r>
            <a:endParaRPr/>
          </a:p>
          <a:p>
            <a:pPr indent="-304800" lvl="0" marL="457200" rtl="0" algn="l">
              <a:spcBef>
                <a:spcPts val="0"/>
              </a:spcBef>
              <a:spcAft>
                <a:spcPts val="0"/>
              </a:spcAft>
              <a:buSzPts val="1200"/>
              <a:buChar char="-"/>
            </a:pPr>
            <a:r>
              <a:rPr lang="en"/>
              <a:t>We decided to forward fill the 0 values using the previous day's volume, instead of removing them, so that we could keep all the data for the time series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pic>
        <p:nvPicPr>
          <p:cNvPr id="1431" name="Google Shape;1431;p33"/>
          <p:cNvPicPr preferRelativeResize="0"/>
          <p:nvPr/>
        </p:nvPicPr>
        <p:blipFill>
          <a:blip r:embed="rId3">
            <a:alphaModFix/>
          </a:blip>
          <a:stretch>
            <a:fillRect/>
          </a:stretch>
        </p:blipFill>
        <p:spPr>
          <a:xfrm>
            <a:off x="5134525" y="2760975"/>
            <a:ext cx="3038066" cy="1105200"/>
          </a:xfrm>
          <a:prstGeom prst="rect">
            <a:avLst/>
          </a:prstGeom>
          <a:noFill/>
          <a:ln>
            <a:noFill/>
          </a:ln>
        </p:spPr>
      </p:pic>
      <p:sp>
        <p:nvSpPr>
          <p:cNvPr id="1432" name="Google Shape;1432;p33"/>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 Removal and propagation of features</a:t>
            </a:r>
            <a:endParaRPr/>
          </a:p>
        </p:txBody>
      </p:sp>
      <p:sp>
        <p:nvSpPr>
          <p:cNvPr id="1433" name="Google Shape;1433;p33"/>
          <p:cNvSpPr txBox="1"/>
          <p:nvPr>
            <p:ph idx="1" type="subTitle"/>
          </p:nvPr>
        </p:nvSpPr>
        <p:spPr>
          <a:xfrm>
            <a:off x="723625" y="1468275"/>
            <a:ext cx="7497000" cy="9234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Quarters and months are more helpful in stock prediction, compared to the year, as stocks often exhibit seasonal patterns (eg. Christmas season leading to better performance in Q4)</a:t>
            </a:r>
            <a:endParaRPr/>
          </a:p>
          <a:p>
            <a:pPr indent="-304800" lvl="0" marL="457200" rtl="0" algn="l">
              <a:spcBef>
                <a:spcPts val="0"/>
              </a:spcBef>
              <a:spcAft>
                <a:spcPts val="0"/>
              </a:spcAft>
              <a:buSzPts val="1200"/>
              <a:buChar char="-"/>
            </a:pPr>
            <a:r>
              <a:rPr lang="en"/>
              <a:t>Day of the week also affects the stock market as traders tend to close positions on friday before the weekend.</a:t>
            </a:r>
            <a:endParaRPr/>
          </a:p>
        </p:txBody>
      </p:sp>
      <p:sp>
        <p:nvSpPr>
          <p:cNvPr id="1434" name="Google Shape;1434;p33"/>
          <p:cNvSpPr txBox="1"/>
          <p:nvPr>
            <p:ph idx="4294967295" type="subTitle"/>
          </p:nvPr>
        </p:nvSpPr>
        <p:spPr>
          <a:xfrm>
            <a:off x="723625" y="2391675"/>
            <a:ext cx="47904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5. Removal of pre-2005 years</a:t>
            </a:r>
            <a:endParaRPr/>
          </a:p>
        </p:txBody>
      </p:sp>
      <p:sp>
        <p:nvSpPr>
          <p:cNvPr id="1435" name="Google Shape;1435;p33"/>
          <p:cNvSpPr txBox="1"/>
          <p:nvPr>
            <p:ph idx="4294967295" type="subTitle"/>
          </p:nvPr>
        </p:nvSpPr>
        <p:spPr>
          <a:xfrm>
            <a:off x="723612" y="1162325"/>
            <a:ext cx="4920900" cy="3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Splitting the date column into quarter, month and day</a:t>
            </a:r>
            <a:endParaRPr/>
          </a:p>
        </p:txBody>
      </p:sp>
      <p:sp>
        <p:nvSpPr>
          <p:cNvPr id="1436" name="Google Shape;1436;p33"/>
          <p:cNvSpPr txBox="1"/>
          <p:nvPr>
            <p:ph idx="4294967295" type="subTitle"/>
          </p:nvPr>
        </p:nvSpPr>
        <p:spPr>
          <a:xfrm>
            <a:off x="723625" y="2684775"/>
            <a:ext cx="4410900" cy="1105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T</a:t>
            </a:r>
            <a:r>
              <a:rPr lang="en"/>
              <a:t>here is a disproportionate amount of data in the years after 2005, as seen in the diagram.</a:t>
            </a:r>
            <a:endParaRPr/>
          </a:p>
          <a:p>
            <a:pPr indent="-304800" lvl="0" marL="457200" rtl="0" algn="l">
              <a:spcBef>
                <a:spcPts val="0"/>
              </a:spcBef>
              <a:spcAft>
                <a:spcPts val="0"/>
              </a:spcAft>
              <a:buSzPts val="1200"/>
              <a:buChar char="-"/>
            </a:pPr>
            <a:r>
              <a:rPr lang="en"/>
              <a:t>Could </a:t>
            </a:r>
            <a:r>
              <a:rPr lang="en"/>
              <a:t>potentially</a:t>
            </a:r>
            <a:r>
              <a:rPr lang="en"/>
              <a:t> introduce bias, and skew the model if the time periods don't represent </a:t>
            </a:r>
            <a:endParaRPr/>
          </a:p>
          <a:p>
            <a:pPr indent="0" lvl="0" marL="457200" rtl="0" algn="l">
              <a:spcBef>
                <a:spcPts val="0"/>
              </a:spcBef>
              <a:spcAft>
                <a:spcPts val="0"/>
              </a:spcAft>
              <a:buNone/>
            </a:pPr>
            <a:r>
              <a:rPr lang="en"/>
              <a:t>current market conditions or trends.</a:t>
            </a:r>
            <a:endParaRPr/>
          </a:p>
          <a:p>
            <a:pPr indent="-304800" lvl="0" marL="457200" rtl="0" algn="l">
              <a:spcBef>
                <a:spcPts val="0"/>
              </a:spcBef>
              <a:spcAft>
                <a:spcPts val="0"/>
              </a:spcAft>
              <a:buSzPts val="1200"/>
              <a:buChar char="-"/>
            </a:pPr>
            <a:r>
              <a:rPr lang="en"/>
              <a:t>A</a:t>
            </a:r>
            <a:r>
              <a:rPr lang="en"/>
              <a:t>lso irrelevant to current market conditions.</a:t>
            </a:r>
            <a:endParaRPr/>
          </a:p>
        </p:txBody>
      </p:sp>
      <p:sp>
        <p:nvSpPr>
          <p:cNvPr id="1437" name="Google Shape;1437;p33"/>
          <p:cNvSpPr txBox="1"/>
          <p:nvPr>
            <p:ph idx="1" type="subTitle"/>
          </p:nvPr>
        </p:nvSpPr>
        <p:spPr>
          <a:xfrm>
            <a:off x="723625" y="4167072"/>
            <a:ext cx="6473100" cy="3693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To end up with a balanced dataset.</a:t>
            </a:r>
            <a:endParaRPr/>
          </a:p>
        </p:txBody>
      </p:sp>
      <p:sp>
        <p:nvSpPr>
          <p:cNvPr id="1438" name="Google Shape;1438;p33"/>
          <p:cNvSpPr txBox="1"/>
          <p:nvPr>
            <p:ph idx="4294967295" type="subTitle"/>
          </p:nvPr>
        </p:nvSpPr>
        <p:spPr>
          <a:xfrm>
            <a:off x="723625" y="3866175"/>
            <a:ext cx="6790500" cy="3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Ensuring stocks had data for the entire time period of 2010-2017</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2" name="Shape 1442"/>
        <p:cNvGrpSpPr/>
        <p:nvPr/>
      </p:nvGrpSpPr>
      <p:grpSpPr>
        <a:xfrm>
          <a:off x="0" y="0"/>
          <a:ext cx="0" cy="0"/>
          <a:chOff x="0" y="0"/>
          <a:chExt cx="0" cy="0"/>
        </a:xfrm>
      </p:grpSpPr>
      <p:sp>
        <p:nvSpPr>
          <p:cNvPr id="1443" name="Google Shape;1443;p34"/>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a:t>
            </a:r>
            <a:r>
              <a:rPr lang="en" sz="3000"/>
              <a:t>. Volume-Weighted Metrics</a:t>
            </a:r>
            <a:endParaRPr/>
          </a:p>
        </p:txBody>
      </p:sp>
      <p:sp>
        <p:nvSpPr>
          <p:cNvPr id="1444" name="Google Shape;1444;p34"/>
          <p:cNvSpPr txBox="1"/>
          <p:nvPr>
            <p:ph idx="4294967295" type="subTitle"/>
          </p:nvPr>
        </p:nvSpPr>
        <p:spPr>
          <a:xfrm>
            <a:off x="722369" y="1348075"/>
            <a:ext cx="7360800" cy="32016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Stocks in the portfolio are weighted by trading volume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This approximates market influence by emphasizing stocks with higher trading activity through their trading volume, addressing the absence of market capitalization data</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Offers a more precise aggregated metric compared to simple averaging, which assumes all stocks hold equal significance regardless of their trading activity or market influence.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We acknowledge that volume weighting may not fully reflect a company's true size or long-term market influence, as high trading volumes can sometimes result from short-term spikes or anomalous market activity.</a:t>
            </a:r>
            <a:endParaRPr sz="1400"/>
          </a:p>
          <a:p>
            <a:pPr indent="0" lvl="0" marL="0" rtl="0" algn="l">
              <a:spcBef>
                <a:spcPts val="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tificial Intelligence in Finance Business Meeting by Slidesgo">
  <a:themeElements>
    <a:clrScheme name="Simple Light">
      <a:dk1>
        <a:srgbClr val="05063F"/>
      </a:dk1>
      <a:lt1>
        <a:srgbClr val="D6FFF9"/>
      </a:lt1>
      <a:dk2>
        <a:srgbClr val="B1DCFF"/>
      </a:dk2>
      <a:lt2>
        <a:srgbClr val="2E2E88"/>
      </a:lt2>
      <a:accent1>
        <a:srgbClr val="009B89"/>
      </a:accent1>
      <a:accent2>
        <a:srgbClr val="FFFFFF"/>
      </a:accent2>
      <a:accent3>
        <a:srgbClr val="FF5E97"/>
      </a:accent3>
      <a:accent4>
        <a:srgbClr val="AA0361"/>
      </a:accent4>
      <a:accent5>
        <a:srgbClr val="FFC402"/>
      </a:accent5>
      <a:accent6>
        <a:srgbClr val="FFFFFF"/>
      </a:accent6>
      <a:hlink>
        <a:srgbClr val="0506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