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5B7F03-E6DA-47AE-9786-5F48E5FCDE4B}">
  <a:tblStyle styleId="{875B7F03-E6DA-47AE-9786-5F48E5FCDE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e436b9b2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e436b9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e436b9b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7e436b9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Customer Booking </a:t>
            </a:r>
            <a:r>
              <a:rPr lang="en-GB"/>
              <a:t>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Predict whether a customer will make a booking based on historical data.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51950" y="314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Data Preparation &amp; Feature Engineering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✅ Removed less important features (e.g.,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trip_type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sales_channel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) ✅ Handled class imbalance using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✅ Encoded categorical variables &amp; normalized numerical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1110475"/>
            <a:ext cx="93535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5"/>
          <p:cNvGraphicFramePr/>
          <p:nvPr/>
        </p:nvGraphicFramePr>
        <p:xfrm>
          <a:off x="942400" y="59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{875B7F03-E6DA-47AE-9786-5F48E5FCDE4B}</a:tableStyleId>
              </a:tblPr>
              <a:tblGrid>
                <a:gridCol w="2829425"/>
                <a:gridCol w="2447650"/>
                <a:gridCol w="2245575"/>
                <a:gridCol w="2021000"/>
              </a:tblGrid>
              <a:tr h="83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Before SMOTE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After SMOTE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After Tuning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85.34%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79.83%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78.19%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8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Booking Recall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44%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8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Booking Precision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33%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5"/>
          <p:cNvSpPr txBox="1"/>
          <p:nvPr/>
        </p:nvSpPr>
        <p:spPr>
          <a:xfrm>
            <a:off x="942400" y="3137050"/>
            <a:ext cx="53319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/>
              <a:t>Model &amp; Performance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Algorithm Used:</a:t>
            </a:r>
            <a:r>
              <a:rPr lang="en-GB" sz="1100"/>
              <a:t> RandomForest (optimized with GridSearchCV)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📊 </a:t>
            </a:r>
            <a:r>
              <a:rPr b="1" lang="en-GB" sz="1100"/>
              <a:t>Key Insight:</a:t>
            </a:r>
            <a:r>
              <a:rPr lang="en-GB" sz="1100"/>
              <a:t> The model now correctly identifies </a:t>
            </a:r>
            <a:r>
              <a:rPr b="1" lang="en-GB" sz="1100"/>
              <a:t>more bookings (recall 44%)</a:t>
            </a:r>
            <a:r>
              <a:rPr lang="en-GB" sz="1100"/>
              <a:t>, even though overall accuracy slightly dropped.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12275" y="6578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Top predictors for booking likelihood: 🔹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Flight Duration</a:t>
            </a:r>
            <a:br>
              <a:rPr b="1"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Departure Time</a:t>
            </a:r>
            <a:br>
              <a:rPr b="1"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Fare Price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Next Steps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🚀 Deploy the model for real-time booking predictions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📊 Monitor performance &amp; adjust threshold if needed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latin typeface="Arial"/>
                <a:ea typeface="Arial"/>
                <a:cs typeface="Arial"/>
                <a:sym typeface="Arial"/>
              </a:rPr>
              <a:t>🎯 Explore ensemble models for further improvement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