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6" r:id="rId2"/>
  </p:sldMasterIdLst>
  <p:notesMasterIdLst>
    <p:notesMasterId r:id="rId12"/>
  </p:notesMasterIdLst>
  <p:sldIdLst>
    <p:sldId id="268" r:id="rId3"/>
    <p:sldId id="269" r:id="rId4"/>
    <p:sldId id="258" r:id="rId5"/>
    <p:sldId id="259" r:id="rId6"/>
    <p:sldId id="272" r:id="rId7"/>
    <p:sldId id="270" r:id="rId8"/>
    <p:sldId id="273" r:id="rId9"/>
    <p:sldId id="274" r:id="rId10"/>
    <p:sldId id="275" r:id="rId11"/>
  </p:sldIdLst>
  <p:sldSz cx="13011150" cy="7315200"/>
  <p:notesSz cx="7315200" cy="13011150"/>
  <p:custDataLst>
    <p:tags r:id="rId13"/>
  </p:custDataLst>
  <p:defaultTextStyle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7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66" d="100"/>
          <a:sy n="66" d="100"/>
        </p:scale>
        <p:origin x="-708" y="-48"/>
      </p:cViewPr>
      <p:guideLst>
        <p:guide orient="horz" pos="2304"/>
        <p:guide pos="4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tags" Target="tags/tag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viewProps" Target="view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27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0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48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59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0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79" algn="l" defTabSz="914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6063" y="1627188"/>
            <a:ext cx="7807326" cy="439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6261100"/>
            <a:ext cx="5851525" cy="5124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3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36" y="548642"/>
            <a:ext cx="3903345" cy="123952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3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836" y="1788160"/>
            <a:ext cx="3903345" cy="4876800"/>
          </a:xfrm>
        </p:spPr>
        <p:txBody>
          <a:bodyPr lIns="23229" rIns="23229"/>
          <a:lstStyle>
            <a:lvl1pPr marL="0" indent="0" algn="l">
              <a:buNone/>
              <a:defRPr sz="1800"/>
            </a:lvl1pPr>
            <a:lvl2pPr indent="0" algn="l">
              <a:buNone/>
              <a:defRPr sz="1500"/>
            </a:lvl2pPr>
            <a:lvl3pPr indent="0" algn="l">
              <a:buNone/>
              <a:defRPr sz="1300"/>
            </a:lvl3pPr>
            <a:lvl4pPr indent="0" algn="l">
              <a:buNone/>
              <a:defRPr sz="1100"/>
            </a:lvl4pPr>
            <a:lvl5pPr indent="0" algn="l">
              <a:buNone/>
              <a:defRPr sz="11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6998" y="1788160"/>
            <a:ext cx="7273594" cy="4876800"/>
          </a:xfrm>
        </p:spPr>
        <p:txBody>
          <a:bodyPr tIns="0"/>
          <a:lstStyle>
            <a:lvl1pPr>
              <a:defRPr sz="36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504603" y="1181949"/>
            <a:ext cx="7481411" cy="438912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47" tIns="58074" rIns="116147" bIns="5807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389215" y="5717087"/>
            <a:ext cx="221190" cy="16581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47" tIns="58074" rIns="116147" bIns="5807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10" y="1255463"/>
            <a:ext cx="3148698" cy="1688129"/>
          </a:xfrm>
        </p:spPr>
        <p:txBody>
          <a:bodyPr vert="horz" lIns="58074" tIns="58074" rIns="58074" bIns="58074" anchor="b"/>
          <a:lstStyle>
            <a:lvl1pPr algn="l">
              <a:buNone/>
              <a:defRPr sz="2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410" y="3017371"/>
            <a:ext cx="3144361" cy="2324608"/>
          </a:xfrm>
        </p:spPr>
        <p:txBody>
          <a:bodyPr lIns="81303" rIns="58074" bIns="58074" anchor="t"/>
          <a:lstStyle>
            <a:lvl1pPr marL="0" indent="0" algn="l">
              <a:spcBef>
                <a:spcPts val="318"/>
              </a:spcBef>
              <a:buFontTx/>
              <a:buNone/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93183" y="6780107"/>
            <a:ext cx="867410" cy="389467"/>
          </a:xfrm>
        </p:spPr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959993" y="1279485"/>
            <a:ext cx="6570631" cy="4194048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1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554" y="6204373"/>
            <a:ext cx="13038257" cy="11108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147" tIns="58074" rIns="116147" bIns="5807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234509" y="6634481"/>
            <a:ext cx="6776641" cy="68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147" tIns="58074" rIns="116147" bIns="5807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3084" y="975362"/>
            <a:ext cx="2927509" cy="555921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557" y="975362"/>
            <a:ext cx="8565674" cy="555921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25" y="1024660"/>
            <a:ext cx="3504748" cy="71417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992331" y="1937172"/>
            <a:ext cx="3039354" cy="536475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975520" y="1703267"/>
            <a:ext cx="3822522" cy="1413934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>
              <a:lnSpc>
                <a:spcPct val="80000"/>
              </a:lnSpc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4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974361" y="1703269"/>
            <a:ext cx="3822522" cy="1413934"/>
          </a:xfrm>
          <a:prstGeom prst="rect">
            <a:avLst/>
          </a:prstGeom>
        </p:spPr>
        <p:txBody>
          <a:bodyPr lIns="0" tIns="48773" rIns="0" bIns="48773" anchor="t">
            <a:noAutofit/>
          </a:bodyPr>
          <a:lstStyle>
            <a:lvl1pPr>
              <a:lnSpc>
                <a:spcPct val="80000"/>
              </a:lnSpc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3950387" y="0"/>
            <a:ext cx="6630970" cy="2444275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lIns="97546" tIns="48773" rIns="97546" bIns="48773" rtlCol="0" anchor="ctr">
            <a:noAutofit/>
          </a:bodyPr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6380182" y="2444275"/>
            <a:ext cx="6630970" cy="2444275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lIns="97546" tIns="48773" rIns="97546" bIns="48773" rtlCol="0" anchor="ctr">
            <a:noAutofit/>
          </a:bodyPr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3950387" y="4888553"/>
            <a:ext cx="6630970" cy="2444275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lIns="97546" tIns="48773" rIns="97546" bIns="48773" rtlCol="0" anchor="ctr">
            <a:noAutofit/>
          </a:bodyPr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3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8984" y="1463040"/>
            <a:ext cx="11172241" cy="1950720"/>
          </a:xfrm>
          <a:ln>
            <a:noFill/>
          </a:ln>
        </p:spPr>
        <p:txBody>
          <a:bodyPr vert="horz" tIns="0" rIns="2322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1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84" y="3443772"/>
            <a:ext cx="11176578" cy="1869440"/>
          </a:xfrm>
        </p:spPr>
        <p:txBody>
          <a:bodyPr lIns="0" rIns="23229"/>
          <a:lstStyle>
            <a:lvl1pPr marL="0" marR="58074" indent="0" algn="r">
              <a:buNone/>
              <a:defRPr>
                <a:solidFill>
                  <a:schemeClr val="tx1"/>
                </a:solidFill>
              </a:defRPr>
            </a:lvl1pPr>
            <a:lvl2pPr marL="580735" indent="0" algn="ctr">
              <a:buNone/>
            </a:lvl2pPr>
            <a:lvl3pPr marL="1161471" indent="0" algn="ctr">
              <a:buNone/>
            </a:lvl3pPr>
            <a:lvl4pPr marL="1742206" indent="0" algn="ctr">
              <a:buNone/>
            </a:lvl4pPr>
            <a:lvl5pPr marL="2322942" indent="0" algn="ctr">
              <a:buNone/>
            </a:lvl5pPr>
            <a:lvl6pPr marL="2903677" indent="0" algn="ctr">
              <a:buNone/>
            </a:lvl6pPr>
            <a:lvl7pPr marL="3484413" indent="0" algn="ctr">
              <a:buNone/>
            </a:lvl7pPr>
            <a:lvl8pPr marL="4065148" indent="0" algn="ctr">
              <a:buNone/>
            </a:lvl8pPr>
            <a:lvl9pPr marL="4645884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46" y="1404519"/>
            <a:ext cx="11059478" cy="145328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1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646" y="2884975"/>
            <a:ext cx="11059478" cy="1610359"/>
          </a:xfrm>
        </p:spPr>
        <p:txBody>
          <a:bodyPr lIns="58074" rIns="58074" anchor="t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58" y="751027"/>
            <a:ext cx="11710035" cy="1219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558" y="2048091"/>
            <a:ext cx="5746591" cy="4730496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4001" y="2048091"/>
            <a:ext cx="5746591" cy="4730496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58" y="751027"/>
            <a:ext cx="11710035" cy="1219200"/>
          </a:xfrm>
        </p:spPr>
        <p:txBody>
          <a:bodyPr tIns="58074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557" y="1978931"/>
            <a:ext cx="5748851" cy="703309"/>
          </a:xfrm>
        </p:spPr>
        <p:txBody>
          <a:bodyPr lIns="58074" tIns="0" rIns="58074" bIns="0" anchor="ctr">
            <a:noAutofit/>
          </a:bodyPr>
          <a:lstStyle>
            <a:lvl1pPr marL="0" indent="0">
              <a:buNone/>
              <a:defRPr sz="3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9484" y="1983741"/>
            <a:ext cx="5751109" cy="698499"/>
          </a:xfrm>
        </p:spPr>
        <p:txBody>
          <a:bodyPr lIns="58074" tIns="0" rIns="58074" bIns="0" anchor="ctr"/>
          <a:lstStyle>
            <a:lvl1pPr marL="0" indent="0">
              <a:buNone/>
              <a:defRPr sz="3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557" y="2682240"/>
            <a:ext cx="5748851" cy="4102101"/>
          </a:xfrm>
        </p:spPr>
        <p:txBody>
          <a:bodyPr tIns="0"/>
          <a:lstStyle>
            <a:lvl1pPr>
              <a:defRPr sz="28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484" y="2682240"/>
            <a:ext cx="5751109" cy="4102101"/>
          </a:xfrm>
        </p:spPr>
        <p:txBody>
          <a:bodyPr tIns="0"/>
          <a:lstStyle>
            <a:lvl1pPr>
              <a:defRPr sz="28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58" y="751027"/>
            <a:ext cx="11818461" cy="1219200"/>
          </a:xfrm>
        </p:spPr>
        <p:txBody>
          <a:bodyPr vert="horz" tIns="5807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transition spd="slow">
    <p:sndAc>
      <p:endSnd/>
    </p:sndAc>
  </p:transition>
  <p:hf sldNum="0" hdr="0" ftr="0" dt="0"/>
  <p:txStyles>
    <p:titleStyle>
      <a:lvl1pPr algn="ctr" defTabSz="9142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2" indent="-342832" algn="l" defTabSz="9142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3" indent="-285693" algn="l" defTabSz="9142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5" indent="-228556" algn="l" defTabSz="9142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4" indent="-228556" algn="l" defTabSz="9142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94" indent="-228556" algn="l" defTabSz="9142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04" indent="-228556" algn="l" defTabSz="9142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14" indent="-228556" algn="l" defTabSz="9142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24" indent="-228556" algn="l" defTabSz="9142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34" indent="-228556" algn="l" defTabSz="9142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7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554" y="-7620"/>
            <a:ext cx="13038257" cy="11108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147" tIns="58074" rIns="116147" bIns="5807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234509" y="-7620"/>
            <a:ext cx="6776641" cy="68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147" tIns="58074" rIns="116147" bIns="5807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558" y="751027"/>
            <a:ext cx="11710035" cy="1219200"/>
          </a:xfrm>
          <a:prstGeom prst="rect">
            <a:avLst/>
          </a:prstGeom>
        </p:spPr>
        <p:txBody>
          <a:bodyPr vert="horz" lIns="0" tIns="58074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558" y="2064512"/>
            <a:ext cx="11710035" cy="4681728"/>
          </a:xfrm>
          <a:prstGeom prst="rect">
            <a:avLst/>
          </a:prstGeom>
        </p:spPr>
        <p:txBody>
          <a:bodyPr vert="horz" lIns="116147" tIns="58074" rIns="116147" bIns="58074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0558" y="6780107"/>
            <a:ext cx="3035935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5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1/16/2021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94919" y="6780107"/>
            <a:ext cx="4770755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5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276330" y="6780107"/>
            <a:ext cx="1084263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5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7060" y="215902"/>
            <a:ext cx="13063155" cy="692506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6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8441" indent="-34844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3030" indent="-31359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indent="-31359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912" indent="-26713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858353" indent="-26713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795" indent="-26713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089" indent="-23229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787530" indent="-232294" algn="l" rtl="0" eaLnBrk="1" latinLnBrk="0" hangingPunct="1">
        <a:spcBef>
          <a:spcPct val="20000"/>
        </a:spcBef>
        <a:buClr>
          <a:schemeClr val="tx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135971" indent="-23229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0404"/>
            <a:ext cx="13011150" cy="7313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" y="2727643"/>
            <a:ext cx="13011149" cy="2366841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 BLOCKCHAIN IN HEALTHCARE MARKET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PROOF OF CONCEPT, SCOPE and much more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63349" y="6243337"/>
            <a:ext cx="1447801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9918" y="191181"/>
            <a:ext cx="9753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4167513"/>
      </p:ext>
    </p:extLst>
  </p:cSld>
  <p:clrMapOvr>
    <a:masterClrMapping/>
  </p:clrMapOvr>
  <p:transition spd="slow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095050/1458877037/slid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357"/>
            <a:ext cx="13011150" cy="731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40252" y="2458387"/>
            <a:ext cx="5381469" cy="3567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0252" y="2458387"/>
            <a:ext cx="5381469" cy="646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itchFamily="34" charset="0"/>
              </a:rPr>
              <a:t>KEY FINDINGS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0252" y="3387778"/>
            <a:ext cx="5381469" cy="646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itchFamily="34" charset="0"/>
              </a:rPr>
              <a:t>MARKET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0252" y="4422101"/>
            <a:ext cx="5381469" cy="646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itchFamily="34" charset="0"/>
              </a:rPr>
              <a:t>PROOF OF 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0252" y="5321509"/>
            <a:ext cx="5381469" cy="646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itchFamily="34" charset="0"/>
              </a:rPr>
              <a:t>FUTURE SCOPE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63349" y="6515100"/>
            <a:ext cx="1447801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7669402"/>
      </p:ext>
    </p:extLst>
  </p:cSld>
  <p:clrMapOvr>
    <a:masterClrMapping/>
  </p:clrMapOvr>
  <p:transition spd="slow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095050/1458877037/slid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883" y="2011682"/>
            <a:ext cx="6299199" cy="440118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Blockchains</a:t>
            </a:r>
            <a:r>
              <a:rPr lang="en-US" sz="2000" dirty="0">
                <a:solidFill>
                  <a:schemeClr val="bg1"/>
                </a:solidFill>
              </a:rPr>
              <a:t> will do for networks of enterprises and business ecosystems what </a:t>
            </a:r>
            <a:r>
              <a:rPr lang="en-US" sz="2000" u="sng" dirty="0">
                <a:solidFill>
                  <a:schemeClr val="bg1"/>
                </a:solidFill>
              </a:rPr>
              <a:t>enterprise resource planning (ERP)</a:t>
            </a:r>
            <a:r>
              <a:rPr lang="en-US" sz="2000" dirty="0">
                <a:solidFill>
                  <a:schemeClr val="bg1"/>
                </a:solidFill>
              </a:rPr>
              <a:t> did for the single company.</a:t>
            </a:r>
          </a:p>
          <a:p>
            <a:pPr marL="285693" indent="-285693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Global </a:t>
            </a:r>
            <a:r>
              <a:rPr lang="en-US" sz="2000" dirty="0" err="1">
                <a:solidFill>
                  <a:schemeClr val="bg1"/>
                </a:solidFill>
              </a:rPr>
              <a:t>blockchain</a:t>
            </a:r>
            <a:r>
              <a:rPr lang="en-US" sz="2000" dirty="0">
                <a:solidFill>
                  <a:schemeClr val="bg1"/>
                </a:solidFill>
              </a:rPr>
              <a:t> in the healthcare market is assessed to </a:t>
            </a:r>
            <a:r>
              <a:rPr lang="en-US" sz="2000" u="sng" dirty="0">
                <a:solidFill>
                  <a:schemeClr val="bg1"/>
                </a:solidFill>
              </a:rPr>
              <a:t>grow with 47.23% CAGR during the forecast years of 2019- 2027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285693" indent="-285693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fact that there is not only </a:t>
            </a:r>
            <a:r>
              <a:rPr lang="en-US" sz="2000" b="1" i="1" dirty="0">
                <a:solidFill>
                  <a:schemeClr val="bg1"/>
                </a:solidFill>
              </a:rPr>
              <a:t>transparency</a:t>
            </a:r>
            <a:r>
              <a:rPr lang="en-US" sz="2000" dirty="0">
                <a:solidFill>
                  <a:schemeClr val="bg1"/>
                </a:solidFill>
              </a:rPr>
              <a:t> upon this technology’s usage, but also </a:t>
            </a:r>
            <a:r>
              <a:rPr lang="en-US" sz="2000" b="1" i="1" dirty="0">
                <a:solidFill>
                  <a:schemeClr val="bg1"/>
                </a:solidFill>
              </a:rPr>
              <a:t>solid protection</a:t>
            </a:r>
            <a:r>
              <a:rPr lang="en-US" sz="2000" dirty="0">
                <a:solidFill>
                  <a:schemeClr val="bg1"/>
                </a:solidFill>
              </a:rPr>
              <a:t> against cyber attacks are pushing the adoption of the </a:t>
            </a:r>
            <a:r>
              <a:rPr lang="en-US" sz="2000" dirty="0" err="1">
                <a:solidFill>
                  <a:schemeClr val="bg1"/>
                </a:solidFill>
              </a:rPr>
              <a:t>blockchain</a:t>
            </a:r>
            <a:r>
              <a:rPr lang="en-US" sz="2000" dirty="0">
                <a:solidFill>
                  <a:schemeClr val="bg1"/>
                </a:solidFill>
              </a:rPr>
              <a:t> technology in the healthcare sector and also </a:t>
            </a:r>
            <a:r>
              <a:rPr lang="en-US" sz="2000" b="1" i="1" dirty="0">
                <a:solidFill>
                  <a:schemeClr val="bg1"/>
                </a:solidFill>
              </a:rPr>
              <a:t>data integrity, ease of use and feasibility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63349" y="6515100"/>
            <a:ext cx="1447801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095050/1458877037/slid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  <a:solidFill>
            <a:srgbClr val="4CBAB6"/>
          </a:solidFill>
        </p:spPr>
      </p:pic>
      <p:sp>
        <p:nvSpPr>
          <p:cNvPr id="3" name="TextBox 2"/>
          <p:cNvSpPr txBox="1"/>
          <p:nvPr/>
        </p:nvSpPr>
        <p:spPr>
          <a:xfrm>
            <a:off x="5090161" y="884421"/>
            <a:ext cx="7386321" cy="6617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dirty="0"/>
              <a:t>There are many prominent investors and investees in </a:t>
            </a:r>
            <a:r>
              <a:rPr lang="en-US" dirty="0" err="1"/>
              <a:t>blockchain</a:t>
            </a:r>
            <a:r>
              <a:rPr lang="en-US" dirty="0"/>
              <a:t> technology that is aiding the growth of the global healthcare </a:t>
            </a:r>
            <a:r>
              <a:rPr lang="en-US" dirty="0" err="1"/>
              <a:t>blockchain</a:t>
            </a:r>
            <a:r>
              <a:rPr lang="en-US" dirty="0"/>
              <a:t> market since the knowledge of the benefits and power of </a:t>
            </a:r>
            <a:r>
              <a:rPr lang="en-US" dirty="0" err="1"/>
              <a:t>blockchain</a:t>
            </a:r>
            <a:r>
              <a:rPr lang="en-US" dirty="0"/>
              <a:t> are being understood by various entrepreneurs.</a:t>
            </a:r>
          </a:p>
          <a:p>
            <a:pPr marL="285693" indent="-285693">
              <a:buFont typeface="Arial" panose="020B0604020202020204" pitchFamily="34" charset="0"/>
              <a:buChar char="•"/>
            </a:pPr>
            <a:endParaRPr lang="en-US" dirty="0"/>
          </a:p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dirty="0" err="1"/>
              <a:t>Blockchain</a:t>
            </a:r>
            <a:r>
              <a:rPr lang="en-US" dirty="0"/>
              <a:t> within the healthcare industry will encompass humongous data of medical records, images, documents, respective transaction details and lab reports which require a significant amount of storage space, for which every member included in the chain must regularly invest for the exceeding storage capacity. </a:t>
            </a:r>
          </a:p>
          <a:p>
            <a:pPr marL="285693" indent="-285693"/>
            <a:endParaRPr lang="en-US" dirty="0"/>
          </a:p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dirty="0"/>
              <a:t>The global </a:t>
            </a:r>
            <a:r>
              <a:rPr lang="en-US" dirty="0" err="1"/>
              <a:t>blockchain</a:t>
            </a:r>
            <a:r>
              <a:rPr lang="en-US" dirty="0"/>
              <a:t> in the healthcare market is segmented by organization size, </a:t>
            </a:r>
            <a:r>
              <a:rPr lang="en-US" dirty="0" err="1"/>
              <a:t>blockchain</a:t>
            </a:r>
            <a:r>
              <a:rPr lang="en-US" dirty="0"/>
              <a:t> type and application. The use case POC presented here is a Private </a:t>
            </a:r>
            <a:r>
              <a:rPr lang="en-US" dirty="0" err="1"/>
              <a:t>Blockchain</a:t>
            </a:r>
            <a:r>
              <a:rPr lang="en-US" dirty="0"/>
              <a:t> aimed at storing Patient Data in a </a:t>
            </a:r>
            <a:r>
              <a:rPr lang="en-US" b="1" dirty="0"/>
              <a:t>secure, immutable</a:t>
            </a:r>
            <a:r>
              <a:rPr lang="en-US" dirty="0"/>
              <a:t> and </a:t>
            </a:r>
            <a:r>
              <a:rPr lang="en-US" b="1" dirty="0"/>
              <a:t>decentralized</a:t>
            </a:r>
            <a:r>
              <a:rPr lang="en-US" dirty="0"/>
              <a:t> manner.</a:t>
            </a:r>
          </a:p>
          <a:p>
            <a:pPr marL="285693" indent="-285693">
              <a:buFont typeface="Arial" panose="020B0604020202020204" pitchFamily="34" charset="0"/>
              <a:buChar char="•"/>
            </a:pPr>
            <a:r>
              <a:rPr lang="en-US" dirty="0"/>
              <a:t>Sourced from </a:t>
            </a:r>
            <a:r>
              <a:rPr lang="en-US" u="sng" dirty="0"/>
              <a:t>EY </a:t>
            </a:r>
            <a:r>
              <a:rPr lang="en-US" sz="1700" u="sng" dirty="0"/>
              <a:t>FICCI report Re-engineering Indian Healthcare 2.0:</a:t>
            </a:r>
          </a:p>
          <a:p>
            <a:pPr marL="342832" indent="-342832">
              <a:buFont typeface="+mj-lt"/>
              <a:buAutoNum type="arabicPeriod"/>
            </a:pPr>
            <a:r>
              <a:rPr lang="en-US" sz="1400" i="1" dirty="0"/>
              <a:t>61% patients surveyed in 2019 believe that hospitals did not act in their best interests, as against 37% patients in 2016</a:t>
            </a:r>
          </a:p>
          <a:p>
            <a:pPr marL="342832" indent="-342832">
              <a:buFont typeface="+mj-lt"/>
              <a:buAutoNum type="arabicPeriod"/>
            </a:pPr>
            <a:r>
              <a:rPr lang="en-US" sz="1400" i="1" dirty="0"/>
              <a:t>63% patients indicated that they were not happy with hospital responsiveness and waiting times</a:t>
            </a:r>
          </a:p>
          <a:p>
            <a:pPr marL="342832" indent="-342832">
              <a:buFont typeface="+mj-lt"/>
              <a:buAutoNum type="arabicPeriod"/>
            </a:pPr>
            <a:r>
              <a:rPr lang="en-US" sz="1400" i="1" dirty="0"/>
              <a:t>59% patients felt that hospitals are not concerned about feedback and do not actively seek it</a:t>
            </a:r>
          </a:p>
          <a:p>
            <a:pPr marL="342832" indent="-342832">
              <a:buFont typeface="+mj-lt"/>
              <a:buAutoNum type="arabicPeriod"/>
            </a:pPr>
            <a:endParaRPr lang="en-US" sz="1700" dirty="0"/>
          </a:p>
          <a:p>
            <a:pPr marL="342832" indent="-342832">
              <a:buFont typeface="+mj-lt"/>
              <a:buAutoNum type="arabicPeriod"/>
            </a:pPr>
            <a:endParaRPr lang="en-US" sz="1700" dirty="0"/>
          </a:p>
          <a:p>
            <a:pPr marL="285693" indent="-28569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21143" y="6603619"/>
            <a:ext cx="1690007" cy="7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5" y="2547119"/>
            <a:ext cx="4788910" cy="1413934"/>
          </a:xfrm>
        </p:spPr>
        <p:txBody>
          <a:bodyPr/>
          <a:lstStyle/>
          <a:p>
            <a:br>
              <a:rPr lang="en-US" sz="3200" b="1" dirty="0">
                <a:latin typeface="Arial Rounded MT Bold" pitchFamily="34" charset="0"/>
              </a:rPr>
            </a:br>
            <a:r>
              <a:rPr lang="en-US" sz="3200" b="1" dirty="0">
                <a:latin typeface="Arial Rounded MT Bold" pitchFamily="34" charset="0"/>
              </a:rPr>
              <a:t>Healthcare Challenges addressed by </a:t>
            </a:r>
            <a:r>
              <a:rPr lang="en-US" sz="3200" b="1" dirty="0" err="1">
                <a:latin typeface="Arial Rounded MT Bold" pitchFamily="34" charset="0"/>
              </a:rPr>
              <a:t>Blockchain</a:t>
            </a:r>
            <a:endParaRPr lang="en-US" sz="3200" b="1" dirty="0"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0241" y="0"/>
            <a:ext cx="2451116" cy="2444275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46" tIns="48773" rIns="97546" bIns="48773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582453" y="2444275"/>
            <a:ext cx="2428697" cy="2444275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46" tIns="48773" rIns="97546" bIns="48773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30241" y="4888553"/>
            <a:ext cx="2451116" cy="24442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46" tIns="48773" rIns="97546" bIns="48773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79175" y="537900"/>
            <a:ext cx="65" cy="437053"/>
          </a:xfrm>
          <a:prstGeom prst="rect">
            <a:avLst/>
          </a:prstGeom>
          <a:noFill/>
        </p:spPr>
        <p:txBody>
          <a:bodyPr wrap="none" lIns="0" tIns="48773" rIns="0" bIns="48773" rtlCol="0">
            <a:spAutoFit/>
          </a:bodyPr>
          <a:lstStyle/>
          <a:p>
            <a:endParaRPr lang="en-US" sz="2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9172" y="1312380"/>
            <a:ext cx="46488" cy="298553"/>
          </a:xfrm>
          <a:prstGeom prst="rect">
            <a:avLst/>
          </a:prstGeom>
          <a:noFill/>
        </p:spPr>
        <p:txBody>
          <a:bodyPr wrap="none" lIns="0" tIns="48773" rIns="0" bIns="48773" rtlCol="0">
            <a:spAutoFit/>
          </a:bodyPr>
          <a:lstStyle/>
          <a:p>
            <a:r>
              <a:rPr lang="en-US" sz="1300" dirty="0">
                <a:latin typeface="+mj-lt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1958" y="2993927"/>
            <a:ext cx="65" cy="437053"/>
          </a:xfrm>
          <a:prstGeom prst="rect">
            <a:avLst/>
          </a:prstGeom>
          <a:noFill/>
        </p:spPr>
        <p:txBody>
          <a:bodyPr wrap="none" lIns="0" tIns="48773" rIns="0" bIns="48773" rtlCol="0">
            <a:spAutoFit/>
          </a:bodyPr>
          <a:lstStyle/>
          <a:p>
            <a:endParaRPr lang="en-US" sz="2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1955" y="4110943"/>
            <a:ext cx="46488" cy="298553"/>
          </a:xfrm>
          <a:prstGeom prst="rect">
            <a:avLst/>
          </a:prstGeom>
          <a:noFill/>
        </p:spPr>
        <p:txBody>
          <a:bodyPr wrap="none" lIns="0" tIns="48773" rIns="0" bIns="48773" rtlCol="0">
            <a:spAutoFit/>
          </a:bodyPr>
          <a:lstStyle/>
          <a:p>
            <a:r>
              <a:rPr lang="en-US" sz="1300" dirty="0">
                <a:latin typeface="+mj-lt"/>
              </a:rPr>
              <a:t>.</a:t>
            </a:r>
          </a:p>
        </p:txBody>
      </p:sp>
      <p:sp>
        <p:nvSpPr>
          <p:cNvPr id="20" name="Freeform 1098">
            <a:extLst>
              <a:ext uri="{FF2B5EF4-FFF2-40B4-BE49-F238E27FC236}">
                <a16:creationId xmlns:a16="http://schemas.microsoft.com/office/drawing/2014/main" id="{86EE3BE9-8060-4E5B-9D73-6C0637F7E30F}"/>
              </a:ext>
            </a:extLst>
          </p:cNvPr>
          <p:cNvSpPr>
            <a:spLocks noEditPoints="1"/>
          </p:cNvSpPr>
          <p:nvPr/>
        </p:nvSpPr>
        <p:spPr bwMode="auto">
          <a:xfrm>
            <a:off x="9063556" y="927498"/>
            <a:ext cx="584486" cy="589280"/>
          </a:xfrm>
          <a:custGeom>
            <a:avLst/>
            <a:gdLst>
              <a:gd name="T0" fmla="*/ 48 w 160"/>
              <a:gd name="T1" fmla="*/ 78 h 160"/>
              <a:gd name="T2" fmla="*/ 38 w 160"/>
              <a:gd name="T3" fmla="*/ 74 h 160"/>
              <a:gd name="T4" fmla="*/ 156 w 160"/>
              <a:gd name="T5" fmla="*/ 77 h 160"/>
              <a:gd name="T6" fmla="*/ 150 w 160"/>
              <a:gd name="T7" fmla="*/ 73 h 160"/>
              <a:gd name="T8" fmla="*/ 141 w 160"/>
              <a:gd name="T9" fmla="*/ 72 h 160"/>
              <a:gd name="T10" fmla="*/ 50 w 160"/>
              <a:gd name="T11" fmla="*/ 33 h 160"/>
              <a:gd name="T12" fmla="*/ 16 w 160"/>
              <a:gd name="T13" fmla="*/ 40 h 160"/>
              <a:gd name="T14" fmla="*/ 16 w 160"/>
              <a:gd name="T15" fmla="*/ 80 h 160"/>
              <a:gd name="T16" fmla="*/ 13 w 160"/>
              <a:gd name="T17" fmla="*/ 122 h 160"/>
              <a:gd name="T18" fmla="*/ 21 w 160"/>
              <a:gd name="T19" fmla="*/ 155 h 160"/>
              <a:gd name="T20" fmla="*/ 54 w 160"/>
              <a:gd name="T21" fmla="*/ 154 h 160"/>
              <a:gd name="T22" fmla="*/ 112 w 160"/>
              <a:gd name="T23" fmla="*/ 160 h 160"/>
              <a:gd name="T24" fmla="*/ 135 w 160"/>
              <a:gd name="T25" fmla="*/ 136 h 160"/>
              <a:gd name="T26" fmla="*/ 143 w 160"/>
              <a:gd name="T27" fmla="*/ 90 h 160"/>
              <a:gd name="T28" fmla="*/ 136 w 160"/>
              <a:gd name="T29" fmla="*/ 83 h 160"/>
              <a:gd name="T30" fmla="*/ 138 w 160"/>
              <a:gd name="T31" fmla="*/ 79 h 160"/>
              <a:gd name="T32" fmla="*/ 139 w 160"/>
              <a:gd name="T33" fmla="*/ 78 h 160"/>
              <a:gd name="T34" fmla="*/ 149 w 160"/>
              <a:gd name="T35" fmla="*/ 84 h 160"/>
              <a:gd name="T36" fmla="*/ 110 w 160"/>
              <a:gd name="T37" fmla="*/ 43 h 160"/>
              <a:gd name="T38" fmla="*/ 101 w 160"/>
              <a:gd name="T39" fmla="*/ 51 h 160"/>
              <a:gd name="T40" fmla="*/ 90 w 160"/>
              <a:gd name="T41" fmla="*/ 49 h 160"/>
              <a:gd name="T42" fmla="*/ 81 w 160"/>
              <a:gd name="T43" fmla="*/ 49 h 160"/>
              <a:gd name="T44" fmla="*/ 70 w 160"/>
              <a:gd name="T45" fmla="*/ 52 h 160"/>
              <a:gd name="T46" fmla="*/ 63 w 160"/>
              <a:gd name="T47" fmla="*/ 52 h 160"/>
              <a:gd name="T48" fmla="*/ 57 w 160"/>
              <a:gd name="T49" fmla="*/ 42 h 160"/>
              <a:gd name="T50" fmla="*/ 48 w 160"/>
              <a:gd name="T51" fmla="*/ 155 h 160"/>
              <a:gd name="T52" fmla="*/ 27 w 160"/>
              <a:gd name="T53" fmla="*/ 140 h 160"/>
              <a:gd name="T54" fmla="*/ 128 w 160"/>
              <a:gd name="T55" fmla="*/ 155 h 160"/>
              <a:gd name="T56" fmla="*/ 131 w 160"/>
              <a:gd name="T57" fmla="*/ 140 h 160"/>
              <a:gd name="T58" fmla="*/ 128 w 160"/>
              <a:gd name="T59" fmla="*/ 136 h 160"/>
              <a:gd name="T60" fmla="*/ 120 w 160"/>
              <a:gd name="T61" fmla="*/ 142 h 160"/>
              <a:gd name="T62" fmla="*/ 110 w 160"/>
              <a:gd name="T63" fmla="*/ 147 h 160"/>
              <a:gd name="T64" fmla="*/ 82 w 160"/>
              <a:gd name="T65" fmla="*/ 153 h 160"/>
              <a:gd name="T66" fmla="*/ 19 w 160"/>
              <a:gd name="T67" fmla="*/ 117 h 160"/>
              <a:gd name="T68" fmla="*/ 13 w 160"/>
              <a:gd name="T69" fmla="*/ 85 h 160"/>
              <a:gd name="T70" fmla="*/ 32 w 160"/>
              <a:gd name="T71" fmla="*/ 59 h 160"/>
              <a:gd name="T72" fmla="*/ 44 w 160"/>
              <a:gd name="T73" fmla="*/ 48 h 160"/>
              <a:gd name="T74" fmla="*/ 55 w 160"/>
              <a:gd name="T75" fmla="*/ 50 h 160"/>
              <a:gd name="T76" fmla="*/ 60 w 160"/>
              <a:gd name="T77" fmla="*/ 56 h 160"/>
              <a:gd name="T78" fmla="*/ 57 w 160"/>
              <a:gd name="T79" fmla="*/ 65 h 160"/>
              <a:gd name="T80" fmla="*/ 69 w 160"/>
              <a:gd name="T81" fmla="*/ 58 h 160"/>
              <a:gd name="T82" fmla="*/ 76 w 160"/>
              <a:gd name="T83" fmla="*/ 56 h 160"/>
              <a:gd name="T84" fmla="*/ 100 w 160"/>
              <a:gd name="T85" fmla="*/ 57 h 160"/>
              <a:gd name="T86" fmla="*/ 116 w 160"/>
              <a:gd name="T87" fmla="*/ 65 h 160"/>
              <a:gd name="T88" fmla="*/ 111 w 160"/>
              <a:gd name="T89" fmla="*/ 53 h 160"/>
              <a:gd name="T90" fmla="*/ 113 w 160"/>
              <a:gd name="T91" fmla="*/ 49 h 160"/>
              <a:gd name="T92" fmla="*/ 132 w 160"/>
              <a:gd name="T93" fmla="*/ 79 h 160"/>
              <a:gd name="T94" fmla="*/ 130 w 160"/>
              <a:gd name="T95" fmla="*/ 84 h 160"/>
              <a:gd name="T96" fmla="*/ 132 w 160"/>
              <a:gd name="T97" fmla="*/ 89 h 160"/>
              <a:gd name="T98" fmla="*/ 134 w 160"/>
              <a:gd name="T99" fmla="*/ 93 h 160"/>
              <a:gd name="T100" fmla="*/ 138 w 160"/>
              <a:gd name="T101" fmla="*/ 95 h 160"/>
              <a:gd name="T102" fmla="*/ 141 w 160"/>
              <a:gd name="T103" fmla="*/ 104 h 160"/>
              <a:gd name="T104" fmla="*/ 154 w 160"/>
              <a:gd name="T105" fmla="*/ 86 h 160"/>
              <a:gd name="T106" fmla="*/ 72 w 160"/>
              <a:gd name="T107" fmla="*/ 50 h 160"/>
              <a:gd name="T108" fmla="*/ 84 w 160"/>
              <a:gd name="T109" fmla="*/ 15 h 160"/>
              <a:gd name="T110" fmla="*/ 99 w 160"/>
              <a:gd name="T111" fmla="*/ 49 h 160"/>
              <a:gd name="T112" fmla="*/ 70 w 160"/>
              <a:gd name="T113" fmla="*/ 50 h 160"/>
              <a:gd name="T114" fmla="*/ 50 w 160"/>
              <a:gd name="T115" fmla="*/ 141 h 160"/>
              <a:gd name="T116" fmla="*/ 85 w 160"/>
              <a:gd name="T117" fmla="*/ 14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0" h="160">
                <a:moveTo>
                  <a:pt x="38" y="69"/>
                </a:moveTo>
                <a:cubicBezTo>
                  <a:pt x="33" y="69"/>
                  <a:pt x="29" y="73"/>
                  <a:pt x="29" y="78"/>
                </a:cubicBezTo>
                <a:cubicBezTo>
                  <a:pt x="29" y="84"/>
                  <a:pt x="33" y="88"/>
                  <a:pt x="38" y="88"/>
                </a:cubicBezTo>
                <a:cubicBezTo>
                  <a:pt x="44" y="88"/>
                  <a:pt x="48" y="84"/>
                  <a:pt x="48" y="78"/>
                </a:cubicBezTo>
                <a:cubicBezTo>
                  <a:pt x="48" y="73"/>
                  <a:pt x="44" y="69"/>
                  <a:pt x="38" y="69"/>
                </a:cubicBezTo>
                <a:close/>
                <a:moveTo>
                  <a:pt x="38" y="82"/>
                </a:moveTo>
                <a:cubicBezTo>
                  <a:pt x="36" y="82"/>
                  <a:pt x="34" y="81"/>
                  <a:pt x="34" y="78"/>
                </a:cubicBezTo>
                <a:cubicBezTo>
                  <a:pt x="34" y="76"/>
                  <a:pt x="36" y="74"/>
                  <a:pt x="38" y="74"/>
                </a:cubicBezTo>
                <a:cubicBezTo>
                  <a:pt x="41" y="74"/>
                  <a:pt x="42" y="76"/>
                  <a:pt x="42" y="78"/>
                </a:cubicBezTo>
                <a:cubicBezTo>
                  <a:pt x="42" y="81"/>
                  <a:pt x="41" y="82"/>
                  <a:pt x="38" y="82"/>
                </a:cubicBezTo>
                <a:close/>
                <a:moveTo>
                  <a:pt x="160" y="88"/>
                </a:moveTo>
                <a:cubicBezTo>
                  <a:pt x="160" y="84"/>
                  <a:pt x="158" y="80"/>
                  <a:pt x="156" y="77"/>
                </a:cubicBezTo>
                <a:cubicBezTo>
                  <a:pt x="156" y="74"/>
                  <a:pt x="155" y="71"/>
                  <a:pt x="154" y="68"/>
                </a:cubicBezTo>
                <a:cubicBezTo>
                  <a:pt x="154" y="67"/>
                  <a:pt x="152" y="66"/>
                  <a:pt x="151" y="67"/>
                </a:cubicBezTo>
                <a:cubicBezTo>
                  <a:pt x="149" y="67"/>
                  <a:pt x="149" y="69"/>
                  <a:pt x="149" y="70"/>
                </a:cubicBezTo>
                <a:cubicBezTo>
                  <a:pt x="150" y="71"/>
                  <a:pt x="150" y="72"/>
                  <a:pt x="150" y="73"/>
                </a:cubicBezTo>
                <a:cubicBezTo>
                  <a:pt x="148" y="72"/>
                  <a:pt x="146" y="72"/>
                  <a:pt x="144" y="72"/>
                </a:cubicBezTo>
                <a:cubicBezTo>
                  <a:pt x="144" y="72"/>
                  <a:pt x="144" y="72"/>
                  <a:pt x="143" y="72"/>
                </a:cubicBezTo>
                <a:cubicBezTo>
                  <a:pt x="143" y="72"/>
                  <a:pt x="143" y="72"/>
                  <a:pt x="142" y="72"/>
                </a:cubicBezTo>
                <a:cubicBezTo>
                  <a:pt x="142" y="72"/>
                  <a:pt x="141" y="72"/>
                  <a:pt x="141" y="72"/>
                </a:cubicBezTo>
                <a:cubicBezTo>
                  <a:pt x="136" y="60"/>
                  <a:pt x="127" y="50"/>
                  <a:pt x="115" y="44"/>
                </a:cubicBezTo>
                <a:cubicBezTo>
                  <a:pt x="117" y="40"/>
                  <a:pt x="117" y="37"/>
                  <a:pt x="117" y="33"/>
                </a:cubicBezTo>
                <a:cubicBezTo>
                  <a:pt x="117" y="15"/>
                  <a:pt x="102" y="0"/>
                  <a:pt x="84" y="0"/>
                </a:cubicBezTo>
                <a:cubicBezTo>
                  <a:pt x="65" y="0"/>
                  <a:pt x="50" y="15"/>
                  <a:pt x="50" y="33"/>
                </a:cubicBezTo>
                <a:cubicBezTo>
                  <a:pt x="50" y="36"/>
                  <a:pt x="51" y="38"/>
                  <a:pt x="51" y="41"/>
                </a:cubicBezTo>
                <a:cubicBezTo>
                  <a:pt x="49" y="41"/>
                  <a:pt x="47" y="42"/>
                  <a:pt x="45" y="43"/>
                </a:cubicBezTo>
                <a:cubicBezTo>
                  <a:pt x="33" y="38"/>
                  <a:pt x="26" y="37"/>
                  <a:pt x="19" y="37"/>
                </a:cubicBezTo>
                <a:cubicBezTo>
                  <a:pt x="17" y="38"/>
                  <a:pt x="16" y="39"/>
                  <a:pt x="16" y="40"/>
                </a:cubicBezTo>
                <a:cubicBezTo>
                  <a:pt x="16" y="42"/>
                  <a:pt x="16" y="44"/>
                  <a:pt x="18" y="44"/>
                </a:cubicBezTo>
                <a:cubicBezTo>
                  <a:pt x="21" y="46"/>
                  <a:pt x="23" y="50"/>
                  <a:pt x="25" y="55"/>
                </a:cubicBezTo>
                <a:cubicBezTo>
                  <a:pt x="25" y="56"/>
                  <a:pt x="25" y="57"/>
                  <a:pt x="26" y="58"/>
                </a:cubicBezTo>
                <a:cubicBezTo>
                  <a:pt x="19" y="65"/>
                  <a:pt x="18" y="71"/>
                  <a:pt x="16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5" y="80"/>
                  <a:pt x="0" y="86"/>
                  <a:pt x="0" y="9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6"/>
                  <a:pt x="5" y="122"/>
                  <a:pt x="13" y="122"/>
                </a:cubicBezTo>
                <a:cubicBezTo>
                  <a:pt x="15" y="122"/>
                  <a:pt x="15" y="122"/>
                  <a:pt x="15" y="122"/>
                </a:cubicBezTo>
                <a:cubicBezTo>
                  <a:pt x="17" y="127"/>
                  <a:pt x="20" y="132"/>
                  <a:pt x="23" y="136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18" y="148"/>
                  <a:pt x="19" y="152"/>
                  <a:pt x="21" y="155"/>
                </a:cubicBezTo>
                <a:cubicBezTo>
                  <a:pt x="23" y="158"/>
                  <a:pt x="26" y="160"/>
                  <a:pt x="30" y="160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50" y="160"/>
                  <a:pt x="52" y="159"/>
                  <a:pt x="53" y="157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62" y="157"/>
                  <a:pt x="72" y="158"/>
                  <a:pt x="82" y="158"/>
                </a:cubicBezTo>
                <a:cubicBezTo>
                  <a:pt x="90" y="158"/>
                  <a:pt x="98" y="157"/>
                  <a:pt x="105" y="155"/>
                </a:cubicBezTo>
                <a:cubicBezTo>
                  <a:pt x="105" y="155"/>
                  <a:pt x="105" y="155"/>
                  <a:pt x="105" y="155"/>
                </a:cubicBezTo>
                <a:cubicBezTo>
                  <a:pt x="106" y="158"/>
                  <a:pt x="108" y="160"/>
                  <a:pt x="112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1" y="160"/>
                  <a:pt x="135" y="158"/>
                  <a:pt x="137" y="155"/>
                </a:cubicBezTo>
                <a:cubicBezTo>
                  <a:pt x="139" y="152"/>
                  <a:pt x="140" y="148"/>
                  <a:pt x="139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3" y="127"/>
                  <a:pt x="146" y="116"/>
                  <a:pt x="146" y="104"/>
                </a:cubicBezTo>
                <a:cubicBezTo>
                  <a:pt x="146" y="104"/>
                  <a:pt x="146" y="104"/>
                  <a:pt x="146" y="104"/>
                </a:cubicBezTo>
                <a:cubicBezTo>
                  <a:pt x="154" y="102"/>
                  <a:pt x="160" y="96"/>
                  <a:pt x="160" y="88"/>
                </a:cubicBezTo>
                <a:close/>
                <a:moveTo>
                  <a:pt x="143" y="90"/>
                </a:moveTo>
                <a:cubicBezTo>
                  <a:pt x="143" y="90"/>
                  <a:pt x="143" y="90"/>
                  <a:pt x="143" y="90"/>
                </a:cubicBezTo>
                <a:cubicBezTo>
                  <a:pt x="143" y="90"/>
                  <a:pt x="143" y="90"/>
                  <a:pt x="142" y="90"/>
                </a:cubicBezTo>
                <a:cubicBezTo>
                  <a:pt x="139" y="90"/>
                  <a:pt x="136" y="87"/>
                  <a:pt x="136" y="84"/>
                </a:cubicBezTo>
                <a:cubicBezTo>
                  <a:pt x="136" y="83"/>
                  <a:pt x="136" y="83"/>
                  <a:pt x="136" y="83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6" y="82"/>
                  <a:pt x="136" y="82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7" y="80"/>
                  <a:pt x="137" y="80"/>
                  <a:pt x="138" y="79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38" y="79"/>
                  <a:pt x="138" y="79"/>
                  <a:pt x="139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1" y="77"/>
                  <a:pt x="142" y="77"/>
                  <a:pt x="142" y="77"/>
                </a:cubicBezTo>
                <a:cubicBezTo>
                  <a:pt x="146" y="77"/>
                  <a:pt x="149" y="80"/>
                  <a:pt x="149" y="84"/>
                </a:cubicBezTo>
                <a:cubicBezTo>
                  <a:pt x="149" y="87"/>
                  <a:pt x="147" y="90"/>
                  <a:pt x="143" y="90"/>
                </a:cubicBezTo>
                <a:close/>
                <a:moveTo>
                  <a:pt x="84" y="5"/>
                </a:moveTo>
                <a:cubicBezTo>
                  <a:pt x="99" y="5"/>
                  <a:pt x="112" y="18"/>
                  <a:pt x="112" y="33"/>
                </a:cubicBezTo>
                <a:cubicBezTo>
                  <a:pt x="112" y="37"/>
                  <a:pt x="111" y="40"/>
                  <a:pt x="110" y="43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8" y="47"/>
                  <a:pt x="106" y="50"/>
                  <a:pt x="104" y="53"/>
                </a:cubicBezTo>
                <a:cubicBezTo>
                  <a:pt x="104" y="52"/>
                  <a:pt x="103" y="52"/>
                  <a:pt x="103" y="52"/>
                </a:cubicBezTo>
                <a:cubicBezTo>
                  <a:pt x="102" y="52"/>
                  <a:pt x="101" y="52"/>
                  <a:pt x="101" y="51"/>
                </a:cubicBezTo>
                <a:cubicBezTo>
                  <a:pt x="100" y="51"/>
                  <a:pt x="99" y="51"/>
                  <a:pt x="99" y="51"/>
                </a:cubicBezTo>
                <a:cubicBezTo>
                  <a:pt x="98" y="50"/>
                  <a:pt x="97" y="50"/>
                  <a:pt x="96" y="50"/>
                </a:cubicBezTo>
                <a:cubicBezTo>
                  <a:pt x="95" y="50"/>
                  <a:pt x="94" y="49"/>
                  <a:pt x="92" y="49"/>
                </a:cubicBezTo>
                <a:cubicBezTo>
                  <a:pt x="91" y="49"/>
                  <a:pt x="91" y="49"/>
                  <a:pt x="90" y="49"/>
                </a:cubicBezTo>
                <a:cubicBezTo>
                  <a:pt x="89" y="49"/>
                  <a:pt x="88" y="49"/>
                  <a:pt x="88" y="49"/>
                </a:cubicBezTo>
                <a:cubicBezTo>
                  <a:pt x="87" y="49"/>
                  <a:pt x="86" y="49"/>
                  <a:pt x="86" y="49"/>
                </a:cubicBezTo>
                <a:cubicBezTo>
                  <a:pt x="85" y="49"/>
                  <a:pt x="84" y="49"/>
                  <a:pt x="83" y="49"/>
                </a:cubicBezTo>
                <a:cubicBezTo>
                  <a:pt x="82" y="49"/>
                  <a:pt x="82" y="49"/>
                  <a:pt x="81" y="49"/>
                </a:cubicBezTo>
                <a:cubicBezTo>
                  <a:pt x="80" y="49"/>
                  <a:pt x="80" y="49"/>
                  <a:pt x="79" y="49"/>
                </a:cubicBezTo>
                <a:cubicBezTo>
                  <a:pt x="78" y="50"/>
                  <a:pt x="77" y="50"/>
                  <a:pt x="76" y="50"/>
                </a:cubicBezTo>
                <a:cubicBezTo>
                  <a:pt x="75" y="50"/>
                  <a:pt x="75" y="50"/>
                  <a:pt x="74" y="50"/>
                </a:cubicBezTo>
                <a:cubicBezTo>
                  <a:pt x="73" y="51"/>
                  <a:pt x="72" y="51"/>
                  <a:pt x="70" y="52"/>
                </a:cubicBezTo>
                <a:cubicBezTo>
                  <a:pt x="70" y="52"/>
                  <a:pt x="69" y="52"/>
                  <a:pt x="69" y="52"/>
                </a:cubicBezTo>
                <a:cubicBezTo>
                  <a:pt x="68" y="53"/>
                  <a:pt x="67" y="53"/>
                  <a:pt x="66" y="54"/>
                </a:cubicBezTo>
                <a:cubicBezTo>
                  <a:pt x="66" y="54"/>
                  <a:pt x="65" y="54"/>
                  <a:pt x="65" y="54"/>
                </a:cubicBezTo>
                <a:cubicBezTo>
                  <a:pt x="64" y="54"/>
                  <a:pt x="64" y="53"/>
                  <a:pt x="63" y="52"/>
                </a:cubicBezTo>
                <a:cubicBezTo>
                  <a:pt x="63" y="52"/>
                  <a:pt x="63" y="52"/>
                  <a:pt x="62" y="51"/>
                </a:cubicBezTo>
                <a:cubicBezTo>
                  <a:pt x="62" y="51"/>
                  <a:pt x="61" y="50"/>
                  <a:pt x="61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7"/>
                  <a:pt x="58" y="44"/>
                  <a:pt x="57" y="42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39"/>
                  <a:pt x="56" y="36"/>
                  <a:pt x="56" y="33"/>
                </a:cubicBezTo>
                <a:cubicBezTo>
                  <a:pt x="56" y="18"/>
                  <a:pt x="68" y="5"/>
                  <a:pt x="84" y="5"/>
                </a:cubicBezTo>
                <a:close/>
                <a:moveTo>
                  <a:pt x="48" y="155"/>
                </a:moveTo>
                <a:cubicBezTo>
                  <a:pt x="30" y="155"/>
                  <a:pt x="30" y="155"/>
                  <a:pt x="30" y="155"/>
                </a:cubicBezTo>
                <a:cubicBezTo>
                  <a:pt x="28" y="155"/>
                  <a:pt x="26" y="154"/>
                  <a:pt x="25" y="152"/>
                </a:cubicBezTo>
                <a:cubicBezTo>
                  <a:pt x="24" y="151"/>
                  <a:pt x="24" y="149"/>
                  <a:pt x="25" y="147"/>
                </a:cubicBezTo>
                <a:cubicBezTo>
                  <a:pt x="27" y="140"/>
                  <a:pt x="27" y="140"/>
                  <a:pt x="27" y="140"/>
                </a:cubicBezTo>
                <a:cubicBezTo>
                  <a:pt x="33" y="145"/>
                  <a:pt x="40" y="149"/>
                  <a:pt x="49" y="152"/>
                </a:cubicBezTo>
                <a:lnTo>
                  <a:pt x="48" y="155"/>
                </a:lnTo>
                <a:close/>
                <a:moveTo>
                  <a:pt x="133" y="152"/>
                </a:moveTo>
                <a:cubicBezTo>
                  <a:pt x="132" y="154"/>
                  <a:pt x="130" y="155"/>
                  <a:pt x="128" y="155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1" y="155"/>
                  <a:pt x="110" y="154"/>
                  <a:pt x="110" y="153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18" y="150"/>
                  <a:pt x="126" y="146"/>
                  <a:pt x="131" y="140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4" y="148"/>
                  <a:pt x="134" y="150"/>
                  <a:pt x="133" y="152"/>
                </a:cubicBezTo>
                <a:close/>
                <a:moveTo>
                  <a:pt x="128" y="135"/>
                </a:moveTo>
                <a:cubicBezTo>
                  <a:pt x="128" y="136"/>
                  <a:pt x="128" y="136"/>
                  <a:pt x="128" y="136"/>
                </a:cubicBezTo>
                <a:cubicBezTo>
                  <a:pt x="127" y="137"/>
                  <a:pt x="126" y="138"/>
                  <a:pt x="125" y="139"/>
                </a:cubicBezTo>
                <a:cubicBezTo>
                  <a:pt x="125" y="139"/>
                  <a:pt x="124" y="139"/>
                  <a:pt x="124" y="139"/>
                </a:cubicBezTo>
                <a:cubicBezTo>
                  <a:pt x="123" y="140"/>
                  <a:pt x="122" y="141"/>
                  <a:pt x="121" y="141"/>
                </a:cubicBezTo>
                <a:cubicBezTo>
                  <a:pt x="121" y="142"/>
                  <a:pt x="120" y="142"/>
                  <a:pt x="120" y="142"/>
                </a:cubicBezTo>
                <a:cubicBezTo>
                  <a:pt x="119" y="143"/>
                  <a:pt x="118" y="144"/>
                  <a:pt x="116" y="145"/>
                </a:cubicBezTo>
                <a:cubicBezTo>
                  <a:pt x="116" y="145"/>
                  <a:pt x="115" y="145"/>
                  <a:pt x="115" y="145"/>
                </a:cubicBezTo>
                <a:cubicBezTo>
                  <a:pt x="114" y="146"/>
                  <a:pt x="113" y="146"/>
                  <a:pt x="112" y="147"/>
                </a:cubicBezTo>
                <a:cubicBezTo>
                  <a:pt x="111" y="147"/>
                  <a:pt x="111" y="147"/>
                  <a:pt x="110" y="147"/>
                </a:cubicBezTo>
                <a:cubicBezTo>
                  <a:pt x="109" y="148"/>
                  <a:pt x="108" y="148"/>
                  <a:pt x="107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98" y="151"/>
                  <a:pt x="90" y="153"/>
                  <a:pt x="82" y="153"/>
                </a:cubicBezTo>
                <a:cubicBezTo>
                  <a:pt x="71" y="153"/>
                  <a:pt x="61" y="151"/>
                  <a:pt x="52" y="148"/>
                </a:cubicBezTo>
                <a:cubicBezTo>
                  <a:pt x="51" y="147"/>
                  <a:pt x="50" y="147"/>
                  <a:pt x="50" y="147"/>
                </a:cubicBezTo>
                <a:cubicBezTo>
                  <a:pt x="35" y="141"/>
                  <a:pt x="23" y="131"/>
                  <a:pt x="19" y="119"/>
                </a:cubicBezTo>
                <a:cubicBezTo>
                  <a:pt x="19" y="117"/>
                  <a:pt x="19" y="117"/>
                  <a:pt x="19" y="117"/>
                </a:cubicBezTo>
                <a:cubicBezTo>
                  <a:pt x="13" y="117"/>
                  <a:pt x="13" y="117"/>
                  <a:pt x="13" y="117"/>
                </a:cubicBezTo>
                <a:cubicBezTo>
                  <a:pt x="7" y="117"/>
                  <a:pt x="5" y="111"/>
                  <a:pt x="5" y="106"/>
                </a:cubicBezTo>
                <a:cubicBezTo>
                  <a:pt x="5" y="96"/>
                  <a:pt x="5" y="96"/>
                  <a:pt x="5" y="96"/>
                </a:cubicBezTo>
                <a:cubicBezTo>
                  <a:pt x="5" y="85"/>
                  <a:pt x="11" y="85"/>
                  <a:pt x="13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3"/>
                  <a:pt x="21" y="83"/>
                  <a:pt x="21" y="83"/>
                </a:cubicBezTo>
                <a:cubicBezTo>
                  <a:pt x="23" y="73"/>
                  <a:pt x="24" y="68"/>
                  <a:pt x="31" y="61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1" y="56"/>
                  <a:pt x="30" y="55"/>
                  <a:pt x="30" y="53"/>
                </a:cubicBezTo>
                <a:cubicBezTo>
                  <a:pt x="28" y="49"/>
                  <a:pt x="27" y="45"/>
                  <a:pt x="24" y="43"/>
                </a:cubicBezTo>
                <a:cubicBezTo>
                  <a:pt x="29" y="43"/>
                  <a:pt x="36" y="45"/>
                  <a:pt x="44" y="48"/>
                </a:cubicBezTo>
                <a:cubicBezTo>
                  <a:pt x="45" y="49"/>
                  <a:pt x="45" y="49"/>
                  <a:pt x="45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8" y="48"/>
                  <a:pt x="50" y="47"/>
                  <a:pt x="53" y="46"/>
                </a:cubicBezTo>
                <a:cubicBezTo>
                  <a:pt x="53" y="47"/>
                  <a:pt x="54" y="48"/>
                  <a:pt x="55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6" y="51"/>
                  <a:pt x="56" y="52"/>
                  <a:pt x="57" y="53"/>
                </a:cubicBezTo>
                <a:cubicBezTo>
                  <a:pt x="57" y="53"/>
                  <a:pt x="57" y="53"/>
                  <a:pt x="57" y="54"/>
                </a:cubicBezTo>
                <a:cubicBezTo>
                  <a:pt x="58" y="55"/>
                  <a:pt x="59" y="55"/>
                  <a:pt x="60" y="56"/>
                </a:cubicBezTo>
                <a:cubicBezTo>
                  <a:pt x="60" y="56"/>
                  <a:pt x="60" y="57"/>
                  <a:pt x="60" y="57"/>
                </a:cubicBezTo>
                <a:cubicBezTo>
                  <a:pt x="60" y="57"/>
                  <a:pt x="61" y="57"/>
                  <a:pt x="61" y="57"/>
                </a:cubicBezTo>
                <a:cubicBezTo>
                  <a:pt x="59" y="58"/>
                  <a:pt x="58" y="60"/>
                  <a:pt x="57" y="61"/>
                </a:cubicBezTo>
                <a:cubicBezTo>
                  <a:pt x="56" y="62"/>
                  <a:pt x="56" y="64"/>
                  <a:pt x="57" y="65"/>
                </a:cubicBezTo>
                <a:cubicBezTo>
                  <a:pt x="58" y="66"/>
                  <a:pt x="59" y="66"/>
                  <a:pt x="60" y="65"/>
                </a:cubicBezTo>
                <a:cubicBezTo>
                  <a:pt x="62" y="63"/>
                  <a:pt x="64" y="61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7" y="59"/>
                  <a:pt x="68" y="59"/>
                  <a:pt x="69" y="58"/>
                </a:cubicBezTo>
                <a:cubicBezTo>
                  <a:pt x="69" y="58"/>
                  <a:pt x="70" y="58"/>
                  <a:pt x="70" y="58"/>
                </a:cubicBezTo>
                <a:cubicBezTo>
                  <a:pt x="71" y="58"/>
                  <a:pt x="71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4" y="56"/>
                  <a:pt x="75" y="56"/>
                  <a:pt x="76" y="56"/>
                </a:cubicBezTo>
                <a:cubicBezTo>
                  <a:pt x="76" y="56"/>
                  <a:pt x="76" y="55"/>
                  <a:pt x="76" y="55"/>
                </a:cubicBezTo>
                <a:cubicBezTo>
                  <a:pt x="77" y="55"/>
                  <a:pt x="78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6" y="53"/>
                  <a:pt x="93" y="54"/>
                  <a:pt x="100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5" y="59"/>
                  <a:pt x="109" y="61"/>
                  <a:pt x="112" y="65"/>
                </a:cubicBezTo>
                <a:cubicBezTo>
                  <a:pt x="113" y="65"/>
                  <a:pt x="113" y="66"/>
                  <a:pt x="114" y="66"/>
                </a:cubicBezTo>
                <a:cubicBezTo>
                  <a:pt x="115" y="66"/>
                  <a:pt x="115" y="65"/>
                  <a:pt x="116" y="65"/>
                </a:cubicBezTo>
                <a:cubicBezTo>
                  <a:pt x="117" y="64"/>
                  <a:pt x="117" y="62"/>
                  <a:pt x="116" y="61"/>
                </a:cubicBezTo>
                <a:cubicBezTo>
                  <a:pt x="114" y="59"/>
                  <a:pt x="111" y="57"/>
                  <a:pt x="109" y="55"/>
                </a:cubicBezTo>
                <a:cubicBezTo>
                  <a:pt x="109" y="55"/>
                  <a:pt x="109" y="55"/>
                  <a:pt x="109" y="54"/>
                </a:cubicBezTo>
                <a:cubicBezTo>
                  <a:pt x="110" y="54"/>
                  <a:pt x="110" y="54"/>
                  <a:pt x="111" y="53"/>
                </a:cubicBezTo>
                <a:cubicBezTo>
                  <a:pt x="111" y="53"/>
                  <a:pt x="111" y="52"/>
                  <a:pt x="111" y="52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13" y="50"/>
                  <a:pt x="113" y="50"/>
                  <a:pt x="113" y="49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124" y="55"/>
                  <a:pt x="131" y="63"/>
                  <a:pt x="136" y="74"/>
                </a:cubicBezTo>
                <a:cubicBezTo>
                  <a:pt x="135" y="74"/>
                  <a:pt x="135" y="75"/>
                  <a:pt x="134" y="75"/>
                </a:cubicBezTo>
                <a:cubicBezTo>
                  <a:pt x="134" y="75"/>
                  <a:pt x="134" y="75"/>
                  <a:pt x="134" y="75"/>
                </a:cubicBezTo>
                <a:cubicBezTo>
                  <a:pt x="133" y="76"/>
                  <a:pt x="132" y="78"/>
                  <a:pt x="132" y="79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1" y="80"/>
                  <a:pt x="131" y="80"/>
                  <a:pt x="131" y="81"/>
                </a:cubicBezTo>
                <a:cubicBezTo>
                  <a:pt x="131" y="81"/>
                  <a:pt x="131" y="81"/>
                  <a:pt x="131" y="82"/>
                </a:cubicBezTo>
                <a:cubicBezTo>
                  <a:pt x="131" y="82"/>
                  <a:pt x="130" y="83"/>
                  <a:pt x="130" y="84"/>
                </a:cubicBezTo>
                <a:cubicBezTo>
                  <a:pt x="130" y="85"/>
                  <a:pt x="131" y="85"/>
                  <a:pt x="131" y="86"/>
                </a:cubicBezTo>
                <a:cubicBezTo>
                  <a:pt x="131" y="86"/>
                  <a:pt x="131" y="87"/>
                  <a:pt x="131" y="87"/>
                </a:cubicBezTo>
                <a:cubicBezTo>
                  <a:pt x="131" y="87"/>
                  <a:pt x="131" y="88"/>
                  <a:pt x="131" y="88"/>
                </a:cubicBezTo>
                <a:cubicBezTo>
                  <a:pt x="131" y="89"/>
                  <a:pt x="132" y="89"/>
                  <a:pt x="132" y="89"/>
                </a:cubicBezTo>
                <a:cubicBezTo>
                  <a:pt x="132" y="89"/>
                  <a:pt x="132" y="90"/>
                  <a:pt x="132" y="90"/>
                </a:cubicBezTo>
                <a:cubicBezTo>
                  <a:pt x="133" y="90"/>
                  <a:pt x="133" y="91"/>
                  <a:pt x="133" y="91"/>
                </a:cubicBezTo>
                <a:cubicBezTo>
                  <a:pt x="133" y="91"/>
                  <a:pt x="133" y="92"/>
                  <a:pt x="134" y="92"/>
                </a:cubicBezTo>
                <a:cubicBezTo>
                  <a:pt x="134" y="92"/>
                  <a:pt x="134" y="92"/>
                  <a:pt x="134" y="93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37" y="94"/>
                  <a:pt x="137" y="94"/>
                  <a:pt x="137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6"/>
                </a:cubicBezTo>
                <a:cubicBezTo>
                  <a:pt x="141" y="96"/>
                  <a:pt x="141" y="96"/>
                  <a:pt x="141" y="96"/>
                </a:cubicBezTo>
                <a:cubicBezTo>
                  <a:pt x="141" y="98"/>
                  <a:pt x="141" y="101"/>
                  <a:pt x="141" y="104"/>
                </a:cubicBezTo>
                <a:cubicBezTo>
                  <a:pt x="141" y="116"/>
                  <a:pt x="136" y="127"/>
                  <a:pt x="128" y="135"/>
                </a:cubicBezTo>
                <a:close/>
                <a:moveTo>
                  <a:pt x="146" y="98"/>
                </a:moveTo>
                <a:cubicBezTo>
                  <a:pt x="146" y="97"/>
                  <a:pt x="146" y="96"/>
                  <a:pt x="146" y="95"/>
                </a:cubicBezTo>
                <a:cubicBezTo>
                  <a:pt x="150" y="94"/>
                  <a:pt x="154" y="90"/>
                  <a:pt x="154" y="86"/>
                </a:cubicBezTo>
                <a:cubicBezTo>
                  <a:pt x="154" y="86"/>
                  <a:pt x="154" y="87"/>
                  <a:pt x="154" y="88"/>
                </a:cubicBezTo>
                <a:cubicBezTo>
                  <a:pt x="154" y="93"/>
                  <a:pt x="151" y="97"/>
                  <a:pt x="146" y="98"/>
                </a:cubicBezTo>
                <a:close/>
                <a:moveTo>
                  <a:pt x="70" y="50"/>
                </a:moveTo>
                <a:cubicBezTo>
                  <a:pt x="71" y="50"/>
                  <a:pt x="71" y="50"/>
                  <a:pt x="72" y="50"/>
                </a:cubicBezTo>
                <a:cubicBezTo>
                  <a:pt x="73" y="50"/>
                  <a:pt x="73" y="50"/>
                  <a:pt x="74" y="49"/>
                </a:cubicBezTo>
                <a:cubicBezTo>
                  <a:pt x="75" y="48"/>
                  <a:pt x="75" y="47"/>
                  <a:pt x="73" y="46"/>
                </a:cubicBezTo>
                <a:cubicBezTo>
                  <a:pt x="69" y="42"/>
                  <a:pt x="67" y="37"/>
                  <a:pt x="67" y="32"/>
                </a:cubicBezTo>
                <a:cubicBezTo>
                  <a:pt x="67" y="23"/>
                  <a:pt x="74" y="15"/>
                  <a:pt x="84" y="15"/>
                </a:cubicBezTo>
                <a:cubicBezTo>
                  <a:pt x="93" y="15"/>
                  <a:pt x="101" y="23"/>
                  <a:pt x="101" y="32"/>
                </a:cubicBezTo>
                <a:cubicBezTo>
                  <a:pt x="101" y="37"/>
                  <a:pt x="99" y="41"/>
                  <a:pt x="95" y="45"/>
                </a:cubicBezTo>
                <a:cubicBezTo>
                  <a:pt x="94" y="46"/>
                  <a:pt x="94" y="47"/>
                  <a:pt x="95" y="48"/>
                </a:cubicBezTo>
                <a:cubicBezTo>
                  <a:pt x="96" y="50"/>
                  <a:pt x="98" y="50"/>
                  <a:pt x="99" y="49"/>
                </a:cubicBezTo>
                <a:cubicBezTo>
                  <a:pt x="104" y="44"/>
                  <a:pt x="106" y="38"/>
                  <a:pt x="106" y="32"/>
                </a:cubicBezTo>
                <a:cubicBezTo>
                  <a:pt x="106" y="20"/>
                  <a:pt x="96" y="10"/>
                  <a:pt x="84" y="10"/>
                </a:cubicBezTo>
                <a:cubicBezTo>
                  <a:pt x="71" y="10"/>
                  <a:pt x="61" y="20"/>
                  <a:pt x="61" y="32"/>
                </a:cubicBezTo>
                <a:cubicBezTo>
                  <a:pt x="61" y="39"/>
                  <a:pt x="65" y="46"/>
                  <a:pt x="70" y="50"/>
                </a:cubicBezTo>
                <a:close/>
                <a:moveTo>
                  <a:pt x="85" y="141"/>
                </a:moveTo>
                <a:cubicBezTo>
                  <a:pt x="73" y="142"/>
                  <a:pt x="63" y="141"/>
                  <a:pt x="52" y="136"/>
                </a:cubicBezTo>
                <a:cubicBezTo>
                  <a:pt x="51" y="136"/>
                  <a:pt x="49" y="136"/>
                  <a:pt x="49" y="138"/>
                </a:cubicBezTo>
                <a:cubicBezTo>
                  <a:pt x="48" y="139"/>
                  <a:pt x="49" y="140"/>
                  <a:pt x="50" y="141"/>
                </a:cubicBezTo>
                <a:cubicBezTo>
                  <a:pt x="59" y="145"/>
                  <a:pt x="68" y="147"/>
                  <a:pt x="78" y="147"/>
                </a:cubicBezTo>
                <a:cubicBezTo>
                  <a:pt x="81" y="147"/>
                  <a:pt x="83" y="147"/>
                  <a:pt x="85" y="147"/>
                </a:cubicBezTo>
                <a:cubicBezTo>
                  <a:pt x="87" y="147"/>
                  <a:pt x="88" y="145"/>
                  <a:pt x="88" y="144"/>
                </a:cubicBezTo>
                <a:cubicBezTo>
                  <a:pt x="88" y="142"/>
                  <a:pt x="86" y="141"/>
                  <a:pt x="85" y="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7546" tIns="48773" rIns="97546" bIns="487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03">
            <a:extLst>
              <a:ext uri="{FF2B5EF4-FFF2-40B4-BE49-F238E27FC236}">
                <a16:creationId xmlns:a16="http://schemas.microsoft.com/office/drawing/2014/main" id="{6211F558-0F3C-4CB4-99E0-5F626E223245}"/>
              </a:ext>
            </a:extLst>
          </p:cNvPr>
          <p:cNvSpPr>
            <a:spLocks noEditPoints="1"/>
          </p:cNvSpPr>
          <p:nvPr/>
        </p:nvSpPr>
        <p:spPr bwMode="auto">
          <a:xfrm>
            <a:off x="11504559" y="3371773"/>
            <a:ext cx="584486" cy="589280"/>
          </a:xfrm>
          <a:custGeom>
            <a:avLst/>
            <a:gdLst>
              <a:gd name="T0" fmla="*/ 109 w 160"/>
              <a:gd name="T1" fmla="*/ 24 h 160"/>
              <a:gd name="T2" fmla="*/ 107 w 160"/>
              <a:gd name="T3" fmla="*/ 64 h 160"/>
              <a:gd name="T4" fmla="*/ 147 w 160"/>
              <a:gd name="T5" fmla="*/ 61 h 160"/>
              <a:gd name="T6" fmla="*/ 112 w 160"/>
              <a:gd name="T7" fmla="*/ 29 h 160"/>
              <a:gd name="T8" fmla="*/ 112 w 160"/>
              <a:gd name="T9" fmla="*/ 59 h 160"/>
              <a:gd name="T10" fmla="*/ 66 w 160"/>
              <a:gd name="T11" fmla="*/ 80 h 160"/>
              <a:gd name="T12" fmla="*/ 40 w 160"/>
              <a:gd name="T13" fmla="*/ 57 h 160"/>
              <a:gd name="T14" fmla="*/ 39 w 160"/>
              <a:gd name="T15" fmla="*/ 57 h 160"/>
              <a:gd name="T16" fmla="*/ 38 w 160"/>
              <a:gd name="T17" fmla="*/ 56 h 160"/>
              <a:gd name="T18" fmla="*/ 37 w 160"/>
              <a:gd name="T19" fmla="*/ 56 h 160"/>
              <a:gd name="T20" fmla="*/ 13 w 160"/>
              <a:gd name="T21" fmla="*/ 59 h 160"/>
              <a:gd name="T22" fmla="*/ 36 w 160"/>
              <a:gd name="T23" fmla="*/ 61 h 160"/>
              <a:gd name="T24" fmla="*/ 49 w 160"/>
              <a:gd name="T25" fmla="*/ 85 h 160"/>
              <a:gd name="T26" fmla="*/ 50 w 160"/>
              <a:gd name="T27" fmla="*/ 85 h 160"/>
              <a:gd name="T28" fmla="*/ 51 w 160"/>
              <a:gd name="T29" fmla="*/ 85 h 160"/>
              <a:gd name="T30" fmla="*/ 68 w 160"/>
              <a:gd name="T31" fmla="*/ 85 h 160"/>
              <a:gd name="T32" fmla="*/ 139 w 160"/>
              <a:gd name="T33" fmla="*/ 69 h 160"/>
              <a:gd name="T34" fmla="*/ 104 w 160"/>
              <a:gd name="T35" fmla="*/ 67 h 160"/>
              <a:gd name="T36" fmla="*/ 101 w 160"/>
              <a:gd name="T37" fmla="*/ 32 h 160"/>
              <a:gd name="T38" fmla="*/ 99 w 160"/>
              <a:gd name="T39" fmla="*/ 38 h 160"/>
              <a:gd name="T40" fmla="*/ 133 w 160"/>
              <a:gd name="T41" fmla="*/ 72 h 160"/>
              <a:gd name="T42" fmla="*/ 74 w 160"/>
              <a:gd name="T43" fmla="*/ 85 h 160"/>
              <a:gd name="T44" fmla="*/ 85 w 160"/>
              <a:gd name="T45" fmla="*/ 83 h 160"/>
              <a:gd name="T46" fmla="*/ 71 w 160"/>
              <a:gd name="T47" fmla="*/ 80 h 160"/>
              <a:gd name="T48" fmla="*/ 99 w 160"/>
              <a:gd name="T49" fmla="*/ 38 h 160"/>
              <a:gd name="T50" fmla="*/ 83 w 160"/>
              <a:gd name="T51" fmla="*/ 11 h 160"/>
              <a:gd name="T52" fmla="*/ 80 w 160"/>
              <a:gd name="T53" fmla="*/ 0 h 160"/>
              <a:gd name="T54" fmla="*/ 77 w 160"/>
              <a:gd name="T55" fmla="*/ 11 h 160"/>
              <a:gd name="T56" fmla="*/ 0 w 160"/>
              <a:gd name="T57" fmla="*/ 123 h 160"/>
              <a:gd name="T58" fmla="*/ 41 w 160"/>
              <a:gd name="T59" fmla="*/ 155 h 160"/>
              <a:gd name="T60" fmla="*/ 43 w 160"/>
              <a:gd name="T61" fmla="*/ 160 h 160"/>
              <a:gd name="T62" fmla="*/ 77 w 160"/>
              <a:gd name="T63" fmla="*/ 126 h 160"/>
              <a:gd name="T64" fmla="*/ 80 w 160"/>
              <a:gd name="T65" fmla="*/ 155 h 160"/>
              <a:gd name="T66" fmla="*/ 83 w 160"/>
              <a:gd name="T67" fmla="*/ 126 h 160"/>
              <a:gd name="T68" fmla="*/ 117 w 160"/>
              <a:gd name="T69" fmla="*/ 160 h 160"/>
              <a:gd name="T70" fmla="*/ 119 w 160"/>
              <a:gd name="T71" fmla="*/ 155 h 160"/>
              <a:gd name="T72" fmla="*/ 160 w 160"/>
              <a:gd name="T73" fmla="*/ 123 h 160"/>
              <a:gd name="T74" fmla="*/ 155 w 160"/>
              <a:gd name="T75" fmla="*/ 117 h 160"/>
              <a:gd name="T76" fmla="*/ 5 w 160"/>
              <a:gd name="T77" fmla="*/ 16 h 160"/>
              <a:gd name="T78" fmla="*/ 155 w 160"/>
              <a:gd name="T79" fmla="*/ 117 h 160"/>
              <a:gd name="T80" fmla="*/ 24 w 160"/>
              <a:gd name="T81" fmla="*/ 48 h 160"/>
              <a:gd name="T82" fmla="*/ 21 w 160"/>
              <a:gd name="T83" fmla="*/ 35 h 160"/>
              <a:gd name="T84" fmla="*/ 19 w 160"/>
              <a:gd name="T85" fmla="*/ 48 h 160"/>
              <a:gd name="T86" fmla="*/ 29 w 160"/>
              <a:gd name="T87" fmla="*/ 51 h 160"/>
              <a:gd name="T88" fmla="*/ 32 w 160"/>
              <a:gd name="T89" fmla="*/ 37 h 160"/>
              <a:gd name="T90" fmla="*/ 27 w 160"/>
              <a:gd name="T91" fmla="*/ 37 h 160"/>
              <a:gd name="T92" fmla="*/ 29 w 160"/>
              <a:gd name="T93" fmla="*/ 5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" h="160">
                <a:moveTo>
                  <a:pt x="147" y="61"/>
                </a:moveTo>
                <a:cubicBezTo>
                  <a:pt x="147" y="41"/>
                  <a:pt x="130" y="24"/>
                  <a:pt x="109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47" y="64"/>
                  <a:pt x="147" y="64"/>
                  <a:pt x="147" y="64"/>
                </a:cubicBezTo>
                <a:lnTo>
                  <a:pt x="147" y="61"/>
                </a:lnTo>
                <a:close/>
                <a:moveTo>
                  <a:pt x="112" y="59"/>
                </a:moveTo>
                <a:cubicBezTo>
                  <a:pt x="112" y="29"/>
                  <a:pt x="112" y="29"/>
                  <a:pt x="112" y="29"/>
                </a:cubicBezTo>
                <a:cubicBezTo>
                  <a:pt x="128" y="31"/>
                  <a:pt x="140" y="43"/>
                  <a:pt x="141" y="59"/>
                </a:cubicBezTo>
                <a:lnTo>
                  <a:pt x="112" y="59"/>
                </a:lnTo>
                <a:close/>
                <a:moveTo>
                  <a:pt x="64" y="69"/>
                </a:moveTo>
                <a:cubicBezTo>
                  <a:pt x="64" y="73"/>
                  <a:pt x="65" y="77"/>
                  <a:pt x="66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7" y="56"/>
                  <a:pt x="37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6"/>
                  <a:pt x="13" y="57"/>
                  <a:pt x="13" y="59"/>
                </a:cubicBezTo>
                <a:cubicBezTo>
                  <a:pt x="13" y="60"/>
                  <a:pt x="15" y="61"/>
                  <a:pt x="1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4"/>
                  <a:pt x="49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49" y="85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5"/>
                  <a:pt x="50" y="85"/>
                  <a:pt x="51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74" y="98"/>
                  <a:pt x="86" y="107"/>
                  <a:pt x="101" y="107"/>
                </a:cubicBezTo>
                <a:cubicBezTo>
                  <a:pt x="122" y="107"/>
                  <a:pt x="139" y="90"/>
                  <a:pt x="139" y="69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81" y="32"/>
                  <a:pt x="64" y="49"/>
                  <a:pt x="64" y="69"/>
                </a:cubicBezTo>
                <a:close/>
                <a:moveTo>
                  <a:pt x="99" y="38"/>
                </a:moveTo>
                <a:cubicBezTo>
                  <a:pt x="99" y="72"/>
                  <a:pt x="99" y="72"/>
                  <a:pt x="99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88"/>
                  <a:pt x="118" y="101"/>
                  <a:pt x="101" y="101"/>
                </a:cubicBezTo>
                <a:cubicBezTo>
                  <a:pt x="89" y="101"/>
                  <a:pt x="79" y="95"/>
                  <a:pt x="74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84" y="85"/>
                  <a:pt x="85" y="84"/>
                  <a:pt x="85" y="83"/>
                </a:cubicBezTo>
                <a:cubicBezTo>
                  <a:pt x="85" y="81"/>
                  <a:pt x="84" y="80"/>
                  <a:pt x="83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0" y="77"/>
                  <a:pt x="69" y="73"/>
                  <a:pt x="69" y="69"/>
                </a:cubicBezTo>
                <a:cubicBezTo>
                  <a:pt x="69" y="53"/>
                  <a:pt x="82" y="39"/>
                  <a:pt x="99" y="38"/>
                </a:cubicBezTo>
                <a:close/>
                <a:moveTo>
                  <a:pt x="160" y="11"/>
                </a:moveTo>
                <a:cubicBezTo>
                  <a:pt x="83" y="11"/>
                  <a:pt x="83" y="11"/>
                  <a:pt x="83" y="11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1"/>
                  <a:pt x="81" y="0"/>
                  <a:pt x="80" y="0"/>
                </a:cubicBezTo>
                <a:cubicBezTo>
                  <a:pt x="79" y="0"/>
                  <a:pt x="77" y="1"/>
                  <a:pt x="77" y="3"/>
                </a:cubicBezTo>
                <a:cubicBezTo>
                  <a:pt x="77" y="11"/>
                  <a:pt x="77" y="11"/>
                  <a:pt x="77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23"/>
                  <a:pt x="0" y="123"/>
                  <a:pt x="0" y="123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41" y="155"/>
                  <a:pt x="41" y="155"/>
                  <a:pt x="41" y="155"/>
                </a:cubicBezTo>
                <a:cubicBezTo>
                  <a:pt x="40" y="156"/>
                  <a:pt x="40" y="158"/>
                  <a:pt x="41" y="159"/>
                </a:cubicBezTo>
                <a:cubicBezTo>
                  <a:pt x="41" y="160"/>
                  <a:pt x="42" y="160"/>
                  <a:pt x="43" y="160"/>
                </a:cubicBezTo>
                <a:cubicBezTo>
                  <a:pt x="43" y="160"/>
                  <a:pt x="44" y="160"/>
                  <a:pt x="45" y="159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7" y="152"/>
                  <a:pt x="77" y="152"/>
                  <a:pt x="77" y="152"/>
                </a:cubicBezTo>
                <a:cubicBezTo>
                  <a:pt x="77" y="153"/>
                  <a:pt x="79" y="155"/>
                  <a:pt x="80" y="155"/>
                </a:cubicBezTo>
                <a:cubicBezTo>
                  <a:pt x="81" y="155"/>
                  <a:pt x="83" y="153"/>
                  <a:pt x="83" y="152"/>
                </a:cubicBezTo>
                <a:cubicBezTo>
                  <a:pt x="83" y="126"/>
                  <a:pt x="83" y="126"/>
                  <a:pt x="83" y="126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6" y="160"/>
                  <a:pt x="117" y="160"/>
                  <a:pt x="117" y="160"/>
                </a:cubicBezTo>
                <a:cubicBezTo>
                  <a:pt x="118" y="160"/>
                  <a:pt x="119" y="160"/>
                  <a:pt x="119" y="159"/>
                </a:cubicBezTo>
                <a:cubicBezTo>
                  <a:pt x="120" y="158"/>
                  <a:pt x="120" y="156"/>
                  <a:pt x="119" y="155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60" y="123"/>
                  <a:pt x="160" y="123"/>
                  <a:pt x="160" y="123"/>
                </a:cubicBezTo>
                <a:lnTo>
                  <a:pt x="160" y="11"/>
                </a:lnTo>
                <a:close/>
                <a:moveTo>
                  <a:pt x="155" y="117"/>
                </a:moveTo>
                <a:cubicBezTo>
                  <a:pt x="5" y="117"/>
                  <a:pt x="5" y="117"/>
                  <a:pt x="5" y="117"/>
                </a:cubicBezTo>
                <a:cubicBezTo>
                  <a:pt x="5" y="16"/>
                  <a:pt x="5" y="16"/>
                  <a:pt x="5" y="16"/>
                </a:cubicBezTo>
                <a:cubicBezTo>
                  <a:pt x="155" y="16"/>
                  <a:pt x="155" y="16"/>
                  <a:pt x="155" y="16"/>
                </a:cubicBezTo>
                <a:lnTo>
                  <a:pt x="155" y="117"/>
                </a:lnTo>
                <a:close/>
                <a:moveTo>
                  <a:pt x="21" y="51"/>
                </a:moveTo>
                <a:cubicBezTo>
                  <a:pt x="23" y="51"/>
                  <a:pt x="24" y="49"/>
                  <a:pt x="24" y="48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6"/>
                  <a:pt x="23" y="35"/>
                  <a:pt x="21" y="35"/>
                </a:cubicBezTo>
                <a:cubicBezTo>
                  <a:pt x="20" y="35"/>
                  <a:pt x="19" y="36"/>
                  <a:pt x="19" y="37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9"/>
                  <a:pt x="20" y="51"/>
                  <a:pt x="21" y="51"/>
                </a:cubicBezTo>
                <a:close/>
                <a:moveTo>
                  <a:pt x="29" y="51"/>
                </a:moveTo>
                <a:cubicBezTo>
                  <a:pt x="31" y="51"/>
                  <a:pt x="32" y="49"/>
                  <a:pt x="32" y="48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6"/>
                  <a:pt x="31" y="35"/>
                  <a:pt x="29" y="35"/>
                </a:cubicBezTo>
                <a:cubicBezTo>
                  <a:pt x="28" y="35"/>
                  <a:pt x="27" y="36"/>
                  <a:pt x="27" y="37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9"/>
                  <a:pt x="28" y="51"/>
                  <a:pt x="29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7546" tIns="48773" rIns="97546" bIns="487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137">
            <a:extLst>
              <a:ext uri="{FF2B5EF4-FFF2-40B4-BE49-F238E27FC236}">
                <a16:creationId xmlns:a16="http://schemas.microsoft.com/office/drawing/2014/main" id="{9B9DD969-9BCD-4E2A-84EA-65B9231048A0}"/>
              </a:ext>
            </a:extLst>
          </p:cNvPr>
          <p:cNvSpPr>
            <a:spLocks noEditPoints="1"/>
          </p:cNvSpPr>
          <p:nvPr/>
        </p:nvSpPr>
        <p:spPr bwMode="auto">
          <a:xfrm>
            <a:off x="9063556" y="5825445"/>
            <a:ext cx="584486" cy="567267"/>
          </a:xfrm>
          <a:custGeom>
            <a:avLst/>
            <a:gdLst>
              <a:gd name="T0" fmla="*/ 100 w 160"/>
              <a:gd name="T1" fmla="*/ 0 h 154"/>
              <a:gd name="T2" fmla="*/ 77 w 160"/>
              <a:gd name="T3" fmla="*/ 13 h 154"/>
              <a:gd name="T4" fmla="*/ 5 w 160"/>
              <a:gd name="T5" fmla="*/ 141 h 154"/>
              <a:gd name="T6" fmla="*/ 32 w 160"/>
              <a:gd name="T7" fmla="*/ 141 h 154"/>
              <a:gd name="T8" fmla="*/ 99 w 160"/>
              <a:gd name="T9" fmla="*/ 151 h 154"/>
              <a:gd name="T10" fmla="*/ 125 w 160"/>
              <a:gd name="T11" fmla="*/ 141 h 154"/>
              <a:gd name="T12" fmla="*/ 155 w 160"/>
              <a:gd name="T13" fmla="*/ 141 h 154"/>
              <a:gd name="T14" fmla="*/ 155 w 160"/>
              <a:gd name="T15" fmla="*/ 13 h 154"/>
              <a:gd name="T16" fmla="*/ 27 w 160"/>
              <a:gd name="T17" fmla="*/ 141 h 154"/>
              <a:gd name="T18" fmla="*/ 5 w 160"/>
              <a:gd name="T19" fmla="*/ 136 h 154"/>
              <a:gd name="T20" fmla="*/ 77 w 160"/>
              <a:gd name="T21" fmla="*/ 24 h 154"/>
              <a:gd name="T22" fmla="*/ 13 w 160"/>
              <a:gd name="T23" fmla="*/ 129 h 154"/>
              <a:gd name="T24" fmla="*/ 63 w 160"/>
              <a:gd name="T25" fmla="*/ 131 h 154"/>
              <a:gd name="T26" fmla="*/ 77 w 160"/>
              <a:gd name="T27" fmla="*/ 53 h 154"/>
              <a:gd name="T28" fmla="*/ 30 w 160"/>
              <a:gd name="T29" fmla="*/ 101 h 154"/>
              <a:gd name="T30" fmla="*/ 17 w 160"/>
              <a:gd name="T31" fmla="*/ 29 h 154"/>
              <a:gd name="T32" fmla="*/ 46 w 160"/>
              <a:gd name="T33" fmla="*/ 107 h 154"/>
              <a:gd name="T34" fmla="*/ 28 w 160"/>
              <a:gd name="T35" fmla="*/ 107 h 154"/>
              <a:gd name="T36" fmla="*/ 65 w 160"/>
              <a:gd name="T37" fmla="*/ 101 h 154"/>
              <a:gd name="T38" fmla="*/ 63 w 160"/>
              <a:gd name="T39" fmla="*/ 107 h 154"/>
              <a:gd name="T40" fmla="*/ 60 w 160"/>
              <a:gd name="T41" fmla="*/ 125 h 154"/>
              <a:gd name="T42" fmla="*/ 60 w 160"/>
              <a:gd name="T43" fmla="*/ 125 h 154"/>
              <a:gd name="T44" fmla="*/ 77 w 160"/>
              <a:gd name="T45" fmla="*/ 101 h 154"/>
              <a:gd name="T46" fmla="*/ 52 w 160"/>
              <a:gd name="T47" fmla="*/ 77 h 154"/>
              <a:gd name="T48" fmla="*/ 83 w 160"/>
              <a:gd name="T49" fmla="*/ 144 h 154"/>
              <a:gd name="T50" fmla="*/ 83 w 160"/>
              <a:gd name="T51" fmla="*/ 83 h 154"/>
              <a:gd name="T52" fmla="*/ 83 w 160"/>
              <a:gd name="T53" fmla="*/ 11 h 154"/>
              <a:gd name="T54" fmla="*/ 104 w 160"/>
              <a:gd name="T55" fmla="*/ 7 h 154"/>
              <a:gd name="T56" fmla="*/ 141 w 160"/>
              <a:gd name="T57" fmla="*/ 37 h 154"/>
              <a:gd name="T58" fmla="*/ 139 w 160"/>
              <a:gd name="T59" fmla="*/ 48 h 154"/>
              <a:gd name="T60" fmla="*/ 141 w 160"/>
              <a:gd name="T61" fmla="*/ 109 h 154"/>
              <a:gd name="T62" fmla="*/ 141 w 160"/>
              <a:gd name="T63" fmla="*/ 126 h 154"/>
              <a:gd name="T64" fmla="*/ 133 w 160"/>
              <a:gd name="T65" fmla="*/ 147 h 154"/>
              <a:gd name="T66" fmla="*/ 155 w 160"/>
              <a:gd name="T67" fmla="*/ 136 h 154"/>
              <a:gd name="T68" fmla="*/ 147 w 160"/>
              <a:gd name="T69" fmla="*/ 117 h 154"/>
              <a:gd name="T70" fmla="*/ 147 w 160"/>
              <a:gd name="T71" fmla="*/ 112 h 154"/>
              <a:gd name="T72" fmla="*/ 149 w 160"/>
              <a:gd name="T73" fmla="*/ 104 h 154"/>
              <a:gd name="T74" fmla="*/ 152 w 160"/>
              <a:gd name="T75" fmla="*/ 48 h 154"/>
              <a:gd name="T76" fmla="*/ 149 w 160"/>
              <a:gd name="T77" fmla="*/ 43 h 154"/>
              <a:gd name="T78" fmla="*/ 147 w 160"/>
              <a:gd name="T79" fmla="*/ 25 h 154"/>
              <a:gd name="T80" fmla="*/ 155 w 160"/>
              <a:gd name="T81" fmla="*/ 136 h 154"/>
              <a:gd name="T82" fmla="*/ 88 w 160"/>
              <a:gd name="T83" fmla="*/ 16 h 154"/>
              <a:gd name="T84" fmla="*/ 91 w 160"/>
              <a:gd name="T85" fmla="*/ 34 h 154"/>
              <a:gd name="T86" fmla="*/ 93 w 160"/>
              <a:gd name="T87" fmla="*/ 122 h 154"/>
              <a:gd name="T88" fmla="*/ 91 w 160"/>
              <a:gd name="T89" fmla="*/ 104 h 154"/>
              <a:gd name="T90" fmla="*/ 91 w 160"/>
              <a:gd name="T91" fmla="*/ 104 h 154"/>
              <a:gd name="T92" fmla="*/ 88 w 160"/>
              <a:gd name="T93" fmla="*/ 48 h 154"/>
              <a:gd name="T94" fmla="*/ 91 w 160"/>
              <a:gd name="T95" fmla="*/ 141 h 154"/>
              <a:gd name="T96" fmla="*/ 107 w 160"/>
              <a:gd name="T97" fmla="*/ 93 h 154"/>
              <a:gd name="T98" fmla="*/ 109 w 160"/>
              <a:gd name="T99" fmla="*/ 58 h 154"/>
              <a:gd name="T100" fmla="*/ 115 w 160"/>
              <a:gd name="T101" fmla="*/ 85 h 154"/>
              <a:gd name="T102" fmla="*/ 109 w 160"/>
              <a:gd name="T103" fmla="*/ 53 h 154"/>
              <a:gd name="T104" fmla="*/ 107 w 160"/>
              <a:gd name="T105" fmla="*/ 104 h 154"/>
              <a:gd name="T106" fmla="*/ 109 w 160"/>
              <a:gd name="T107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" h="154">
                <a:moveTo>
                  <a:pt x="155" y="13"/>
                </a:moveTo>
                <a:cubicBezTo>
                  <a:pt x="126" y="13"/>
                  <a:pt x="126" y="13"/>
                  <a:pt x="126" y="13"/>
                </a:cubicBezTo>
                <a:cubicBezTo>
                  <a:pt x="103" y="0"/>
                  <a:pt x="103" y="0"/>
                  <a:pt x="103" y="0"/>
                </a:cubicBezTo>
                <a:cubicBezTo>
                  <a:pt x="102" y="0"/>
                  <a:pt x="101" y="0"/>
                  <a:pt x="100" y="0"/>
                </a:cubicBezTo>
                <a:cubicBezTo>
                  <a:pt x="99" y="1"/>
                  <a:pt x="99" y="2"/>
                  <a:pt x="99" y="3"/>
                </a:cubicBezTo>
                <a:cubicBezTo>
                  <a:pt x="99" y="5"/>
                  <a:pt x="99" y="5"/>
                  <a:pt x="99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13"/>
                  <a:pt x="77" y="13"/>
                  <a:pt x="77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2" y="141"/>
                  <a:pt x="5" y="141"/>
                </a:cubicBezTo>
                <a:cubicBezTo>
                  <a:pt x="5" y="141"/>
                  <a:pt x="5" y="141"/>
                  <a:pt x="5" y="141"/>
                </a:cubicBezTo>
                <a:cubicBezTo>
                  <a:pt x="5" y="152"/>
                  <a:pt x="5" y="152"/>
                  <a:pt x="5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141"/>
                  <a:pt x="32" y="141"/>
                  <a:pt x="32" y="141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77" y="149"/>
                  <a:pt x="77" y="149"/>
                  <a:pt x="77" y="149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51"/>
                  <a:pt x="99" y="151"/>
                  <a:pt x="99" y="151"/>
                </a:cubicBezTo>
                <a:cubicBezTo>
                  <a:pt x="99" y="152"/>
                  <a:pt x="99" y="153"/>
                  <a:pt x="100" y="154"/>
                </a:cubicBezTo>
                <a:cubicBezTo>
                  <a:pt x="101" y="154"/>
                  <a:pt x="101" y="154"/>
                  <a:pt x="102" y="154"/>
                </a:cubicBezTo>
                <a:cubicBezTo>
                  <a:pt x="102" y="154"/>
                  <a:pt x="103" y="154"/>
                  <a:pt x="103" y="154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28" y="141"/>
                  <a:pt x="128" y="141"/>
                  <a:pt x="128" y="141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55" y="152"/>
                  <a:pt x="155" y="152"/>
                  <a:pt x="155" y="152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8" y="141"/>
                  <a:pt x="160" y="139"/>
                  <a:pt x="160" y="136"/>
                </a:cubicBezTo>
                <a:cubicBezTo>
                  <a:pt x="160" y="19"/>
                  <a:pt x="160" y="19"/>
                  <a:pt x="160" y="19"/>
                </a:cubicBezTo>
                <a:cubicBezTo>
                  <a:pt x="160" y="16"/>
                  <a:pt x="158" y="13"/>
                  <a:pt x="155" y="13"/>
                </a:cubicBezTo>
                <a:close/>
                <a:moveTo>
                  <a:pt x="27" y="147"/>
                </a:moveTo>
                <a:cubicBezTo>
                  <a:pt x="11" y="147"/>
                  <a:pt x="11" y="147"/>
                  <a:pt x="11" y="147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27" y="141"/>
                  <a:pt x="27" y="141"/>
                  <a:pt x="27" y="141"/>
                </a:cubicBezTo>
                <a:lnTo>
                  <a:pt x="27" y="147"/>
                </a:lnTo>
                <a:close/>
                <a:moveTo>
                  <a:pt x="32" y="136"/>
                </a:moveTo>
                <a:cubicBezTo>
                  <a:pt x="32" y="136"/>
                  <a:pt x="32" y="136"/>
                  <a:pt x="32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5" y="19"/>
                  <a:pt x="5" y="19"/>
                  <a:pt x="5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24"/>
                  <a:pt x="77" y="24"/>
                  <a:pt x="7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3" y="24"/>
                  <a:pt x="11" y="27"/>
                  <a:pt x="11" y="30"/>
                </a:cubicBezTo>
                <a:cubicBezTo>
                  <a:pt x="11" y="124"/>
                  <a:pt x="11" y="124"/>
                  <a:pt x="11" y="124"/>
                </a:cubicBezTo>
                <a:cubicBezTo>
                  <a:pt x="11" y="126"/>
                  <a:pt x="11" y="128"/>
                  <a:pt x="13" y="129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7" y="131"/>
                  <a:pt x="17" y="131"/>
                  <a:pt x="17" y="131"/>
                </a:cubicBezTo>
                <a:cubicBezTo>
                  <a:pt x="52" y="131"/>
                  <a:pt x="52" y="131"/>
                  <a:pt x="52" y="131"/>
                </a:cubicBezTo>
                <a:cubicBezTo>
                  <a:pt x="63" y="131"/>
                  <a:pt x="63" y="131"/>
                  <a:pt x="63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6"/>
                  <a:pt x="77" y="136"/>
                  <a:pt x="77" y="136"/>
                </a:cubicBezTo>
                <a:lnTo>
                  <a:pt x="32" y="136"/>
                </a:lnTo>
                <a:close/>
                <a:moveTo>
                  <a:pt x="77" y="53"/>
                </a:moveTo>
                <a:cubicBezTo>
                  <a:pt x="57" y="53"/>
                  <a:pt x="57" y="53"/>
                  <a:pt x="57" y="53"/>
                </a:cubicBezTo>
                <a:cubicBezTo>
                  <a:pt x="46" y="77"/>
                  <a:pt x="46" y="77"/>
                  <a:pt x="46" y="77"/>
                </a:cubicBezTo>
                <a:cubicBezTo>
                  <a:pt x="41" y="77"/>
                  <a:pt x="41" y="77"/>
                  <a:pt x="41" y="77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29"/>
                  <a:pt x="17" y="29"/>
                </a:cubicBezTo>
                <a:cubicBezTo>
                  <a:pt x="77" y="29"/>
                  <a:pt x="77" y="29"/>
                  <a:pt x="77" y="29"/>
                </a:cubicBezTo>
                <a:lnTo>
                  <a:pt x="77" y="53"/>
                </a:lnTo>
                <a:close/>
                <a:moveTo>
                  <a:pt x="28" y="107"/>
                </a:moveTo>
                <a:cubicBezTo>
                  <a:pt x="46" y="107"/>
                  <a:pt x="46" y="107"/>
                  <a:pt x="46" y="107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20" y="125"/>
                  <a:pt x="20" y="125"/>
                  <a:pt x="20" y="125"/>
                </a:cubicBezTo>
                <a:lnTo>
                  <a:pt x="28" y="107"/>
                </a:lnTo>
                <a:close/>
                <a:moveTo>
                  <a:pt x="44" y="83"/>
                </a:moveTo>
                <a:cubicBezTo>
                  <a:pt x="62" y="83"/>
                  <a:pt x="62" y="83"/>
                  <a:pt x="62" y="83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36" y="101"/>
                  <a:pt x="36" y="101"/>
                  <a:pt x="36" y="101"/>
                </a:cubicBezTo>
                <a:lnTo>
                  <a:pt x="44" y="83"/>
                </a:lnTo>
                <a:close/>
                <a:moveTo>
                  <a:pt x="63" y="107"/>
                </a:moveTo>
                <a:cubicBezTo>
                  <a:pt x="57" y="118"/>
                  <a:pt x="57" y="118"/>
                  <a:pt x="57" y="118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63" y="107"/>
                  <a:pt x="63" y="107"/>
                  <a:pt x="63" y="107"/>
                </a:cubicBezTo>
                <a:close/>
                <a:moveTo>
                  <a:pt x="60" y="125"/>
                </a:moveTo>
                <a:cubicBezTo>
                  <a:pt x="68" y="107"/>
                  <a:pt x="68" y="107"/>
                  <a:pt x="68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60" y="125"/>
                  <a:pt x="60" y="125"/>
                  <a:pt x="60" y="125"/>
                </a:cubicBezTo>
                <a:close/>
                <a:moveTo>
                  <a:pt x="76" y="101"/>
                </a:moveTo>
                <a:cubicBezTo>
                  <a:pt x="68" y="83"/>
                  <a:pt x="68" y="83"/>
                  <a:pt x="68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1"/>
                  <a:pt x="77" y="101"/>
                  <a:pt x="77" y="101"/>
                </a:cubicBezTo>
                <a:lnTo>
                  <a:pt x="76" y="101"/>
                </a:lnTo>
                <a:close/>
                <a:moveTo>
                  <a:pt x="77" y="77"/>
                </a:moveTo>
                <a:cubicBezTo>
                  <a:pt x="66" y="77"/>
                  <a:pt x="66" y="77"/>
                  <a:pt x="66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60" y="59"/>
                  <a:pt x="60" y="59"/>
                  <a:pt x="60" y="59"/>
                </a:cubicBezTo>
                <a:cubicBezTo>
                  <a:pt x="77" y="59"/>
                  <a:pt x="77" y="59"/>
                  <a:pt x="77" y="59"/>
                </a:cubicBezTo>
                <a:lnTo>
                  <a:pt x="77" y="77"/>
                </a:lnTo>
                <a:close/>
                <a:moveTo>
                  <a:pt x="83" y="144"/>
                </a:moveTo>
                <a:cubicBezTo>
                  <a:pt x="83" y="141"/>
                  <a:pt x="83" y="141"/>
                  <a:pt x="83" y="141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13"/>
                  <a:pt x="83" y="13"/>
                  <a:pt x="83" y="13"/>
                </a:cubicBezTo>
                <a:cubicBezTo>
                  <a:pt x="83" y="11"/>
                  <a:pt x="83" y="11"/>
                  <a:pt x="83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44"/>
                  <a:pt x="99" y="144"/>
                  <a:pt x="99" y="144"/>
                </a:cubicBezTo>
                <a:lnTo>
                  <a:pt x="83" y="144"/>
                </a:lnTo>
                <a:close/>
                <a:moveTo>
                  <a:pt x="104" y="7"/>
                </a:moveTo>
                <a:cubicBezTo>
                  <a:pt x="115" y="13"/>
                  <a:pt x="115" y="13"/>
                  <a:pt x="115" y="13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7"/>
                  <a:pt x="139" y="39"/>
                  <a:pt x="139" y="40"/>
                </a:cubicBezTo>
                <a:cubicBezTo>
                  <a:pt x="139" y="41"/>
                  <a:pt x="140" y="43"/>
                  <a:pt x="141" y="43"/>
                </a:cubicBezTo>
                <a:cubicBezTo>
                  <a:pt x="141" y="45"/>
                  <a:pt x="141" y="45"/>
                  <a:pt x="141" y="45"/>
                </a:cubicBezTo>
                <a:cubicBezTo>
                  <a:pt x="140" y="45"/>
                  <a:pt x="139" y="47"/>
                  <a:pt x="139" y="48"/>
                </a:cubicBezTo>
                <a:cubicBezTo>
                  <a:pt x="139" y="49"/>
                  <a:pt x="140" y="51"/>
                  <a:pt x="141" y="51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40" y="104"/>
                  <a:pt x="139" y="105"/>
                  <a:pt x="139" y="107"/>
                </a:cubicBezTo>
                <a:cubicBezTo>
                  <a:pt x="139" y="108"/>
                  <a:pt x="140" y="109"/>
                  <a:pt x="141" y="109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0" y="112"/>
                  <a:pt x="139" y="113"/>
                  <a:pt x="139" y="115"/>
                </a:cubicBezTo>
                <a:cubicBezTo>
                  <a:pt x="139" y="116"/>
                  <a:pt x="140" y="117"/>
                  <a:pt x="141" y="117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04" y="147"/>
                  <a:pt x="104" y="147"/>
                  <a:pt x="104" y="147"/>
                </a:cubicBezTo>
                <a:lnTo>
                  <a:pt x="104" y="7"/>
                </a:lnTo>
                <a:close/>
                <a:moveTo>
                  <a:pt x="149" y="147"/>
                </a:moveTo>
                <a:cubicBezTo>
                  <a:pt x="133" y="147"/>
                  <a:pt x="133" y="147"/>
                  <a:pt x="133" y="147"/>
                </a:cubicBezTo>
                <a:cubicBezTo>
                  <a:pt x="133" y="141"/>
                  <a:pt x="133" y="141"/>
                  <a:pt x="133" y="141"/>
                </a:cubicBezTo>
                <a:cubicBezTo>
                  <a:pt x="149" y="141"/>
                  <a:pt x="149" y="141"/>
                  <a:pt x="149" y="141"/>
                </a:cubicBezTo>
                <a:lnTo>
                  <a:pt x="149" y="147"/>
                </a:lnTo>
                <a:close/>
                <a:moveTo>
                  <a:pt x="155" y="136"/>
                </a:moveTo>
                <a:cubicBezTo>
                  <a:pt x="135" y="136"/>
                  <a:pt x="135" y="136"/>
                  <a:pt x="135" y="136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47" y="117"/>
                  <a:pt x="147" y="117"/>
                  <a:pt x="147" y="117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51" y="117"/>
                  <a:pt x="152" y="116"/>
                  <a:pt x="152" y="115"/>
                </a:cubicBezTo>
                <a:cubicBezTo>
                  <a:pt x="152" y="113"/>
                  <a:pt x="151" y="112"/>
                  <a:pt x="149" y="112"/>
                </a:cubicBezTo>
                <a:cubicBezTo>
                  <a:pt x="147" y="112"/>
                  <a:pt x="147" y="112"/>
                  <a:pt x="147" y="112"/>
                </a:cubicBezTo>
                <a:cubicBezTo>
                  <a:pt x="147" y="109"/>
                  <a:pt x="147" y="109"/>
                  <a:pt x="147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51" y="109"/>
                  <a:pt x="152" y="108"/>
                  <a:pt x="152" y="107"/>
                </a:cubicBezTo>
                <a:cubicBezTo>
                  <a:pt x="152" y="105"/>
                  <a:pt x="151" y="104"/>
                  <a:pt x="149" y="104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7" y="51"/>
                  <a:pt x="147" y="51"/>
                  <a:pt x="147" y="51"/>
                </a:cubicBezTo>
                <a:cubicBezTo>
                  <a:pt x="149" y="51"/>
                  <a:pt x="149" y="51"/>
                  <a:pt x="149" y="51"/>
                </a:cubicBezTo>
                <a:cubicBezTo>
                  <a:pt x="151" y="51"/>
                  <a:pt x="152" y="49"/>
                  <a:pt x="152" y="48"/>
                </a:cubicBezTo>
                <a:cubicBezTo>
                  <a:pt x="152" y="47"/>
                  <a:pt x="151" y="45"/>
                  <a:pt x="149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3"/>
                  <a:pt x="147" y="43"/>
                  <a:pt x="147" y="43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51" y="43"/>
                  <a:pt x="152" y="41"/>
                  <a:pt x="152" y="40"/>
                </a:cubicBezTo>
                <a:cubicBezTo>
                  <a:pt x="152" y="39"/>
                  <a:pt x="151" y="37"/>
                  <a:pt x="149" y="37"/>
                </a:cubicBezTo>
                <a:cubicBezTo>
                  <a:pt x="147" y="37"/>
                  <a:pt x="147" y="37"/>
                  <a:pt x="147" y="37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36" y="19"/>
                  <a:pt x="136" y="19"/>
                  <a:pt x="136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5" y="136"/>
                  <a:pt x="155" y="136"/>
                  <a:pt x="155" y="136"/>
                </a:cubicBezTo>
                <a:close/>
                <a:moveTo>
                  <a:pt x="91" y="13"/>
                </a:moveTo>
                <a:cubicBezTo>
                  <a:pt x="92" y="13"/>
                  <a:pt x="93" y="14"/>
                  <a:pt x="93" y="16"/>
                </a:cubicBezTo>
                <a:cubicBezTo>
                  <a:pt x="93" y="17"/>
                  <a:pt x="92" y="18"/>
                  <a:pt x="91" y="18"/>
                </a:cubicBezTo>
                <a:cubicBezTo>
                  <a:pt x="89" y="18"/>
                  <a:pt x="88" y="17"/>
                  <a:pt x="88" y="16"/>
                </a:cubicBezTo>
                <a:cubicBezTo>
                  <a:pt x="88" y="14"/>
                  <a:pt x="89" y="13"/>
                  <a:pt x="91" y="13"/>
                </a:cubicBezTo>
                <a:close/>
                <a:moveTo>
                  <a:pt x="91" y="29"/>
                </a:moveTo>
                <a:cubicBezTo>
                  <a:pt x="92" y="29"/>
                  <a:pt x="93" y="30"/>
                  <a:pt x="93" y="32"/>
                </a:cubicBezTo>
                <a:cubicBezTo>
                  <a:pt x="93" y="33"/>
                  <a:pt x="92" y="34"/>
                  <a:pt x="91" y="34"/>
                </a:cubicBezTo>
                <a:cubicBezTo>
                  <a:pt x="89" y="34"/>
                  <a:pt x="88" y="33"/>
                  <a:pt x="88" y="32"/>
                </a:cubicBezTo>
                <a:cubicBezTo>
                  <a:pt x="88" y="30"/>
                  <a:pt x="89" y="29"/>
                  <a:pt x="91" y="29"/>
                </a:cubicBezTo>
                <a:close/>
                <a:moveTo>
                  <a:pt x="91" y="120"/>
                </a:moveTo>
                <a:cubicBezTo>
                  <a:pt x="92" y="120"/>
                  <a:pt x="93" y="121"/>
                  <a:pt x="93" y="122"/>
                </a:cubicBezTo>
                <a:cubicBezTo>
                  <a:pt x="93" y="124"/>
                  <a:pt x="92" y="125"/>
                  <a:pt x="91" y="125"/>
                </a:cubicBezTo>
                <a:cubicBezTo>
                  <a:pt x="89" y="125"/>
                  <a:pt x="88" y="124"/>
                  <a:pt x="88" y="122"/>
                </a:cubicBezTo>
                <a:cubicBezTo>
                  <a:pt x="88" y="121"/>
                  <a:pt x="89" y="120"/>
                  <a:pt x="91" y="120"/>
                </a:cubicBezTo>
                <a:close/>
                <a:moveTo>
                  <a:pt x="91" y="104"/>
                </a:moveTo>
                <a:cubicBezTo>
                  <a:pt x="92" y="104"/>
                  <a:pt x="93" y="105"/>
                  <a:pt x="93" y="106"/>
                </a:cubicBezTo>
                <a:cubicBezTo>
                  <a:pt x="93" y="108"/>
                  <a:pt x="92" y="109"/>
                  <a:pt x="91" y="109"/>
                </a:cubicBezTo>
                <a:cubicBezTo>
                  <a:pt x="89" y="109"/>
                  <a:pt x="88" y="108"/>
                  <a:pt x="88" y="106"/>
                </a:cubicBezTo>
                <a:cubicBezTo>
                  <a:pt x="88" y="105"/>
                  <a:pt x="89" y="104"/>
                  <a:pt x="91" y="104"/>
                </a:cubicBezTo>
                <a:close/>
                <a:moveTo>
                  <a:pt x="91" y="45"/>
                </a:moveTo>
                <a:cubicBezTo>
                  <a:pt x="92" y="45"/>
                  <a:pt x="93" y="46"/>
                  <a:pt x="93" y="48"/>
                </a:cubicBezTo>
                <a:cubicBezTo>
                  <a:pt x="93" y="49"/>
                  <a:pt x="92" y="50"/>
                  <a:pt x="91" y="50"/>
                </a:cubicBezTo>
                <a:cubicBezTo>
                  <a:pt x="89" y="50"/>
                  <a:pt x="88" y="49"/>
                  <a:pt x="88" y="48"/>
                </a:cubicBezTo>
                <a:cubicBezTo>
                  <a:pt x="88" y="46"/>
                  <a:pt x="89" y="45"/>
                  <a:pt x="91" y="45"/>
                </a:cubicBezTo>
                <a:close/>
                <a:moveTo>
                  <a:pt x="91" y="136"/>
                </a:moveTo>
                <a:cubicBezTo>
                  <a:pt x="92" y="136"/>
                  <a:pt x="93" y="137"/>
                  <a:pt x="93" y="138"/>
                </a:cubicBezTo>
                <a:cubicBezTo>
                  <a:pt x="93" y="140"/>
                  <a:pt x="92" y="141"/>
                  <a:pt x="91" y="141"/>
                </a:cubicBezTo>
                <a:cubicBezTo>
                  <a:pt x="89" y="141"/>
                  <a:pt x="88" y="140"/>
                  <a:pt x="88" y="138"/>
                </a:cubicBezTo>
                <a:cubicBezTo>
                  <a:pt x="88" y="137"/>
                  <a:pt x="89" y="136"/>
                  <a:pt x="91" y="136"/>
                </a:cubicBezTo>
                <a:close/>
                <a:moveTo>
                  <a:pt x="109" y="90"/>
                </a:moveTo>
                <a:cubicBezTo>
                  <a:pt x="108" y="90"/>
                  <a:pt x="107" y="92"/>
                  <a:pt x="107" y="93"/>
                </a:cubicBezTo>
                <a:cubicBezTo>
                  <a:pt x="107" y="95"/>
                  <a:pt x="108" y="96"/>
                  <a:pt x="109" y="96"/>
                </a:cubicBezTo>
                <a:cubicBezTo>
                  <a:pt x="115" y="96"/>
                  <a:pt x="120" y="91"/>
                  <a:pt x="120" y="85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3"/>
                  <a:pt x="115" y="58"/>
                  <a:pt x="109" y="58"/>
                </a:cubicBezTo>
                <a:cubicBezTo>
                  <a:pt x="108" y="58"/>
                  <a:pt x="107" y="60"/>
                  <a:pt x="107" y="61"/>
                </a:cubicBezTo>
                <a:cubicBezTo>
                  <a:pt x="107" y="63"/>
                  <a:pt x="108" y="64"/>
                  <a:pt x="109" y="64"/>
                </a:cubicBezTo>
                <a:cubicBezTo>
                  <a:pt x="112" y="64"/>
                  <a:pt x="115" y="66"/>
                  <a:pt x="115" y="69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8"/>
                  <a:pt x="112" y="90"/>
                  <a:pt x="109" y="90"/>
                </a:cubicBezTo>
                <a:close/>
                <a:moveTo>
                  <a:pt x="109" y="48"/>
                </a:moveTo>
                <a:cubicBezTo>
                  <a:pt x="108" y="48"/>
                  <a:pt x="107" y="49"/>
                  <a:pt x="107" y="50"/>
                </a:cubicBezTo>
                <a:cubicBezTo>
                  <a:pt x="107" y="52"/>
                  <a:pt x="108" y="53"/>
                  <a:pt x="109" y="53"/>
                </a:cubicBezTo>
                <a:cubicBezTo>
                  <a:pt x="118" y="53"/>
                  <a:pt x="125" y="60"/>
                  <a:pt x="125" y="69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5" y="94"/>
                  <a:pt x="118" y="101"/>
                  <a:pt x="109" y="101"/>
                </a:cubicBezTo>
                <a:cubicBezTo>
                  <a:pt x="108" y="101"/>
                  <a:pt x="107" y="102"/>
                  <a:pt x="107" y="104"/>
                </a:cubicBezTo>
                <a:cubicBezTo>
                  <a:pt x="107" y="105"/>
                  <a:pt x="108" y="106"/>
                  <a:pt x="109" y="106"/>
                </a:cubicBezTo>
                <a:cubicBezTo>
                  <a:pt x="121" y="106"/>
                  <a:pt x="131" y="97"/>
                  <a:pt x="131" y="85"/>
                </a:cubicBezTo>
                <a:cubicBezTo>
                  <a:pt x="131" y="69"/>
                  <a:pt x="131" y="69"/>
                  <a:pt x="131" y="69"/>
                </a:cubicBezTo>
                <a:cubicBezTo>
                  <a:pt x="131" y="57"/>
                  <a:pt x="121" y="48"/>
                  <a:pt x="109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7546" tIns="48773" rIns="97546" bIns="487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37284" y="299803"/>
            <a:ext cx="3192905" cy="17543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b="1" dirty="0"/>
              <a:t>Manual processes</a:t>
            </a:r>
          </a:p>
          <a:p>
            <a:r>
              <a:rPr lang="en-US" b="1" dirty="0"/>
              <a:t> </a:t>
            </a:r>
            <a:r>
              <a:rPr lang="en-US" dirty="0"/>
              <a:t>A great number of processes are still in paper form, opening the door to unnecessary operational risks.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351" y="2773180"/>
            <a:ext cx="3308169" cy="17543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b="1" dirty="0"/>
              <a:t>Lack of transparency </a:t>
            </a:r>
          </a:p>
          <a:p>
            <a:r>
              <a:rPr lang="en-US" dirty="0"/>
              <a:t>The mixture of manual, </a:t>
            </a:r>
            <a:r>
              <a:rPr lang="en-US" dirty="0" err="1"/>
              <a:t>siloed</a:t>
            </a:r>
            <a:r>
              <a:rPr lang="en-US" dirty="0"/>
              <a:t> systems and disorganized data creates databases with few actionable insights and creates analysis paralysis.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37286" y="5186597"/>
            <a:ext cx="3567660" cy="203130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b="1" dirty="0" err="1"/>
              <a:t>Cybersecurity</a:t>
            </a:r>
            <a:r>
              <a:rPr lang="en-US" b="1" dirty="0"/>
              <a:t> risk </a:t>
            </a:r>
          </a:p>
          <a:p>
            <a:r>
              <a:rPr lang="en-US" dirty="0"/>
              <a:t>Legacy systems give rise to </a:t>
            </a:r>
            <a:r>
              <a:rPr lang="en-US" dirty="0" err="1"/>
              <a:t>cybersecurity</a:t>
            </a:r>
            <a:r>
              <a:rPr lang="en-US" dirty="0"/>
              <a:t> risk as a result of segmented IT infrastructure. A hack into just one back door can compromise the whole organization.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1143" y="6603619"/>
            <a:ext cx="1690007" cy="7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818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42" y="284813"/>
            <a:ext cx="11222117" cy="95937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Healthcare Records Management POC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2756" y="1454048"/>
            <a:ext cx="4559048" cy="5186597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following Network was built using a popular </a:t>
            </a:r>
            <a:r>
              <a:rPr lang="en-US" sz="1700" dirty="0" err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Blockchain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Tool and JavaScript – </a:t>
            </a:r>
          </a:p>
          <a:p>
            <a:endParaRPr lang="en-US" sz="1700" dirty="0">
              <a:solidFill>
                <a:schemeClr val="bg1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HYPERLEDGER COMPOSER 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It is a single Network Solution to – </a:t>
            </a:r>
          </a:p>
          <a:p>
            <a:pPr>
              <a:buFont typeface="Wingdings" pitchFamily="2" charset="2"/>
              <a:buChar char="ü"/>
            </a:pP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Book Appointments 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with Doctors at Hospitals in Public/Private Networks. 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Doctors can </a:t>
            </a: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Confirm Appointment 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and </a:t>
            </a: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upload Medical Prescriptions/Instructions 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medicines/tests</a:t>
            </a: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Post Consultation, patients can </a:t>
            </a: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buy medicines 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from Chemists on the network.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Post consultation, patients can </a:t>
            </a: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buy Test 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from the Pathology labs on the Network. 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Moreover Insurance Providers are READ – only participants of this network to access service data provided to their clients (Health Records).</a:t>
            </a:r>
          </a:p>
          <a:p>
            <a:pPr>
              <a:buFont typeface="Wingdings" pitchFamily="2" charset="2"/>
              <a:buChar char="ü"/>
            </a:pP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Receipts of treatments are stored on a </a:t>
            </a:r>
            <a:r>
              <a:rPr lang="en-US" sz="17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automatically available to insurance providers as proof-of-delivery. </a:t>
            </a:r>
            <a:r>
              <a:rPr lang="en-US" sz="1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ledger, too, could be used for general healthcare management, such as supervising drugs, regulation compliance, testing results, and managing healthcare supplies.</a:t>
            </a:r>
            <a:endParaRPr lang="en-US" sz="1700" dirty="0">
              <a:solidFill>
                <a:schemeClr val="bg1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1886" y="1244187"/>
            <a:ext cx="7259143" cy="559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9143" y="6817513"/>
            <a:ext cx="1182007" cy="49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46" y="246744"/>
            <a:ext cx="11059478" cy="841828"/>
          </a:xfrm>
        </p:spPr>
        <p:txBody>
          <a:bodyPr/>
          <a:lstStyle/>
          <a:p>
            <a:r>
              <a:rPr sz="6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Records </a:t>
            </a:r>
            <a:endParaRPr lang="en-US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03" y="1088572"/>
            <a:ext cx="12609940" cy="607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C:\Users\User\AppData\Local\Microsoft\Windows\INetCache\IE\LF9RBZ0X\13493485212855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121860">
            <a:off x="936110" y="1697040"/>
            <a:ext cx="483836" cy="720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1411" y="1700929"/>
            <a:ext cx="1504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Timestamps for all changes made in the network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2457" y="3512457"/>
            <a:ext cx="5761667" cy="364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 descr="C:\Users\User\AppData\Local\Microsoft\Windows\INetCache\IE\HC274YQS\0l39d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71270">
            <a:off x="5509986" y="4924886"/>
            <a:ext cx="1084942" cy="61624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28458" y="4296349"/>
            <a:ext cx="152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Hashed transaction ID  for maximum 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46" y="377371"/>
            <a:ext cx="11059478" cy="1161143"/>
          </a:xfrm>
        </p:spPr>
        <p:txBody>
          <a:bodyPr/>
          <a:lstStyle/>
          <a:p>
            <a:r>
              <a:rPr>
                <a:solidFill>
                  <a:schemeClr val="bg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of Blockchain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646" y="1538514"/>
            <a:ext cx="11059478" cy="1610359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Blockchain</a:t>
            </a:r>
            <a:r>
              <a:rPr lang="en-US" dirty="0"/>
              <a:t> technologies enable storage of data at the record level (transaction) in an immutable shared database, while allowing users to access and validate data with minimal effort.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Distributed infrastructure is technology that allows the distribution of trusted value transfer and execution — the disintermediation of intermediaries — when the network becomes the intermediary.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study SOLELY FOCUSED ON HEALTHCARE RECORDS MANAGEMENT and not associated BILLING AND ORDERS  TRANSACTIONS through Smart Contracts.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3441016"/>
            <a:ext cx="12285889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21143" y="6603619"/>
            <a:ext cx="1690007" cy="71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75518" y="1937171"/>
            <a:ext cx="6826081" cy="1180029"/>
          </a:xfrm>
        </p:spPr>
        <p:txBody>
          <a:bodyPr/>
          <a:lstStyle/>
          <a:p>
            <a:r>
              <a:rPr lang="en-US" sz="4800" dirty="0"/>
              <a:t>User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" y="4120107"/>
            <a:ext cx="13011149" cy="3195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66" tIns="48783" rIns="97566" bIns="48783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75520" y="2671019"/>
            <a:ext cx="5710907" cy="818716"/>
          </a:xfrm>
          <a:prstGeom prst="rect">
            <a:avLst/>
          </a:prstGeom>
          <a:noFill/>
        </p:spPr>
        <p:txBody>
          <a:bodyPr wrap="square" lIns="0" tIns="48783" rIns="0" bIns="4878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The peer to peer network is accessed through an application on mobile or other devices to store transactions in the </a:t>
            </a:r>
            <a:r>
              <a:rPr lang="en-US" sz="1300" dirty="0" err="1">
                <a:solidFill>
                  <a:schemeClr val="tx1">
                    <a:alpha val="70000"/>
                  </a:schemeClr>
                </a:solidFill>
              </a:rPr>
              <a:t>permissioned</a:t>
            </a: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 ledger and access all Healthcare records in a transparent, immutable, decentralized and easy manner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2332" y="4537880"/>
            <a:ext cx="2158604" cy="360129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Application for </a:t>
            </a:r>
            <a:r>
              <a:rPr lang="en-US" sz="1700" dirty="0" err="1">
                <a:solidFill>
                  <a:schemeClr val="bg1"/>
                </a:solidFill>
                <a:latin typeface="+mj-lt"/>
              </a:rPr>
              <a:t>Pathlabs</a:t>
            </a:r>
            <a:r>
              <a:rPr lang="en-US" sz="17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332" y="4899004"/>
            <a:ext cx="2555571" cy="698683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To conduct Tests and 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share related detail with concerned 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Authorities.</a:t>
            </a:r>
          </a:p>
        </p:txBody>
      </p:sp>
      <p:sp>
        <p:nvSpPr>
          <p:cNvPr id="9" name="Freeform 39"/>
          <p:cNvSpPr>
            <a:spLocks noEditPoints="1"/>
          </p:cNvSpPr>
          <p:nvPr/>
        </p:nvSpPr>
        <p:spPr bwMode="auto">
          <a:xfrm>
            <a:off x="1089330" y="4618460"/>
            <a:ext cx="529250" cy="487008"/>
          </a:xfrm>
          <a:custGeom>
            <a:avLst/>
            <a:gdLst>
              <a:gd name="T0" fmla="*/ 137 w 160"/>
              <a:gd name="T1" fmla="*/ 140 h 146"/>
              <a:gd name="T2" fmla="*/ 86 w 160"/>
              <a:gd name="T3" fmla="*/ 140 h 146"/>
              <a:gd name="T4" fmla="*/ 34 w 160"/>
              <a:gd name="T5" fmla="*/ 140 h 146"/>
              <a:gd name="T6" fmla="*/ 9 w 160"/>
              <a:gd name="T7" fmla="*/ 23 h 146"/>
              <a:gd name="T8" fmla="*/ 146 w 160"/>
              <a:gd name="T9" fmla="*/ 14 h 146"/>
              <a:gd name="T10" fmla="*/ 26 w 160"/>
              <a:gd name="T11" fmla="*/ 6 h 146"/>
              <a:gd name="T12" fmla="*/ 131 w 160"/>
              <a:gd name="T13" fmla="*/ 66 h 146"/>
              <a:gd name="T14" fmla="*/ 143 w 160"/>
              <a:gd name="T15" fmla="*/ 71 h 146"/>
              <a:gd name="T16" fmla="*/ 149 w 160"/>
              <a:gd name="T17" fmla="*/ 60 h 146"/>
              <a:gd name="T18" fmla="*/ 131 w 160"/>
              <a:gd name="T19" fmla="*/ 77 h 146"/>
              <a:gd name="T20" fmla="*/ 137 w 160"/>
              <a:gd name="T21" fmla="*/ 89 h 146"/>
              <a:gd name="T22" fmla="*/ 149 w 160"/>
              <a:gd name="T23" fmla="*/ 83 h 146"/>
              <a:gd name="T24" fmla="*/ 134 w 160"/>
              <a:gd name="T25" fmla="*/ 114 h 146"/>
              <a:gd name="T26" fmla="*/ 140 w 160"/>
              <a:gd name="T27" fmla="*/ 120 h 146"/>
              <a:gd name="T28" fmla="*/ 149 w 160"/>
              <a:gd name="T29" fmla="*/ 111 h 146"/>
              <a:gd name="T30" fmla="*/ 77 w 160"/>
              <a:gd name="T31" fmla="*/ 46 h 146"/>
              <a:gd name="T32" fmla="*/ 89 w 160"/>
              <a:gd name="T33" fmla="*/ 57 h 146"/>
              <a:gd name="T34" fmla="*/ 100 w 160"/>
              <a:gd name="T35" fmla="*/ 46 h 146"/>
              <a:gd name="T36" fmla="*/ 97 w 160"/>
              <a:gd name="T37" fmla="*/ 60 h 146"/>
              <a:gd name="T38" fmla="*/ 114 w 160"/>
              <a:gd name="T39" fmla="*/ 60 h 146"/>
              <a:gd name="T40" fmla="*/ 120 w 160"/>
              <a:gd name="T41" fmla="*/ 54 h 146"/>
              <a:gd name="T42" fmla="*/ 123 w 160"/>
              <a:gd name="T43" fmla="*/ 74 h 146"/>
              <a:gd name="T44" fmla="*/ 83 w 160"/>
              <a:gd name="T45" fmla="*/ 97 h 146"/>
              <a:gd name="T46" fmla="*/ 89 w 160"/>
              <a:gd name="T47" fmla="*/ 103 h 146"/>
              <a:gd name="T48" fmla="*/ 97 w 160"/>
              <a:gd name="T49" fmla="*/ 77 h 146"/>
              <a:gd name="T50" fmla="*/ 94 w 160"/>
              <a:gd name="T51" fmla="*/ 97 h 146"/>
              <a:gd name="T52" fmla="*/ 106 w 160"/>
              <a:gd name="T53" fmla="*/ 91 h 146"/>
              <a:gd name="T54" fmla="*/ 109 w 160"/>
              <a:gd name="T55" fmla="*/ 106 h 146"/>
              <a:gd name="T56" fmla="*/ 80 w 160"/>
              <a:gd name="T57" fmla="*/ 111 h 146"/>
              <a:gd name="T58" fmla="*/ 80 w 160"/>
              <a:gd name="T59" fmla="*/ 129 h 146"/>
              <a:gd name="T60" fmla="*/ 94 w 160"/>
              <a:gd name="T61" fmla="*/ 114 h 146"/>
              <a:gd name="T62" fmla="*/ 97 w 160"/>
              <a:gd name="T63" fmla="*/ 134 h 146"/>
              <a:gd name="T64" fmla="*/ 109 w 160"/>
              <a:gd name="T65" fmla="*/ 123 h 146"/>
              <a:gd name="T66" fmla="*/ 63 w 160"/>
              <a:gd name="T67" fmla="*/ 43 h 146"/>
              <a:gd name="T68" fmla="*/ 63 w 160"/>
              <a:gd name="T69" fmla="*/ 60 h 146"/>
              <a:gd name="T70" fmla="*/ 69 w 160"/>
              <a:gd name="T71" fmla="*/ 71 h 146"/>
              <a:gd name="T72" fmla="*/ 63 w 160"/>
              <a:gd name="T73" fmla="*/ 100 h 146"/>
              <a:gd name="T74" fmla="*/ 74 w 160"/>
              <a:gd name="T75" fmla="*/ 106 h 146"/>
              <a:gd name="T76" fmla="*/ 63 w 160"/>
              <a:gd name="T77" fmla="*/ 129 h 146"/>
              <a:gd name="T78" fmla="*/ 71 w 160"/>
              <a:gd name="T79" fmla="*/ 120 h 146"/>
              <a:gd name="T80" fmla="*/ 9 w 160"/>
              <a:gd name="T81" fmla="*/ 63 h 146"/>
              <a:gd name="T82" fmla="*/ 20 w 160"/>
              <a:gd name="T83" fmla="*/ 74 h 146"/>
              <a:gd name="T84" fmla="*/ 49 w 160"/>
              <a:gd name="T85" fmla="*/ 46 h 146"/>
              <a:gd name="T86" fmla="*/ 46 w 160"/>
              <a:gd name="T87" fmla="*/ 60 h 146"/>
              <a:gd name="T88" fmla="*/ 37 w 160"/>
              <a:gd name="T89" fmla="*/ 51 h 146"/>
              <a:gd name="T90" fmla="*/ 34 w 160"/>
              <a:gd name="T91" fmla="*/ 71 h 146"/>
              <a:gd name="T92" fmla="*/ 11 w 160"/>
              <a:gd name="T93" fmla="*/ 83 h 146"/>
              <a:gd name="T94" fmla="*/ 23 w 160"/>
              <a:gd name="T95" fmla="*/ 89 h 146"/>
              <a:gd name="T96" fmla="*/ 29 w 160"/>
              <a:gd name="T97" fmla="*/ 77 h 146"/>
              <a:gd name="T98" fmla="*/ 46 w 160"/>
              <a:gd name="T99" fmla="*/ 77 h 146"/>
              <a:gd name="T100" fmla="*/ 43 w 160"/>
              <a:gd name="T101" fmla="*/ 97 h 146"/>
              <a:gd name="T102" fmla="*/ 54 w 160"/>
              <a:gd name="T103" fmla="*/ 91 h 146"/>
              <a:gd name="T104" fmla="*/ 57 w 160"/>
              <a:gd name="T105" fmla="*/ 106 h 146"/>
              <a:gd name="T106" fmla="*/ 11 w 160"/>
              <a:gd name="T107" fmla="*/ 129 h 146"/>
              <a:gd name="T108" fmla="*/ 20 w 160"/>
              <a:gd name="T109" fmla="*/ 120 h 146"/>
              <a:gd name="T110" fmla="*/ 43 w 160"/>
              <a:gd name="T111" fmla="*/ 114 h 146"/>
              <a:gd name="T112" fmla="*/ 46 w 160"/>
              <a:gd name="T113" fmla="*/ 134 h 146"/>
              <a:gd name="T114" fmla="*/ 57 w 160"/>
              <a:gd name="T115" fmla="*/ 12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" h="146">
                <a:moveTo>
                  <a:pt x="0" y="34"/>
                </a:moveTo>
                <a:cubicBezTo>
                  <a:pt x="0" y="146"/>
                  <a:pt x="0" y="146"/>
                  <a:pt x="0" y="146"/>
                </a:cubicBezTo>
                <a:cubicBezTo>
                  <a:pt x="160" y="146"/>
                  <a:pt x="160" y="146"/>
                  <a:pt x="160" y="146"/>
                </a:cubicBezTo>
                <a:cubicBezTo>
                  <a:pt x="160" y="34"/>
                  <a:pt x="160" y="34"/>
                  <a:pt x="160" y="34"/>
                </a:cubicBezTo>
                <a:lnTo>
                  <a:pt x="0" y="34"/>
                </a:lnTo>
                <a:close/>
                <a:moveTo>
                  <a:pt x="154" y="140"/>
                </a:moveTo>
                <a:cubicBezTo>
                  <a:pt x="143" y="140"/>
                  <a:pt x="143" y="140"/>
                  <a:pt x="143" y="140"/>
                </a:cubicBezTo>
                <a:cubicBezTo>
                  <a:pt x="143" y="138"/>
                  <a:pt x="142" y="137"/>
                  <a:pt x="140" y="137"/>
                </a:cubicBezTo>
                <a:cubicBezTo>
                  <a:pt x="138" y="137"/>
                  <a:pt x="137" y="138"/>
                  <a:pt x="137" y="140"/>
                </a:cubicBezTo>
                <a:cubicBezTo>
                  <a:pt x="126" y="140"/>
                  <a:pt x="126" y="140"/>
                  <a:pt x="126" y="140"/>
                </a:cubicBezTo>
                <a:cubicBezTo>
                  <a:pt x="126" y="138"/>
                  <a:pt x="124" y="137"/>
                  <a:pt x="123" y="137"/>
                </a:cubicBezTo>
                <a:cubicBezTo>
                  <a:pt x="121" y="137"/>
                  <a:pt x="120" y="138"/>
                  <a:pt x="120" y="140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09" y="138"/>
                  <a:pt x="107" y="137"/>
                  <a:pt x="106" y="137"/>
                </a:cubicBezTo>
                <a:cubicBezTo>
                  <a:pt x="104" y="137"/>
                  <a:pt x="103" y="138"/>
                  <a:pt x="103" y="140"/>
                </a:cubicBezTo>
                <a:cubicBezTo>
                  <a:pt x="91" y="140"/>
                  <a:pt x="91" y="140"/>
                  <a:pt x="91" y="140"/>
                </a:cubicBezTo>
                <a:cubicBezTo>
                  <a:pt x="91" y="138"/>
                  <a:pt x="90" y="137"/>
                  <a:pt x="89" y="137"/>
                </a:cubicBezTo>
                <a:cubicBezTo>
                  <a:pt x="87" y="137"/>
                  <a:pt x="86" y="138"/>
                  <a:pt x="86" y="140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74" y="138"/>
                  <a:pt x="73" y="137"/>
                  <a:pt x="71" y="137"/>
                </a:cubicBezTo>
                <a:cubicBezTo>
                  <a:pt x="70" y="137"/>
                  <a:pt x="69" y="138"/>
                  <a:pt x="69" y="140"/>
                </a:cubicBezTo>
                <a:cubicBezTo>
                  <a:pt x="57" y="140"/>
                  <a:pt x="57" y="140"/>
                  <a:pt x="57" y="140"/>
                </a:cubicBezTo>
                <a:cubicBezTo>
                  <a:pt x="57" y="138"/>
                  <a:pt x="56" y="137"/>
                  <a:pt x="54" y="137"/>
                </a:cubicBezTo>
                <a:cubicBezTo>
                  <a:pt x="53" y="137"/>
                  <a:pt x="51" y="138"/>
                  <a:pt x="51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9" y="137"/>
                  <a:pt x="37" y="137"/>
                </a:cubicBezTo>
                <a:cubicBezTo>
                  <a:pt x="36" y="137"/>
                  <a:pt x="34" y="138"/>
                  <a:pt x="34" y="140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23" y="138"/>
                  <a:pt x="22" y="137"/>
                  <a:pt x="20" y="137"/>
                </a:cubicBezTo>
                <a:cubicBezTo>
                  <a:pt x="18" y="137"/>
                  <a:pt x="17" y="138"/>
                  <a:pt x="17" y="140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40"/>
                  <a:pt x="6" y="40"/>
                  <a:pt x="6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40"/>
                </a:lnTo>
                <a:close/>
                <a:moveTo>
                  <a:pt x="6" y="26"/>
                </a:moveTo>
                <a:cubicBezTo>
                  <a:pt x="6" y="24"/>
                  <a:pt x="7" y="23"/>
                  <a:pt x="9" y="23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3" y="23"/>
                  <a:pt x="154" y="24"/>
                  <a:pt x="154" y="26"/>
                </a:cubicBezTo>
                <a:cubicBezTo>
                  <a:pt x="154" y="27"/>
                  <a:pt x="153" y="29"/>
                  <a:pt x="151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7" y="29"/>
                  <a:pt x="6" y="27"/>
                  <a:pt x="6" y="26"/>
                </a:cubicBezTo>
                <a:close/>
                <a:moveTo>
                  <a:pt x="14" y="14"/>
                </a:moveTo>
                <a:cubicBezTo>
                  <a:pt x="14" y="13"/>
                  <a:pt x="16" y="11"/>
                  <a:pt x="17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4" y="11"/>
                  <a:pt x="146" y="13"/>
                  <a:pt x="146" y="14"/>
                </a:cubicBezTo>
                <a:cubicBezTo>
                  <a:pt x="146" y="16"/>
                  <a:pt x="144" y="17"/>
                  <a:pt x="143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4" y="16"/>
                  <a:pt x="14" y="14"/>
                </a:cubicBezTo>
                <a:close/>
                <a:moveTo>
                  <a:pt x="23" y="3"/>
                </a:moveTo>
                <a:cubicBezTo>
                  <a:pt x="23" y="1"/>
                  <a:pt x="24" y="0"/>
                  <a:pt x="2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6" y="0"/>
                  <a:pt x="137" y="1"/>
                  <a:pt x="137" y="3"/>
                </a:cubicBezTo>
                <a:cubicBezTo>
                  <a:pt x="137" y="4"/>
                  <a:pt x="136" y="6"/>
                  <a:pt x="13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6"/>
                  <a:pt x="23" y="4"/>
                  <a:pt x="23" y="3"/>
                </a:cubicBezTo>
                <a:close/>
                <a:moveTo>
                  <a:pt x="131" y="43"/>
                </a:moveTo>
                <a:cubicBezTo>
                  <a:pt x="133" y="43"/>
                  <a:pt x="134" y="44"/>
                  <a:pt x="134" y="46"/>
                </a:cubicBezTo>
                <a:cubicBezTo>
                  <a:pt x="134" y="47"/>
                  <a:pt x="133" y="49"/>
                  <a:pt x="131" y="49"/>
                </a:cubicBezTo>
                <a:cubicBezTo>
                  <a:pt x="130" y="49"/>
                  <a:pt x="129" y="47"/>
                  <a:pt x="129" y="46"/>
                </a:cubicBezTo>
                <a:cubicBezTo>
                  <a:pt x="129" y="44"/>
                  <a:pt x="130" y="43"/>
                  <a:pt x="131" y="43"/>
                </a:cubicBezTo>
                <a:close/>
                <a:moveTo>
                  <a:pt x="131" y="60"/>
                </a:moveTo>
                <a:cubicBezTo>
                  <a:pt x="133" y="60"/>
                  <a:pt x="134" y="61"/>
                  <a:pt x="134" y="63"/>
                </a:cubicBezTo>
                <a:cubicBezTo>
                  <a:pt x="134" y="64"/>
                  <a:pt x="133" y="66"/>
                  <a:pt x="131" y="66"/>
                </a:cubicBezTo>
                <a:cubicBezTo>
                  <a:pt x="130" y="66"/>
                  <a:pt x="129" y="64"/>
                  <a:pt x="129" y="63"/>
                </a:cubicBezTo>
                <a:cubicBezTo>
                  <a:pt x="129" y="61"/>
                  <a:pt x="130" y="60"/>
                  <a:pt x="131" y="60"/>
                </a:cubicBezTo>
                <a:close/>
                <a:moveTo>
                  <a:pt x="140" y="51"/>
                </a:moveTo>
                <a:cubicBezTo>
                  <a:pt x="142" y="51"/>
                  <a:pt x="143" y="53"/>
                  <a:pt x="143" y="54"/>
                </a:cubicBezTo>
                <a:cubicBezTo>
                  <a:pt x="143" y="56"/>
                  <a:pt x="142" y="57"/>
                  <a:pt x="140" y="57"/>
                </a:cubicBezTo>
                <a:cubicBezTo>
                  <a:pt x="138" y="57"/>
                  <a:pt x="137" y="56"/>
                  <a:pt x="137" y="54"/>
                </a:cubicBezTo>
                <a:cubicBezTo>
                  <a:pt x="137" y="53"/>
                  <a:pt x="138" y="51"/>
                  <a:pt x="140" y="51"/>
                </a:cubicBezTo>
                <a:close/>
                <a:moveTo>
                  <a:pt x="140" y="69"/>
                </a:moveTo>
                <a:cubicBezTo>
                  <a:pt x="142" y="69"/>
                  <a:pt x="143" y="70"/>
                  <a:pt x="143" y="71"/>
                </a:cubicBezTo>
                <a:cubicBezTo>
                  <a:pt x="143" y="73"/>
                  <a:pt x="142" y="74"/>
                  <a:pt x="140" y="74"/>
                </a:cubicBezTo>
                <a:cubicBezTo>
                  <a:pt x="138" y="74"/>
                  <a:pt x="137" y="73"/>
                  <a:pt x="137" y="71"/>
                </a:cubicBezTo>
                <a:cubicBezTo>
                  <a:pt x="137" y="70"/>
                  <a:pt x="138" y="69"/>
                  <a:pt x="140" y="69"/>
                </a:cubicBezTo>
                <a:close/>
                <a:moveTo>
                  <a:pt x="149" y="43"/>
                </a:moveTo>
                <a:cubicBezTo>
                  <a:pt x="150" y="43"/>
                  <a:pt x="151" y="44"/>
                  <a:pt x="151" y="46"/>
                </a:cubicBezTo>
                <a:cubicBezTo>
                  <a:pt x="151" y="47"/>
                  <a:pt x="150" y="49"/>
                  <a:pt x="149" y="49"/>
                </a:cubicBezTo>
                <a:cubicBezTo>
                  <a:pt x="147" y="49"/>
                  <a:pt x="146" y="47"/>
                  <a:pt x="146" y="46"/>
                </a:cubicBezTo>
                <a:cubicBezTo>
                  <a:pt x="146" y="44"/>
                  <a:pt x="147" y="43"/>
                  <a:pt x="149" y="43"/>
                </a:cubicBezTo>
                <a:close/>
                <a:moveTo>
                  <a:pt x="149" y="60"/>
                </a:moveTo>
                <a:cubicBezTo>
                  <a:pt x="150" y="60"/>
                  <a:pt x="151" y="61"/>
                  <a:pt x="151" y="63"/>
                </a:cubicBezTo>
                <a:cubicBezTo>
                  <a:pt x="151" y="64"/>
                  <a:pt x="150" y="66"/>
                  <a:pt x="149" y="66"/>
                </a:cubicBezTo>
                <a:cubicBezTo>
                  <a:pt x="147" y="66"/>
                  <a:pt x="146" y="64"/>
                  <a:pt x="146" y="63"/>
                </a:cubicBezTo>
                <a:cubicBezTo>
                  <a:pt x="146" y="61"/>
                  <a:pt x="147" y="60"/>
                  <a:pt x="149" y="60"/>
                </a:cubicBezTo>
                <a:close/>
                <a:moveTo>
                  <a:pt x="131" y="77"/>
                </a:moveTo>
                <a:cubicBezTo>
                  <a:pt x="133" y="77"/>
                  <a:pt x="134" y="78"/>
                  <a:pt x="134" y="80"/>
                </a:cubicBezTo>
                <a:cubicBezTo>
                  <a:pt x="134" y="82"/>
                  <a:pt x="133" y="83"/>
                  <a:pt x="131" y="83"/>
                </a:cubicBezTo>
                <a:cubicBezTo>
                  <a:pt x="130" y="83"/>
                  <a:pt x="129" y="82"/>
                  <a:pt x="129" y="80"/>
                </a:cubicBezTo>
                <a:cubicBezTo>
                  <a:pt x="129" y="78"/>
                  <a:pt x="130" y="77"/>
                  <a:pt x="131" y="77"/>
                </a:cubicBezTo>
                <a:close/>
                <a:moveTo>
                  <a:pt x="131" y="94"/>
                </a:moveTo>
                <a:cubicBezTo>
                  <a:pt x="133" y="94"/>
                  <a:pt x="134" y="96"/>
                  <a:pt x="134" y="97"/>
                </a:cubicBezTo>
                <a:cubicBezTo>
                  <a:pt x="134" y="99"/>
                  <a:pt x="133" y="100"/>
                  <a:pt x="131" y="100"/>
                </a:cubicBezTo>
                <a:cubicBezTo>
                  <a:pt x="130" y="100"/>
                  <a:pt x="129" y="99"/>
                  <a:pt x="129" y="97"/>
                </a:cubicBezTo>
                <a:cubicBezTo>
                  <a:pt x="129" y="96"/>
                  <a:pt x="130" y="94"/>
                  <a:pt x="131" y="94"/>
                </a:cubicBezTo>
                <a:close/>
                <a:moveTo>
                  <a:pt x="140" y="86"/>
                </a:moveTo>
                <a:cubicBezTo>
                  <a:pt x="142" y="86"/>
                  <a:pt x="143" y="87"/>
                  <a:pt x="143" y="89"/>
                </a:cubicBezTo>
                <a:cubicBezTo>
                  <a:pt x="143" y="90"/>
                  <a:pt x="142" y="91"/>
                  <a:pt x="140" y="91"/>
                </a:cubicBezTo>
                <a:cubicBezTo>
                  <a:pt x="138" y="91"/>
                  <a:pt x="137" y="90"/>
                  <a:pt x="137" y="89"/>
                </a:cubicBezTo>
                <a:cubicBezTo>
                  <a:pt x="137" y="87"/>
                  <a:pt x="138" y="86"/>
                  <a:pt x="140" y="86"/>
                </a:cubicBezTo>
                <a:close/>
                <a:moveTo>
                  <a:pt x="140" y="103"/>
                </a:moveTo>
                <a:cubicBezTo>
                  <a:pt x="142" y="103"/>
                  <a:pt x="143" y="104"/>
                  <a:pt x="143" y="106"/>
                </a:cubicBezTo>
                <a:cubicBezTo>
                  <a:pt x="143" y="107"/>
                  <a:pt x="142" y="109"/>
                  <a:pt x="140" y="109"/>
                </a:cubicBezTo>
                <a:cubicBezTo>
                  <a:pt x="138" y="109"/>
                  <a:pt x="137" y="107"/>
                  <a:pt x="137" y="106"/>
                </a:cubicBezTo>
                <a:cubicBezTo>
                  <a:pt x="137" y="104"/>
                  <a:pt x="138" y="103"/>
                  <a:pt x="140" y="103"/>
                </a:cubicBezTo>
                <a:close/>
                <a:moveTo>
                  <a:pt x="149" y="77"/>
                </a:moveTo>
                <a:cubicBezTo>
                  <a:pt x="150" y="77"/>
                  <a:pt x="151" y="78"/>
                  <a:pt x="151" y="80"/>
                </a:cubicBezTo>
                <a:cubicBezTo>
                  <a:pt x="151" y="82"/>
                  <a:pt x="150" y="83"/>
                  <a:pt x="149" y="83"/>
                </a:cubicBezTo>
                <a:cubicBezTo>
                  <a:pt x="147" y="83"/>
                  <a:pt x="146" y="82"/>
                  <a:pt x="146" y="80"/>
                </a:cubicBezTo>
                <a:cubicBezTo>
                  <a:pt x="146" y="78"/>
                  <a:pt x="147" y="77"/>
                  <a:pt x="149" y="77"/>
                </a:cubicBezTo>
                <a:close/>
                <a:moveTo>
                  <a:pt x="149" y="94"/>
                </a:moveTo>
                <a:cubicBezTo>
                  <a:pt x="150" y="94"/>
                  <a:pt x="151" y="96"/>
                  <a:pt x="151" y="97"/>
                </a:cubicBezTo>
                <a:cubicBezTo>
                  <a:pt x="151" y="99"/>
                  <a:pt x="150" y="100"/>
                  <a:pt x="149" y="100"/>
                </a:cubicBezTo>
                <a:cubicBezTo>
                  <a:pt x="147" y="100"/>
                  <a:pt x="146" y="99"/>
                  <a:pt x="146" y="97"/>
                </a:cubicBezTo>
                <a:cubicBezTo>
                  <a:pt x="146" y="96"/>
                  <a:pt x="147" y="94"/>
                  <a:pt x="149" y="94"/>
                </a:cubicBezTo>
                <a:close/>
                <a:moveTo>
                  <a:pt x="131" y="111"/>
                </a:moveTo>
                <a:cubicBezTo>
                  <a:pt x="133" y="111"/>
                  <a:pt x="134" y="113"/>
                  <a:pt x="134" y="114"/>
                </a:cubicBezTo>
                <a:cubicBezTo>
                  <a:pt x="134" y="116"/>
                  <a:pt x="133" y="117"/>
                  <a:pt x="131" y="117"/>
                </a:cubicBezTo>
                <a:cubicBezTo>
                  <a:pt x="130" y="117"/>
                  <a:pt x="129" y="116"/>
                  <a:pt x="129" y="114"/>
                </a:cubicBezTo>
                <a:cubicBezTo>
                  <a:pt x="129" y="113"/>
                  <a:pt x="130" y="111"/>
                  <a:pt x="131" y="111"/>
                </a:cubicBezTo>
                <a:close/>
                <a:moveTo>
                  <a:pt x="131" y="129"/>
                </a:moveTo>
                <a:cubicBezTo>
                  <a:pt x="133" y="129"/>
                  <a:pt x="134" y="130"/>
                  <a:pt x="134" y="131"/>
                </a:cubicBezTo>
                <a:cubicBezTo>
                  <a:pt x="134" y="133"/>
                  <a:pt x="133" y="134"/>
                  <a:pt x="131" y="134"/>
                </a:cubicBezTo>
                <a:cubicBezTo>
                  <a:pt x="130" y="134"/>
                  <a:pt x="129" y="133"/>
                  <a:pt x="129" y="131"/>
                </a:cubicBezTo>
                <a:cubicBezTo>
                  <a:pt x="129" y="130"/>
                  <a:pt x="130" y="129"/>
                  <a:pt x="131" y="129"/>
                </a:cubicBezTo>
                <a:close/>
                <a:moveTo>
                  <a:pt x="140" y="120"/>
                </a:moveTo>
                <a:cubicBezTo>
                  <a:pt x="142" y="120"/>
                  <a:pt x="143" y="121"/>
                  <a:pt x="143" y="123"/>
                </a:cubicBezTo>
                <a:cubicBezTo>
                  <a:pt x="143" y="124"/>
                  <a:pt x="142" y="126"/>
                  <a:pt x="140" y="126"/>
                </a:cubicBezTo>
                <a:cubicBezTo>
                  <a:pt x="138" y="126"/>
                  <a:pt x="137" y="124"/>
                  <a:pt x="137" y="123"/>
                </a:cubicBezTo>
                <a:cubicBezTo>
                  <a:pt x="137" y="121"/>
                  <a:pt x="138" y="120"/>
                  <a:pt x="140" y="120"/>
                </a:cubicBezTo>
                <a:close/>
                <a:moveTo>
                  <a:pt x="149" y="111"/>
                </a:moveTo>
                <a:cubicBezTo>
                  <a:pt x="150" y="111"/>
                  <a:pt x="151" y="113"/>
                  <a:pt x="151" y="114"/>
                </a:cubicBezTo>
                <a:cubicBezTo>
                  <a:pt x="151" y="116"/>
                  <a:pt x="150" y="117"/>
                  <a:pt x="149" y="117"/>
                </a:cubicBezTo>
                <a:cubicBezTo>
                  <a:pt x="147" y="117"/>
                  <a:pt x="146" y="116"/>
                  <a:pt x="146" y="114"/>
                </a:cubicBezTo>
                <a:cubicBezTo>
                  <a:pt x="146" y="113"/>
                  <a:pt x="147" y="111"/>
                  <a:pt x="149" y="111"/>
                </a:cubicBezTo>
                <a:close/>
                <a:moveTo>
                  <a:pt x="149" y="129"/>
                </a:moveTo>
                <a:cubicBezTo>
                  <a:pt x="150" y="129"/>
                  <a:pt x="151" y="130"/>
                  <a:pt x="151" y="131"/>
                </a:cubicBezTo>
                <a:cubicBezTo>
                  <a:pt x="151" y="133"/>
                  <a:pt x="150" y="134"/>
                  <a:pt x="149" y="134"/>
                </a:cubicBezTo>
                <a:cubicBezTo>
                  <a:pt x="147" y="134"/>
                  <a:pt x="146" y="133"/>
                  <a:pt x="146" y="131"/>
                </a:cubicBezTo>
                <a:cubicBezTo>
                  <a:pt x="146" y="130"/>
                  <a:pt x="147" y="129"/>
                  <a:pt x="149" y="129"/>
                </a:cubicBezTo>
                <a:close/>
                <a:moveTo>
                  <a:pt x="80" y="43"/>
                </a:moveTo>
                <a:cubicBezTo>
                  <a:pt x="82" y="43"/>
                  <a:pt x="83" y="44"/>
                  <a:pt x="83" y="46"/>
                </a:cubicBezTo>
                <a:cubicBezTo>
                  <a:pt x="83" y="47"/>
                  <a:pt x="82" y="49"/>
                  <a:pt x="80" y="49"/>
                </a:cubicBezTo>
                <a:cubicBezTo>
                  <a:pt x="78" y="49"/>
                  <a:pt x="77" y="47"/>
                  <a:pt x="77" y="46"/>
                </a:cubicBezTo>
                <a:cubicBezTo>
                  <a:pt x="77" y="44"/>
                  <a:pt x="78" y="43"/>
                  <a:pt x="80" y="43"/>
                </a:cubicBezTo>
                <a:close/>
                <a:moveTo>
                  <a:pt x="80" y="60"/>
                </a:moveTo>
                <a:cubicBezTo>
                  <a:pt x="82" y="60"/>
                  <a:pt x="83" y="61"/>
                  <a:pt x="83" y="63"/>
                </a:cubicBezTo>
                <a:cubicBezTo>
                  <a:pt x="83" y="64"/>
                  <a:pt x="82" y="66"/>
                  <a:pt x="80" y="66"/>
                </a:cubicBezTo>
                <a:cubicBezTo>
                  <a:pt x="78" y="66"/>
                  <a:pt x="77" y="64"/>
                  <a:pt x="77" y="63"/>
                </a:cubicBezTo>
                <a:cubicBezTo>
                  <a:pt x="77" y="61"/>
                  <a:pt x="78" y="60"/>
                  <a:pt x="80" y="60"/>
                </a:cubicBezTo>
                <a:close/>
                <a:moveTo>
                  <a:pt x="89" y="51"/>
                </a:moveTo>
                <a:cubicBezTo>
                  <a:pt x="90" y="51"/>
                  <a:pt x="91" y="53"/>
                  <a:pt x="91" y="54"/>
                </a:cubicBezTo>
                <a:cubicBezTo>
                  <a:pt x="91" y="56"/>
                  <a:pt x="90" y="57"/>
                  <a:pt x="89" y="57"/>
                </a:cubicBezTo>
                <a:cubicBezTo>
                  <a:pt x="87" y="57"/>
                  <a:pt x="86" y="56"/>
                  <a:pt x="86" y="54"/>
                </a:cubicBezTo>
                <a:cubicBezTo>
                  <a:pt x="86" y="53"/>
                  <a:pt x="87" y="51"/>
                  <a:pt x="89" y="51"/>
                </a:cubicBezTo>
                <a:close/>
                <a:moveTo>
                  <a:pt x="89" y="69"/>
                </a:moveTo>
                <a:cubicBezTo>
                  <a:pt x="90" y="69"/>
                  <a:pt x="91" y="70"/>
                  <a:pt x="91" y="71"/>
                </a:cubicBezTo>
                <a:cubicBezTo>
                  <a:pt x="91" y="73"/>
                  <a:pt x="90" y="74"/>
                  <a:pt x="89" y="74"/>
                </a:cubicBezTo>
                <a:cubicBezTo>
                  <a:pt x="87" y="74"/>
                  <a:pt x="86" y="73"/>
                  <a:pt x="86" y="71"/>
                </a:cubicBezTo>
                <a:cubicBezTo>
                  <a:pt x="86" y="70"/>
                  <a:pt x="87" y="69"/>
                  <a:pt x="89" y="69"/>
                </a:cubicBezTo>
                <a:close/>
                <a:moveTo>
                  <a:pt x="97" y="43"/>
                </a:moveTo>
                <a:cubicBezTo>
                  <a:pt x="99" y="43"/>
                  <a:pt x="100" y="44"/>
                  <a:pt x="100" y="46"/>
                </a:cubicBezTo>
                <a:cubicBezTo>
                  <a:pt x="100" y="47"/>
                  <a:pt x="99" y="49"/>
                  <a:pt x="97" y="49"/>
                </a:cubicBezTo>
                <a:cubicBezTo>
                  <a:pt x="96" y="49"/>
                  <a:pt x="94" y="47"/>
                  <a:pt x="94" y="46"/>
                </a:cubicBezTo>
                <a:cubicBezTo>
                  <a:pt x="94" y="44"/>
                  <a:pt x="96" y="43"/>
                  <a:pt x="97" y="43"/>
                </a:cubicBezTo>
                <a:close/>
                <a:moveTo>
                  <a:pt x="114" y="43"/>
                </a:moveTo>
                <a:cubicBezTo>
                  <a:pt x="116" y="43"/>
                  <a:pt x="117" y="44"/>
                  <a:pt x="117" y="46"/>
                </a:cubicBezTo>
                <a:cubicBezTo>
                  <a:pt x="117" y="47"/>
                  <a:pt x="116" y="49"/>
                  <a:pt x="114" y="49"/>
                </a:cubicBezTo>
                <a:cubicBezTo>
                  <a:pt x="113" y="49"/>
                  <a:pt x="111" y="47"/>
                  <a:pt x="111" y="46"/>
                </a:cubicBezTo>
                <a:cubicBezTo>
                  <a:pt x="111" y="44"/>
                  <a:pt x="113" y="43"/>
                  <a:pt x="114" y="43"/>
                </a:cubicBezTo>
                <a:close/>
                <a:moveTo>
                  <a:pt x="97" y="60"/>
                </a:moveTo>
                <a:cubicBezTo>
                  <a:pt x="99" y="60"/>
                  <a:pt x="100" y="61"/>
                  <a:pt x="100" y="63"/>
                </a:cubicBezTo>
                <a:cubicBezTo>
                  <a:pt x="100" y="64"/>
                  <a:pt x="99" y="66"/>
                  <a:pt x="97" y="66"/>
                </a:cubicBezTo>
                <a:cubicBezTo>
                  <a:pt x="96" y="66"/>
                  <a:pt x="94" y="64"/>
                  <a:pt x="94" y="63"/>
                </a:cubicBezTo>
                <a:cubicBezTo>
                  <a:pt x="94" y="61"/>
                  <a:pt x="96" y="60"/>
                  <a:pt x="97" y="60"/>
                </a:cubicBezTo>
                <a:close/>
                <a:moveTo>
                  <a:pt x="114" y="60"/>
                </a:moveTo>
                <a:cubicBezTo>
                  <a:pt x="116" y="60"/>
                  <a:pt x="117" y="61"/>
                  <a:pt x="117" y="63"/>
                </a:cubicBezTo>
                <a:cubicBezTo>
                  <a:pt x="117" y="64"/>
                  <a:pt x="116" y="66"/>
                  <a:pt x="114" y="66"/>
                </a:cubicBezTo>
                <a:cubicBezTo>
                  <a:pt x="113" y="66"/>
                  <a:pt x="111" y="64"/>
                  <a:pt x="111" y="63"/>
                </a:cubicBezTo>
                <a:cubicBezTo>
                  <a:pt x="111" y="61"/>
                  <a:pt x="113" y="60"/>
                  <a:pt x="114" y="60"/>
                </a:cubicBezTo>
                <a:close/>
                <a:moveTo>
                  <a:pt x="106" y="51"/>
                </a:moveTo>
                <a:cubicBezTo>
                  <a:pt x="107" y="51"/>
                  <a:pt x="109" y="53"/>
                  <a:pt x="109" y="54"/>
                </a:cubicBezTo>
                <a:cubicBezTo>
                  <a:pt x="109" y="56"/>
                  <a:pt x="107" y="57"/>
                  <a:pt x="106" y="57"/>
                </a:cubicBezTo>
                <a:cubicBezTo>
                  <a:pt x="104" y="57"/>
                  <a:pt x="103" y="56"/>
                  <a:pt x="103" y="54"/>
                </a:cubicBezTo>
                <a:cubicBezTo>
                  <a:pt x="103" y="53"/>
                  <a:pt x="104" y="51"/>
                  <a:pt x="106" y="51"/>
                </a:cubicBezTo>
                <a:close/>
                <a:moveTo>
                  <a:pt x="123" y="51"/>
                </a:moveTo>
                <a:cubicBezTo>
                  <a:pt x="124" y="51"/>
                  <a:pt x="126" y="53"/>
                  <a:pt x="126" y="54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1" y="57"/>
                  <a:pt x="120" y="56"/>
                  <a:pt x="120" y="54"/>
                </a:cubicBezTo>
                <a:cubicBezTo>
                  <a:pt x="120" y="53"/>
                  <a:pt x="121" y="51"/>
                  <a:pt x="123" y="51"/>
                </a:cubicBezTo>
                <a:close/>
                <a:moveTo>
                  <a:pt x="106" y="69"/>
                </a:moveTo>
                <a:cubicBezTo>
                  <a:pt x="107" y="69"/>
                  <a:pt x="109" y="70"/>
                  <a:pt x="109" y="71"/>
                </a:cubicBezTo>
                <a:cubicBezTo>
                  <a:pt x="109" y="73"/>
                  <a:pt x="107" y="74"/>
                  <a:pt x="106" y="74"/>
                </a:cubicBezTo>
                <a:cubicBezTo>
                  <a:pt x="104" y="74"/>
                  <a:pt x="103" y="73"/>
                  <a:pt x="103" y="71"/>
                </a:cubicBezTo>
                <a:cubicBezTo>
                  <a:pt x="103" y="70"/>
                  <a:pt x="104" y="69"/>
                  <a:pt x="106" y="69"/>
                </a:cubicBezTo>
                <a:close/>
                <a:moveTo>
                  <a:pt x="123" y="69"/>
                </a:moveTo>
                <a:cubicBezTo>
                  <a:pt x="124" y="69"/>
                  <a:pt x="126" y="70"/>
                  <a:pt x="126" y="71"/>
                </a:cubicBezTo>
                <a:cubicBezTo>
                  <a:pt x="126" y="73"/>
                  <a:pt x="124" y="74"/>
                  <a:pt x="123" y="74"/>
                </a:cubicBezTo>
                <a:cubicBezTo>
                  <a:pt x="121" y="74"/>
                  <a:pt x="120" y="73"/>
                  <a:pt x="120" y="71"/>
                </a:cubicBezTo>
                <a:cubicBezTo>
                  <a:pt x="120" y="70"/>
                  <a:pt x="121" y="69"/>
                  <a:pt x="123" y="69"/>
                </a:cubicBezTo>
                <a:close/>
                <a:moveTo>
                  <a:pt x="80" y="77"/>
                </a:moveTo>
                <a:cubicBezTo>
                  <a:pt x="82" y="77"/>
                  <a:pt x="83" y="78"/>
                  <a:pt x="83" y="80"/>
                </a:cubicBezTo>
                <a:cubicBezTo>
                  <a:pt x="83" y="82"/>
                  <a:pt x="82" y="83"/>
                  <a:pt x="80" y="83"/>
                </a:cubicBezTo>
                <a:cubicBezTo>
                  <a:pt x="78" y="83"/>
                  <a:pt x="77" y="82"/>
                  <a:pt x="77" y="80"/>
                </a:cubicBezTo>
                <a:cubicBezTo>
                  <a:pt x="77" y="78"/>
                  <a:pt x="78" y="77"/>
                  <a:pt x="80" y="77"/>
                </a:cubicBezTo>
                <a:close/>
                <a:moveTo>
                  <a:pt x="80" y="94"/>
                </a:moveTo>
                <a:cubicBezTo>
                  <a:pt x="82" y="94"/>
                  <a:pt x="83" y="96"/>
                  <a:pt x="83" y="97"/>
                </a:cubicBezTo>
                <a:cubicBezTo>
                  <a:pt x="83" y="99"/>
                  <a:pt x="82" y="100"/>
                  <a:pt x="80" y="100"/>
                </a:cubicBezTo>
                <a:cubicBezTo>
                  <a:pt x="78" y="100"/>
                  <a:pt x="77" y="99"/>
                  <a:pt x="77" y="97"/>
                </a:cubicBezTo>
                <a:cubicBezTo>
                  <a:pt x="77" y="96"/>
                  <a:pt x="78" y="94"/>
                  <a:pt x="80" y="94"/>
                </a:cubicBezTo>
                <a:close/>
                <a:moveTo>
                  <a:pt x="89" y="86"/>
                </a:moveTo>
                <a:cubicBezTo>
                  <a:pt x="90" y="86"/>
                  <a:pt x="91" y="87"/>
                  <a:pt x="91" y="89"/>
                </a:cubicBezTo>
                <a:cubicBezTo>
                  <a:pt x="91" y="90"/>
                  <a:pt x="90" y="91"/>
                  <a:pt x="89" y="91"/>
                </a:cubicBezTo>
                <a:cubicBezTo>
                  <a:pt x="87" y="91"/>
                  <a:pt x="86" y="90"/>
                  <a:pt x="86" y="89"/>
                </a:cubicBezTo>
                <a:cubicBezTo>
                  <a:pt x="86" y="87"/>
                  <a:pt x="87" y="86"/>
                  <a:pt x="89" y="86"/>
                </a:cubicBezTo>
                <a:close/>
                <a:moveTo>
                  <a:pt x="89" y="103"/>
                </a:moveTo>
                <a:cubicBezTo>
                  <a:pt x="90" y="103"/>
                  <a:pt x="91" y="104"/>
                  <a:pt x="91" y="106"/>
                </a:cubicBezTo>
                <a:cubicBezTo>
                  <a:pt x="91" y="107"/>
                  <a:pt x="90" y="109"/>
                  <a:pt x="89" y="109"/>
                </a:cubicBezTo>
                <a:cubicBezTo>
                  <a:pt x="87" y="109"/>
                  <a:pt x="86" y="107"/>
                  <a:pt x="86" y="106"/>
                </a:cubicBezTo>
                <a:cubicBezTo>
                  <a:pt x="86" y="104"/>
                  <a:pt x="87" y="103"/>
                  <a:pt x="89" y="103"/>
                </a:cubicBezTo>
                <a:close/>
                <a:moveTo>
                  <a:pt x="97" y="77"/>
                </a:moveTo>
                <a:cubicBezTo>
                  <a:pt x="99" y="77"/>
                  <a:pt x="100" y="78"/>
                  <a:pt x="100" y="80"/>
                </a:cubicBezTo>
                <a:cubicBezTo>
                  <a:pt x="100" y="82"/>
                  <a:pt x="99" y="83"/>
                  <a:pt x="97" y="83"/>
                </a:cubicBezTo>
                <a:cubicBezTo>
                  <a:pt x="96" y="83"/>
                  <a:pt x="94" y="82"/>
                  <a:pt x="94" y="80"/>
                </a:cubicBezTo>
                <a:cubicBezTo>
                  <a:pt x="94" y="78"/>
                  <a:pt x="96" y="77"/>
                  <a:pt x="97" y="77"/>
                </a:cubicBezTo>
                <a:close/>
                <a:moveTo>
                  <a:pt x="114" y="77"/>
                </a:moveTo>
                <a:cubicBezTo>
                  <a:pt x="116" y="77"/>
                  <a:pt x="117" y="78"/>
                  <a:pt x="117" y="80"/>
                </a:cubicBezTo>
                <a:cubicBezTo>
                  <a:pt x="117" y="82"/>
                  <a:pt x="116" y="83"/>
                  <a:pt x="114" y="83"/>
                </a:cubicBezTo>
                <a:cubicBezTo>
                  <a:pt x="113" y="83"/>
                  <a:pt x="111" y="82"/>
                  <a:pt x="111" y="80"/>
                </a:cubicBezTo>
                <a:cubicBezTo>
                  <a:pt x="111" y="78"/>
                  <a:pt x="113" y="77"/>
                  <a:pt x="114" y="77"/>
                </a:cubicBezTo>
                <a:close/>
                <a:moveTo>
                  <a:pt x="97" y="94"/>
                </a:moveTo>
                <a:cubicBezTo>
                  <a:pt x="99" y="94"/>
                  <a:pt x="100" y="96"/>
                  <a:pt x="100" y="97"/>
                </a:cubicBezTo>
                <a:cubicBezTo>
                  <a:pt x="100" y="99"/>
                  <a:pt x="99" y="100"/>
                  <a:pt x="97" y="100"/>
                </a:cubicBezTo>
                <a:cubicBezTo>
                  <a:pt x="96" y="100"/>
                  <a:pt x="94" y="99"/>
                  <a:pt x="94" y="97"/>
                </a:cubicBezTo>
                <a:cubicBezTo>
                  <a:pt x="94" y="96"/>
                  <a:pt x="96" y="94"/>
                  <a:pt x="97" y="94"/>
                </a:cubicBezTo>
                <a:close/>
                <a:moveTo>
                  <a:pt x="114" y="94"/>
                </a:moveTo>
                <a:cubicBezTo>
                  <a:pt x="116" y="94"/>
                  <a:pt x="117" y="96"/>
                  <a:pt x="117" y="97"/>
                </a:cubicBezTo>
                <a:cubicBezTo>
                  <a:pt x="117" y="99"/>
                  <a:pt x="116" y="100"/>
                  <a:pt x="114" y="100"/>
                </a:cubicBezTo>
                <a:cubicBezTo>
                  <a:pt x="113" y="100"/>
                  <a:pt x="111" y="99"/>
                  <a:pt x="111" y="97"/>
                </a:cubicBezTo>
                <a:cubicBezTo>
                  <a:pt x="111" y="96"/>
                  <a:pt x="113" y="94"/>
                  <a:pt x="114" y="94"/>
                </a:cubicBezTo>
                <a:close/>
                <a:moveTo>
                  <a:pt x="106" y="86"/>
                </a:moveTo>
                <a:cubicBezTo>
                  <a:pt x="107" y="86"/>
                  <a:pt x="109" y="87"/>
                  <a:pt x="109" y="89"/>
                </a:cubicBezTo>
                <a:cubicBezTo>
                  <a:pt x="109" y="90"/>
                  <a:pt x="107" y="91"/>
                  <a:pt x="106" y="91"/>
                </a:cubicBezTo>
                <a:cubicBezTo>
                  <a:pt x="104" y="91"/>
                  <a:pt x="103" y="90"/>
                  <a:pt x="103" y="89"/>
                </a:cubicBezTo>
                <a:cubicBezTo>
                  <a:pt x="103" y="87"/>
                  <a:pt x="104" y="86"/>
                  <a:pt x="106" y="86"/>
                </a:cubicBezTo>
                <a:close/>
                <a:moveTo>
                  <a:pt x="123" y="86"/>
                </a:moveTo>
                <a:cubicBezTo>
                  <a:pt x="124" y="86"/>
                  <a:pt x="126" y="87"/>
                  <a:pt x="126" y="89"/>
                </a:cubicBezTo>
                <a:cubicBezTo>
                  <a:pt x="126" y="90"/>
                  <a:pt x="124" y="91"/>
                  <a:pt x="123" y="91"/>
                </a:cubicBezTo>
                <a:cubicBezTo>
                  <a:pt x="121" y="91"/>
                  <a:pt x="120" y="90"/>
                  <a:pt x="120" y="89"/>
                </a:cubicBezTo>
                <a:cubicBezTo>
                  <a:pt x="120" y="87"/>
                  <a:pt x="121" y="86"/>
                  <a:pt x="123" y="86"/>
                </a:cubicBezTo>
                <a:close/>
                <a:moveTo>
                  <a:pt x="106" y="103"/>
                </a:moveTo>
                <a:cubicBezTo>
                  <a:pt x="107" y="103"/>
                  <a:pt x="109" y="104"/>
                  <a:pt x="109" y="106"/>
                </a:cubicBezTo>
                <a:cubicBezTo>
                  <a:pt x="109" y="107"/>
                  <a:pt x="107" y="109"/>
                  <a:pt x="106" y="109"/>
                </a:cubicBezTo>
                <a:cubicBezTo>
                  <a:pt x="104" y="109"/>
                  <a:pt x="103" y="107"/>
                  <a:pt x="103" y="106"/>
                </a:cubicBezTo>
                <a:cubicBezTo>
                  <a:pt x="103" y="104"/>
                  <a:pt x="104" y="103"/>
                  <a:pt x="106" y="103"/>
                </a:cubicBezTo>
                <a:close/>
                <a:moveTo>
                  <a:pt x="123" y="103"/>
                </a:moveTo>
                <a:cubicBezTo>
                  <a:pt x="124" y="103"/>
                  <a:pt x="126" y="104"/>
                  <a:pt x="126" y="106"/>
                </a:cubicBezTo>
                <a:cubicBezTo>
                  <a:pt x="126" y="107"/>
                  <a:pt x="124" y="109"/>
                  <a:pt x="123" y="109"/>
                </a:cubicBezTo>
                <a:cubicBezTo>
                  <a:pt x="121" y="109"/>
                  <a:pt x="120" y="107"/>
                  <a:pt x="120" y="106"/>
                </a:cubicBezTo>
                <a:cubicBezTo>
                  <a:pt x="120" y="104"/>
                  <a:pt x="121" y="103"/>
                  <a:pt x="123" y="103"/>
                </a:cubicBezTo>
                <a:close/>
                <a:moveTo>
                  <a:pt x="80" y="111"/>
                </a:moveTo>
                <a:cubicBezTo>
                  <a:pt x="82" y="111"/>
                  <a:pt x="83" y="113"/>
                  <a:pt x="83" y="114"/>
                </a:cubicBezTo>
                <a:cubicBezTo>
                  <a:pt x="83" y="116"/>
                  <a:pt x="82" y="117"/>
                  <a:pt x="80" y="117"/>
                </a:cubicBezTo>
                <a:cubicBezTo>
                  <a:pt x="78" y="117"/>
                  <a:pt x="77" y="116"/>
                  <a:pt x="77" y="114"/>
                </a:cubicBezTo>
                <a:cubicBezTo>
                  <a:pt x="77" y="113"/>
                  <a:pt x="78" y="111"/>
                  <a:pt x="80" y="111"/>
                </a:cubicBezTo>
                <a:close/>
                <a:moveTo>
                  <a:pt x="80" y="129"/>
                </a:moveTo>
                <a:cubicBezTo>
                  <a:pt x="82" y="129"/>
                  <a:pt x="83" y="130"/>
                  <a:pt x="83" y="131"/>
                </a:cubicBezTo>
                <a:cubicBezTo>
                  <a:pt x="83" y="133"/>
                  <a:pt x="82" y="134"/>
                  <a:pt x="80" y="134"/>
                </a:cubicBezTo>
                <a:cubicBezTo>
                  <a:pt x="78" y="134"/>
                  <a:pt x="77" y="133"/>
                  <a:pt x="77" y="131"/>
                </a:cubicBezTo>
                <a:cubicBezTo>
                  <a:pt x="77" y="130"/>
                  <a:pt x="78" y="129"/>
                  <a:pt x="80" y="129"/>
                </a:cubicBezTo>
                <a:close/>
                <a:moveTo>
                  <a:pt x="89" y="120"/>
                </a:moveTo>
                <a:cubicBezTo>
                  <a:pt x="90" y="120"/>
                  <a:pt x="91" y="121"/>
                  <a:pt x="91" y="123"/>
                </a:cubicBezTo>
                <a:cubicBezTo>
                  <a:pt x="91" y="124"/>
                  <a:pt x="90" y="126"/>
                  <a:pt x="89" y="126"/>
                </a:cubicBezTo>
                <a:cubicBezTo>
                  <a:pt x="87" y="126"/>
                  <a:pt x="86" y="124"/>
                  <a:pt x="86" y="123"/>
                </a:cubicBezTo>
                <a:cubicBezTo>
                  <a:pt x="86" y="121"/>
                  <a:pt x="87" y="120"/>
                  <a:pt x="89" y="120"/>
                </a:cubicBezTo>
                <a:close/>
                <a:moveTo>
                  <a:pt x="97" y="111"/>
                </a:moveTo>
                <a:cubicBezTo>
                  <a:pt x="99" y="111"/>
                  <a:pt x="100" y="113"/>
                  <a:pt x="100" y="114"/>
                </a:cubicBezTo>
                <a:cubicBezTo>
                  <a:pt x="100" y="116"/>
                  <a:pt x="99" y="117"/>
                  <a:pt x="97" y="117"/>
                </a:cubicBezTo>
                <a:cubicBezTo>
                  <a:pt x="96" y="117"/>
                  <a:pt x="94" y="116"/>
                  <a:pt x="94" y="114"/>
                </a:cubicBezTo>
                <a:cubicBezTo>
                  <a:pt x="94" y="113"/>
                  <a:pt x="96" y="111"/>
                  <a:pt x="97" y="111"/>
                </a:cubicBezTo>
                <a:close/>
                <a:moveTo>
                  <a:pt x="114" y="111"/>
                </a:moveTo>
                <a:cubicBezTo>
                  <a:pt x="116" y="111"/>
                  <a:pt x="117" y="113"/>
                  <a:pt x="117" y="114"/>
                </a:cubicBezTo>
                <a:cubicBezTo>
                  <a:pt x="117" y="116"/>
                  <a:pt x="116" y="117"/>
                  <a:pt x="114" y="117"/>
                </a:cubicBezTo>
                <a:cubicBezTo>
                  <a:pt x="113" y="117"/>
                  <a:pt x="111" y="116"/>
                  <a:pt x="111" y="114"/>
                </a:cubicBezTo>
                <a:cubicBezTo>
                  <a:pt x="111" y="113"/>
                  <a:pt x="113" y="111"/>
                  <a:pt x="114" y="111"/>
                </a:cubicBezTo>
                <a:close/>
                <a:moveTo>
                  <a:pt x="97" y="129"/>
                </a:moveTo>
                <a:cubicBezTo>
                  <a:pt x="99" y="129"/>
                  <a:pt x="100" y="130"/>
                  <a:pt x="100" y="131"/>
                </a:cubicBezTo>
                <a:cubicBezTo>
                  <a:pt x="100" y="133"/>
                  <a:pt x="99" y="134"/>
                  <a:pt x="97" y="134"/>
                </a:cubicBezTo>
                <a:cubicBezTo>
                  <a:pt x="96" y="134"/>
                  <a:pt x="94" y="133"/>
                  <a:pt x="94" y="131"/>
                </a:cubicBezTo>
                <a:cubicBezTo>
                  <a:pt x="94" y="130"/>
                  <a:pt x="96" y="129"/>
                  <a:pt x="97" y="129"/>
                </a:cubicBezTo>
                <a:close/>
                <a:moveTo>
                  <a:pt x="114" y="129"/>
                </a:moveTo>
                <a:cubicBezTo>
                  <a:pt x="116" y="129"/>
                  <a:pt x="117" y="130"/>
                  <a:pt x="117" y="131"/>
                </a:cubicBezTo>
                <a:cubicBezTo>
                  <a:pt x="117" y="133"/>
                  <a:pt x="116" y="134"/>
                  <a:pt x="114" y="134"/>
                </a:cubicBezTo>
                <a:cubicBezTo>
                  <a:pt x="113" y="134"/>
                  <a:pt x="111" y="133"/>
                  <a:pt x="111" y="131"/>
                </a:cubicBezTo>
                <a:cubicBezTo>
                  <a:pt x="111" y="130"/>
                  <a:pt x="113" y="129"/>
                  <a:pt x="114" y="129"/>
                </a:cubicBezTo>
                <a:close/>
                <a:moveTo>
                  <a:pt x="106" y="120"/>
                </a:moveTo>
                <a:cubicBezTo>
                  <a:pt x="107" y="120"/>
                  <a:pt x="109" y="121"/>
                  <a:pt x="109" y="123"/>
                </a:cubicBezTo>
                <a:cubicBezTo>
                  <a:pt x="109" y="124"/>
                  <a:pt x="107" y="126"/>
                  <a:pt x="106" y="126"/>
                </a:cubicBezTo>
                <a:cubicBezTo>
                  <a:pt x="104" y="126"/>
                  <a:pt x="103" y="124"/>
                  <a:pt x="103" y="123"/>
                </a:cubicBezTo>
                <a:cubicBezTo>
                  <a:pt x="103" y="121"/>
                  <a:pt x="104" y="120"/>
                  <a:pt x="106" y="120"/>
                </a:cubicBezTo>
                <a:close/>
                <a:moveTo>
                  <a:pt x="123" y="120"/>
                </a:moveTo>
                <a:cubicBezTo>
                  <a:pt x="124" y="120"/>
                  <a:pt x="126" y="121"/>
                  <a:pt x="126" y="123"/>
                </a:cubicBezTo>
                <a:cubicBezTo>
                  <a:pt x="126" y="124"/>
                  <a:pt x="124" y="126"/>
                  <a:pt x="123" y="126"/>
                </a:cubicBezTo>
                <a:cubicBezTo>
                  <a:pt x="121" y="126"/>
                  <a:pt x="120" y="124"/>
                  <a:pt x="120" y="123"/>
                </a:cubicBezTo>
                <a:cubicBezTo>
                  <a:pt x="120" y="121"/>
                  <a:pt x="121" y="120"/>
                  <a:pt x="123" y="120"/>
                </a:cubicBezTo>
                <a:close/>
                <a:moveTo>
                  <a:pt x="63" y="43"/>
                </a:moveTo>
                <a:cubicBezTo>
                  <a:pt x="64" y="43"/>
                  <a:pt x="66" y="44"/>
                  <a:pt x="66" y="46"/>
                </a:cubicBezTo>
                <a:cubicBezTo>
                  <a:pt x="66" y="47"/>
                  <a:pt x="64" y="49"/>
                  <a:pt x="63" y="49"/>
                </a:cubicBezTo>
                <a:cubicBezTo>
                  <a:pt x="61" y="49"/>
                  <a:pt x="60" y="47"/>
                  <a:pt x="60" y="46"/>
                </a:cubicBezTo>
                <a:cubicBezTo>
                  <a:pt x="60" y="44"/>
                  <a:pt x="61" y="43"/>
                  <a:pt x="63" y="43"/>
                </a:cubicBezTo>
                <a:close/>
                <a:moveTo>
                  <a:pt x="63" y="60"/>
                </a:moveTo>
                <a:cubicBezTo>
                  <a:pt x="64" y="60"/>
                  <a:pt x="66" y="61"/>
                  <a:pt x="66" y="63"/>
                </a:cubicBezTo>
                <a:cubicBezTo>
                  <a:pt x="66" y="64"/>
                  <a:pt x="64" y="66"/>
                  <a:pt x="63" y="66"/>
                </a:cubicBezTo>
                <a:cubicBezTo>
                  <a:pt x="61" y="66"/>
                  <a:pt x="60" y="64"/>
                  <a:pt x="60" y="63"/>
                </a:cubicBezTo>
                <a:cubicBezTo>
                  <a:pt x="60" y="61"/>
                  <a:pt x="61" y="60"/>
                  <a:pt x="63" y="60"/>
                </a:cubicBezTo>
                <a:close/>
                <a:moveTo>
                  <a:pt x="71" y="51"/>
                </a:moveTo>
                <a:cubicBezTo>
                  <a:pt x="73" y="51"/>
                  <a:pt x="74" y="53"/>
                  <a:pt x="74" y="54"/>
                </a:cubicBezTo>
                <a:cubicBezTo>
                  <a:pt x="74" y="56"/>
                  <a:pt x="73" y="57"/>
                  <a:pt x="71" y="57"/>
                </a:cubicBezTo>
                <a:cubicBezTo>
                  <a:pt x="70" y="57"/>
                  <a:pt x="69" y="56"/>
                  <a:pt x="69" y="54"/>
                </a:cubicBezTo>
                <a:cubicBezTo>
                  <a:pt x="69" y="53"/>
                  <a:pt x="70" y="51"/>
                  <a:pt x="71" y="51"/>
                </a:cubicBezTo>
                <a:close/>
                <a:moveTo>
                  <a:pt x="71" y="69"/>
                </a:moveTo>
                <a:cubicBezTo>
                  <a:pt x="73" y="69"/>
                  <a:pt x="74" y="70"/>
                  <a:pt x="74" y="71"/>
                </a:cubicBezTo>
                <a:cubicBezTo>
                  <a:pt x="74" y="73"/>
                  <a:pt x="73" y="74"/>
                  <a:pt x="71" y="74"/>
                </a:cubicBezTo>
                <a:cubicBezTo>
                  <a:pt x="70" y="74"/>
                  <a:pt x="69" y="73"/>
                  <a:pt x="69" y="71"/>
                </a:cubicBezTo>
                <a:cubicBezTo>
                  <a:pt x="69" y="70"/>
                  <a:pt x="70" y="69"/>
                  <a:pt x="71" y="69"/>
                </a:cubicBezTo>
                <a:close/>
                <a:moveTo>
                  <a:pt x="63" y="77"/>
                </a:moveTo>
                <a:cubicBezTo>
                  <a:pt x="64" y="77"/>
                  <a:pt x="66" y="78"/>
                  <a:pt x="66" y="80"/>
                </a:cubicBezTo>
                <a:cubicBezTo>
                  <a:pt x="66" y="82"/>
                  <a:pt x="64" y="83"/>
                  <a:pt x="63" y="83"/>
                </a:cubicBezTo>
                <a:cubicBezTo>
                  <a:pt x="61" y="83"/>
                  <a:pt x="60" y="82"/>
                  <a:pt x="60" y="80"/>
                </a:cubicBezTo>
                <a:cubicBezTo>
                  <a:pt x="60" y="78"/>
                  <a:pt x="61" y="77"/>
                  <a:pt x="63" y="77"/>
                </a:cubicBezTo>
                <a:close/>
                <a:moveTo>
                  <a:pt x="63" y="94"/>
                </a:moveTo>
                <a:cubicBezTo>
                  <a:pt x="64" y="94"/>
                  <a:pt x="66" y="96"/>
                  <a:pt x="66" y="97"/>
                </a:cubicBezTo>
                <a:cubicBezTo>
                  <a:pt x="66" y="99"/>
                  <a:pt x="64" y="100"/>
                  <a:pt x="63" y="100"/>
                </a:cubicBezTo>
                <a:cubicBezTo>
                  <a:pt x="61" y="100"/>
                  <a:pt x="60" y="99"/>
                  <a:pt x="60" y="97"/>
                </a:cubicBezTo>
                <a:cubicBezTo>
                  <a:pt x="60" y="96"/>
                  <a:pt x="61" y="94"/>
                  <a:pt x="63" y="94"/>
                </a:cubicBezTo>
                <a:close/>
                <a:moveTo>
                  <a:pt x="71" y="86"/>
                </a:moveTo>
                <a:cubicBezTo>
                  <a:pt x="73" y="86"/>
                  <a:pt x="74" y="87"/>
                  <a:pt x="74" y="89"/>
                </a:cubicBezTo>
                <a:cubicBezTo>
                  <a:pt x="74" y="90"/>
                  <a:pt x="73" y="91"/>
                  <a:pt x="71" y="91"/>
                </a:cubicBezTo>
                <a:cubicBezTo>
                  <a:pt x="70" y="91"/>
                  <a:pt x="69" y="90"/>
                  <a:pt x="69" y="89"/>
                </a:cubicBezTo>
                <a:cubicBezTo>
                  <a:pt x="69" y="87"/>
                  <a:pt x="70" y="86"/>
                  <a:pt x="71" y="86"/>
                </a:cubicBezTo>
                <a:close/>
                <a:moveTo>
                  <a:pt x="71" y="103"/>
                </a:moveTo>
                <a:cubicBezTo>
                  <a:pt x="73" y="103"/>
                  <a:pt x="74" y="104"/>
                  <a:pt x="74" y="106"/>
                </a:cubicBezTo>
                <a:cubicBezTo>
                  <a:pt x="74" y="107"/>
                  <a:pt x="73" y="109"/>
                  <a:pt x="71" y="109"/>
                </a:cubicBezTo>
                <a:cubicBezTo>
                  <a:pt x="70" y="109"/>
                  <a:pt x="69" y="107"/>
                  <a:pt x="69" y="106"/>
                </a:cubicBezTo>
                <a:cubicBezTo>
                  <a:pt x="69" y="104"/>
                  <a:pt x="70" y="103"/>
                  <a:pt x="71" y="103"/>
                </a:cubicBezTo>
                <a:close/>
                <a:moveTo>
                  <a:pt x="63" y="111"/>
                </a:moveTo>
                <a:cubicBezTo>
                  <a:pt x="64" y="111"/>
                  <a:pt x="66" y="113"/>
                  <a:pt x="66" y="114"/>
                </a:cubicBezTo>
                <a:cubicBezTo>
                  <a:pt x="66" y="116"/>
                  <a:pt x="64" y="117"/>
                  <a:pt x="63" y="117"/>
                </a:cubicBezTo>
                <a:cubicBezTo>
                  <a:pt x="61" y="117"/>
                  <a:pt x="60" y="116"/>
                  <a:pt x="60" y="114"/>
                </a:cubicBezTo>
                <a:cubicBezTo>
                  <a:pt x="60" y="113"/>
                  <a:pt x="61" y="111"/>
                  <a:pt x="63" y="111"/>
                </a:cubicBezTo>
                <a:close/>
                <a:moveTo>
                  <a:pt x="63" y="129"/>
                </a:moveTo>
                <a:cubicBezTo>
                  <a:pt x="64" y="129"/>
                  <a:pt x="66" y="130"/>
                  <a:pt x="66" y="131"/>
                </a:cubicBezTo>
                <a:cubicBezTo>
                  <a:pt x="66" y="133"/>
                  <a:pt x="64" y="134"/>
                  <a:pt x="63" y="134"/>
                </a:cubicBezTo>
                <a:cubicBezTo>
                  <a:pt x="61" y="134"/>
                  <a:pt x="60" y="133"/>
                  <a:pt x="60" y="131"/>
                </a:cubicBezTo>
                <a:cubicBezTo>
                  <a:pt x="60" y="130"/>
                  <a:pt x="61" y="129"/>
                  <a:pt x="63" y="129"/>
                </a:cubicBezTo>
                <a:close/>
                <a:moveTo>
                  <a:pt x="71" y="120"/>
                </a:moveTo>
                <a:cubicBezTo>
                  <a:pt x="73" y="120"/>
                  <a:pt x="74" y="121"/>
                  <a:pt x="74" y="123"/>
                </a:cubicBezTo>
                <a:cubicBezTo>
                  <a:pt x="74" y="124"/>
                  <a:pt x="73" y="126"/>
                  <a:pt x="71" y="126"/>
                </a:cubicBezTo>
                <a:cubicBezTo>
                  <a:pt x="70" y="126"/>
                  <a:pt x="69" y="124"/>
                  <a:pt x="69" y="123"/>
                </a:cubicBezTo>
                <a:cubicBezTo>
                  <a:pt x="69" y="121"/>
                  <a:pt x="70" y="120"/>
                  <a:pt x="71" y="120"/>
                </a:cubicBezTo>
                <a:close/>
                <a:moveTo>
                  <a:pt x="11" y="43"/>
                </a:moveTo>
                <a:cubicBezTo>
                  <a:pt x="13" y="43"/>
                  <a:pt x="14" y="44"/>
                  <a:pt x="14" y="46"/>
                </a:cubicBezTo>
                <a:cubicBezTo>
                  <a:pt x="14" y="47"/>
                  <a:pt x="13" y="49"/>
                  <a:pt x="11" y="49"/>
                </a:cubicBezTo>
                <a:cubicBezTo>
                  <a:pt x="10" y="49"/>
                  <a:pt x="9" y="47"/>
                  <a:pt x="9" y="46"/>
                </a:cubicBezTo>
                <a:cubicBezTo>
                  <a:pt x="9" y="44"/>
                  <a:pt x="10" y="43"/>
                  <a:pt x="11" y="43"/>
                </a:cubicBezTo>
                <a:close/>
                <a:moveTo>
                  <a:pt x="11" y="60"/>
                </a:moveTo>
                <a:cubicBezTo>
                  <a:pt x="13" y="60"/>
                  <a:pt x="14" y="61"/>
                  <a:pt x="14" y="63"/>
                </a:cubicBezTo>
                <a:cubicBezTo>
                  <a:pt x="14" y="64"/>
                  <a:pt x="13" y="66"/>
                  <a:pt x="11" y="66"/>
                </a:cubicBezTo>
                <a:cubicBezTo>
                  <a:pt x="10" y="66"/>
                  <a:pt x="9" y="64"/>
                  <a:pt x="9" y="63"/>
                </a:cubicBezTo>
                <a:cubicBezTo>
                  <a:pt x="9" y="61"/>
                  <a:pt x="10" y="60"/>
                  <a:pt x="11" y="60"/>
                </a:cubicBezTo>
                <a:close/>
                <a:moveTo>
                  <a:pt x="20" y="51"/>
                </a:moveTo>
                <a:cubicBezTo>
                  <a:pt x="22" y="51"/>
                  <a:pt x="23" y="53"/>
                  <a:pt x="23" y="54"/>
                </a:cubicBezTo>
                <a:cubicBezTo>
                  <a:pt x="23" y="56"/>
                  <a:pt x="22" y="57"/>
                  <a:pt x="20" y="57"/>
                </a:cubicBezTo>
                <a:cubicBezTo>
                  <a:pt x="18" y="57"/>
                  <a:pt x="17" y="56"/>
                  <a:pt x="17" y="54"/>
                </a:cubicBezTo>
                <a:cubicBezTo>
                  <a:pt x="17" y="53"/>
                  <a:pt x="18" y="51"/>
                  <a:pt x="20" y="51"/>
                </a:cubicBezTo>
                <a:close/>
                <a:moveTo>
                  <a:pt x="20" y="69"/>
                </a:moveTo>
                <a:cubicBezTo>
                  <a:pt x="22" y="69"/>
                  <a:pt x="23" y="70"/>
                  <a:pt x="23" y="71"/>
                </a:cubicBezTo>
                <a:cubicBezTo>
                  <a:pt x="23" y="73"/>
                  <a:pt x="22" y="74"/>
                  <a:pt x="20" y="74"/>
                </a:cubicBezTo>
                <a:cubicBezTo>
                  <a:pt x="18" y="74"/>
                  <a:pt x="17" y="73"/>
                  <a:pt x="17" y="71"/>
                </a:cubicBezTo>
                <a:cubicBezTo>
                  <a:pt x="17" y="70"/>
                  <a:pt x="18" y="69"/>
                  <a:pt x="20" y="69"/>
                </a:cubicBezTo>
                <a:close/>
                <a:moveTo>
                  <a:pt x="29" y="43"/>
                </a:moveTo>
                <a:cubicBezTo>
                  <a:pt x="30" y="43"/>
                  <a:pt x="31" y="44"/>
                  <a:pt x="31" y="46"/>
                </a:cubicBezTo>
                <a:cubicBezTo>
                  <a:pt x="31" y="47"/>
                  <a:pt x="30" y="49"/>
                  <a:pt x="29" y="49"/>
                </a:cubicBezTo>
                <a:cubicBezTo>
                  <a:pt x="27" y="49"/>
                  <a:pt x="26" y="47"/>
                  <a:pt x="26" y="46"/>
                </a:cubicBezTo>
                <a:cubicBezTo>
                  <a:pt x="26" y="44"/>
                  <a:pt x="27" y="43"/>
                  <a:pt x="29" y="43"/>
                </a:cubicBezTo>
                <a:close/>
                <a:moveTo>
                  <a:pt x="46" y="43"/>
                </a:moveTo>
                <a:cubicBezTo>
                  <a:pt x="47" y="43"/>
                  <a:pt x="49" y="44"/>
                  <a:pt x="49" y="46"/>
                </a:cubicBezTo>
                <a:cubicBezTo>
                  <a:pt x="49" y="47"/>
                  <a:pt x="47" y="49"/>
                  <a:pt x="46" y="49"/>
                </a:cubicBezTo>
                <a:cubicBezTo>
                  <a:pt x="44" y="49"/>
                  <a:pt x="43" y="47"/>
                  <a:pt x="43" y="46"/>
                </a:cubicBezTo>
                <a:cubicBezTo>
                  <a:pt x="43" y="44"/>
                  <a:pt x="44" y="43"/>
                  <a:pt x="46" y="43"/>
                </a:cubicBezTo>
                <a:close/>
                <a:moveTo>
                  <a:pt x="29" y="60"/>
                </a:moveTo>
                <a:cubicBezTo>
                  <a:pt x="30" y="60"/>
                  <a:pt x="31" y="61"/>
                  <a:pt x="31" y="63"/>
                </a:cubicBezTo>
                <a:cubicBezTo>
                  <a:pt x="31" y="64"/>
                  <a:pt x="30" y="66"/>
                  <a:pt x="29" y="66"/>
                </a:cubicBezTo>
                <a:cubicBezTo>
                  <a:pt x="27" y="66"/>
                  <a:pt x="26" y="64"/>
                  <a:pt x="26" y="63"/>
                </a:cubicBezTo>
                <a:cubicBezTo>
                  <a:pt x="26" y="61"/>
                  <a:pt x="27" y="60"/>
                  <a:pt x="29" y="60"/>
                </a:cubicBezTo>
                <a:close/>
                <a:moveTo>
                  <a:pt x="46" y="60"/>
                </a:moveTo>
                <a:cubicBezTo>
                  <a:pt x="47" y="60"/>
                  <a:pt x="49" y="61"/>
                  <a:pt x="49" y="63"/>
                </a:cubicBezTo>
                <a:cubicBezTo>
                  <a:pt x="49" y="64"/>
                  <a:pt x="47" y="66"/>
                  <a:pt x="46" y="66"/>
                </a:cubicBezTo>
                <a:cubicBezTo>
                  <a:pt x="44" y="66"/>
                  <a:pt x="43" y="64"/>
                  <a:pt x="43" y="63"/>
                </a:cubicBezTo>
                <a:cubicBezTo>
                  <a:pt x="43" y="61"/>
                  <a:pt x="44" y="60"/>
                  <a:pt x="46" y="60"/>
                </a:cubicBezTo>
                <a:close/>
                <a:moveTo>
                  <a:pt x="37" y="51"/>
                </a:moveTo>
                <a:cubicBezTo>
                  <a:pt x="39" y="51"/>
                  <a:pt x="40" y="53"/>
                  <a:pt x="40" y="54"/>
                </a:cubicBezTo>
                <a:cubicBezTo>
                  <a:pt x="40" y="56"/>
                  <a:pt x="39" y="57"/>
                  <a:pt x="37" y="57"/>
                </a:cubicBezTo>
                <a:cubicBezTo>
                  <a:pt x="36" y="57"/>
                  <a:pt x="34" y="56"/>
                  <a:pt x="34" y="54"/>
                </a:cubicBezTo>
                <a:cubicBezTo>
                  <a:pt x="34" y="53"/>
                  <a:pt x="36" y="51"/>
                  <a:pt x="37" y="51"/>
                </a:cubicBezTo>
                <a:close/>
                <a:moveTo>
                  <a:pt x="54" y="51"/>
                </a:moveTo>
                <a:cubicBezTo>
                  <a:pt x="56" y="51"/>
                  <a:pt x="57" y="53"/>
                  <a:pt x="57" y="54"/>
                </a:cubicBezTo>
                <a:cubicBezTo>
                  <a:pt x="57" y="56"/>
                  <a:pt x="56" y="57"/>
                  <a:pt x="54" y="57"/>
                </a:cubicBezTo>
                <a:cubicBezTo>
                  <a:pt x="53" y="57"/>
                  <a:pt x="51" y="56"/>
                  <a:pt x="51" y="54"/>
                </a:cubicBezTo>
                <a:cubicBezTo>
                  <a:pt x="51" y="53"/>
                  <a:pt x="53" y="51"/>
                  <a:pt x="54" y="51"/>
                </a:cubicBezTo>
                <a:close/>
                <a:moveTo>
                  <a:pt x="37" y="69"/>
                </a:moveTo>
                <a:cubicBezTo>
                  <a:pt x="39" y="69"/>
                  <a:pt x="40" y="70"/>
                  <a:pt x="40" y="71"/>
                </a:cubicBezTo>
                <a:cubicBezTo>
                  <a:pt x="40" y="73"/>
                  <a:pt x="39" y="74"/>
                  <a:pt x="37" y="74"/>
                </a:cubicBezTo>
                <a:cubicBezTo>
                  <a:pt x="36" y="74"/>
                  <a:pt x="34" y="73"/>
                  <a:pt x="34" y="71"/>
                </a:cubicBezTo>
                <a:cubicBezTo>
                  <a:pt x="34" y="70"/>
                  <a:pt x="36" y="69"/>
                  <a:pt x="37" y="69"/>
                </a:cubicBezTo>
                <a:close/>
                <a:moveTo>
                  <a:pt x="54" y="69"/>
                </a:moveTo>
                <a:cubicBezTo>
                  <a:pt x="56" y="69"/>
                  <a:pt x="57" y="70"/>
                  <a:pt x="57" y="71"/>
                </a:cubicBezTo>
                <a:cubicBezTo>
                  <a:pt x="57" y="73"/>
                  <a:pt x="56" y="74"/>
                  <a:pt x="54" y="74"/>
                </a:cubicBezTo>
                <a:cubicBezTo>
                  <a:pt x="53" y="74"/>
                  <a:pt x="51" y="73"/>
                  <a:pt x="51" y="71"/>
                </a:cubicBezTo>
                <a:cubicBezTo>
                  <a:pt x="51" y="70"/>
                  <a:pt x="53" y="69"/>
                  <a:pt x="54" y="69"/>
                </a:cubicBezTo>
                <a:close/>
                <a:moveTo>
                  <a:pt x="11" y="77"/>
                </a:moveTo>
                <a:cubicBezTo>
                  <a:pt x="13" y="77"/>
                  <a:pt x="14" y="78"/>
                  <a:pt x="14" y="80"/>
                </a:cubicBezTo>
                <a:cubicBezTo>
                  <a:pt x="14" y="82"/>
                  <a:pt x="13" y="83"/>
                  <a:pt x="11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78"/>
                  <a:pt x="10" y="77"/>
                  <a:pt x="11" y="77"/>
                </a:cubicBezTo>
                <a:close/>
                <a:moveTo>
                  <a:pt x="11" y="94"/>
                </a:moveTo>
                <a:cubicBezTo>
                  <a:pt x="13" y="94"/>
                  <a:pt x="14" y="96"/>
                  <a:pt x="14" y="97"/>
                </a:cubicBezTo>
                <a:cubicBezTo>
                  <a:pt x="14" y="99"/>
                  <a:pt x="13" y="100"/>
                  <a:pt x="11" y="100"/>
                </a:cubicBezTo>
                <a:cubicBezTo>
                  <a:pt x="10" y="100"/>
                  <a:pt x="9" y="99"/>
                  <a:pt x="9" y="97"/>
                </a:cubicBezTo>
                <a:cubicBezTo>
                  <a:pt x="9" y="96"/>
                  <a:pt x="10" y="94"/>
                  <a:pt x="11" y="94"/>
                </a:cubicBezTo>
                <a:close/>
                <a:moveTo>
                  <a:pt x="20" y="86"/>
                </a:moveTo>
                <a:cubicBezTo>
                  <a:pt x="22" y="86"/>
                  <a:pt x="23" y="87"/>
                  <a:pt x="23" y="89"/>
                </a:cubicBezTo>
                <a:cubicBezTo>
                  <a:pt x="23" y="90"/>
                  <a:pt x="22" y="91"/>
                  <a:pt x="20" y="91"/>
                </a:cubicBezTo>
                <a:cubicBezTo>
                  <a:pt x="18" y="91"/>
                  <a:pt x="17" y="90"/>
                  <a:pt x="17" y="89"/>
                </a:cubicBezTo>
                <a:cubicBezTo>
                  <a:pt x="17" y="87"/>
                  <a:pt x="18" y="86"/>
                  <a:pt x="20" y="86"/>
                </a:cubicBezTo>
                <a:close/>
                <a:moveTo>
                  <a:pt x="20" y="103"/>
                </a:moveTo>
                <a:cubicBezTo>
                  <a:pt x="22" y="103"/>
                  <a:pt x="23" y="104"/>
                  <a:pt x="23" y="106"/>
                </a:cubicBezTo>
                <a:cubicBezTo>
                  <a:pt x="23" y="107"/>
                  <a:pt x="22" y="109"/>
                  <a:pt x="20" y="109"/>
                </a:cubicBezTo>
                <a:cubicBezTo>
                  <a:pt x="18" y="109"/>
                  <a:pt x="17" y="107"/>
                  <a:pt x="17" y="106"/>
                </a:cubicBezTo>
                <a:cubicBezTo>
                  <a:pt x="17" y="104"/>
                  <a:pt x="18" y="103"/>
                  <a:pt x="20" y="103"/>
                </a:cubicBezTo>
                <a:close/>
                <a:moveTo>
                  <a:pt x="29" y="77"/>
                </a:moveTo>
                <a:cubicBezTo>
                  <a:pt x="30" y="77"/>
                  <a:pt x="31" y="78"/>
                  <a:pt x="31" y="80"/>
                </a:cubicBezTo>
                <a:cubicBezTo>
                  <a:pt x="31" y="82"/>
                  <a:pt x="30" y="83"/>
                  <a:pt x="29" y="83"/>
                </a:cubicBezTo>
                <a:cubicBezTo>
                  <a:pt x="27" y="83"/>
                  <a:pt x="26" y="82"/>
                  <a:pt x="26" y="80"/>
                </a:cubicBezTo>
                <a:cubicBezTo>
                  <a:pt x="26" y="78"/>
                  <a:pt x="27" y="77"/>
                  <a:pt x="29" y="77"/>
                </a:cubicBezTo>
                <a:close/>
                <a:moveTo>
                  <a:pt x="46" y="77"/>
                </a:moveTo>
                <a:cubicBezTo>
                  <a:pt x="47" y="77"/>
                  <a:pt x="49" y="78"/>
                  <a:pt x="49" y="80"/>
                </a:cubicBezTo>
                <a:cubicBezTo>
                  <a:pt x="49" y="82"/>
                  <a:pt x="47" y="83"/>
                  <a:pt x="46" y="83"/>
                </a:cubicBezTo>
                <a:cubicBezTo>
                  <a:pt x="44" y="83"/>
                  <a:pt x="43" y="82"/>
                  <a:pt x="43" y="80"/>
                </a:cubicBezTo>
                <a:cubicBezTo>
                  <a:pt x="43" y="78"/>
                  <a:pt x="44" y="77"/>
                  <a:pt x="46" y="77"/>
                </a:cubicBezTo>
                <a:close/>
                <a:moveTo>
                  <a:pt x="29" y="94"/>
                </a:moveTo>
                <a:cubicBezTo>
                  <a:pt x="30" y="94"/>
                  <a:pt x="31" y="96"/>
                  <a:pt x="31" y="97"/>
                </a:cubicBezTo>
                <a:cubicBezTo>
                  <a:pt x="31" y="99"/>
                  <a:pt x="30" y="100"/>
                  <a:pt x="29" y="100"/>
                </a:cubicBezTo>
                <a:cubicBezTo>
                  <a:pt x="27" y="100"/>
                  <a:pt x="26" y="99"/>
                  <a:pt x="26" y="97"/>
                </a:cubicBezTo>
                <a:cubicBezTo>
                  <a:pt x="26" y="96"/>
                  <a:pt x="27" y="94"/>
                  <a:pt x="29" y="94"/>
                </a:cubicBezTo>
                <a:close/>
                <a:moveTo>
                  <a:pt x="46" y="94"/>
                </a:moveTo>
                <a:cubicBezTo>
                  <a:pt x="47" y="94"/>
                  <a:pt x="49" y="96"/>
                  <a:pt x="49" y="97"/>
                </a:cubicBezTo>
                <a:cubicBezTo>
                  <a:pt x="49" y="99"/>
                  <a:pt x="47" y="100"/>
                  <a:pt x="46" y="100"/>
                </a:cubicBezTo>
                <a:cubicBezTo>
                  <a:pt x="44" y="100"/>
                  <a:pt x="43" y="99"/>
                  <a:pt x="43" y="97"/>
                </a:cubicBezTo>
                <a:cubicBezTo>
                  <a:pt x="43" y="96"/>
                  <a:pt x="44" y="94"/>
                  <a:pt x="46" y="94"/>
                </a:cubicBezTo>
                <a:close/>
                <a:moveTo>
                  <a:pt x="37" y="86"/>
                </a:moveTo>
                <a:cubicBezTo>
                  <a:pt x="39" y="86"/>
                  <a:pt x="40" y="87"/>
                  <a:pt x="40" y="89"/>
                </a:cubicBezTo>
                <a:cubicBezTo>
                  <a:pt x="40" y="90"/>
                  <a:pt x="39" y="91"/>
                  <a:pt x="37" y="91"/>
                </a:cubicBezTo>
                <a:cubicBezTo>
                  <a:pt x="36" y="91"/>
                  <a:pt x="34" y="90"/>
                  <a:pt x="34" y="89"/>
                </a:cubicBezTo>
                <a:cubicBezTo>
                  <a:pt x="34" y="87"/>
                  <a:pt x="36" y="86"/>
                  <a:pt x="37" y="86"/>
                </a:cubicBezTo>
                <a:close/>
                <a:moveTo>
                  <a:pt x="54" y="86"/>
                </a:moveTo>
                <a:cubicBezTo>
                  <a:pt x="56" y="86"/>
                  <a:pt x="57" y="87"/>
                  <a:pt x="57" y="89"/>
                </a:cubicBezTo>
                <a:cubicBezTo>
                  <a:pt x="57" y="90"/>
                  <a:pt x="56" y="91"/>
                  <a:pt x="54" y="91"/>
                </a:cubicBezTo>
                <a:cubicBezTo>
                  <a:pt x="53" y="91"/>
                  <a:pt x="51" y="90"/>
                  <a:pt x="51" y="89"/>
                </a:cubicBezTo>
                <a:cubicBezTo>
                  <a:pt x="51" y="87"/>
                  <a:pt x="53" y="86"/>
                  <a:pt x="54" y="86"/>
                </a:cubicBezTo>
                <a:close/>
                <a:moveTo>
                  <a:pt x="37" y="103"/>
                </a:moveTo>
                <a:cubicBezTo>
                  <a:pt x="39" y="103"/>
                  <a:pt x="40" y="104"/>
                  <a:pt x="40" y="106"/>
                </a:cubicBezTo>
                <a:cubicBezTo>
                  <a:pt x="40" y="107"/>
                  <a:pt x="39" y="109"/>
                  <a:pt x="37" y="109"/>
                </a:cubicBezTo>
                <a:cubicBezTo>
                  <a:pt x="36" y="109"/>
                  <a:pt x="34" y="107"/>
                  <a:pt x="34" y="106"/>
                </a:cubicBezTo>
                <a:cubicBezTo>
                  <a:pt x="34" y="104"/>
                  <a:pt x="36" y="103"/>
                  <a:pt x="37" y="103"/>
                </a:cubicBezTo>
                <a:close/>
                <a:moveTo>
                  <a:pt x="54" y="103"/>
                </a:moveTo>
                <a:cubicBezTo>
                  <a:pt x="56" y="103"/>
                  <a:pt x="57" y="104"/>
                  <a:pt x="57" y="106"/>
                </a:cubicBezTo>
                <a:cubicBezTo>
                  <a:pt x="57" y="107"/>
                  <a:pt x="56" y="109"/>
                  <a:pt x="54" y="109"/>
                </a:cubicBezTo>
                <a:cubicBezTo>
                  <a:pt x="53" y="109"/>
                  <a:pt x="51" y="107"/>
                  <a:pt x="51" y="106"/>
                </a:cubicBezTo>
                <a:cubicBezTo>
                  <a:pt x="51" y="104"/>
                  <a:pt x="53" y="103"/>
                  <a:pt x="54" y="103"/>
                </a:cubicBezTo>
                <a:close/>
                <a:moveTo>
                  <a:pt x="11" y="111"/>
                </a:moveTo>
                <a:cubicBezTo>
                  <a:pt x="13" y="111"/>
                  <a:pt x="14" y="113"/>
                  <a:pt x="14" y="114"/>
                </a:cubicBezTo>
                <a:cubicBezTo>
                  <a:pt x="14" y="116"/>
                  <a:pt x="13" y="117"/>
                  <a:pt x="11" y="117"/>
                </a:cubicBezTo>
                <a:cubicBezTo>
                  <a:pt x="10" y="117"/>
                  <a:pt x="9" y="116"/>
                  <a:pt x="9" y="114"/>
                </a:cubicBezTo>
                <a:cubicBezTo>
                  <a:pt x="9" y="113"/>
                  <a:pt x="10" y="111"/>
                  <a:pt x="11" y="111"/>
                </a:cubicBezTo>
                <a:close/>
                <a:moveTo>
                  <a:pt x="11" y="129"/>
                </a:moveTo>
                <a:cubicBezTo>
                  <a:pt x="13" y="129"/>
                  <a:pt x="14" y="130"/>
                  <a:pt x="14" y="131"/>
                </a:cubicBezTo>
                <a:cubicBezTo>
                  <a:pt x="14" y="133"/>
                  <a:pt x="13" y="134"/>
                  <a:pt x="11" y="134"/>
                </a:cubicBezTo>
                <a:cubicBezTo>
                  <a:pt x="10" y="134"/>
                  <a:pt x="9" y="133"/>
                  <a:pt x="9" y="131"/>
                </a:cubicBezTo>
                <a:cubicBezTo>
                  <a:pt x="9" y="130"/>
                  <a:pt x="10" y="129"/>
                  <a:pt x="11" y="129"/>
                </a:cubicBezTo>
                <a:close/>
                <a:moveTo>
                  <a:pt x="20" y="120"/>
                </a:moveTo>
                <a:cubicBezTo>
                  <a:pt x="22" y="120"/>
                  <a:pt x="23" y="121"/>
                  <a:pt x="23" y="123"/>
                </a:cubicBezTo>
                <a:cubicBezTo>
                  <a:pt x="23" y="124"/>
                  <a:pt x="22" y="126"/>
                  <a:pt x="20" y="126"/>
                </a:cubicBezTo>
                <a:cubicBezTo>
                  <a:pt x="18" y="126"/>
                  <a:pt x="17" y="124"/>
                  <a:pt x="17" y="123"/>
                </a:cubicBezTo>
                <a:cubicBezTo>
                  <a:pt x="17" y="121"/>
                  <a:pt x="18" y="120"/>
                  <a:pt x="20" y="120"/>
                </a:cubicBezTo>
                <a:close/>
                <a:moveTo>
                  <a:pt x="29" y="111"/>
                </a:moveTo>
                <a:cubicBezTo>
                  <a:pt x="30" y="111"/>
                  <a:pt x="31" y="113"/>
                  <a:pt x="31" y="114"/>
                </a:cubicBezTo>
                <a:cubicBezTo>
                  <a:pt x="31" y="116"/>
                  <a:pt x="30" y="117"/>
                  <a:pt x="29" y="117"/>
                </a:cubicBezTo>
                <a:cubicBezTo>
                  <a:pt x="27" y="117"/>
                  <a:pt x="26" y="116"/>
                  <a:pt x="26" y="114"/>
                </a:cubicBezTo>
                <a:cubicBezTo>
                  <a:pt x="26" y="113"/>
                  <a:pt x="27" y="111"/>
                  <a:pt x="29" y="111"/>
                </a:cubicBezTo>
                <a:close/>
                <a:moveTo>
                  <a:pt x="46" y="111"/>
                </a:moveTo>
                <a:cubicBezTo>
                  <a:pt x="47" y="111"/>
                  <a:pt x="49" y="113"/>
                  <a:pt x="49" y="114"/>
                </a:cubicBezTo>
                <a:cubicBezTo>
                  <a:pt x="49" y="116"/>
                  <a:pt x="47" y="117"/>
                  <a:pt x="46" y="117"/>
                </a:cubicBezTo>
                <a:cubicBezTo>
                  <a:pt x="44" y="117"/>
                  <a:pt x="43" y="116"/>
                  <a:pt x="43" y="114"/>
                </a:cubicBezTo>
                <a:cubicBezTo>
                  <a:pt x="43" y="113"/>
                  <a:pt x="44" y="111"/>
                  <a:pt x="46" y="111"/>
                </a:cubicBezTo>
                <a:close/>
                <a:moveTo>
                  <a:pt x="29" y="129"/>
                </a:moveTo>
                <a:cubicBezTo>
                  <a:pt x="30" y="129"/>
                  <a:pt x="31" y="130"/>
                  <a:pt x="31" y="131"/>
                </a:cubicBezTo>
                <a:cubicBezTo>
                  <a:pt x="31" y="133"/>
                  <a:pt x="30" y="134"/>
                  <a:pt x="29" y="134"/>
                </a:cubicBezTo>
                <a:cubicBezTo>
                  <a:pt x="27" y="134"/>
                  <a:pt x="26" y="133"/>
                  <a:pt x="26" y="131"/>
                </a:cubicBezTo>
                <a:cubicBezTo>
                  <a:pt x="26" y="130"/>
                  <a:pt x="27" y="129"/>
                  <a:pt x="29" y="129"/>
                </a:cubicBezTo>
                <a:close/>
                <a:moveTo>
                  <a:pt x="46" y="129"/>
                </a:moveTo>
                <a:cubicBezTo>
                  <a:pt x="47" y="129"/>
                  <a:pt x="49" y="130"/>
                  <a:pt x="49" y="131"/>
                </a:cubicBezTo>
                <a:cubicBezTo>
                  <a:pt x="49" y="133"/>
                  <a:pt x="47" y="134"/>
                  <a:pt x="46" y="134"/>
                </a:cubicBezTo>
                <a:cubicBezTo>
                  <a:pt x="44" y="134"/>
                  <a:pt x="43" y="133"/>
                  <a:pt x="43" y="131"/>
                </a:cubicBezTo>
                <a:cubicBezTo>
                  <a:pt x="43" y="130"/>
                  <a:pt x="44" y="129"/>
                  <a:pt x="46" y="129"/>
                </a:cubicBezTo>
                <a:close/>
                <a:moveTo>
                  <a:pt x="37" y="120"/>
                </a:moveTo>
                <a:cubicBezTo>
                  <a:pt x="39" y="120"/>
                  <a:pt x="40" y="121"/>
                  <a:pt x="40" y="123"/>
                </a:cubicBezTo>
                <a:cubicBezTo>
                  <a:pt x="40" y="124"/>
                  <a:pt x="39" y="126"/>
                  <a:pt x="37" y="126"/>
                </a:cubicBezTo>
                <a:cubicBezTo>
                  <a:pt x="36" y="126"/>
                  <a:pt x="34" y="124"/>
                  <a:pt x="34" y="123"/>
                </a:cubicBezTo>
                <a:cubicBezTo>
                  <a:pt x="34" y="121"/>
                  <a:pt x="36" y="120"/>
                  <a:pt x="37" y="120"/>
                </a:cubicBezTo>
                <a:close/>
                <a:moveTo>
                  <a:pt x="54" y="120"/>
                </a:moveTo>
                <a:cubicBezTo>
                  <a:pt x="56" y="120"/>
                  <a:pt x="57" y="121"/>
                  <a:pt x="57" y="123"/>
                </a:cubicBezTo>
                <a:cubicBezTo>
                  <a:pt x="57" y="124"/>
                  <a:pt x="56" y="126"/>
                  <a:pt x="54" y="126"/>
                </a:cubicBezTo>
                <a:cubicBezTo>
                  <a:pt x="53" y="126"/>
                  <a:pt x="51" y="124"/>
                  <a:pt x="51" y="123"/>
                </a:cubicBezTo>
                <a:cubicBezTo>
                  <a:pt x="51" y="121"/>
                  <a:pt x="53" y="120"/>
                  <a:pt x="54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92332" y="5605645"/>
            <a:ext cx="2158027" cy="360129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Application for Chemists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2332" y="5966769"/>
            <a:ext cx="2650726" cy="498628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To issue medicines and share related 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Details with concerned authorities.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9127" y="4537880"/>
            <a:ext cx="2114810" cy="360129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Application for  Patients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9127" y="4899004"/>
            <a:ext cx="2937151" cy="498628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Create Accounts, book appointments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make transactions and track Health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9127" y="5605645"/>
            <a:ext cx="3004284" cy="360129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Application for Insurance Provider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9127" y="5966769"/>
            <a:ext cx="2616550" cy="498628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Track Health care records and access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Insurance Provision data.</a:t>
            </a:r>
          </a:p>
        </p:txBody>
      </p:sp>
      <p:sp>
        <p:nvSpPr>
          <p:cNvPr id="18" name="Freeform 39"/>
          <p:cNvSpPr>
            <a:spLocks noEditPoints="1"/>
          </p:cNvSpPr>
          <p:nvPr/>
        </p:nvSpPr>
        <p:spPr bwMode="auto">
          <a:xfrm>
            <a:off x="4956125" y="5686225"/>
            <a:ext cx="529250" cy="487008"/>
          </a:xfrm>
          <a:custGeom>
            <a:avLst/>
            <a:gdLst>
              <a:gd name="T0" fmla="*/ 137 w 160"/>
              <a:gd name="T1" fmla="*/ 140 h 146"/>
              <a:gd name="T2" fmla="*/ 86 w 160"/>
              <a:gd name="T3" fmla="*/ 140 h 146"/>
              <a:gd name="T4" fmla="*/ 34 w 160"/>
              <a:gd name="T5" fmla="*/ 140 h 146"/>
              <a:gd name="T6" fmla="*/ 9 w 160"/>
              <a:gd name="T7" fmla="*/ 23 h 146"/>
              <a:gd name="T8" fmla="*/ 146 w 160"/>
              <a:gd name="T9" fmla="*/ 14 h 146"/>
              <a:gd name="T10" fmla="*/ 26 w 160"/>
              <a:gd name="T11" fmla="*/ 6 h 146"/>
              <a:gd name="T12" fmla="*/ 131 w 160"/>
              <a:gd name="T13" fmla="*/ 66 h 146"/>
              <a:gd name="T14" fmla="*/ 143 w 160"/>
              <a:gd name="T15" fmla="*/ 71 h 146"/>
              <a:gd name="T16" fmla="*/ 149 w 160"/>
              <a:gd name="T17" fmla="*/ 60 h 146"/>
              <a:gd name="T18" fmla="*/ 131 w 160"/>
              <a:gd name="T19" fmla="*/ 77 h 146"/>
              <a:gd name="T20" fmla="*/ 137 w 160"/>
              <a:gd name="T21" fmla="*/ 89 h 146"/>
              <a:gd name="T22" fmla="*/ 149 w 160"/>
              <a:gd name="T23" fmla="*/ 83 h 146"/>
              <a:gd name="T24" fmla="*/ 134 w 160"/>
              <a:gd name="T25" fmla="*/ 114 h 146"/>
              <a:gd name="T26" fmla="*/ 140 w 160"/>
              <a:gd name="T27" fmla="*/ 120 h 146"/>
              <a:gd name="T28" fmla="*/ 149 w 160"/>
              <a:gd name="T29" fmla="*/ 111 h 146"/>
              <a:gd name="T30" fmla="*/ 77 w 160"/>
              <a:gd name="T31" fmla="*/ 46 h 146"/>
              <a:gd name="T32" fmla="*/ 89 w 160"/>
              <a:gd name="T33" fmla="*/ 57 h 146"/>
              <a:gd name="T34" fmla="*/ 100 w 160"/>
              <a:gd name="T35" fmla="*/ 46 h 146"/>
              <a:gd name="T36" fmla="*/ 97 w 160"/>
              <a:gd name="T37" fmla="*/ 60 h 146"/>
              <a:gd name="T38" fmla="*/ 114 w 160"/>
              <a:gd name="T39" fmla="*/ 60 h 146"/>
              <a:gd name="T40" fmla="*/ 120 w 160"/>
              <a:gd name="T41" fmla="*/ 54 h 146"/>
              <a:gd name="T42" fmla="*/ 123 w 160"/>
              <a:gd name="T43" fmla="*/ 74 h 146"/>
              <a:gd name="T44" fmla="*/ 83 w 160"/>
              <a:gd name="T45" fmla="*/ 97 h 146"/>
              <a:gd name="T46" fmla="*/ 89 w 160"/>
              <a:gd name="T47" fmla="*/ 103 h 146"/>
              <a:gd name="T48" fmla="*/ 97 w 160"/>
              <a:gd name="T49" fmla="*/ 77 h 146"/>
              <a:gd name="T50" fmla="*/ 94 w 160"/>
              <a:gd name="T51" fmla="*/ 97 h 146"/>
              <a:gd name="T52" fmla="*/ 106 w 160"/>
              <a:gd name="T53" fmla="*/ 91 h 146"/>
              <a:gd name="T54" fmla="*/ 109 w 160"/>
              <a:gd name="T55" fmla="*/ 106 h 146"/>
              <a:gd name="T56" fmla="*/ 80 w 160"/>
              <a:gd name="T57" fmla="*/ 111 h 146"/>
              <a:gd name="T58" fmla="*/ 80 w 160"/>
              <a:gd name="T59" fmla="*/ 129 h 146"/>
              <a:gd name="T60" fmla="*/ 94 w 160"/>
              <a:gd name="T61" fmla="*/ 114 h 146"/>
              <a:gd name="T62" fmla="*/ 97 w 160"/>
              <a:gd name="T63" fmla="*/ 134 h 146"/>
              <a:gd name="T64" fmla="*/ 109 w 160"/>
              <a:gd name="T65" fmla="*/ 123 h 146"/>
              <a:gd name="T66" fmla="*/ 63 w 160"/>
              <a:gd name="T67" fmla="*/ 43 h 146"/>
              <a:gd name="T68" fmla="*/ 63 w 160"/>
              <a:gd name="T69" fmla="*/ 60 h 146"/>
              <a:gd name="T70" fmla="*/ 69 w 160"/>
              <a:gd name="T71" fmla="*/ 71 h 146"/>
              <a:gd name="T72" fmla="*/ 63 w 160"/>
              <a:gd name="T73" fmla="*/ 100 h 146"/>
              <a:gd name="T74" fmla="*/ 74 w 160"/>
              <a:gd name="T75" fmla="*/ 106 h 146"/>
              <a:gd name="T76" fmla="*/ 63 w 160"/>
              <a:gd name="T77" fmla="*/ 129 h 146"/>
              <a:gd name="T78" fmla="*/ 71 w 160"/>
              <a:gd name="T79" fmla="*/ 120 h 146"/>
              <a:gd name="T80" fmla="*/ 9 w 160"/>
              <a:gd name="T81" fmla="*/ 63 h 146"/>
              <a:gd name="T82" fmla="*/ 20 w 160"/>
              <a:gd name="T83" fmla="*/ 74 h 146"/>
              <a:gd name="T84" fmla="*/ 49 w 160"/>
              <a:gd name="T85" fmla="*/ 46 h 146"/>
              <a:gd name="T86" fmla="*/ 46 w 160"/>
              <a:gd name="T87" fmla="*/ 60 h 146"/>
              <a:gd name="T88" fmla="*/ 37 w 160"/>
              <a:gd name="T89" fmla="*/ 51 h 146"/>
              <a:gd name="T90" fmla="*/ 34 w 160"/>
              <a:gd name="T91" fmla="*/ 71 h 146"/>
              <a:gd name="T92" fmla="*/ 11 w 160"/>
              <a:gd name="T93" fmla="*/ 83 h 146"/>
              <a:gd name="T94" fmla="*/ 23 w 160"/>
              <a:gd name="T95" fmla="*/ 89 h 146"/>
              <a:gd name="T96" fmla="*/ 29 w 160"/>
              <a:gd name="T97" fmla="*/ 77 h 146"/>
              <a:gd name="T98" fmla="*/ 46 w 160"/>
              <a:gd name="T99" fmla="*/ 77 h 146"/>
              <a:gd name="T100" fmla="*/ 43 w 160"/>
              <a:gd name="T101" fmla="*/ 97 h 146"/>
              <a:gd name="T102" fmla="*/ 54 w 160"/>
              <a:gd name="T103" fmla="*/ 91 h 146"/>
              <a:gd name="T104" fmla="*/ 57 w 160"/>
              <a:gd name="T105" fmla="*/ 106 h 146"/>
              <a:gd name="T106" fmla="*/ 11 w 160"/>
              <a:gd name="T107" fmla="*/ 129 h 146"/>
              <a:gd name="T108" fmla="*/ 20 w 160"/>
              <a:gd name="T109" fmla="*/ 120 h 146"/>
              <a:gd name="T110" fmla="*/ 43 w 160"/>
              <a:gd name="T111" fmla="*/ 114 h 146"/>
              <a:gd name="T112" fmla="*/ 46 w 160"/>
              <a:gd name="T113" fmla="*/ 134 h 146"/>
              <a:gd name="T114" fmla="*/ 57 w 160"/>
              <a:gd name="T115" fmla="*/ 12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" h="146">
                <a:moveTo>
                  <a:pt x="0" y="34"/>
                </a:moveTo>
                <a:cubicBezTo>
                  <a:pt x="0" y="146"/>
                  <a:pt x="0" y="146"/>
                  <a:pt x="0" y="146"/>
                </a:cubicBezTo>
                <a:cubicBezTo>
                  <a:pt x="160" y="146"/>
                  <a:pt x="160" y="146"/>
                  <a:pt x="160" y="146"/>
                </a:cubicBezTo>
                <a:cubicBezTo>
                  <a:pt x="160" y="34"/>
                  <a:pt x="160" y="34"/>
                  <a:pt x="160" y="34"/>
                </a:cubicBezTo>
                <a:lnTo>
                  <a:pt x="0" y="34"/>
                </a:lnTo>
                <a:close/>
                <a:moveTo>
                  <a:pt x="154" y="140"/>
                </a:moveTo>
                <a:cubicBezTo>
                  <a:pt x="143" y="140"/>
                  <a:pt x="143" y="140"/>
                  <a:pt x="143" y="140"/>
                </a:cubicBezTo>
                <a:cubicBezTo>
                  <a:pt x="143" y="138"/>
                  <a:pt x="142" y="137"/>
                  <a:pt x="140" y="137"/>
                </a:cubicBezTo>
                <a:cubicBezTo>
                  <a:pt x="138" y="137"/>
                  <a:pt x="137" y="138"/>
                  <a:pt x="137" y="140"/>
                </a:cubicBezTo>
                <a:cubicBezTo>
                  <a:pt x="126" y="140"/>
                  <a:pt x="126" y="140"/>
                  <a:pt x="126" y="140"/>
                </a:cubicBezTo>
                <a:cubicBezTo>
                  <a:pt x="126" y="138"/>
                  <a:pt x="124" y="137"/>
                  <a:pt x="123" y="137"/>
                </a:cubicBezTo>
                <a:cubicBezTo>
                  <a:pt x="121" y="137"/>
                  <a:pt x="120" y="138"/>
                  <a:pt x="120" y="140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09" y="138"/>
                  <a:pt x="107" y="137"/>
                  <a:pt x="106" y="137"/>
                </a:cubicBezTo>
                <a:cubicBezTo>
                  <a:pt x="104" y="137"/>
                  <a:pt x="103" y="138"/>
                  <a:pt x="103" y="140"/>
                </a:cubicBezTo>
                <a:cubicBezTo>
                  <a:pt x="91" y="140"/>
                  <a:pt x="91" y="140"/>
                  <a:pt x="91" y="140"/>
                </a:cubicBezTo>
                <a:cubicBezTo>
                  <a:pt x="91" y="138"/>
                  <a:pt x="90" y="137"/>
                  <a:pt x="89" y="137"/>
                </a:cubicBezTo>
                <a:cubicBezTo>
                  <a:pt x="87" y="137"/>
                  <a:pt x="86" y="138"/>
                  <a:pt x="86" y="140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74" y="138"/>
                  <a:pt x="73" y="137"/>
                  <a:pt x="71" y="137"/>
                </a:cubicBezTo>
                <a:cubicBezTo>
                  <a:pt x="70" y="137"/>
                  <a:pt x="69" y="138"/>
                  <a:pt x="69" y="140"/>
                </a:cubicBezTo>
                <a:cubicBezTo>
                  <a:pt x="57" y="140"/>
                  <a:pt x="57" y="140"/>
                  <a:pt x="57" y="140"/>
                </a:cubicBezTo>
                <a:cubicBezTo>
                  <a:pt x="57" y="138"/>
                  <a:pt x="56" y="137"/>
                  <a:pt x="54" y="137"/>
                </a:cubicBezTo>
                <a:cubicBezTo>
                  <a:pt x="53" y="137"/>
                  <a:pt x="51" y="138"/>
                  <a:pt x="51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9" y="137"/>
                  <a:pt x="37" y="137"/>
                </a:cubicBezTo>
                <a:cubicBezTo>
                  <a:pt x="36" y="137"/>
                  <a:pt x="34" y="138"/>
                  <a:pt x="34" y="140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23" y="138"/>
                  <a:pt x="22" y="137"/>
                  <a:pt x="20" y="137"/>
                </a:cubicBezTo>
                <a:cubicBezTo>
                  <a:pt x="18" y="137"/>
                  <a:pt x="17" y="138"/>
                  <a:pt x="17" y="140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40"/>
                  <a:pt x="6" y="40"/>
                  <a:pt x="6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40"/>
                </a:lnTo>
                <a:close/>
                <a:moveTo>
                  <a:pt x="6" y="26"/>
                </a:moveTo>
                <a:cubicBezTo>
                  <a:pt x="6" y="24"/>
                  <a:pt x="7" y="23"/>
                  <a:pt x="9" y="23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3" y="23"/>
                  <a:pt x="154" y="24"/>
                  <a:pt x="154" y="26"/>
                </a:cubicBezTo>
                <a:cubicBezTo>
                  <a:pt x="154" y="27"/>
                  <a:pt x="153" y="29"/>
                  <a:pt x="151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7" y="29"/>
                  <a:pt x="6" y="27"/>
                  <a:pt x="6" y="26"/>
                </a:cubicBezTo>
                <a:close/>
                <a:moveTo>
                  <a:pt x="14" y="14"/>
                </a:moveTo>
                <a:cubicBezTo>
                  <a:pt x="14" y="13"/>
                  <a:pt x="16" y="11"/>
                  <a:pt x="17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4" y="11"/>
                  <a:pt x="146" y="13"/>
                  <a:pt x="146" y="14"/>
                </a:cubicBezTo>
                <a:cubicBezTo>
                  <a:pt x="146" y="16"/>
                  <a:pt x="144" y="17"/>
                  <a:pt x="143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4" y="16"/>
                  <a:pt x="14" y="14"/>
                </a:cubicBezTo>
                <a:close/>
                <a:moveTo>
                  <a:pt x="23" y="3"/>
                </a:moveTo>
                <a:cubicBezTo>
                  <a:pt x="23" y="1"/>
                  <a:pt x="24" y="0"/>
                  <a:pt x="2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6" y="0"/>
                  <a:pt x="137" y="1"/>
                  <a:pt x="137" y="3"/>
                </a:cubicBezTo>
                <a:cubicBezTo>
                  <a:pt x="137" y="4"/>
                  <a:pt x="136" y="6"/>
                  <a:pt x="13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6"/>
                  <a:pt x="23" y="4"/>
                  <a:pt x="23" y="3"/>
                </a:cubicBezTo>
                <a:close/>
                <a:moveTo>
                  <a:pt x="131" y="43"/>
                </a:moveTo>
                <a:cubicBezTo>
                  <a:pt x="133" y="43"/>
                  <a:pt x="134" y="44"/>
                  <a:pt x="134" y="46"/>
                </a:cubicBezTo>
                <a:cubicBezTo>
                  <a:pt x="134" y="47"/>
                  <a:pt x="133" y="49"/>
                  <a:pt x="131" y="49"/>
                </a:cubicBezTo>
                <a:cubicBezTo>
                  <a:pt x="130" y="49"/>
                  <a:pt x="129" y="47"/>
                  <a:pt x="129" y="46"/>
                </a:cubicBezTo>
                <a:cubicBezTo>
                  <a:pt x="129" y="44"/>
                  <a:pt x="130" y="43"/>
                  <a:pt x="131" y="43"/>
                </a:cubicBezTo>
                <a:close/>
                <a:moveTo>
                  <a:pt x="131" y="60"/>
                </a:moveTo>
                <a:cubicBezTo>
                  <a:pt x="133" y="60"/>
                  <a:pt x="134" y="61"/>
                  <a:pt x="134" y="63"/>
                </a:cubicBezTo>
                <a:cubicBezTo>
                  <a:pt x="134" y="64"/>
                  <a:pt x="133" y="66"/>
                  <a:pt x="131" y="66"/>
                </a:cubicBezTo>
                <a:cubicBezTo>
                  <a:pt x="130" y="66"/>
                  <a:pt x="129" y="64"/>
                  <a:pt x="129" y="63"/>
                </a:cubicBezTo>
                <a:cubicBezTo>
                  <a:pt x="129" y="61"/>
                  <a:pt x="130" y="60"/>
                  <a:pt x="131" y="60"/>
                </a:cubicBezTo>
                <a:close/>
                <a:moveTo>
                  <a:pt x="140" y="51"/>
                </a:moveTo>
                <a:cubicBezTo>
                  <a:pt x="142" y="51"/>
                  <a:pt x="143" y="53"/>
                  <a:pt x="143" y="54"/>
                </a:cubicBezTo>
                <a:cubicBezTo>
                  <a:pt x="143" y="56"/>
                  <a:pt x="142" y="57"/>
                  <a:pt x="140" y="57"/>
                </a:cubicBezTo>
                <a:cubicBezTo>
                  <a:pt x="138" y="57"/>
                  <a:pt x="137" y="56"/>
                  <a:pt x="137" y="54"/>
                </a:cubicBezTo>
                <a:cubicBezTo>
                  <a:pt x="137" y="53"/>
                  <a:pt x="138" y="51"/>
                  <a:pt x="140" y="51"/>
                </a:cubicBezTo>
                <a:close/>
                <a:moveTo>
                  <a:pt x="140" y="69"/>
                </a:moveTo>
                <a:cubicBezTo>
                  <a:pt x="142" y="69"/>
                  <a:pt x="143" y="70"/>
                  <a:pt x="143" y="71"/>
                </a:cubicBezTo>
                <a:cubicBezTo>
                  <a:pt x="143" y="73"/>
                  <a:pt x="142" y="74"/>
                  <a:pt x="140" y="74"/>
                </a:cubicBezTo>
                <a:cubicBezTo>
                  <a:pt x="138" y="74"/>
                  <a:pt x="137" y="73"/>
                  <a:pt x="137" y="71"/>
                </a:cubicBezTo>
                <a:cubicBezTo>
                  <a:pt x="137" y="70"/>
                  <a:pt x="138" y="69"/>
                  <a:pt x="140" y="69"/>
                </a:cubicBezTo>
                <a:close/>
                <a:moveTo>
                  <a:pt x="149" y="43"/>
                </a:moveTo>
                <a:cubicBezTo>
                  <a:pt x="150" y="43"/>
                  <a:pt x="151" y="44"/>
                  <a:pt x="151" y="46"/>
                </a:cubicBezTo>
                <a:cubicBezTo>
                  <a:pt x="151" y="47"/>
                  <a:pt x="150" y="49"/>
                  <a:pt x="149" y="49"/>
                </a:cubicBezTo>
                <a:cubicBezTo>
                  <a:pt x="147" y="49"/>
                  <a:pt x="146" y="47"/>
                  <a:pt x="146" y="46"/>
                </a:cubicBezTo>
                <a:cubicBezTo>
                  <a:pt x="146" y="44"/>
                  <a:pt x="147" y="43"/>
                  <a:pt x="149" y="43"/>
                </a:cubicBezTo>
                <a:close/>
                <a:moveTo>
                  <a:pt x="149" y="60"/>
                </a:moveTo>
                <a:cubicBezTo>
                  <a:pt x="150" y="60"/>
                  <a:pt x="151" y="61"/>
                  <a:pt x="151" y="63"/>
                </a:cubicBezTo>
                <a:cubicBezTo>
                  <a:pt x="151" y="64"/>
                  <a:pt x="150" y="66"/>
                  <a:pt x="149" y="66"/>
                </a:cubicBezTo>
                <a:cubicBezTo>
                  <a:pt x="147" y="66"/>
                  <a:pt x="146" y="64"/>
                  <a:pt x="146" y="63"/>
                </a:cubicBezTo>
                <a:cubicBezTo>
                  <a:pt x="146" y="61"/>
                  <a:pt x="147" y="60"/>
                  <a:pt x="149" y="60"/>
                </a:cubicBezTo>
                <a:close/>
                <a:moveTo>
                  <a:pt x="131" y="77"/>
                </a:moveTo>
                <a:cubicBezTo>
                  <a:pt x="133" y="77"/>
                  <a:pt x="134" y="78"/>
                  <a:pt x="134" y="80"/>
                </a:cubicBezTo>
                <a:cubicBezTo>
                  <a:pt x="134" y="82"/>
                  <a:pt x="133" y="83"/>
                  <a:pt x="131" y="83"/>
                </a:cubicBezTo>
                <a:cubicBezTo>
                  <a:pt x="130" y="83"/>
                  <a:pt x="129" y="82"/>
                  <a:pt x="129" y="80"/>
                </a:cubicBezTo>
                <a:cubicBezTo>
                  <a:pt x="129" y="78"/>
                  <a:pt x="130" y="77"/>
                  <a:pt x="131" y="77"/>
                </a:cubicBezTo>
                <a:close/>
                <a:moveTo>
                  <a:pt x="131" y="94"/>
                </a:moveTo>
                <a:cubicBezTo>
                  <a:pt x="133" y="94"/>
                  <a:pt x="134" y="96"/>
                  <a:pt x="134" y="97"/>
                </a:cubicBezTo>
                <a:cubicBezTo>
                  <a:pt x="134" y="99"/>
                  <a:pt x="133" y="100"/>
                  <a:pt x="131" y="100"/>
                </a:cubicBezTo>
                <a:cubicBezTo>
                  <a:pt x="130" y="100"/>
                  <a:pt x="129" y="99"/>
                  <a:pt x="129" y="97"/>
                </a:cubicBezTo>
                <a:cubicBezTo>
                  <a:pt x="129" y="96"/>
                  <a:pt x="130" y="94"/>
                  <a:pt x="131" y="94"/>
                </a:cubicBezTo>
                <a:close/>
                <a:moveTo>
                  <a:pt x="140" y="86"/>
                </a:moveTo>
                <a:cubicBezTo>
                  <a:pt x="142" y="86"/>
                  <a:pt x="143" y="87"/>
                  <a:pt x="143" y="89"/>
                </a:cubicBezTo>
                <a:cubicBezTo>
                  <a:pt x="143" y="90"/>
                  <a:pt x="142" y="91"/>
                  <a:pt x="140" y="91"/>
                </a:cubicBezTo>
                <a:cubicBezTo>
                  <a:pt x="138" y="91"/>
                  <a:pt x="137" y="90"/>
                  <a:pt x="137" y="89"/>
                </a:cubicBezTo>
                <a:cubicBezTo>
                  <a:pt x="137" y="87"/>
                  <a:pt x="138" y="86"/>
                  <a:pt x="140" y="86"/>
                </a:cubicBezTo>
                <a:close/>
                <a:moveTo>
                  <a:pt x="140" y="103"/>
                </a:moveTo>
                <a:cubicBezTo>
                  <a:pt x="142" y="103"/>
                  <a:pt x="143" y="104"/>
                  <a:pt x="143" y="106"/>
                </a:cubicBezTo>
                <a:cubicBezTo>
                  <a:pt x="143" y="107"/>
                  <a:pt x="142" y="109"/>
                  <a:pt x="140" y="109"/>
                </a:cubicBezTo>
                <a:cubicBezTo>
                  <a:pt x="138" y="109"/>
                  <a:pt x="137" y="107"/>
                  <a:pt x="137" y="106"/>
                </a:cubicBezTo>
                <a:cubicBezTo>
                  <a:pt x="137" y="104"/>
                  <a:pt x="138" y="103"/>
                  <a:pt x="140" y="103"/>
                </a:cubicBezTo>
                <a:close/>
                <a:moveTo>
                  <a:pt x="149" y="77"/>
                </a:moveTo>
                <a:cubicBezTo>
                  <a:pt x="150" y="77"/>
                  <a:pt x="151" y="78"/>
                  <a:pt x="151" y="80"/>
                </a:cubicBezTo>
                <a:cubicBezTo>
                  <a:pt x="151" y="82"/>
                  <a:pt x="150" y="83"/>
                  <a:pt x="149" y="83"/>
                </a:cubicBezTo>
                <a:cubicBezTo>
                  <a:pt x="147" y="83"/>
                  <a:pt x="146" y="82"/>
                  <a:pt x="146" y="80"/>
                </a:cubicBezTo>
                <a:cubicBezTo>
                  <a:pt x="146" y="78"/>
                  <a:pt x="147" y="77"/>
                  <a:pt x="149" y="77"/>
                </a:cubicBezTo>
                <a:close/>
                <a:moveTo>
                  <a:pt x="149" y="94"/>
                </a:moveTo>
                <a:cubicBezTo>
                  <a:pt x="150" y="94"/>
                  <a:pt x="151" y="96"/>
                  <a:pt x="151" y="97"/>
                </a:cubicBezTo>
                <a:cubicBezTo>
                  <a:pt x="151" y="99"/>
                  <a:pt x="150" y="100"/>
                  <a:pt x="149" y="100"/>
                </a:cubicBezTo>
                <a:cubicBezTo>
                  <a:pt x="147" y="100"/>
                  <a:pt x="146" y="99"/>
                  <a:pt x="146" y="97"/>
                </a:cubicBezTo>
                <a:cubicBezTo>
                  <a:pt x="146" y="96"/>
                  <a:pt x="147" y="94"/>
                  <a:pt x="149" y="94"/>
                </a:cubicBezTo>
                <a:close/>
                <a:moveTo>
                  <a:pt x="131" y="111"/>
                </a:moveTo>
                <a:cubicBezTo>
                  <a:pt x="133" y="111"/>
                  <a:pt x="134" y="113"/>
                  <a:pt x="134" y="114"/>
                </a:cubicBezTo>
                <a:cubicBezTo>
                  <a:pt x="134" y="116"/>
                  <a:pt x="133" y="117"/>
                  <a:pt x="131" y="117"/>
                </a:cubicBezTo>
                <a:cubicBezTo>
                  <a:pt x="130" y="117"/>
                  <a:pt x="129" y="116"/>
                  <a:pt x="129" y="114"/>
                </a:cubicBezTo>
                <a:cubicBezTo>
                  <a:pt x="129" y="113"/>
                  <a:pt x="130" y="111"/>
                  <a:pt x="131" y="111"/>
                </a:cubicBezTo>
                <a:close/>
                <a:moveTo>
                  <a:pt x="131" y="129"/>
                </a:moveTo>
                <a:cubicBezTo>
                  <a:pt x="133" y="129"/>
                  <a:pt x="134" y="130"/>
                  <a:pt x="134" y="131"/>
                </a:cubicBezTo>
                <a:cubicBezTo>
                  <a:pt x="134" y="133"/>
                  <a:pt x="133" y="134"/>
                  <a:pt x="131" y="134"/>
                </a:cubicBezTo>
                <a:cubicBezTo>
                  <a:pt x="130" y="134"/>
                  <a:pt x="129" y="133"/>
                  <a:pt x="129" y="131"/>
                </a:cubicBezTo>
                <a:cubicBezTo>
                  <a:pt x="129" y="130"/>
                  <a:pt x="130" y="129"/>
                  <a:pt x="131" y="129"/>
                </a:cubicBezTo>
                <a:close/>
                <a:moveTo>
                  <a:pt x="140" y="120"/>
                </a:moveTo>
                <a:cubicBezTo>
                  <a:pt x="142" y="120"/>
                  <a:pt x="143" y="121"/>
                  <a:pt x="143" y="123"/>
                </a:cubicBezTo>
                <a:cubicBezTo>
                  <a:pt x="143" y="124"/>
                  <a:pt x="142" y="126"/>
                  <a:pt x="140" y="126"/>
                </a:cubicBezTo>
                <a:cubicBezTo>
                  <a:pt x="138" y="126"/>
                  <a:pt x="137" y="124"/>
                  <a:pt x="137" y="123"/>
                </a:cubicBezTo>
                <a:cubicBezTo>
                  <a:pt x="137" y="121"/>
                  <a:pt x="138" y="120"/>
                  <a:pt x="140" y="120"/>
                </a:cubicBezTo>
                <a:close/>
                <a:moveTo>
                  <a:pt x="149" y="111"/>
                </a:moveTo>
                <a:cubicBezTo>
                  <a:pt x="150" y="111"/>
                  <a:pt x="151" y="113"/>
                  <a:pt x="151" y="114"/>
                </a:cubicBezTo>
                <a:cubicBezTo>
                  <a:pt x="151" y="116"/>
                  <a:pt x="150" y="117"/>
                  <a:pt x="149" y="117"/>
                </a:cubicBezTo>
                <a:cubicBezTo>
                  <a:pt x="147" y="117"/>
                  <a:pt x="146" y="116"/>
                  <a:pt x="146" y="114"/>
                </a:cubicBezTo>
                <a:cubicBezTo>
                  <a:pt x="146" y="113"/>
                  <a:pt x="147" y="111"/>
                  <a:pt x="149" y="111"/>
                </a:cubicBezTo>
                <a:close/>
                <a:moveTo>
                  <a:pt x="149" y="129"/>
                </a:moveTo>
                <a:cubicBezTo>
                  <a:pt x="150" y="129"/>
                  <a:pt x="151" y="130"/>
                  <a:pt x="151" y="131"/>
                </a:cubicBezTo>
                <a:cubicBezTo>
                  <a:pt x="151" y="133"/>
                  <a:pt x="150" y="134"/>
                  <a:pt x="149" y="134"/>
                </a:cubicBezTo>
                <a:cubicBezTo>
                  <a:pt x="147" y="134"/>
                  <a:pt x="146" y="133"/>
                  <a:pt x="146" y="131"/>
                </a:cubicBezTo>
                <a:cubicBezTo>
                  <a:pt x="146" y="130"/>
                  <a:pt x="147" y="129"/>
                  <a:pt x="149" y="129"/>
                </a:cubicBezTo>
                <a:close/>
                <a:moveTo>
                  <a:pt x="80" y="43"/>
                </a:moveTo>
                <a:cubicBezTo>
                  <a:pt x="82" y="43"/>
                  <a:pt x="83" y="44"/>
                  <a:pt x="83" y="46"/>
                </a:cubicBezTo>
                <a:cubicBezTo>
                  <a:pt x="83" y="47"/>
                  <a:pt x="82" y="49"/>
                  <a:pt x="80" y="49"/>
                </a:cubicBezTo>
                <a:cubicBezTo>
                  <a:pt x="78" y="49"/>
                  <a:pt x="77" y="47"/>
                  <a:pt x="77" y="46"/>
                </a:cubicBezTo>
                <a:cubicBezTo>
                  <a:pt x="77" y="44"/>
                  <a:pt x="78" y="43"/>
                  <a:pt x="80" y="43"/>
                </a:cubicBezTo>
                <a:close/>
                <a:moveTo>
                  <a:pt x="80" y="60"/>
                </a:moveTo>
                <a:cubicBezTo>
                  <a:pt x="82" y="60"/>
                  <a:pt x="83" y="61"/>
                  <a:pt x="83" y="63"/>
                </a:cubicBezTo>
                <a:cubicBezTo>
                  <a:pt x="83" y="64"/>
                  <a:pt x="82" y="66"/>
                  <a:pt x="80" y="66"/>
                </a:cubicBezTo>
                <a:cubicBezTo>
                  <a:pt x="78" y="66"/>
                  <a:pt x="77" y="64"/>
                  <a:pt x="77" y="63"/>
                </a:cubicBezTo>
                <a:cubicBezTo>
                  <a:pt x="77" y="61"/>
                  <a:pt x="78" y="60"/>
                  <a:pt x="80" y="60"/>
                </a:cubicBezTo>
                <a:close/>
                <a:moveTo>
                  <a:pt x="89" y="51"/>
                </a:moveTo>
                <a:cubicBezTo>
                  <a:pt x="90" y="51"/>
                  <a:pt x="91" y="53"/>
                  <a:pt x="91" y="54"/>
                </a:cubicBezTo>
                <a:cubicBezTo>
                  <a:pt x="91" y="56"/>
                  <a:pt x="90" y="57"/>
                  <a:pt x="89" y="57"/>
                </a:cubicBezTo>
                <a:cubicBezTo>
                  <a:pt x="87" y="57"/>
                  <a:pt x="86" y="56"/>
                  <a:pt x="86" y="54"/>
                </a:cubicBezTo>
                <a:cubicBezTo>
                  <a:pt x="86" y="53"/>
                  <a:pt x="87" y="51"/>
                  <a:pt x="89" y="51"/>
                </a:cubicBezTo>
                <a:close/>
                <a:moveTo>
                  <a:pt x="89" y="69"/>
                </a:moveTo>
                <a:cubicBezTo>
                  <a:pt x="90" y="69"/>
                  <a:pt x="91" y="70"/>
                  <a:pt x="91" y="71"/>
                </a:cubicBezTo>
                <a:cubicBezTo>
                  <a:pt x="91" y="73"/>
                  <a:pt x="90" y="74"/>
                  <a:pt x="89" y="74"/>
                </a:cubicBezTo>
                <a:cubicBezTo>
                  <a:pt x="87" y="74"/>
                  <a:pt x="86" y="73"/>
                  <a:pt x="86" y="71"/>
                </a:cubicBezTo>
                <a:cubicBezTo>
                  <a:pt x="86" y="70"/>
                  <a:pt x="87" y="69"/>
                  <a:pt x="89" y="69"/>
                </a:cubicBezTo>
                <a:close/>
                <a:moveTo>
                  <a:pt x="97" y="43"/>
                </a:moveTo>
                <a:cubicBezTo>
                  <a:pt x="99" y="43"/>
                  <a:pt x="100" y="44"/>
                  <a:pt x="100" y="46"/>
                </a:cubicBezTo>
                <a:cubicBezTo>
                  <a:pt x="100" y="47"/>
                  <a:pt x="99" y="49"/>
                  <a:pt x="97" y="49"/>
                </a:cubicBezTo>
                <a:cubicBezTo>
                  <a:pt x="96" y="49"/>
                  <a:pt x="94" y="47"/>
                  <a:pt x="94" y="46"/>
                </a:cubicBezTo>
                <a:cubicBezTo>
                  <a:pt x="94" y="44"/>
                  <a:pt x="96" y="43"/>
                  <a:pt x="97" y="43"/>
                </a:cubicBezTo>
                <a:close/>
                <a:moveTo>
                  <a:pt x="114" y="43"/>
                </a:moveTo>
                <a:cubicBezTo>
                  <a:pt x="116" y="43"/>
                  <a:pt x="117" y="44"/>
                  <a:pt x="117" y="46"/>
                </a:cubicBezTo>
                <a:cubicBezTo>
                  <a:pt x="117" y="47"/>
                  <a:pt x="116" y="49"/>
                  <a:pt x="114" y="49"/>
                </a:cubicBezTo>
                <a:cubicBezTo>
                  <a:pt x="113" y="49"/>
                  <a:pt x="111" y="47"/>
                  <a:pt x="111" y="46"/>
                </a:cubicBezTo>
                <a:cubicBezTo>
                  <a:pt x="111" y="44"/>
                  <a:pt x="113" y="43"/>
                  <a:pt x="114" y="43"/>
                </a:cubicBezTo>
                <a:close/>
                <a:moveTo>
                  <a:pt x="97" y="60"/>
                </a:moveTo>
                <a:cubicBezTo>
                  <a:pt x="99" y="60"/>
                  <a:pt x="100" y="61"/>
                  <a:pt x="100" y="63"/>
                </a:cubicBezTo>
                <a:cubicBezTo>
                  <a:pt x="100" y="64"/>
                  <a:pt x="99" y="66"/>
                  <a:pt x="97" y="66"/>
                </a:cubicBezTo>
                <a:cubicBezTo>
                  <a:pt x="96" y="66"/>
                  <a:pt x="94" y="64"/>
                  <a:pt x="94" y="63"/>
                </a:cubicBezTo>
                <a:cubicBezTo>
                  <a:pt x="94" y="61"/>
                  <a:pt x="96" y="60"/>
                  <a:pt x="97" y="60"/>
                </a:cubicBezTo>
                <a:close/>
                <a:moveTo>
                  <a:pt x="114" y="60"/>
                </a:moveTo>
                <a:cubicBezTo>
                  <a:pt x="116" y="60"/>
                  <a:pt x="117" y="61"/>
                  <a:pt x="117" y="63"/>
                </a:cubicBezTo>
                <a:cubicBezTo>
                  <a:pt x="117" y="64"/>
                  <a:pt x="116" y="66"/>
                  <a:pt x="114" y="66"/>
                </a:cubicBezTo>
                <a:cubicBezTo>
                  <a:pt x="113" y="66"/>
                  <a:pt x="111" y="64"/>
                  <a:pt x="111" y="63"/>
                </a:cubicBezTo>
                <a:cubicBezTo>
                  <a:pt x="111" y="61"/>
                  <a:pt x="113" y="60"/>
                  <a:pt x="114" y="60"/>
                </a:cubicBezTo>
                <a:close/>
                <a:moveTo>
                  <a:pt x="106" y="51"/>
                </a:moveTo>
                <a:cubicBezTo>
                  <a:pt x="107" y="51"/>
                  <a:pt x="109" y="53"/>
                  <a:pt x="109" y="54"/>
                </a:cubicBezTo>
                <a:cubicBezTo>
                  <a:pt x="109" y="56"/>
                  <a:pt x="107" y="57"/>
                  <a:pt x="106" y="57"/>
                </a:cubicBezTo>
                <a:cubicBezTo>
                  <a:pt x="104" y="57"/>
                  <a:pt x="103" y="56"/>
                  <a:pt x="103" y="54"/>
                </a:cubicBezTo>
                <a:cubicBezTo>
                  <a:pt x="103" y="53"/>
                  <a:pt x="104" y="51"/>
                  <a:pt x="106" y="51"/>
                </a:cubicBezTo>
                <a:close/>
                <a:moveTo>
                  <a:pt x="123" y="51"/>
                </a:moveTo>
                <a:cubicBezTo>
                  <a:pt x="124" y="51"/>
                  <a:pt x="126" y="53"/>
                  <a:pt x="126" y="54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1" y="57"/>
                  <a:pt x="120" y="56"/>
                  <a:pt x="120" y="54"/>
                </a:cubicBezTo>
                <a:cubicBezTo>
                  <a:pt x="120" y="53"/>
                  <a:pt x="121" y="51"/>
                  <a:pt x="123" y="51"/>
                </a:cubicBezTo>
                <a:close/>
                <a:moveTo>
                  <a:pt x="106" y="69"/>
                </a:moveTo>
                <a:cubicBezTo>
                  <a:pt x="107" y="69"/>
                  <a:pt x="109" y="70"/>
                  <a:pt x="109" y="71"/>
                </a:cubicBezTo>
                <a:cubicBezTo>
                  <a:pt x="109" y="73"/>
                  <a:pt x="107" y="74"/>
                  <a:pt x="106" y="74"/>
                </a:cubicBezTo>
                <a:cubicBezTo>
                  <a:pt x="104" y="74"/>
                  <a:pt x="103" y="73"/>
                  <a:pt x="103" y="71"/>
                </a:cubicBezTo>
                <a:cubicBezTo>
                  <a:pt x="103" y="70"/>
                  <a:pt x="104" y="69"/>
                  <a:pt x="106" y="69"/>
                </a:cubicBezTo>
                <a:close/>
                <a:moveTo>
                  <a:pt x="123" y="69"/>
                </a:moveTo>
                <a:cubicBezTo>
                  <a:pt x="124" y="69"/>
                  <a:pt x="126" y="70"/>
                  <a:pt x="126" y="71"/>
                </a:cubicBezTo>
                <a:cubicBezTo>
                  <a:pt x="126" y="73"/>
                  <a:pt x="124" y="74"/>
                  <a:pt x="123" y="74"/>
                </a:cubicBezTo>
                <a:cubicBezTo>
                  <a:pt x="121" y="74"/>
                  <a:pt x="120" y="73"/>
                  <a:pt x="120" y="71"/>
                </a:cubicBezTo>
                <a:cubicBezTo>
                  <a:pt x="120" y="70"/>
                  <a:pt x="121" y="69"/>
                  <a:pt x="123" y="69"/>
                </a:cubicBezTo>
                <a:close/>
                <a:moveTo>
                  <a:pt x="80" y="77"/>
                </a:moveTo>
                <a:cubicBezTo>
                  <a:pt x="82" y="77"/>
                  <a:pt x="83" y="78"/>
                  <a:pt x="83" y="80"/>
                </a:cubicBezTo>
                <a:cubicBezTo>
                  <a:pt x="83" y="82"/>
                  <a:pt x="82" y="83"/>
                  <a:pt x="80" y="83"/>
                </a:cubicBezTo>
                <a:cubicBezTo>
                  <a:pt x="78" y="83"/>
                  <a:pt x="77" y="82"/>
                  <a:pt x="77" y="80"/>
                </a:cubicBezTo>
                <a:cubicBezTo>
                  <a:pt x="77" y="78"/>
                  <a:pt x="78" y="77"/>
                  <a:pt x="80" y="77"/>
                </a:cubicBezTo>
                <a:close/>
                <a:moveTo>
                  <a:pt x="80" y="94"/>
                </a:moveTo>
                <a:cubicBezTo>
                  <a:pt x="82" y="94"/>
                  <a:pt x="83" y="96"/>
                  <a:pt x="83" y="97"/>
                </a:cubicBezTo>
                <a:cubicBezTo>
                  <a:pt x="83" y="99"/>
                  <a:pt x="82" y="100"/>
                  <a:pt x="80" y="100"/>
                </a:cubicBezTo>
                <a:cubicBezTo>
                  <a:pt x="78" y="100"/>
                  <a:pt x="77" y="99"/>
                  <a:pt x="77" y="97"/>
                </a:cubicBezTo>
                <a:cubicBezTo>
                  <a:pt x="77" y="96"/>
                  <a:pt x="78" y="94"/>
                  <a:pt x="80" y="94"/>
                </a:cubicBezTo>
                <a:close/>
                <a:moveTo>
                  <a:pt x="89" y="86"/>
                </a:moveTo>
                <a:cubicBezTo>
                  <a:pt x="90" y="86"/>
                  <a:pt x="91" y="87"/>
                  <a:pt x="91" y="89"/>
                </a:cubicBezTo>
                <a:cubicBezTo>
                  <a:pt x="91" y="90"/>
                  <a:pt x="90" y="91"/>
                  <a:pt x="89" y="91"/>
                </a:cubicBezTo>
                <a:cubicBezTo>
                  <a:pt x="87" y="91"/>
                  <a:pt x="86" y="90"/>
                  <a:pt x="86" y="89"/>
                </a:cubicBezTo>
                <a:cubicBezTo>
                  <a:pt x="86" y="87"/>
                  <a:pt x="87" y="86"/>
                  <a:pt x="89" y="86"/>
                </a:cubicBezTo>
                <a:close/>
                <a:moveTo>
                  <a:pt x="89" y="103"/>
                </a:moveTo>
                <a:cubicBezTo>
                  <a:pt x="90" y="103"/>
                  <a:pt x="91" y="104"/>
                  <a:pt x="91" y="106"/>
                </a:cubicBezTo>
                <a:cubicBezTo>
                  <a:pt x="91" y="107"/>
                  <a:pt x="90" y="109"/>
                  <a:pt x="89" y="109"/>
                </a:cubicBezTo>
                <a:cubicBezTo>
                  <a:pt x="87" y="109"/>
                  <a:pt x="86" y="107"/>
                  <a:pt x="86" y="106"/>
                </a:cubicBezTo>
                <a:cubicBezTo>
                  <a:pt x="86" y="104"/>
                  <a:pt x="87" y="103"/>
                  <a:pt x="89" y="103"/>
                </a:cubicBezTo>
                <a:close/>
                <a:moveTo>
                  <a:pt x="97" y="77"/>
                </a:moveTo>
                <a:cubicBezTo>
                  <a:pt x="99" y="77"/>
                  <a:pt x="100" y="78"/>
                  <a:pt x="100" y="80"/>
                </a:cubicBezTo>
                <a:cubicBezTo>
                  <a:pt x="100" y="82"/>
                  <a:pt x="99" y="83"/>
                  <a:pt x="97" y="83"/>
                </a:cubicBezTo>
                <a:cubicBezTo>
                  <a:pt x="96" y="83"/>
                  <a:pt x="94" y="82"/>
                  <a:pt x="94" y="80"/>
                </a:cubicBezTo>
                <a:cubicBezTo>
                  <a:pt x="94" y="78"/>
                  <a:pt x="96" y="77"/>
                  <a:pt x="97" y="77"/>
                </a:cubicBezTo>
                <a:close/>
                <a:moveTo>
                  <a:pt x="114" y="77"/>
                </a:moveTo>
                <a:cubicBezTo>
                  <a:pt x="116" y="77"/>
                  <a:pt x="117" y="78"/>
                  <a:pt x="117" y="80"/>
                </a:cubicBezTo>
                <a:cubicBezTo>
                  <a:pt x="117" y="82"/>
                  <a:pt x="116" y="83"/>
                  <a:pt x="114" y="83"/>
                </a:cubicBezTo>
                <a:cubicBezTo>
                  <a:pt x="113" y="83"/>
                  <a:pt x="111" y="82"/>
                  <a:pt x="111" y="80"/>
                </a:cubicBezTo>
                <a:cubicBezTo>
                  <a:pt x="111" y="78"/>
                  <a:pt x="113" y="77"/>
                  <a:pt x="114" y="77"/>
                </a:cubicBezTo>
                <a:close/>
                <a:moveTo>
                  <a:pt x="97" y="94"/>
                </a:moveTo>
                <a:cubicBezTo>
                  <a:pt x="99" y="94"/>
                  <a:pt x="100" y="96"/>
                  <a:pt x="100" y="97"/>
                </a:cubicBezTo>
                <a:cubicBezTo>
                  <a:pt x="100" y="99"/>
                  <a:pt x="99" y="100"/>
                  <a:pt x="97" y="100"/>
                </a:cubicBezTo>
                <a:cubicBezTo>
                  <a:pt x="96" y="100"/>
                  <a:pt x="94" y="99"/>
                  <a:pt x="94" y="97"/>
                </a:cubicBezTo>
                <a:cubicBezTo>
                  <a:pt x="94" y="96"/>
                  <a:pt x="96" y="94"/>
                  <a:pt x="97" y="94"/>
                </a:cubicBezTo>
                <a:close/>
                <a:moveTo>
                  <a:pt x="114" y="94"/>
                </a:moveTo>
                <a:cubicBezTo>
                  <a:pt x="116" y="94"/>
                  <a:pt x="117" y="96"/>
                  <a:pt x="117" y="97"/>
                </a:cubicBezTo>
                <a:cubicBezTo>
                  <a:pt x="117" y="99"/>
                  <a:pt x="116" y="100"/>
                  <a:pt x="114" y="100"/>
                </a:cubicBezTo>
                <a:cubicBezTo>
                  <a:pt x="113" y="100"/>
                  <a:pt x="111" y="99"/>
                  <a:pt x="111" y="97"/>
                </a:cubicBezTo>
                <a:cubicBezTo>
                  <a:pt x="111" y="96"/>
                  <a:pt x="113" y="94"/>
                  <a:pt x="114" y="94"/>
                </a:cubicBezTo>
                <a:close/>
                <a:moveTo>
                  <a:pt x="106" y="86"/>
                </a:moveTo>
                <a:cubicBezTo>
                  <a:pt x="107" y="86"/>
                  <a:pt x="109" y="87"/>
                  <a:pt x="109" y="89"/>
                </a:cubicBezTo>
                <a:cubicBezTo>
                  <a:pt x="109" y="90"/>
                  <a:pt x="107" y="91"/>
                  <a:pt x="106" y="91"/>
                </a:cubicBezTo>
                <a:cubicBezTo>
                  <a:pt x="104" y="91"/>
                  <a:pt x="103" y="90"/>
                  <a:pt x="103" y="89"/>
                </a:cubicBezTo>
                <a:cubicBezTo>
                  <a:pt x="103" y="87"/>
                  <a:pt x="104" y="86"/>
                  <a:pt x="106" y="86"/>
                </a:cubicBezTo>
                <a:close/>
                <a:moveTo>
                  <a:pt x="123" y="86"/>
                </a:moveTo>
                <a:cubicBezTo>
                  <a:pt x="124" y="86"/>
                  <a:pt x="126" y="87"/>
                  <a:pt x="126" y="89"/>
                </a:cubicBezTo>
                <a:cubicBezTo>
                  <a:pt x="126" y="90"/>
                  <a:pt x="124" y="91"/>
                  <a:pt x="123" y="91"/>
                </a:cubicBezTo>
                <a:cubicBezTo>
                  <a:pt x="121" y="91"/>
                  <a:pt x="120" y="90"/>
                  <a:pt x="120" y="89"/>
                </a:cubicBezTo>
                <a:cubicBezTo>
                  <a:pt x="120" y="87"/>
                  <a:pt x="121" y="86"/>
                  <a:pt x="123" y="86"/>
                </a:cubicBezTo>
                <a:close/>
                <a:moveTo>
                  <a:pt x="106" y="103"/>
                </a:moveTo>
                <a:cubicBezTo>
                  <a:pt x="107" y="103"/>
                  <a:pt x="109" y="104"/>
                  <a:pt x="109" y="106"/>
                </a:cubicBezTo>
                <a:cubicBezTo>
                  <a:pt x="109" y="107"/>
                  <a:pt x="107" y="109"/>
                  <a:pt x="106" y="109"/>
                </a:cubicBezTo>
                <a:cubicBezTo>
                  <a:pt x="104" y="109"/>
                  <a:pt x="103" y="107"/>
                  <a:pt x="103" y="106"/>
                </a:cubicBezTo>
                <a:cubicBezTo>
                  <a:pt x="103" y="104"/>
                  <a:pt x="104" y="103"/>
                  <a:pt x="106" y="103"/>
                </a:cubicBezTo>
                <a:close/>
                <a:moveTo>
                  <a:pt x="123" y="103"/>
                </a:moveTo>
                <a:cubicBezTo>
                  <a:pt x="124" y="103"/>
                  <a:pt x="126" y="104"/>
                  <a:pt x="126" y="106"/>
                </a:cubicBezTo>
                <a:cubicBezTo>
                  <a:pt x="126" y="107"/>
                  <a:pt x="124" y="109"/>
                  <a:pt x="123" y="109"/>
                </a:cubicBezTo>
                <a:cubicBezTo>
                  <a:pt x="121" y="109"/>
                  <a:pt x="120" y="107"/>
                  <a:pt x="120" y="106"/>
                </a:cubicBezTo>
                <a:cubicBezTo>
                  <a:pt x="120" y="104"/>
                  <a:pt x="121" y="103"/>
                  <a:pt x="123" y="103"/>
                </a:cubicBezTo>
                <a:close/>
                <a:moveTo>
                  <a:pt x="80" y="111"/>
                </a:moveTo>
                <a:cubicBezTo>
                  <a:pt x="82" y="111"/>
                  <a:pt x="83" y="113"/>
                  <a:pt x="83" y="114"/>
                </a:cubicBezTo>
                <a:cubicBezTo>
                  <a:pt x="83" y="116"/>
                  <a:pt x="82" y="117"/>
                  <a:pt x="80" y="117"/>
                </a:cubicBezTo>
                <a:cubicBezTo>
                  <a:pt x="78" y="117"/>
                  <a:pt x="77" y="116"/>
                  <a:pt x="77" y="114"/>
                </a:cubicBezTo>
                <a:cubicBezTo>
                  <a:pt x="77" y="113"/>
                  <a:pt x="78" y="111"/>
                  <a:pt x="80" y="111"/>
                </a:cubicBezTo>
                <a:close/>
                <a:moveTo>
                  <a:pt x="80" y="129"/>
                </a:moveTo>
                <a:cubicBezTo>
                  <a:pt x="82" y="129"/>
                  <a:pt x="83" y="130"/>
                  <a:pt x="83" y="131"/>
                </a:cubicBezTo>
                <a:cubicBezTo>
                  <a:pt x="83" y="133"/>
                  <a:pt x="82" y="134"/>
                  <a:pt x="80" y="134"/>
                </a:cubicBezTo>
                <a:cubicBezTo>
                  <a:pt x="78" y="134"/>
                  <a:pt x="77" y="133"/>
                  <a:pt x="77" y="131"/>
                </a:cubicBezTo>
                <a:cubicBezTo>
                  <a:pt x="77" y="130"/>
                  <a:pt x="78" y="129"/>
                  <a:pt x="80" y="129"/>
                </a:cubicBezTo>
                <a:close/>
                <a:moveTo>
                  <a:pt x="89" y="120"/>
                </a:moveTo>
                <a:cubicBezTo>
                  <a:pt x="90" y="120"/>
                  <a:pt x="91" y="121"/>
                  <a:pt x="91" y="123"/>
                </a:cubicBezTo>
                <a:cubicBezTo>
                  <a:pt x="91" y="124"/>
                  <a:pt x="90" y="126"/>
                  <a:pt x="89" y="126"/>
                </a:cubicBezTo>
                <a:cubicBezTo>
                  <a:pt x="87" y="126"/>
                  <a:pt x="86" y="124"/>
                  <a:pt x="86" y="123"/>
                </a:cubicBezTo>
                <a:cubicBezTo>
                  <a:pt x="86" y="121"/>
                  <a:pt x="87" y="120"/>
                  <a:pt x="89" y="120"/>
                </a:cubicBezTo>
                <a:close/>
                <a:moveTo>
                  <a:pt x="97" y="111"/>
                </a:moveTo>
                <a:cubicBezTo>
                  <a:pt x="99" y="111"/>
                  <a:pt x="100" y="113"/>
                  <a:pt x="100" y="114"/>
                </a:cubicBezTo>
                <a:cubicBezTo>
                  <a:pt x="100" y="116"/>
                  <a:pt x="99" y="117"/>
                  <a:pt x="97" y="117"/>
                </a:cubicBezTo>
                <a:cubicBezTo>
                  <a:pt x="96" y="117"/>
                  <a:pt x="94" y="116"/>
                  <a:pt x="94" y="114"/>
                </a:cubicBezTo>
                <a:cubicBezTo>
                  <a:pt x="94" y="113"/>
                  <a:pt x="96" y="111"/>
                  <a:pt x="97" y="111"/>
                </a:cubicBezTo>
                <a:close/>
                <a:moveTo>
                  <a:pt x="114" y="111"/>
                </a:moveTo>
                <a:cubicBezTo>
                  <a:pt x="116" y="111"/>
                  <a:pt x="117" y="113"/>
                  <a:pt x="117" y="114"/>
                </a:cubicBezTo>
                <a:cubicBezTo>
                  <a:pt x="117" y="116"/>
                  <a:pt x="116" y="117"/>
                  <a:pt x="114" y="117"/>
                </a:cubicBezTo>
                <a:cubicBezTo>
                  <a:pt x="113" y="117"/>
                  <a:pt x="111" y="116"/>
                  <a:pt x="111" y="114"/>
                </a:cubicBezTo>
                <a:cubicBezTo>
                  <a:pt x="111" y="113"/>
                  <a:pt x="113" y="111"/>
                  <a:pt x="114" y="111"/>
                </a:cubicBezTo>
                <a:close/>
                <a:moveTo>
                  <a:pt x="97" y="129"/>
                </a:moveTo>
                <a:cubicBezTo>
                  <a:pt x="99" y="129"/>
                  <a:pt x="100" y="130"/>
                  <a:pt x="100" y="131"/>
                </a:cubicBezTo>
                <a:cubicBezTo>
                  <a:pt x="100" y="133"/>
                  <a:pt x="99" y="134"/>
                  <a:pt x="97" y="134"/>
                </a:cubicBezTo>
                <a:cubicBezTo>
                  <a:pt x="96" y="134"/>
                  <a:pt x="94" y="133"/>
                  <a:pt x="94" y="131"/>
                </a:cubicBezTo>
                <a:cubicBezTo>
                  <a:pt x="94" y="130"/>
                  <a:pt x="96" y="129"/>
                  <a:pt x="97" y="129"/>
                </a:cubicBezTo>
                <a:close/>
                <a:moveTo>
                  <a:pt x="114" y="129"/>
                </a:moveTo>
                <a:cubicBezTo>
                  <a:pt x="116" y="129"/>
                  <a:pt x="117" y="130"/>
                  <a:pt x="117" y="131"/>
                </a:cubicBezTo>
                <a:cubicBezTo>
                  <a:pt x="117" y="133"/>
                  <a:pt x="116" y="134"/>
                  <a:pt x="114" y="134"/>
                </a:cubicBezTo>
                <a:cubicBezTo>
                  <a:pt x="113" y="134"/>
                  <a:pt x="111" y="133"/>
                  <a:pt x="111" y="131"/>
                </a:cubicBezTo>
                <a:cubicBezTo>
                  <a:pt x="111" y="130"/>
                  <a:pt x="113" y="129"/>
                  <a:pt x="114" y="129"/>
                </a:cubicBezTo>
                <a:close/>
                <a:moveTo>
                  <a:pt x="106" y="120"/>
                </a:moveTo>
                <a:cubicBezTo>
                  <a:pt x="107" y="120"/>
                  <a:pt x="109" y="121"/>
                  <a:pt x="109" y="123"/>
                </a:cubicBezTo>
                <a:cubicBezTo>
                  <a:pt x="109" y="124"/>
                  <a:pt x="107" y="126"/>
                  <a:pt x="106" y="126"/>
                </a:cubicBezTo>
                <a:cubicBezTo>
                  <a:pt x="104" y="126"/>
                  <a:pt x="103" y="124"/>
                  <a:pt x="103" y="123"/>
                </a:cubicBezTo>
                <a:cubicBezTo>
                  <a:pt x="103" y="121"/>
                  <a:pt x="104" y="120"/>
                  <a:pt x="106" y="120"/>
                </a:cubicBezTo>
                <a:close/>
                <a:moveTo>
                  <a:pt x="123" y="120"/>
                </a:moveTo>
                <a:cubicBezTo>
                  <a:pt x="124" y="120"/>
                  <a:pt x="126" y="121"/>
                  <a:pt x="126" y="123"/>
                </a:cubicBezTo>
                <a:cubicBezTo>
                  <a:pt x="126" y="124"/>
                  <a:pt x="124" y="126"/>
                  <a:pt x="123" y="126"/>
                </a:cubicBezTo>
                <a:cubicBezTo>
                  <a:pt x="121" y="126"/>
                  <a:pt x="120" y="124"/>
                  <a:pt x="120" y="123"/>
                </a:cubicBezTo>
                <a:cubicBezTo>
                  <a:pt x="120" y="121"/>
                  <a:pt x="121" y="120"/>
                  <a:pt x="123" y="120"/>
                </a:cubicBezTo>
                <a:close/>
                <a:moveTo>
                  <a:pt x="63" y="43"/>
                </a:moveTo>
                <a:cubicBezTo>
                  <a:pt x="64" y="43"/>
                  <a:pt x="66" y="44"/>
                  <a:pt x="66" y="46"/>
                </a:cubicBezTo>
                <a:cubicBezTo>
                  <a:pt x="66" y="47"/>
                  <a:pt x="64" y="49"/>
                  <a:pt x="63" y="49"/>
                </a:cubicBezTo>
                <a:cubicBezTo>
                  <a:pt x="61" y="49"/>
                  <a:pt x="60" y="47"/>
                  <a:pt x="60" y="46"/>
                </a:cubicBezTo>
                <a:cubicBezTo>
                  <a:pt x="60" y="44"/>
                  <a:pt x="61" y="43"/>
                  <a:pt x="63" y="43"/>
                </a:cubicBezTo>
                <a:close/>
                <a:moveTo>
                  <a:pt x="63" y="60"/>
                </a:moveTo>
                <a:cubicBezTo>
                  <a:pt x="64" y="60"/>
                  <a:pt x="66" y="61"/>
                  <a:pt x="66" y="63"/>
                </a:cubicBezTo>
                <a:cubicBezTo>
                  <a:pt x="66" y="64"/>
                  <a:pt x="64" y="66"/>
                  <a:pt x="63" y="66"/>
                </a:cubicBezTo>
                <a:cubicBezTo>
                  <a:pt x="61" y="66"/>
                  <a:pt x="60" y="64"/>
                  <a:pt x="60" y="63"/>
                </a:cubicBezTo>
                <a:cubicBezTo>
                  <a:pt x="60" y="61"/>
                  <a:pt x="61" y="60"/>
                  <a:pt x="63" y="60"/>
                </a:cubicBezTo>
                <a:close/>
                <a:moveTo>
                  <a:pt x="71" y="51"/>
                </a:moveTo>
                <a:cubicBezTo>
                  <a:pt x="73" y="51"/>
                  <a:pt x="74" y="53"/>
                  <a:pt x="74" y="54"/>
                </a:cubicBezTo>
                <a:cubicBezTo>
                  <a:pt x="74" y="56"/>
                  <a:pt x="73" y="57"/>
                  <a:pt x="71" y="57"/>
                </a:cubicBezTo>
                <a:cubicBezTo>
                  <a:pt x="70" y="57"/>
                  <a:pt x="69" y="56"/>
                  <a:pt x="69" y="54"/>
                </a:cubicBezTo>
                <a:cubicBezTo>
                  <a:pt x="69" y="53"/>
                  <a:pt x="70" y="51"/>
                  <a:pt x="71" y="51"/>
                </a:cubicBezTo>
                <a:close/>
                <a:moveTo>
                  <a:pt x="71" y="69"/>
                </a:moveTo>
                <a:cubicBezTo>
                  <a:pt x="73" y="69"/>
                  <a:pt x="74" y="70"/>
                  <a:pt x="74" y="71"/>
                </a:cubicBezTo>
                <a:cubicBezTo>
                  <a:pt x="74" y="73"/>
                  <a:pt x="73" y="74"/>
                  <a:pt x="71" y="74"/>
                </a:cubicBezTo>
                <a:cubicBezTo>
                  <a:pt x="70" y="74"/>
                  <a:pt x="69" y="73"/>
                  <a:pt x="69" y="71"/>
                </a:cubicBezTo>
                <a:cubicBezTo>
                  <a:pt x="69" y="70"/>
                  <a:pt x="70" y="69"/>
                  <a:pt x="71" y="69"/>
                </a:cubicBezTo>
                <a:close/>
                <a:moveTo>
                  <a:pt x="63" y="77"/>
                </a:moveTo>
                <a:cubicBezTo>
                  <a:pt x="64" y="77"/>
                  <a:pt x="66" y="78"/>
                  <a:pt x="66" y="80"/>
                </a:cubicBezTo>
                <a:cubicBezTo>
                  <a:pt x="66" y="82"/>
                  <a:pt x="64" y="83"/>
                  <a:pt x="63" y="83"/>
                </a:cubicBezTo>
                <a:cubicBezTo>
                  <a:pt x="61" y="83"/>
                  <a:pt x="60" y="82"/>
                  <a:pt x="60" y="80"/>
                </a:cubicBezTo>
                <a:cubicBezTo>
                  <a:pt x="60" y="78"/>
                  <a:pt x="61" y="77"/>
                  <a:pt x="63" y="77"/>
                </a:cubicBezTo>
                <a:close/>
                <a:moveTo>
                  <a:pt x="63" y="94"/>
                </a:moveTo>
                <a:cubicBezTo>
                  <a:pt x="64" y="94"/>
                  <a:pt x="66" y="96"/>
                  <a:pt x="66" y="97"/>
                </a:cubicBezTo>
                <a:cubicBezTo>
                  <a:pt x="66" y="99"/>
                  <a:pt x="64" y="100"/>
                  <a:pt x="63" y="100"/>
                </a:cubicBezTo>
                <a:cubicBezTo>
                  <a:pt x="61" y="100"/>
                  <a:pt x="60" y="99"/>
                  <a:pt x="60" y="97"/>
                </a:cubicBezTo>
                <a:cubicBezTo>
                  <a:pt x="60" y="96"/>
                  <a:pt x="61" y="94"/>
                  <a:pt x="63" y="94"/>
                </a:cubicBezTo>
                <a:close/>
                <a:moveTo>
                  <a:pt x="71" y="86"/>
                </a:moveTo>
                <a:cubicBezTo>
                  <a:pt x="73" y="86"/>
                  <a:pt x="74" y="87"/>
                  <a:pt x="74" y="89"/>
                </a:cubicBezTo>
                <a:cubicBezTo>
                  <a:pt x="74" y="90"/>
                  <a:pt x="73" y="91"/>
                  <a:pt x="71" y="91"/>
                </a:cubicBezTo>
                <a:cubicBezTo>
                  <a:pt x="70" y="91"/>
                  <a:pt x="69" y="90"/>
                  <a:pt x="69" y="89"/>
                </a:cubicBezTo>
                <a:cubicBezTo>
                  <a:pt x="69" y="87"/>
                  <a:pt x="70" y="86"/>
                  <a:pt x="71" y="86"/>
                </a:cubicBezTo>
                <a:close/>
                <a:moveTo>
                  <a:pt x="71" y="103"/>
                </a:moveTo>
                <a:cubicBezTo>
                  <a:pt x="73" y="103"/>
                  <a:pt x="74" y="104"/>
                  <a:pt x="74" y="106"/>
                </a:cubicBezTo>
                <a:cubicBezTo>
                  <a:pt x="74" y="107"/>
                  <a:pt x="73" y="109"/>
                  <a:pt x="71" y="109"/>
                </a:cubicBezTo>
                <a:cubicBezTo>
                  <a:pt x="70" y="109"/>
                  <a:pt x="69" y="107"/>
                  <a:pt x="69" y="106"/>
                </a:cubicBezTo>
                <a:cubicBezTo>
                  <a:pt x="69" y="104"/>
                  <a:pt x="70" y="103"/>
                  <a:pt x="71" y="103"/>
                </a:cubicBezTo>
                <a:close/>
                <a:moveTo>
                  <a:pt x="63" y="111"/>
                </a:moveTo>
                <a:cubicBezTo>
                  <a:pt x="64" y="111"/>
                  <a:pt x="66" y="113"/>
                  <a:pt x="66" y="114"/>
                </a:cubicBezTo>
                <a:cubicBezTo>
                  <a:pt x="66" y="116"/>
                  <a:pt x="64" y="117"/>
                  <a:pt x="63" y="117"/>
                </a:cubicBezTo>
                <a:cubicBezTo>
                  <a:pt x="61" y="117"/>
                  <a:pt x="60" y="116"/>
                  <a:pt x="60" y="114"/>
                </a:cubicBezTo>
                <a:cubicBezTo>
                  <a:pt x="60" y="113"/>
                  <a:pt x="61" y="111"/>
                  <a:pt x="63" y="111"/>
                </a:cubicBezTo>
                <a:close/>
                <a:moveTo>
                  <a:pt x="63" y="129"/>
                </a:moveTo>
                <a:cubicBezTo>
                  <a:pt x="64" y="129"/>
                  <a:pt x="66" y="130"/>
                  <a:pt x="66" y="131"/>
                </a:cubicBezTo>
                <a:cubicBezTo>
                  <a:pt x="66" y="133"/>
                  <a:pt x="64" y="134"/>
                  <a:pt x="63" y="134"/>
                </a:cubicBezTo>
                <a:cubicBezTo>
                  <a:pt x="61" y="134"/>
                  <a:pt x="60" y="133"/>
                  <a:pt x="60" y="131"/>
                </a:cubicBezTo>
                <a:cubicBezTo>
                  <a:pt x="60" y="130"/>
                  <a:pt x="61" y="129"/>
                  <a:pt x="63" y="129"/>
                </a:cubicBezTo>
                <a:close/>
                <a:moveTo>
                  <a:pt x="71" y="120"/>
                </a:moveTo>
                <a:cubicBezTo>
                  <a:pt x="73" y="120"/>
                  <a:pt x="74" y="121"/>
                  <a:pt x="74" y="123"/>
                </a:cubicBezTo>
                <a:cubicBezTo>
                  <a:pt x="74" y="124"/>
                  <a:pt x="73" y="126"/>
                  <a:pt x="71" y="126"/>
                </a:cubicBezTo>
                <a:cubicBezTo>
                  <a:pt x="70" y="126"/>
                  <a:pt x="69" y="124"/>
                  <a:pt x="69" y="123"/>
                </a:cubicBezTo>
                <a:cubicBezTo>
                  <a:pt x="69" y="121"/>
                  <a:pt x="70" y="120"/>
                  <a:pt x="71" y="120"/>
                </a:cubicBezTo>
                <a:close/>
                <a:moveTo>
                  <a:pt x="11" y="43"/>
                </a:moveTo>
                <a:cubicBezTo>
                  <a:pt x="13" y="43"/>
                  <a:pt x="14" y="44"/>
                  <a:pt x="14" y="46"/>
                </a:cubicBezTo>
                <a:cubicBezTo>
                  <a:pt x="14" y="47"/>
                  <a:pt x="13" y="49"/>
                  <a:pt x="11" y="49"/>
                </a:cubicBezTo>
                <a:cubicBezTo>
                  <a:pt x="10" y="49"/>
                  <a:pt x="9" y="47"/>
                  <a:pt x="9" y="46"/>
                </a:cubicBezTo>
                <a:cubicBezTo>
                  <a:pt x="9" y="44"/>
                  <a:pt x="10" y="43"/>
                  <a:pt x="11" y="43"/>
                </a:cubicBezTo>
                <a:close/>
                <a:moveTo>
                  <a:pt x="11" y="60"/>
                </a:moveTo>
                <a:cubicBezTo>
                  <a:pt x="13" y="60"/>
                  <a:pt x="14" y="61"/>
                  <a:pt x="14" y="63"/>
                </a:cubicBezTo>
                <a:cubicBezTo>
                  <a:pt x="14" y="64"/>
                  <a:pt x="13" y="66"/>
                  <a:pt x="11" y="66"/>
                </a:cubicBezTo>
                <a:cubicBezTo>
                  <a:pt x="10" y="66"/>
                  <a:pt x="9" y="64"/>
                  <a:pt x="9" y="63"/>
                </a:cubicBezTo>
                <a:cubicBezTo>
                  <a:pt x="9" y="61"/>
                  <a:pt x="10" y="60"/>
                  <a:pt x="11" y="60"/>
                </a:cubicBezTo>
                <a:close/>
                <a:moveTo>
                  <a:pt x="20" y="51"/>
                </a:moveTo>
                <a:cubicBezTo>
                  <a:pt x="22" y="51"/>
                  <a:pt x="23" y="53"/>
                  <a:pt x="23" y="54"/>
                </a:cubicBezTo>
                <a:cubicBezTo>
                  <a:pt x="23" y="56"/>
                  <a:pt x="22" y="57"/>
                  <a:pt x="20" y="57"/>
                </a:cubicBezTo>
                <a:cubicBezTo>
                  <a:pt x="18" y="57"/>
                  <a:pt x="17" y="56"/>
                  <a:pt x="17" y="54"/>
                </a:cubicBezTo>
                <a:cubicBezTo>
                  <a:pt x="17" y="53"/>
                  <a:pt x="18" y="51"/>
                  <a:pt x="20" y="51"/>
                </a:cubicBezTo>
                <a:close/>
                <a:moveTo>
                  <a:pt x="20" y="69"/>
                </a:moveTo>
                <a:cubicBezTo>
                  <a:pt x="22" y="69"/>
                  <a:pt x="23" y="70"/>
                  <a:pt x="23" y="71"/>
                </a:cubicBezTo>
                <a:cubicBezTo>
                  <a:pt x="23" y="73"/>
                  <a:pt x="22" y="74"/>
                  <a:pt x="20" y="74"/>
                </a:cubicBezTo>
                <a:cubicBezTo>
                  <a:pt x="18" y="74"/>
                  <a:pt x="17" y="73"/>
                  <a:pt x="17" y="71"/>
                </a:cubicBezTo>
                <a:cubicBezTo>
                  <a:pt x="17" y="70"/>
                  <a:pt x="18" y="69"/>
                  <a:pt x="20" y="69"/>
                </a:cubicBezTo>
                <a:close/>
                <a:moveTo>
                  <a:pt x="29" y="43"/>
                </a:moveTo>
                <a:cubicBezTo>
                  <a:pt x="30" y="43"/>
                  <a:pt x="31" y="44"/>
                  <a:pt x="31" y="46"/>
                </a:cubicBezTo>
                <a:cubicBezTo>
                  <a:pt x="31" y="47"/>
                  <a:pt x="30" y="49"/>
                  <a:pt x="29" y="49"/>
                </a:cubicBezTo>
                <a:cubicBezTo>
                  <a:pt x="27" y="49"/>
                  <a:pt x="26" y="47"/>
                  <a:pt x="26" y="46"/>
                </a:cubicBezTo>
                <a:cubicBezTo>
                  <a:pt x="26" y="44"/>
                  <a:pt x="27" y="43"/>
                  <a:pt x="29" y="43"/>
                </a:cubicBezTo>
                <a:close/>
                <a:moveTo>
                  <a:pt x="46" y="43"/>
                </a:moveTo>
                <a:cubicBezTo>
                  <a:pt x="47" y="43"/>
                  <a:pt x="49" y="44"/>
                  <a:pt x="49" y="46"/>
                </a:cubicBezTo>
                <a:cubicBezTo>
                  <a:pt x="49" y="47"/>
                  <a:pt x="47" y="49"/>
                  <a:pt x="46" y="49"/>
                </a:cubicBezTo>
                <a:cubicBezTo>
                  <a:pt x="44" y="49"/>
                  <a:pt x="43" y="47"/>
                  <a:pt x="43" y="46"/>
                </a:cubicBezTo>
                <a:cubicBezTo>
                  <a:pt x="43" y="44"/>
                  <a:pt x="44" y="43"/>
                  <a:pt x="46" y="43"/>
                </a:cubicBezTo>
                <a:close/>
                <a:moveTo>
                  <a:pt x="29" y="60"/>
                </a:moveTo>
                <a:cubicBezTo>
                  <a:pt x="30" y="60"/>
                  <a:pt x="31" y="61"/>
                  <a:pt x="31" y="63"/>
                </a:cubicBezTo>
                <a:cubicBezTo>
                  <a:pt x="31" y="64"/>
                  <a:pt x="30" y="66"/>
                  <a:pt x="29" y="66"/>
                </a:cubicBezTo>
                <a:cubicBezTo>
                  <a:pt x="27" y="66"/>
                  <a:pt x="26" y="64"/>
                  <a:pt x="26" y="63"/>
                </a:cubicBezTo>
                <a:cubicBezTo>
                  <a:pt x="26" y="61"/>
                  <a:pt x="27" y="60"/>
                  <a:pt x="29" y="60"/>
                </a:cubicBezTo>
                <a:close/>
                <a:moveTo>
                  <a:pt x="46" y="60"/>
                </a:moveTo>
                <a:cubicBezTo>
                  <a:pt x="47" y="60"/>
                  <a:pt x="49" y="61"/>
                  <a:pt x="49" y="63"/>
                </a:cubicBezTo>
                <a:cubicBezTo>
                  <a:pt x="49" y="64"/>
                  <a:pt x="47" y="66"/>
                  <a:pt x="46" y="66"/>
                </a:cubicBezTo>
                <a:cubicBezTo>
                  <a:pt x="44" y="66"/>
                  <a:pt x="43" y="64"/>
                  <a:pt x="43" y="63"/>
                </a:cubicBezTo>
                <a:cubicBezTo>
                  <a:pt x="43" y="61"/>
                  <a:pt x="44" y="60"/>
                  <a:pt x="46" y="60"/>
                </a:cubicBezTo>
                <a:close/>
                <a:moveTo>
                  <a:pt x="37" y="51"/>
                </a:moveTo>
                <a:cubicBezTo>
                  <a:pt x="39" y="51"/>
                  <a:pt x="40" y="53"/>
                  <a:pt x="40" y="54"/>
                </a:cubicBezTo>
                <a:cubicBezTo>
                  <a:pt x="40" y="56"/>
                  <a:pt x="39" y="57"/>
                  <a:pt x="37" y="57"/>
                </a:cubicBezTo>
                <a:cubicBezTo>
                  <a:pt x="36" y="57"/>
                  <a:pt x="34" y="56"/>
                  <a:pt x="34" y="54"/>
                </a:cubicBezTo>
                <a:cubicBezTo>
                  <a:pt x="34" y="53"/>
                  <a:pt x="36" y="51"/>
                  <a:pt x="37" y="51"/>
                </a:cubicBezTo>
                <a:close/>
                <a:moveTo>
                  <a:pt x="54" y="51"/>
                </a:moveTo>
                <a:cubicBezTo>
                  <a:pt x="56" y="51"/>
                  <a:pt x="57" y="53"/>
                  <a:pt x="57" y="54"/>
                </a:cubicBezTo>
                <a:cubicBezTo>
                  <a:pt x="57" y="56"/>
                  <a:pt x="56" y="57"/>
                  <a:pt x="54" y="57"/>
                </a:cubicBezTo>
                <a:cubicBezTo>
                  <a:pt x="53" y="57"/>
                  <a:pt x="51" y="56"/>
                  <a:pt x="51" y="54"/>
                </a:cubicBezTo>
                <a:cubicBezTo>
                  <a:pt x="51" y="53"/>
                  <a:pt x="53" y="51"/>
                  <a:pt x="54" y="51"/>
                </a:cubicBezTo>
                <a:close/>
                <a:moveTo>
                  <a:pt x="37" y="69"/>
                </a:moveTo>
                <a:cubicBezTo>
                  <a:pt x="39" y="69"/>
                  <a:pt x="40" y="70"/>
                  <a:pt x="40" y="71"/>
                </a:cubicBezTo>
                <a:cubicBezTo>
                  <a:pt x="40" y="73"/>
                  <a:pt x="39" y="74"/>
                  <a:pt x="37" y="74"/>
                </a:cubicBezTo>
                <a:cubicBezTo>
                  <a:pt x="36" y="74"/>
                  <a:pt x="34" y="73"/>
                  <a:pt x="34" y="71"/>
                </a:cubicBezTo>
                <a:cubicBezTo>
                  <a:pt x="34" y="70"/>
                  <a:pt x="36" y="69"/>
                  <a:pt x="37" y="69"/>
                </a:cubicBezTo>
                <a:close/>
                <a:moveTo>
                  <a:pt x="54" y="69"/>
                </a:moveTo>
                <a:cubicBezTo>
                  <a:pt x="56" y="69"/>
                  <a:pt x="57" y="70"/>
                  <a:pt x="57" y="71"/>
                </a:cubicBezTo>
                <a:cubicBezTo>
                  <a:pt x="57" y="73"/>
                  <a:pt x="56" y="74"/>
                  <a:pt x="54" y="74"/>
                </a:cubicBezTo>
                <a:cubicBezTo>
                  <a:pt x="53" y="74"/>
                  <a:pt x="51" y="73"/>
                  <a:pt x="51" y="71"/>
                </a:cubicBezTo>
                <a:cubicBezTo>
                  <a:pt x="51" y="70"/>
                  <a:pt x="53" y="69"/>
                  <a:pt x="54" y="69"/>
                </a:cubicBezTo>
                <a:close/>
                <a:moveTo>
                  <a:pt x="11" y="77"/>
                </a:moveTo>
                <a:cubicBezTo>
                  <a:pt x="13" y="77"/>
                  <a:pt x="14" y="78"/>
                  <a:pt x="14" y="80"/>
                </a:cubicBezTo>
                <a:cubicBezTo>
                  <a:pt x="14" y="82"/>
                  <a:pt x="13" y="83"/>
                  <a:pt x="11" y="83"/>
                </a:cubicBezTo>
                <a:cubicBezTo>
                  <a:pt x="10" y="83"/>
                  <a:pt x="9" y="82"/>
                  <a:pt x="9" y="80"/>
                </a:cubicBezTo>
                <a:cubicBezTo>
                  <a:pt x="9" y="78"/>
                  <a:pt x="10" y="77"/>
                  <a:pt x="11" y="77"/>
                </a:cubicBezTo>
                <a:close/>
                <a:moveTo>
                  <a:pt x="11" y="94"/>
                </a:moveTo>
                <a:cubicBezTo>
                  <a:pt x="13" y="94"/>
                  <a:pt x="14" y="96"/>
                  <a:pt x="14" y="97"/>
                </a:cubicBezTo>
                <a:cubicBezTo>
                  <a:pt x="14" y="99"/>
                  <a:pt x="13" y="100"/>
                  <a:pt x="11" y="100"/>
                </a:cubicBezTo>
                <a:cubicBezTo>
                  <a:pt x="10" y="100"/>
                  <a:pt x="9" y="99"/>
                  <a:pt x="9" y="97"/>
                </a:cubicBezTo>
                <a:cubicBezTo>
                  <a:pt x="9" y="96"/>
                  <a:pt x="10" y="94"/>
                  <a:pt x="11" y="94"/>
                </a:cubicBezTo>
                <a:close/>
                <a:moveTo>
                  <a:pt x="20" y="86"/>
                </a:moveTo>
                <a:cubicBezTo>
                  <a:pt x="22" y="86"/>
                  <a:pt x="23" y="87"/>
                  <a:pt x="23" y="89"/>
                </a:cubicBezTo>
                <a:cubicBezTo>
                  <a:pt x="23" y="90"/>
                  <a:pt x="22" y="91"/>
                  <a:pt x="20" y="91"/>
                </a:cubicBezTo>
                <a:cubicBezTo>
                  <a:pt x="18" y="91"/>
                  <a:pt x="17" y="90"/>
                  <a:pt x="17" y="89"/>
                </a:cubicBezTo>
                <a:cubicBezTo>
                  <a:pt x="17" y="87"/>
                  <a:pt x="18" y="86"/>
                  <a:pt x="20" y="86"/>
                </a:cubicBezTo>
                <a:close/>
                <a:moveTo>
                  <a:pt x="20" y="103"/>
                </a:moveTo>
                <a:cubicBezTo>
                  <a:pt x="22" y="103"/>
                  <a:pt x="23" y="104"/>
                  <a:pt x="23" y="106"/>
                </a:cubicBezTo>
                <a:cubicBezTo>
                  <a:pt x="23" y="107"/>
                  <a:pt x="22" y="109"/>
                  <a:pt x="20" y="109"/>
                </a:cubicBezTo>
                <a:cubicBezTo>
                  <a:pt x="18" y="109"/>
                  <a:pt x="17" y="107"/>
                  <a:pt x="17" y="106"/>
                </a:cubicBezTo>
                <a:cubicBezTo>
                  <a:pt x="17" y="104"/>
                  <a:pt x="18" y="103"/>
                  <a:pt x="20" y="103"/>
                </a:cubicBezTo>
                <a:close/>
                <a:moveTo>
                  <a:pt x="29" y="77"/>
                </a:moveTo>
                <a:cubicBezTo>
                  <a:pt x="30" y="77"/>
                  <a:pt x="31" y="78"/>
                  <a:pt x="31" y="80"/>
                </a:cubicBezTo>
                <a:cubicBezTo>
                  <a:pt x="31" y="82"/>
                  <a:pt x="30" y="83"/>
                  <a:pt x="29" y="83"/>
                </a:cubicBezTo>
                <a:cubicBezTo>
                  <a:pt x="27" y="83"/>
                  <a:pt x="26" y="82"/>
                  <a:pt x="26" y="80"/>
                </a:cubicBezTo>
                <a:cubicBezTo>
                  <a:pt x="26" y="78"/>
                  <a:pt x="27" y="77"/>
                  <a:pt x="29" y="77"/>
                </a:cubicBezTo>
                <a:close/>
                <a:moveTo>
                  <a:pt x="46" y="77"/>
                </a:moveTo>
                <a:cubicBezTo>
                  <a:pt x="47" y="77"/>
                  <a:pt x="49" y="78"/>
                  <a:pt x="49" y="80"/>
                </a:cubicBezTo>
                <a:cubicBezTo>
                  <a:pt x="49" y="82"/>
                  <a:pt x="47" y="83"/>
                  <a:pt x="46" y="83"/>
                </a:cubicBezTo>
                <a:cubicBezTo>
                  <a:pt x="44" y="83"/>
                  <a:pt x="43" y="82"/>
                  <a:pt x="43" y="80"/>
                </a:cubicBezTo>
                <a:cubicBezTo>
                  <a:pt x="43" y="78"/>
                  <a:pt x="44" y="77"/>
                  <a:pt x="46" y="77"/>
                </a:cubicBezTo>
                <a:close/>
                <a:moveTo>
                  <a:pt x="29" y="94"/>
                </a:moveTo>
                <a:cubicBezTo>
                  <a:pt x="30" y="94"/>
                  <a:pt x="31" y="96"/>
                  <a:pt x="31" y="97"/>
                </a:cubicBezTo>
                <a:cubicBezTo>
                  <a:pt x="31" y="99"/>
                  <a:pt x="30" y="100"/>
                  <a:pt x="29" y="100"/>
                </a:cubicBezTo>
                <a:cubicBezTo>
                  <a:pt x="27" y="100"/>
                  <a:pt x="26" y="99"/>
                  <a:pt x="26" y="97"/>
                </a:cubicBezTo>
                <a:cubicBezTo>
                  <a:pt x="26" y="96"/>
                  <a:pt x="27" y="94"/>
                  <a:pt x="29" y="94"/>
                </a:cubicBezTo>
                <a:close/>
                <a:moveTo>
                  <a:pt x="46" y="94"/>
                </a:moveTo>
                <a:cubicBezTo>
                  <a:pt x="47" y="94"/>
                  <a:pt x="49" y="96"/>
                  <a:pt x="49" y="97"/>
                </a:cubicBezTo>
                <a:cubicBezTo>
                  <a:pt x="49" y="99"/>
                  <a:pt x="47" y="100"/>
                  <a:pt x="46" y="100"/>
                </a:cubicBezTo>
                <a:cubicBezTo>
                  <a:pt x="44" y="100"/>
                  <a:pt x="43" y="99"/>
                  <a:pt x="43" y="97"/>
                </a:cubicBezTo>
                <a:cubicBezTo>
                  <a:pt x="43" y="96"/>
                  <a:pt x="44" y="94"/>
                  <a:pt x="46" y="94"/>
                </a:cubicBezTo>
                <a:close/>
                <a:moveTo>
                  <a:pt x="37" y="86"/>
                </a:moveTo>
                <a:cubicBezTo>
                  <a:pt x="39" y="86"/>
                  <a:pt x="40" y="87"/>
                  <a:pt x="40" y="89"/>
                </a:cubicBezTo>
                <a:cubicBezTo>
                  <a:pt x="40" y="90"/>
                  <a:pt x="39" y="91"/>
                  <a:pt x="37" y="91"/>
                </a:cubicBezTo>
                <a:cubicBezTo>
                  <a:pt x="36" y="91"/>
                  <a:pt x="34" y="90"/>
                  <a:pt x="34" y="89"/>
                </a:cubicBezTo>
                <a:cubicBezTo>
                  <a:pt x="34" y="87"/>
                  <a:pt x="36" y="86"/>
                  <a:pt x="37" y="86"/>
                </a:cubicBezTo>
                <a:close/>
                <a:moveTo>
                  <a:pt x="54" y="86"/>
                </a:moveTo>
                <a:cubicBezTo>
                  <a:pt x="56" y="86"/>
                  <a:pt x="57" y="87"/>
                  <a:pt x="57" y="89"/>
                </a:cubicBezTo>
                <a:cubicBezTo>
                  <a:pt x="57" y="90"/>
                  <a:pt x="56" y="91"/>
                  <a:pt x="54" y="91"/>
                </a:cubicBezTo>
                <a:cubicBezTo>
                  <a:pt x="53" y="91"/>
                  <a:pt x="51" y="90"/>
                  <a:pt x="51" y="89"/>
                </a:cubicBezTo>
                <a:cubicBezTo>
                  <a:pt x="51" y="87"/>
                  <a:pt x="53" y="86"/>
                  <a:pt x="54" y="86"/>
                </a:cubicBezTo>
                <a:close/>
                <a:moveTo>
                  <a:pt x="37" y="103"/>
                </a:moveTo>
                <a:cubicBezTo>
                  <a:pt x="39" y="103"/>
                  <a:pt x="40" y="104"/>
                  <a:pt x="40" y="106"/>
                </a:cubicBezTo>
                <a:cubicBezTo>
                  <a:pt x="40" y="107"/>
                  <a:pt x="39" y="109"/>
                  <a:pt x="37" y="109"/>
                </a:cubicBezTo>
                <a:cubicBezTo>
                  <a:pt x="36" y="109"/>
                  <a:pt x="34" y="107"/>
                  <a:pt x="34" y="106"/>
                </a:cubicBezTo>
                <a:cubicBezTo>
                  <a:pt x="34" y="104"/>
                  <a:pt x="36" y="103"/>
                  <a:pt x="37" y="103"/>
                </a:cubicBezTo>
                <a:close/>
                <a:moveTo>
                  <a:pt x="54" y="103"/>
                </a:moveTo>
                <a:cubicBezTo>
                  <a:pt x="56" y="103"/>
                  <a:pt x="57" y="104"/>
                  <a:pt x="57" y="106"/>
                </a:cubicBezTo>
                <a:cubicBezTo>
                  <a:pt x="57" y="107"/>
                  <a:pt x="56" y="109"/>
                  <a:pt x="54" y="109"/>
                </a:cubicBezTo>
                <a:cubicBezTo>
                  <a:pt x="53" y="109"/>
                  <a:pt x="51" y="107"/>
                  <a:pt x="51" y="106"/>
                </a:cubicBezTo>
                <a:cubicBezTo>
                  <a:pt x="51" y="104"/>
                  <a:pt x="53" y="103"/>
                  <a:pt x="54" y="103"/>
                </a:cubicBezTo>
                <a:close/>
                <a:moveTo>
                  <a:pt x="11" y="111"/>
                </a:moveTo>
                <a:cubicBezTo>
                  <a:pt x="13" y="111"/>
                  <a:pt x="14" y="113"/>
                  <a:pt x="14" y="114"/>
                </a:cubicBezTo>
                <a:cubicBezTo>
                  <a:pt x="14" y="116"/>
                  <a:pt x="13" y="117"/>
                  <a:pt x="11" y="117"/>
                </a:cubicBezTo>
                <a:cubicBezTo>
                  <a:pt x="10" y="117"/>
                  <a:pt x="9" y="116"/>
                  <a:pt x="9" y="114"/>
                </a:cubicBezTo>
                <a:cubicBezTo>
                  <a:pt x="9" y="113"/>
                  <a:pt x="10" y="111"/>
                  <a:pt x="11" y="111"/>
                </a:cubicBezTo>
                <a:close/>
                <a:moveTo>
                  <a:pt x="11" y="129"/>
                </a:moveTo>
                <a:cubicBezTo>
                  <a:pt x="13" y="129"/>
                  <a:pt x="14" y="130"/>
                  <a:pt x="14" y="131"/>
                </a:cubicBezTo>
                <a:cubicBezTo>
                  <a:pt x="14" y="133"/>
                  <a:pt x="13" y="134"/>
                  <a:pt x="11" y="134"/>
                </a:cubicBezTo>
                <a:cubicBezTo>
                  <a:pt x="10" y="134"/>
                  <a:pt x="9" y="133"/>
                  <a:pt x="9" y="131"/>
                </a:cubicBezTo>
                <a:cubicBezTo>
                  <a:pt x="9" y="130"/>
                  <a:pt x="10" y="129"/>
                  <a:pt x="11" y="129"/>
                </a:cubicBezTo>
                <a:close/>
                <a:moveTo>
                  <a:pt x="20" y="120"/>
                </a:moveTo>
                <a:cubicBezTo>
                  <a:pt x="22" y="120"/>
                  <a:pt x="23" y="121"/>
                  <a:pt x="23" y="123"/>
                </a:cubicBezTo>
                <a:cubicBezTo>
                  <a:pt x="23" y="124"/>
                  <a:pt x="22" y="126"/>
                  <a:pt x="20" y="126"/>
                </a:cubicBezTo>
                <a:cubicBezTo>
                  <a:pt x="18" y="126"/>
                  <a:pt x="17" y="124"/>
                  <a:pt x="17" y="123"/>
                </a:cubicBezTo>
                <a:cubicBezTo>
                  <a:pt x="17" y="121"/>
                  <a:pt x="18" y="120"/>
                  <a:pt x="20" y="120"/>
                </a:cubicBezTo>
                <a:close/>
                <a:moveTo>
                  <a:pt x="29" y="111"/>
                </a:moveTo>
                <a:cubicBezTo>
                  <a:pt x="30" y="111"/>
                  <a:pt x="31" y="113"/>
                  <a:pt x="31" y="114"/>
                </a:cubicBezTo>
                <a:cubicBezTo>
                  <a:pt x="31" y="116"/>
                  <a:pt x="30" y="117"/>
                  <a:pt x="29" y="117"/>
                </a:cubicBezTo>
                <a:cubicBezTo>
                  <a:pt x="27" y="117"/>
                  <a:pt x="26" y="116"/>
                  <a:pt x="26" y="114"/>
                </a:cubicBezTo>
                <a:cubicBezTo>
                  <a:pt x="26" y="113"/>
                  <a:pt x="27" y="111"/>
                  <a:pt x="29" y="111"/>
                </a:cubicBezTo>
                <a:close/>
                <a:moveTo>
                  <a:pt x="46" y="111"/>
                </a:moveTo>
                <a:cubicBezTo>
                  <a:pt x="47" y="111"/>
                  <a:pt x="49" y="113"/>
                  <a:pt x="49" y="114"/>
                </a:cubicBezTo>
                <a:cubicBezTo>
                  <a:pt x="49" y="116"/>
                  <a:pt x="47" y="117"/>
                  <a:pt x="46" y="117"/>
                </a:cubicBezTo>
                <a:cubicBezTo>
                  <a:pt x="44" y="117"/>
                  <a:pt x="43" y="116"/>
                  <a:pt x="43" y="114"/>
                </a:cubicBezTo>
                <a:cubicBezTo>
                  <a:pt x="43" y="113"/>
                  <a:pt x="44" y="111"/>
                  <a:pt x="46" y="111"/>
                </a:cubicBezTo>
                <a:close/>
                <a:moveTo>
                  <a:pt x="29" y="129"/>
                </a:moveTo>
                <a:cubicBezTo>
                  <a:pt x="30" y="129"/>
                  <a:pt x="31" y="130"/>
                  <a:pt x="31" y="131"/>
                </a:cubicBezTo>
                <a:cubicBezTo>
                  <a:pt x="31" y="133"/>
                  <a:pt x="30" y="134"/>
                  <a:pt x="29" y="134"/>
                </a:cubicBezTo>
                <a:cubicBezTo>
                  <a:pt x="27" y="134"/>
                  <a:pt x="26" y="133"/>
                  <a:pt x="26" y="131"/>
                </a:cubicBezTo>
                <a:cubicBezTo>
                  <a:pt x="26" y="130"/>
                  <a:pt x="27" y="129"/>
                  <a:pt x="29" y="129"/>
                </a:cubicBezTo>
                <a:close/>
                <a:moveTo>
                  <a:pt x="46" y="129"/>
                </a:moveTo>
                <a:cubicBezTo>
                  <a:pt x="47" y="129"/>
                  <a:pt x="49" y="130"/>
                  <a:pt x="49" y="131"/>
                </a:cubicBezTo>
                <a:cubicBezTo>
                  <a:pt x="49" y="133"/>
                  <a:pt x="47" y="134"/>
                  <a:pt x="46" y="134"/>
                </a:cubicBezTo>
                <a:cubicBezTo>
                  <a:pt x="44" y="134"/>
                  <a:pt x="43" y="133"/>
                  <a:pt x="43" y="131"/>
                </a:cubicBezTo>
                <a:cubicBezTo>
                  <a:pt x="43" y="130"/>
                  <a:pt x="44" y="129"/>
                  <a:pt x="46" y="129"/>
                </a:cubicBezTo>
                <a:close/>
                <a:moveTo>
                  <a:pt x="37" y="120"/>
                </a:moveTo>
                <a:cubicBezTo>
                  <a:pt x="39" y="120"/>
                  <a:pt x="40" y="121"/>
                  <a:pt x="40" y="123"/>
                </a:cubicBezTo>
                <a:cubicBezTo>
                  <a:pt x="40" y="124"/>
                  <a:pt x="39" y="126"/>
                  <a:pt x="37" y="126"/>
                </a:cubicBezTo>
                <a:cubicBezTo>
                  <a:pt x="36" y="126"/>
                  <a:pt x="34" y="124"/>
                  <a:pt x="34" y="123"/>
                </a:cubicBezTo>
                <a:cubicBezTo>
                  <a:pt x="34" y="121"/>
                  <a:pt x="36" y="120"/>
                  <a:pt x="37" y="120"/>
                </a:cubicBezTo>
                <a:close/>
                <a:moveTo>
                  <a:pt x="54" y="120"/>
                </a:moveTo>
                <a:cubicBezTo>
                  <a:pt x="56" y="120"/>
                  <a:pt x="57" y="121"/>
                  <a:pt x="57" y="123"/>
                </a:cubicBezTo>
                <a:cubicBezTo>
                  <a:pt x="57" y="124"/>
                  <a:pt x="56" y="126"/>
                  <a:pt x="54" y="126"/>
                </a:cubicBezTo>
                <a:cubicBezTo>
                  <a:pt x="53" y="126"/>
                  <a:pt x="51" y="124"/>
                  <a:pt x="51" y="123"/>
                </a:cubicBezTo>
                <a:cubicBezTo>
                  <a:pt x="51" y="121"/>
                  <a:pt x="53" y="120"/>
                  <a:pt x="54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95813" y="4537880"/>
            <a:ext cx="2039213" cy="360129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Application for Doctors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95813" y="4899004"/>
            <a:ext cx="2662332" cy="698683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Confirm Appointments with Patients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and share information with separate 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Departments.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5813" y="5605645"/>
            <a:ext cx="2860398" cy="360129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Hospital Network  Administrator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95813" y="5966769"/>
            <a:ext cx="3077894" cy="698683"/>
          </a:xfrm>
          <a:prstGeom prst="rect">
            <a:avLst/>
          </a:prstGeom>
          <a:noFill/>
        </p:spPr>
        <p:txBody>
          <a:bodyPr wrap="none" lIns="0" tIns="48783" rIns="0" bIns="48783" rtlCol="0">
            <a:spAutoFit/>
          </a:bodyPr>
          <a:lstStyle/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Deploy the </a:t>
            </a:r>
            <a:r>
              <a:rPr lang="en-US" sz="1300" dirty="0" err="1">
                <a:solidFill>
                  <a:schemeClr val="bg1">
                    <a:alpha val="70000"/>
                  </a:schemeClr>
                </a:solidFill>
              </a:rPr>
              <a:t>Blockchain</a:t>
            </a:r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 network and 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Design access frameworks for  each person </a:t>
            </a:r>
          </a:p>
          <a:p>
            <a:r>
              <a:rPr lang="en-US" sz="1300" dirty="0">
                <a:solidFill>
                  <a:schemeClr val="bg1">
                    <a:alpha val="70000"/>
                  </a:schemeClr>
                </a:solidFill>
              </a:rPr>
              <a:t>as per legal structures.</a:t>
            </a:r>
          </a:p>
        </p:txBody>
      </p:sp>
      <p:sp>
        <p:nvSpPr>
          <p:cNvPr id="25" name="Freeform 61"/>
          <p:cNvSpPr>
            <a:spLocks noEditPoints="1"/>
          </p:cNvSpPr>
          <p:nvPr/>
        </p:nvSpPr>
        <p:spPr bwMode="auto">
          <a:xfrm>
            <a:off x="4955425" y="4618460"/>
            <a:ext cx="530650" cy="491206"/>
          </a:xfrm>
          <a:custGeom>
            <a:avLst/>
            <a:gdLst>
              <a:gd name="T0" fmla="*/ 117 w 160"/>
              <a:gd name="T1" fmla="*/ 95 h 147"/>
              <a:gd name="T2" fmla="*/ 127 w 160"/>
              <a:gd name="T3" fmla="*/ 68 h 147"/>
              <a:gd name="T4" fmla="*/ 131 w 160"/>
              <a:gd name="T5" fmla="*/ 41 h 147"/>
              <a:gd name="T6" fmla="*/ 99 w 160"/>
              <a:gd name="T7" fmla="*/ 0 h 147"/>
              <a:gd name="T8" fmla="*/ 51 w 160"/>
              <a:gd name="T9" fmla="*/ 19 h 147"/>
              <a:gd name="T10" fmla="*/ 19 w 160"/>
              <a:gd name="T11" fmla="*/ 61 h 147"/>
              <a:gd name="T12" fmla="*/ 32 w 160"/>
              <a:gd name="T13" fmla="*/ 94 h 147"/>
              <a:gd name="T14" fmla="*/ 11 w 160"/>
              <a:gd name="T15" fmla="*/ 118 h 147"/>
              <a:gd name="T16" fmla="*/ 37 w 160"/>
              <a:gd name="T17" fmla="*/ 147 h 147"/>
              <a:gd name="T18" fmla="*/ 160 w 160"/>
              <a:gd name="T19" fmla="*/ 136 h 147"/>
              <a:gd name="T20" fmla="*/ 37 w 160"/>
              <a:gd name="T21" fmla="*/ 141 h 147"/>
              <a:gd name="T22" fmla="*/ 14 w 160"/>
              <a:gd name="T23" fmla="*/ 123 h 147"/>
              <a:gd name="T24" fmla="*/ 37 w 160"/>
              <a:gd name="T25" fmla="*/ 92 h 147"/>
              <a:gd name="T26" fmla="*/ 27 w 160"/>
              <a:gd name="T27" fmla="*/ 74 h 147"/>
              <a:gd name="T28" fmla="*/ 24 w 160"/>
              <a:gd name="T29" fmla="*/ 61 h 147"/>
              <a:gd name="T30" fmla="*/ 27 w 160"/>
              <a:gd name="T31" fmla="*/ 43 h 147"/>
              <a:gd name="T32" fmla="*/ 67 w 160"/>
              <a:gd name="T33" fmla="*/ 41 h 147"/>
              <a:gd name="T34" fmla="*/ 64 w 160"/>
              <a:gd name="T35" fmla="*/ 61 h 147"/>
              <a:gd name="T36" fmla="*/ 65 w 160"/>
              <a:gd name="T37" fmla="*/ 63 h 147"/>
              <a:gd name="T38" fmla="*/ 69 w 160"/>
              <a:gd name="T39" fmla="*/ 69 h 147"/>
              <a:gd name="T40" fmla="*/ 69 w 160"/>
              <a:gd name="T41" fmla="*/ 71 h 147"/>
              <a:gd name="T42" fmla="*/ 71 w 160"/>
              <a:gd name="T43" fmla="*/ 75 h 147"/>
              <a:gd name="T44" fmla="*/ 71 w 160"/>
              <a:gd name="T45" fmla="*/ 76 h 147"/>
              <a:gd name="T46" fmla="*/ 73 w 160"/>
              <a:gd name="T47" fmla="*/ 79 h 147"/>
              <a:gd name="T48" fmla="*/ 75 w 160"/>
              <a:gd name="T49" fmla="*/ 83 h 147"/>
              <a:gd name="T50" fmla="*/ 77 w 160"/>
              <a:gd name="T51" fmla="*/ 86 h 147"/>
              <a:gd name="T52" fmla="*/ 74 w 160"/>
              <a:gd name="T53" fmla="*/ 101 h 147"/>
              <a:gd name="T54" fmla="*/ 65 w 160"/>
              <a:gd name="T55" fmla="*/ 106 h 147"/>
              <a:gd name="T56" fmla="*/ 155 w 160"/>
              <a:gd name="T57" fmla="*/ 141 h 147"/>
              <a:gd name="T58" fmla="*/ 52 w 160"/>
              <a:gd name="T59" fmla="*/ 119 h 147"/>
              <a:gd name="T60" fmla="*/ 83 w 160"/>
              <a:gd name="T61" fmla="*/ 84 h 147"/>
              <a:gd name="T62" fmla="*/ 82 w 160"/>
              <a:gd name="T63" fmla="*/ 84 h 147"/>
              <a:gd name="T64" fmla="*/ 81 w 160"/>
              <a:gd name="T65" fmla="*/ 82 h 147"/>
              <a:gd name="T66" fmla="*/ 80 w 160"/>
              <a:gd name="T67" fmla="*/ 80 h 147"/>
              <a:gd name="T68" fmla="*/ 77 w 160"/>
              <a:gd name="T69" fmla="*/ 75 h 147"/>
              <a:gd name="T70" fmla="*/ 76 w 160"/>
              <a:gd name="T71" fmla="*/ 73 h 147"/>
              <a:gd name="T72" fmla="*/ 75 w 160"/>
              <a:gd name="T73" fmla="*/ 72 h 147"/>
              <a:gd name="T74" fmla="*/ 74 w 160"/>
              <a:gd name="T75" fmla="*/ 68 h 147"/>
              <a:gd name="T76" fmla="*/ 73 w 160"/>
              <a:gd name="T77" fmla="*/ 65 h 147"/>
              <a:gd name="T78" fmla="*/ 69 w 160"/>
              <a:gd name="T79" fmla="*/ 59 h 147"/>
              <a:gd name="T80" fmla="*/ 72 w 160"/>
              <a:gd name="T81" fmla="*/ 43 h 147"/>
              <a:gd name="T82" fmla="*/ 72 w 160"/>
              <a:gd name="T83" fmla="*/ 26 h 147"/>
              <a:gd name="T84" fmla="*/ 121 w 160"/>
              <a:gd name="T85" fmla="*/ 13 h 147"/>
              <a:gd name="T86" fmla="*/ 126 w 160"/>
              <a:gd name="T87" fmla="*/ 44 h 147"/>
              <a:gd name="T88" fmla="*/ 124 w 160"/>
              <a:gd name="T89" fmla="*/ 64 h 147"/>
              <a:gd name="T90" fmla="*/ 115 w 160"/>
              <a:gd name="T91" fmla="*/ 81 h 147"/>
              <a:gd name="T92" fmla="*/ 112 w 160"/>
              <a:gd name="T93" fmla="*/ 95 h 147"/>
              <a:gd name="T94" fmla="*/ 155 w 160"/>
              <a:gd name="T95" fmla="*/ 1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47">
                <a:moveTo>
                  <a:pt x="147" y="114"/>
                </a:moveTo>
                <a:cubicBezTo>
                  <a:pt x="121" y="102"/>
                  <a:pt x="121" y="102"/>
                  <a:pt x="121" y="102"/>
                </a:cubicBezTo>
                <a:cubicBezTo>
                  <a:pt x="119" y="100"/>
                  <a:pt x="117" y="98"/>
                  <a:pt x="117" y="95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18" y="86"/>
                  <a:pt x="119" y="85"/>
                  <a:pt x="119" y="84"/>
                </a:cubicBezTo>
                <a:cubicBezTo>
                  <a:pt x="123" y="79"/>
                  <a:pt x="125" y="74"/>
                  <a:pt x="127" y="68"/>
                </a:cubicBezTo>
                <a:cubicBezTo>
                  <a:pt x="131" y="67"/>
                  <a:pt x="133" y="63"/>
                  <a:pt x="133" y="59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45"/>
                  <a:pt x="132" y="43"/>
                  <a:pt x="131" y="41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1" y="25"/>
                  <a:pt x="131" y="17"/>
                  <a:pt x="125" y="9"/>
                </a:cubicBezTo>
                <a:cubicBezTo>
                  <a:pt x="120" y="3"/>
                  <a:pt x="111" y="0"/>
                  <a:pt x="99" y="0"/>
                </a:cubicBezTo>
                <a:cubicBezTo>
                  <a:pt x="87" y="0"/>
                  <a:pt x="78" y="3"/>
                  <a:pt x="72" y="9"/>
                </a:cubicBezTo>
                <a:cubicBezTo>
                  <a:pt x="68" y="14"/>
                  <a:pt x="67" y="19"/>
                  <a:pt x="67" y="22"/>
                </a:cubicBezTo>
                <a:cubicBezTo>
                  <a:pt x="62" y="20"/>
                  <a:pt x="57" y="19"/>
                  <a:pt x="51" y="19"/>
                </a:cubicBezTo>
                <a:cubicBezTo>
                  <a:pt x="23" y="19"/>
                  <a:pt x="21" y="42"/>
                  <a:pt x="21" y="43"/>
                </a:cubicBezTo>
                <a:cubicBezTo>
                  <a:pt x="21" y="55"/>
                  <a:pt x="21" y="55"/>
                  <a:pt x="21" y="55"/>
                </a:cubicBezTo>
                <a:cubicBezTo>
                  <a:pt x="20" y="57"/>
                  <a:pt x="19" y="59"/>
                  <a:pt x="19" y="61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3"/>
                  <a:pt x="20" y="76"/>
                  <a:pt x="22" y="78"/>
                </a:cubicBezTo>
                <a:cubicBezTo>
                  <a:pt x="24" y="86"/>
                  <a:pt x="30" y="92"/>
                  <a:pt x="32" y="94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4"/>
                  <a:pt x="31" y="106"/>
                  <a:pt x="29" y="107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4" y="122"/>
                  <a:pt x="0" y="129"/>
                  <a:pt x="0" y="137"/>
                </a:cubicBezTo>
                <a:cubicBezTo>
                  <a:pt x="0" y="147"/>
                  <a:pt x="0" y="147"/>
                  <a:pt x="0" y="147"/>
                </a:cubicBezTo>
                <a:cubicBezTo>
                  <a:pt x="37" y="147"/>
                  <a:pt x="37" y="147"/>
                  <a:pt x="37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27"/>
                  <a:pt x="155" y="118"/>
                  <a:pt x="147" y="114"/>
                </a:cubicBezTo>
                <a:close/>
                <a:moveTo>
                  <a:pt x="37" y="135"/>
                </a:moveTo>
                <a:cubicBezTo>
                  <a:pt x="37" y="141"/>
                  <a:pt x="37" y="141"/>
                  <a:pt x="37" y="141"/>
                </a:cubicBezTo>
                <a:cubicBezTo>
                  <a:pt x="5" y="141"/>
                  <a:pt x="5" y="141"/>
                  <a:pt x="5" y="141"/>
                </a:cubicBezTo>
                <a:cubicBezTo>
                  <a:pt x="5" y="137"/>
                  <a:pt x="5" y="137"/>
                  <a:pt x="5" y="137"/>
                </a:cubicBezTo>
                <a:cubicBezTo>
                  <a:pt x="5" y="131"/>
                  <a:pt x="8" y="125"/>
                  <a:pt x="14" y="123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5" y="110"/>
                  <a:pt x="37" y="106"/>
                  <a:pt x="37" y="102"/>
                </a:cubicBezTo>
                <a:cubicBezTo>
                  <a:pt x="37" y="92"/>
                  <a:pt x="37" y="92"/>
                  <a:pt x="37" y="92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91"/>
                  <a:pt x="29" y="85"/>
                  <a:pt x="27" y="76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3"/>
                  <a:pt x="24" y="72"/>
                  <a:pt x="24" y="70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5" y="59"/>
                  <a:pt x="26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2"/>
                  <a:pt x="28" y="24"/>
                  <a:pt x="51" y="24"/>
                </a:cubicBezTo>
                <a:cubicBezTo>
                  <a:pt x="57" y="24"/>
                  <a:pt x="62" y="25"/>
                  <a:pt x="67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3"/>
                  <a:pt x="64" y="45"/>
                  <a:pt x="64" y="48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59"/>
                  <a:pt x="64" y="60"/>
                  <a:pt x="64" y="61"/>
                </a:cubicBezTo>
                <a:cubicBezTo>
                  <a:pt x="64" y="61"/>
                  <a:pt x="64" y="62"/>
                  <a:pt x="65" y="62"/>
                </a:cubicBezTo>
                <a:cubicBezTo>
                  <a:pt x="65" y="62"/>
                  <a:pt x="65" y="63"/>
                  <a:pt x="65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6" y="65"/>
                  <a:pt x="67" y="66"/>
                  <a:pt x="68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68"/>
                  <a:pt x="68" y="68"/>
                  <a:pt x="69" y="69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0"/>
                  <a:pt x="69" y="71"/>
                  <a:pt x="69" y="71"/>
                </a:cubicBezTo>
                <a:cubicBezTo>
                  <a:pt x="69" y="71"/>
                  <a:pt x="69" y="72"/>
                  <a:pt x="70" y="72"/>
                </a:cubicBezTo>
                <a:cubicBezTo>
                  <a:pt x="70" y="73"/>
                  <a:pt x="70" y="73"/>
                  <a:pt x="70" y="73"/>
                </a:cubicBezTo>
                <a:cubicBezTo>
                  <a:pt x="70" y="74"/>
                  <a:pt x="70" y="74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6"/>
                  <a:pt x="71" y="76"/>
                </a:cubicBezTo>
                <a:cubicBezTo>
                  <a:pt x="71" y="76"/>
                  <a:pt x="72" y="77"/>
                  <a:pt x="72" y="77"/>
                </a:cubicBezTo>
                <a:cubicBezTo>
                  <a:pt x="72" y="77"/>
                  <a:pt x="72" y="78"/>
                  <a:pt x="72" y="78"/>
                </a:cubicBezTo>
                <a:cubicBezTo>
                  <a:pt x="72" y="78"/>
                  <a:pt x="72" y="78"/>
                  <a:pt x="73" y="79"/>
                </a:cubicBezTo>
                <a:cubicBezTo>
                  <a:pt x="73" y="79"/>
                  <a:pt x="73" y="80"/>
                  <a:pt x="73" y="80"/>
                </a:cubicBezTo>
                <a:cubicBezTo>
                  <a:pt x="74" y="80"/>
                  <a:pt x="74" y="81"/>
                  <a:pt x="74" y="81"/>
                </a:cubicBezTo>
                <a:cubicBezTo>
                  <a:pt x="74" y="82"/>
                  <a:pt x="75" y="82"/>
                  <a:pt x="75" y="83"/>
                </a:cubicBezTo>
                <a:cubicBezTo>
                  <a:pt x="75" y="83"/>
                  <a:pt x="75" y="83"/>
                  <a:pt x="75" y="83"/>
                </a:cubicBezTo>
                <a:cubicBezTo>
                  <a:pt x="76" y="84"/>
                  <a:pt x="76" y="85"/>
                  <a:pt x="77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98"/>
                  <a:pt x="76" y="100"/>
                  <a:pt x="74" y="101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5" y="106"/>
                  <a:pt x="65" y="106"/>
                  <a:pt x="65" y="106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42" y="118"/>
                  <a:pt x="37" y="127"/>
                  <a:pt x="37" y="135"/>
                </a:cubicBezTo>
                <a:close/>
                <a:moveTo>
                  <a:pt x="155" y="141"/>
                </a:moveTo>
                <a:cubicBezTo>
                  <a:pt x="43" y="141"/>
                  <a:pt x="43" y="141"/>
                  <a:pt x="43" y="141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3" y="129"/>
                  <a:pt x="46" y="122"/>
                  <a:pt x="52" y="119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0" y="104"/>
                  <a:pt x="83" y="100"/>
                  <a:pt x="83" y="95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2" y="84"/>
                  <a:pt x="82" y="83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1" y="83"/>
                  <a:pt x="81" y="8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1" y="82"/>
                  <a:pt x="80" y="81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79" y="80"/>
                  <a:pt x="79" y="79"/>
                  <a:pt x="79" y="79"/>
                </a:cubicBezTo>
                <a:cubicBezTo>
                  <a:pt x="79" y="79"/>
                  <a:pt x="79" y="79"/>
                  <a:pt x="79" y="79"/>
                </a:cubicBezTo>
                <a:cubicBezTo>
                  <a:pt x="78" y="78"/>
                  <a:pt x="77" y="77"/>
                  <a:pt x="77" y="75"/>
                </a:cubicBezTo>
                <a:cubicBezTo>
                  <a:pt x="77" y="75"/>
                  <a:pt x="77" y="75"/>
                  <a:pt x="77" y="75"/>
                </a:cubicBezTo>
                <a:cubicBezTo>
                  <a:pt x="76" y="75"/>
                  <a:pt x="76" y="74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2"/>
                  <a:pt x="75" y="72"/>
                  <a:pt x="75" y="72"/>
                </a:cubicBezTo>
                <a:cubicBezTo>
                  <a:pt x="75" y="72"/>
                  <a:pt x="75" y="72"/>
                  <a:pt x="75" y="71"/>
                </a:cubicBezTo>
                <a:cubicBezTo>
                  <a:pt x="75" y="71"/>
                  <a:pt x="75" y="71"/>
                  <a:pt x="75" y="70"/>
                </a:cubicBezTo>
                <a:cubicBezTo>
                  <a:pt x="74" y="70"/>
                  <a:pt x="74" y="69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6"/>
                  <a:pt x="73" y="65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2"/>
                  <a:pt x="69" y="60"/>
                  <a:pt x="69" y="59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7"/>
                  <a:pt x="70" y="45"/>
                  <a:pt x="71" y="4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4"/>
                  <a:pt x="72" y="18"/>
                  <a:pt x="76" y="13"/>
                </a:cubicBezTo>
                <a:cubicBezTo>
                  <a:pt x="81" y="8"/>
                  <a:pt x="88" y="5"/>
                  <a:pt x="99" y="5"/>
                </a:cubicBezTo>
                <a:cubicBezTo>
                  <a:pt x="109" y="5"/>
                  <a:pt x="117" y="8"/>
                  <a:pt x="121" y="13"/>
                </a:cubicBezTo>
                <a:cubicBezTo>
                  <a:pt x="126" y="19"/>
                  <a:pt x="125" y="26"/>
                  <a:pt x="125" y="26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27" y="45"/>
                  <a:pt x="128" y="47"/>
                  <a:pt x="128" y="48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61"/>
                  <a:pt x="126" y="63"/>
                  <a:pt x="124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21" y="71"/>
                  <a:pt x="118" y="76"/>
                  <a:pt x="115" y="81"/>
                </a:cubicBezTo>
                <a:cubicBezTo>
                  <a:pt x="114" y="82"/>
                  <a:pt x="113" y="83"/>
                  <a:pt x="113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12" y="100"/>
                  <a:pt x="115" y="104"/>
                  <a:pt x="119" y="106"/>
                </a:cubicBezTo>
                <a:cubicBezTo>
                  <a:pt x="144" y="119"/>
                  <a:pt x="144" y="119"/>
                  <a:pt x="144" y="119"/>
                </a:cubicBezTo>
                <a:cubicBezTo>
                  <a:pt x="151" y="122"/>
                  <a:pt x="155" y="129"/>
                  <a:pt x="155" y="136"/>
                </a:cubicBezTo>
                <a:lnTo>
                  <a:pt x="155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381"/>
          <p:cNvSpPr>
            <a:spLocks noEditPoints="1"/>
          </p:cNvSpPr>
          <p:nvPr/>
        </p:nvSpPr>
        <p:spPr bwMode="auto">
          <a:xfrm>
            <a:off x="1132020" y="5634242"/>
            <a:ext cx="443870" cy="590974"/>
          </a:xfrm>
          <a:custGeom>
            <a:avLst/>
            <a:gdLst>
              <a:gd name="T0" fmla="*/ 78 w 122"/>
              <a:gd name="T1" fmla="*/ 153 h 161"/>
              <a:gd name="T2" fmla="*/ 78 w 122"/>
              <a:gd name="T3" fmla="*/ 148 h 161"/>
              <a:gd name="T4" fmla="*/ 82 w 122"/>
              <a:gd name="T5" fmla="*/ 144 h 161"/>
              <a:gd name="T6" fmla="*/ 101 w 122"/>
              <a:gd name="T7" fmla="*/ 89 h 161"/>
              <a:gd name="T8" fmla="*/ 90 w 122"/>
              <a:gd name="T9" fmla="*/ 100 h 161"/>
              <a:gd name="T10" fmla="*/ 90 w 122"/>
              <a:gd name="T11" fmla="*/ 94 h 161"/>
              <a:gd name="T12" fmla="*/ 24 w 122"/>
              <a:gd name="T13" fmla="*/ 32 h 161"/>
              <a:gd name="T14" fmla="*/ 33 w 122"/>
              <a:gd name="T15" fmla="*/ 23 h 161"/>
              <a:gd name="T16" fmla="*/ 26 w 122"/>
              <a:gd name="T17" fmla="*/ 33 h 161"/>
              <a:gd name="T18" fmla="*/ 119 w 122"/>
              <a:gd name="T19" fmla="*/ 74 h 161"/>
              <a:gd name="T20" fmla="*/ 110 w 122"/>
              <a:gd name="T21" fmla="*/ 52 h 161"/>
              <a:gd name="T22" fmla="*/ 97 w 122"/>
              <a:gd name="T23" fmla="*/ 38 h 161"/>
              <a:gd name="T24" fmla="*/ 83 w 122"/>
              <a:gd name="T25" fmla="*/ 25 h 161"/>
              <a:gd name="T26" fmla="*/ 70 w 122"/>
              <a:gd name="T27" fmla="*/ 12 h 161"/>
              <a:gd name="T28" fmla="*/ 49 w 122"/>
              <a:gd name="T29" fmla="*/ 4 h 161"/>
              <a:gd name="T30" fmla="*/ 4 w 122"/>
              <a:gd name="T31" fmla="*/ 49 h 161"/>
              <a:gd name="T32" fmla="*/ 21 w 122"/>
              <a:gd name="T33" fmla="*/ 82 h 161"/>
              <a:gd name="T34" fmla="*/ 55 w 122"/>
              <a:gd name="T35" fmla="*/ 122 h 161"/>
              <a:gd name="T36" fmla="*/ 50 w 122"/>
              <a:gd name="T37" fmla="*/ 161 h 161"/>
              <a:gd name="T38" fmla="*/ 119 w 122"/>
              <a:gd name="T39" fmla="*/ 126 h 161"/>
              <a:gd name="T40" fmla="*/ 122 w 122"/>
              <a:gd name="T41" fmla="*/ 101 h 161"/>
              <a:gd name="T42" fmla="*/ 122 w 122"/>
              <a:gd name="T43" fmla="*/ 80 h 161"/>
              <a:gd name="T44" fmla="*/ 105 w 122"/>
              <a:gd name="T45" fmla="*/ 60 h 161"/>
              <a:gd name="T46" fmla="*/ 103 w 122"/>
              <a:gd name="T47" fmla="*/ 50 h 161"/>
              <a:gd name="T48" fmla="*/ 97 w 122"/>
              <a:gd name="T49" fmla="*/ 44 h 161"/>
              <a:gd name="T50" fmla="*/ 87 w 122"/>
              <a:gd name="T51" fmla="*/ 42 h 161"/>
              <a:gd name="T52" fmla="*/ 90 w 122"/>
              <a:gd name="T53" fmla="*/ 37 h 161"/>
              <a:gd name="T54" fmla="*/ 74 w 122"/>
              <a:gd name="T55" fmla="*/ 29 h 161"/>
              <a:gd name="T56" fmla="*/ 7 w 122"/>
              <a:gd name="T57" fmla="*/ 45 h 161"/>
              <a:gd name="T58" fmla="*/ 41 w 122"/>
              <a:gd name="T59" fmla="*/ 7 h 161"/>
              <a:gd name="T60" fmla="*/ 44 w 122"/>
              <a:gd name="T61" fmla="*/ 7 h 161"/>
              <a:gd name="T62" fmla="*/ 14 w 122"/>
              <a:gd name="T63" fmla="*/ 51 h 161"/>
              <a:gd name="T64" fmla="*/ 58 w 122"/>
              <a:gd name="T65" fmla="*/ 21 h 161"/>
              <a:gd name="T66" fmla="*/ 85 w 122"/>
              <a:gd name="T67" fmla="*/ 47 h 161"/>
              <a:gd name="T68" fmla="*/ 100 w 122"/>
              <a:gd name="T69" fmla="*/ 62 h 161"/>
              <a:gd name="T70" fmla="*/ 116 w 122"/>
              <a:gd name="T71" fmla="*/ 83 h 161"/>
              <a:gd name="T72" fmla="*/ 83 w 122"/>
              <a:gd name="T73" fmla="*/ 116 h 161"/>
              <a:gd name="T74" fmla="*/ 59 w 122"/>
              <a:gd name="T75" fmla="*/ 94 h 161"/>
              <a:gd name="T76" fmla="*/ 33 w 122"/>
              <a:gd name="T77" fmla="*/ 70 h 161"/>
              <a:gd name="T78" fmla="*/ 31 w 122"/>
              <a:gd name="T79" fmla="*/ 76 h 161"/>
              <a:gd name="T80" fmla="*/ 59 w 122"/>
              <a:gd name="T81" fmla="*/ 76 h 161"/>
              <a:gd name="T82" fmla="*/ 51 w 122"/>
              <a:gd name="T83" fmla="*/ 89 h 161"/>
              <a:gd name="T84" fmla="*/ 26 w 122"/>
              <a:gd name="T85" fmla="*/ 82 h 161"/>
              <a:gd name="T86" fmla="*/ 55 w 122"/>
              <a:gd name="T87" fmla="*/ 132 h 161"/>
              <a:gd name="T88" fmla="*/ 93 w 122"/>
              <a:gd name="T89" fmla="*/ 156 h 161"/>
              <a:gd name="T90" fmla="*/ 98 w 122"/>
              <a:gd name="T91" fmla="*/ 156 h 161"/>
              <a:gd name="T92" fmla="*/ 114 w 122"/>
              <a:gd name="T93" fmla="*/ 132 h 161"/>
              <a:gd name="T94" fmla="*/ 117 w 122"/>
              <a:gd name="T95" fmla="*/ 101 h 161"/>
              <a:gd name="T96" fmla="*/ 109 w 122"/>
              <a:gd name="T97" fmla="*/ 126 h 161"/>
              <a:gd name="T98" fmla="*/ 61 w 122"/>
              <a:gd name="T99" fmla="*/ 119 h 161"/>
              <a:gd name="T100" fmla="*/ 36 w 122"/>
              <a:gd name="T101" fmla="*/ 94 h 161"/>
              <a:gd name="T102" fmla="*/ 80 w 122"/>
              <a:gd name="T103" fmla="*/ 12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161">
                <a:moveTo>
                  <a:pt x="78" y="134"/>
                </a:moveTo>
                <a:cubicBezTo>
                  <a:pt x="73" y="134"/>
                  <a:pt x="69" y="139"/>
                  <a:pt x="69" y="144"/>
                </a:cubicBezTo>
                <a:cubicBezTo>
                  <a:pt x="69" y="149"/>
                  <a:pt x="73" y="153"/>
                  <a:pt x="78" y="153"/>
                </a:cubicBezTo>
                <a:cubicBezTo>
                  <a:pt x="83" y="153"/>
                  <a:pt x="87" y="149"/>
                  <a:pt x="87" y="144"/>
                </a:cubicBezTo>
                <a:cubicBezTo>
                  <a:pt x="87" y="139"/>
                  <a:pt x="83" y="134"/>
                  <a:pt x="78" y="134"/>
                </a:cubicBezTo>
                <a:close/>
                <a:moveTo>
                  <a:pt x="78" y="148"/>
                </a:moveTo>
                <a:cubicBezTo>
                  <a:pt x="76" y="148"/>
                  <a:pt x="74" y="146"/>
                  <a:pt x="74" y="144"/>
                </a:cubicBezTo>
                <a:cubicBezTo>
                  <a:pt x="74" y="141"/>
                  <a:pt x="76" y="140"/>
                  <a:pt x="78" y="140"/>
                </a:cubicBezTo>
                <a:cubicBezTo>
                  <a:pt x="80" y="140"/>
                  <a:pt x="82" y="141"/>
                  <a:pt x="82" y="144"/>
                </a:cubicBezTo>
                <a:cubicBezTo>
                  <a:pt x="82" y="146"/>
                  <a:pt x="80" y="148"/>
                  <a:pt x="78" y="148"/>
                </a:cubicBezTo>
                <a:close/>
                <a:moveTo>
                  <a:pt x="90" y="100"/>
                </a:moveTo>
                <a:cubicBezTo>
                  <a:pt x="96" y="100"/>
                  <a:pt x="101" y="95"/>
                  <a:pt x="101" y="89"/>
                </a:cubicBezTo>
                <a:cubicBezTo>
                  <a:pt x="101" y="83"/>
                  <a:pt x="96" y="78"/>
                  <a:pt x="90" y="78"/>
                </a:cubicBezTo>
                <a:cubicBezTo>
                  <a:pt x="84" y="78"/>
                  <a:pt x="79" y="83"/>
                  <a:pt x="79" y="89"/>
                </a:cubicBezTo>
                <a:cubicBezTo>
                  <a:pt x="79" y="95"/>
                  <a:pt x="84" y="100"/>
                  <a:pt x="90" y="100"/>
                </a:cubicBezTo>
                <a:close/>
                <a:moveTo>
                  <a:pt x="90" y="84"/>
                </a:moveTo>
                <a:cubicBezTo>
                  <a:pt x="93" y="84"/>
                  <a:pt x="95" y="86"/>
                  <a:pt x="95" y="89"/>
                </a:cubicBezTo>
                <a:cubicBezTo>
                  <a:pt x="95" y="92"/>
                  <a:pt x="93" y="94"/>
                  <a:pt x="90" y="94"/>
                </a:cubicBezTo>
                <a:cubicBezTo>
                  <a:pt x="87" y="94"/>
                  <a:pt x="85" y="92"/>
                  <a:pt x="85" y="89"/>
                </a:cubicBezTo>
                <a:cubicBezTo>
                  <a:pt x="85" y="86"/>
                  <a:pt x="87" y="84"/>
                  <a:pt x="90" y="84"/>
                </a:cubicBezTo>
                <a:close/>
                <a:moveTo>
                  <a:pt x="24" y="32"/>
                </a:moveTo>
                <a:cubicBezTo>
                  <a:pt x="23" y="31"/>
                  <a:pt x="23" y="29"/>
                  <a:pt x="24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2"/>
                  <a:pt x="32" y="22"/>
                  <a:pt x="33" y="23"/>
                </a:cubicBezTo>
                <a:cubicBezTo>
                  <a:pt x="34" y="24"/>
                  <a:pt x="34" y="26"/>
                  <a:pt x="33" y="27"/>
                </a:cubicBezTo>
                <a:cubicBezTo>
                  <a:pt x="28" y="32"/>
                  <a:pt x="28" y="32"/>
                  <a:pt x="28" y="32"/>
                </a:cubicBezTo>
                <a:cubicBezTo>
                  <a:pt x="27" y="33"/>
                  <a:pt x="27" y="33"/>
                  <a:pt x="26" y="33"/>
                </a:cubicBezTo>
                <a:cubicBezTo>
                  <a:pt x="25" y="33"/>
                  <a:pt x="25" y="33"/>
                  <a:pt x="24" y="32"/>
                </a:cubicBezTo>
                <a:close/>
                <a:moveTo>
                  <a:pt x="122" y="80"/>
                </a:moveTo>
                <a:cubicBezTo>
                  <a:pt x="122" y="78"/>
                  <a:pt x="121" y="76"/>
                  <a:pt x="119" y="74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20" y="70"/>
                  <a:pt x="122" y="67"/>
                  <a:pt x="122" y="64"/>
                </a:cubicBezTo>
                <a:cubicBezTo>
                  <a:pt x="122" y="57"/>
                  <a:pt x="117" y="52"/>
                  <a:pt x="110" y="52"/>
                </a:cubicBezTo>
                <a:cubicBezTo>
                  <a:pt x="109" y="52"/>
                  <a:pt x="109" y="52"/>
                  <a:pt x="108" y="52"/>
                </a:cubicBezTo>
                <a:cubicBezTo>
                  <a:pt x="109" y="51"/>
                  <a:pt x="109" y="51"/>
                  <a:pt x="109" y="50"/>
                </a:cubicBezTo>
                <a:cubicBezTo>
                  <a:pt x="109" y="44"/>
                  <a:pt x="103" y="38"/>
                  <a:pt x="97" y="38"/>
                </a:cubicBezTo>
                <a:cubicBezTo>
                  <a:pt x="96" y="38"/>
                  <a:pt x="96" y="38"/>
                  <a:pt x="95" y="38"/>
                </a:cubicBezTo>
                <a:cubicBezTo>
                  <a:pt x="95" y="38"/>
                  <a:pt x="95" y="37"/>
                  <a:pt x="95" y="37"/>
                </a:cubicBezTo>
                <a:cubicBezTo>
                  <a:pt x="95" y="30"/>
                  <a:pt x="90" y="25"/>
                  <a:pt x="83" y="25"/>
                </a:cubicBezTo>
                <a:cubicBezTo>
                  <a:pt x="83" y="25"/>
                  <a:pt x="82" y="25"/>
                  <a:pt x="82" y="25"/>
                </a:cubicBezTo>
                <a:cubicBezTo>
                  <a:pt x="82" y="25"/>
                  <a:pt x="82" y="24"/>
                  <a:pt x="82" y="24"/>
                </a:cubicBezTo>
                <a:cubicBezTo>
                  <a:pt x="82" y="17"/>
                  <a:pt x="77" y="12"/>
                  <a:pt x="70" y="12"/>
                </a:cubicBezTo>
                <a:cubicBezTo>
                  <a:pt x="66" y="12"/>
                  <a:pt x="63" y="13"/>
                  <a:pt x="61" y="16"/>
                </a:cubicBezTo>
                <a:cubicBezTo>
                  <a:pt x="59" y="14"/>
                  <a:pt x="59" y="14"/>
                  <a:pt x="59" y="14"/>
                </a:cubicBezTo>
                <a:cubicBezTo>
                  <a:pt x="49" y="4"/>
                  <a:pt x="49" y="4"/>
                  <a:pt x="49" y="4"/>
                </a:cubicBezTo>
                <a:cubicBezTo>
                  <a:pt x="45" y="0"/>
                  <a:pt x="40" y="0"/>
                  <a:pt x="36" y="4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0"/>
                  <a:pt x="0" y="45"/>
                  <a:pt x="4" y="49"/>
                </a:cubicBezTo>
                <a:cubicBezTo>
                  <a:pt x="14" y="59"/>
                  <a:pt x="14" y="59"/>
                  <a:pt x="14" y="59"/>
                </a:cubicBezTo>
                <a:cubicBezTo>
                  <a:pt x="27" y="72"/>
                  <a:pt x="27" y="72"/>
                  <a:pt x="27" y="72"/>
                </a:cubicBezTo>
                <a:cubicBezTo>
                  <a:pt x="23" y="74"/>
                  <a:pt x="21" y="78"/>
                  <a:pt x="21" y="82"/>
                </a:cubicBezTo>
                <a:cubicBezTo>
                  <a:pt x="21" y="87"/>
                  <a:pt x="23" y="90"/>
                  <a:pt x="26" y="92"/>
                </a:cubicBezTo>
                <a:cubicBezTo>
                  <a:pt x="26" y="93"/>
                  <a:pt x="26" y="93"/>
                  <a:pt x="27" y="93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0" y="161"/>
                  <a:pt x="50" y="161"/>
                  <a:pt x="50" y="161"/>
                </a:cubicBezTo>
                <a:cubicBezTo>
                  <a:pt x="98" y="161"/>
                  <a:pt x="98" y="161"/>
                  <a:pt x="98" y="161"/>
                </a:cubicBezTo>
                <a:cubicBezTo>
                  <a:pt x="119" y="161"/>
                  <a:pt x="119" y="161"/>
                  <a:pt x="119" y="161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4" y="126"/>
                  <a:pt x="114" y="126"/>
                  <a:pt x="114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9" y="114"/>
                  <a:pt x="122" y="108"/>
                  <a:pt x="122" y="101"/>
                </a:cubicBezTo>
                <a:cubicBezTo>
                  <a:pt x="122" y="96"/>
                  <a:pt x="120" y="92"/>
                  <a:pt x="118" y="88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21" y="85"/>
                  <a:pt x="122" y="83"/>
                  <a:pt x="122" y="80"/>
                </a:cubicBezTo>
                <a:close/>
                <a:moveTo>
                  <a:pt x="117" y="64"/>
                </a:moveTo>
                <a:cubicBezTo>
                  <a:pt x="117" y="66"/>
                  <a:pt x="116" y="68"/>
                  <a:pt x="114" y="69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58"/>
                  <a:pt x="108" y="57"/>
                  <a:pt x="110" y="57"/>
                </a:cubicBezTo>
                <a:cubicBezTo>
                  <a:pt x="114" y="57"/>
                  <a:pt x="117" y="60"/>
                  <a:pt x="117" y="64"/>
                </a:cubicBezTo>
                <a:close/>
                <a:moveTo>
                  <a:pt x="103" y="50"/>
                </a:moveTo>
                <a:cubicBezTo>
                  <a:pt x="103" y="52"/>
                  <a:pt x="102" y="54"/>
                  <a:pt x="101" y="56"/>
                </a:cubicBezTo>
                <a:cubicBezTo>
                  <a:pt x="91" y="46"/>
                  <a:pt x="91" y="46"/>
                  <a:pt x="91" y="46"/>
                </a:cubicBezTo>
                <a:cubicBezTo>
                  <a:pt x="93" y="45"/>
                  <a:pt x="95" y="44"/>
                  <a:pt x="97" y="44"/>
                </a:cubicBezTo>
                <a:cubicBezTo>
                  <a:pt x="100" y="44"/>
                  <a:pt x="103" y="47"/>
                  <a:pt x="103" y="50"/>
                </a:cubicBezTo>
                <a:close/>
                <a:moveTo>
                  <a:pt x="90" y="37"/>
                </a:moveTo>
                <a:cubicBezTo>
                  <a:pt x="90" y="39"/>
                  <a:pt x="89" y="41"/>
                  <a:pt x="87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1"/>
                  <a:pt x="81" y="30"/>
                  <a:pt x="83" y="30"/>
                </a:cubicBezTo>
                <a:cubicBezTo>
                  <a:pt x="87" y="30"/>
                  <a:pt x="90" y="33"/>
                  <a:pt x="90" y="37"/>
                </a:cubicBezTo>
                <a:close/>
                <a:moveTo>
                  <a:pt x="70" y="17"/>
                </a:moveTo>
                <a:cubicBezTo>
                  <a:pt x="74" y="17"/>
                  <a:pt x="77" y="20"/>
                  <a:pt x="77" y="24"/>
                </a:cubicBezTo>
                <a:cubicBezTo>
                  <a:pt x="77" y="26"/>
                  <a:pt x="76" y="28"/>
                  <a:pt x="74" y="29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8"/>
                  <a:pt x="68" y="17"/>
                  <a:pt x="70" y="17"/>
                </a:cubicBezTo>
                <a:close/>
                <a:moveTo>
                  <a:pt x="7" y="45"/>
                </a:moveTo>
                <a:cubicBezTo>
                  <a:pt x="6" y="44"/>
                  <a:pt x="6" y="42"/>
                  <a:pt x="7" y="40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2" y="7"/>
                  <a:pt x="42" y="6"/>
                </a:cubicBezTo>
                <a:cubicBezTo>
                  <a:pt x="42" y="6"/>
                  <a:pt x="43" y="6"/>
                  <a:pt x="43" y="6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5" y="7"/>
                  <a:pt x="45" y="7"/>
                </a:cubicBezTo>
                <a:cubicBezTo>
                  <a:pt x="51" y="14"/>
                  <a:pt x="51" y="14"/>
                  <a:pt x="51" y="14"/>
                </a:cubicBezTo>
                <a:cubicBezTo>
                  <a:pt x="14" y="51"/>
                  <a:pt x="14" y="51"/>
                  <a:pt x="14" y="51"/>
                </a:cubicBezTo>
                <a:lnTo>
                  <a:pt x="7" y="45"/>
                </a:lnTo>
                <a:close/>
                <a:moveTo>
                  <a:pt x="55" y="17"/>
                </a:moveTo>
                <a:cubicBezTo>
                  <a:pt x="58" y="21"/>
                  <a:pt x="58" y="21"/>
                  <a:pt x="58" y="21"/>
                </a:cubicBezTo>
                <a:cubicBezTo>
                  <a:pt x="72" y="34"/>
                  <a:pt x="72" y="34"/>
                  <a:pt x="72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85" y="47"/>
                  <a:pt x="85" y="47"/>
                  <a:pt x="85" y="47"/>
                </a:cubicBezTo>
                <a:cubicBezTo>
                  <a:pt x="86" y="49"/>
                  <a:pt x="86" y="49"/>
                  <a:pt x="86" y="4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13" y="75"/>
                  <a:pt x="113" y="75"/>
                  <a:pt x="113" y="75"/>
                </a:cubicBezTo>
                <a:cubicBezTo>
                  <a:pt x="116" y="78"/>
                  <a:pt x="116" y="78"/>
                  <a:pt x="116" y="78"/>
                </a:cubicBezTo>
                <a:cubicBezTo>
                  <a:pt x="117" y="79"/>
                  <a:pt x="117" y="81"/>
                  <a:pt x="116" y="83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1" y="117"/>
                  <a:pt x="79" y="117"/>
                  <a:pt x="78" y="116"/>
                </a:cubicBezTo>
                <a:cubicBezTo>
                  <a:pt x="57" y="94"/>
                  <a:pt x="57" y="94"/>
                  <a:pt x="57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66" y="94"/>
                  <a:pt x="71" y="89"/>
                  <a:pt x="71" y="82"/>
                </a:cubicBezTo>
                <a:cubicBezTo>
                  <a:pt x="71" y="76"/>
                  <a:pt x="66" y="70"/>
                  <a:pt x="59" y="70"/>
                </a:cubicBezTo>
                <a:cubicBezTo>
                  <a:pt x="33" y="70"/>
                  <a:pt x="33" y="70"/>
                  <a:pt x="33" y="70"/>
                </a:cubicBezTo>
                <a:cubicBezTo>
                  <a:pt x="17" y="55"/>
                  <a:pt x="17" y="55"/>
                  <a:pt x="17" y="55"/>
                </a:cubicBezTo>
                <a:lnTo>
                  <a:pt x="55" y="17"/>
                </a:lnTo>
                <a:close/>
                <a:moveTo>
                  <a:pt x="31" y="76"/>
                </a:moveTo>
                <a:cubicBezTo>
                  <a:pt x="32" y="76"/>
                  <a:pt x="32" y="76"/>
                  <a:pt x="32" y="76"/>
                </a:cubicBezTo>
                <a:cubicBezTo>
                  <a:pt x="32" y="76"/>
                  <a:pt x="32" y="76"/>
                  <a:pt x="33" y="76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6"/>
                  <a:pt x="66" y="79"/>
                  <a:pt x="66" y="82"/>
                </a:cubicBezTo>
                <a:cubicBezTo>
                  <a:pt x="66" y="86"/>
                  <a:pt x="63" y="89"/>
                  <a:pt x="59" y="89"/>
                </a:cubicBezTo>
                <a:cubicBezTo>
                  <a:pt x="51" y="89"/>
                  <a:pt x="51" y="89"/>
                  <a:pt x="51" y="89"/>
                </a:cubicBezTo>
                <a:cubicBezTo>
                  <a:pt x="44" y="89"/>
                  <a:pt x="44" y="89"/>
                  <a:pt x="44" y="89"/>
                </a:cubicBezTo>
                <a:cubicBezTo>
                  <a:pt x="33" y="89"/>
                  <a:pt x="33" y="89"/>
                  <a:pt x="33" y="89"/>
                </a:cubicBezTo>
                <a:cubicBezTo>
                  <a:pt x="29" y="89"/>
                  <a:pt x="26" y="86"/>
                  <a:pt x="26" y="82"/>
                </a:cubicBezTo>
                <a:cubicBezTo>
                  <a:pt x="26" y="79"/>
                  <a:pt x="28" y="76"/>
                  <a:pt x="31" y="76"/>
                </a:cubicBezTo>
                <a:close/>
                <a:moveTo>
                  <a:pt x="55" y="156"/>
                </a:moveTo>
                <a:cubicBezTo>
                  <a:pt x="55" y="132"/>
                  <a:pt x="55" y="132"/>
                  <a:pt x="55" y="132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6" y="132"/>
                  <a:pt x="93" y="138"/>
                  <a:pt x="93" y="147"/>
                </a:cubicBezTo>
                <a:cubicBezTo>
                  <a:pt x="93" y="156"/>
                  <a:pt x="93" y="156"/>
                  <a:pt x="93" y="156"/>
                </a:cubicBezTo>
                <a:lnTo>
                  <a:pt x="55" y="156"/>
                </a:lnTo>
                <a:close/>
                <a:moveTo>
                  <a:pt x="114" y="156"/>
                </a:moveTo>
                <a:cubicBezTo>
                  <a:pt x="98" y="156"/>
                  <a:pt x="98" y="156"/>
                  <a:pt x="98" y="156"/>
                </a:cubicBezTo>
                <a:cubicBezTo>
                  <a:pt x="98" y="147"/>
                  <a:pt x="98" y="147"/>
                  <a:pt x="98" y="147"/>
                </a:cubicBezTo>
                <a:cubicBezTo>
                  <a:pt x="98" y="141"/>
                  <a:pt x="95" y="135"/>
                  <a:pt x="91" y="132"/>
                </a:cubicBezTo>
                <a:cubicBezTo>
                  <a:pt x="114" y="132"/>
                  <a:pt x="114" y="132"/>
                  <a:pt x="114" y="132"/>
                </a:cubicBezTo>
                <a:lnTo>
                  <a:pt x="114" y="156"/>
                </a:lnTo>
                <a:close/>
                <a:moveTo>
                  <a:pt x="114" y="92"/>
                </a:moveTo>
                <a:cubicBezTo>
                  <a:pt x="116" y="95"/>
                  <a:pt x="117" y="98"/>
                  <a:pt x="117" y="101"/>
                </a:cubicBezTo>
                <a:cubicBezTo>
                  <a:pt x="117" y="106"/>
                  <a:pt x="114" y="112"/>
                  <a:pt x="110" y="115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61" y="126"/>
                  <a:pt x="61" y="126"/>
                  <a:pt x="61" y="126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0" y="118"/>
                  <a:pt x="60" y="118"/>
                  <a:pt x="60" y="118"/>
                </a:cubicBezTo>
                <a:cubicBezTo>
                  <a:pt x="60" y="118"/>
                  <a:pt x="59" y="118"/>
                  <a:pt x="59" y="118"/>
                </a:cubicBezTo>
                <a:cubicBezTo>
                  <a:pt x="36" y="94"/>
                  <a:pt x="36" y="94"/>
                  <a:pt x="36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6" y="121"/>
                  <a:pt x="78" y="122"/>
                  <a:pt x="80" y="122"/>
                </a:cubicBezTo>
                <a:cubicBezTo>
                  <a:pt x="83" y="122"/>
                  <a:pt x="85" y="121"/>
                  <a:pt x="87" y="119"/>
                </a:cubicBezTo>
                <a:lnTo>
                  <a:pt x="114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81"/>
          <p:cNvSpPr>
            <a:spLocks noEditPoints="1"/>
          </p:cNvSpPr>
          <p:nvPr/>
        </p:nvSpPr>
        <p:spPr bwMode="auto">
          <a:xfrm>
            <a:off x="8773804" y="4564973"/>
            <a:ext cx="443870" cy="590974"/>
          </a:xfrm>
          <a:custGeom>
            <a:avLst/>
            <a:gdLst>
              <a:gd name="T0" fmla="*/ 78 w 122"/>
              <a:gd name="T1" fmla="*/ 153 h 161"/>
              <a:gd name="T2" fmla="*/ 78 w 122"/>
              <a:gd name="T3" fmla="*/ 148 h 161"/>
              <a:gd name="T4" fmla="*/ 82 w 122"/>
              <a:gd name="T5" fmla="*/ 144 h 161"/>
              <a:gd name="T6" fmla="*/ 101 w 122"/>
              <a:gd name="T7" fmla="*/ 89 h 161"/>
              <a:gd name="T8" fmla="*/ 90 w 122"/>
              <a:gd name="T9" fmla="*/ 100 h 161"/>
              <a:gd name="T10" fmla="*/ 90 w 122"/>
              <a:gd name="T11" fmla="*/ 94 h 161"/>
              <a:gd name="T12" fmla="*/ 24 w 122"/>
              <a:gd name="T13" fmla="*/ 32 h 161"/>
              <a:gd name="T14" fmla="*/ 33 w 122"/>
              <a:gd name="T15" fmla="*/ 23 h 161"/>
              <a:gd name="T16" fmla="*/ 26 w 122"/>
              <a:gd name="T17" fmla="*/ 33 h 161"/>
              <a:gd name="T18" fmla="*/ 119 w 122"/>
              <a:gd name="T19" fmla="*/ 74 h 161"/>
              <a:gd name="T20" fmla="*/ 110 w 122"/>
              <a:gd name="T21" fmla="*/ 52 h 161"/>
              <a:gd name="T22" fmla="*/ 97 w 122"/>
              <a:gd name="T23" fmla="*/ 38 h 161"/>
              <a:gd name="T24" fmla="*/ 83 w 122"/>
              <a:gd name="T25" fmla="*/ 25 h 161"/>
              <a:gd name="T26" fmla="*/ 70 w 122"/>
              <a:gd name="T27" fmla="*/ 12 h 161"/>
              <a:gd name="T28" fmla="*/ 49 w 122"/>
              <a:gd name="T29" fmla="*/ 4 h 161"/>
              <a:gd name="T30" fmla="*/ 4 w 122"/>
              <a:gd name="T31" fmla="*/ 49 h 161"/>
              <a:gd name="T32" fmla="*/ 21 w 122"/>
              <a:gd name="T33" fmla="*/ 82 h 161"/>
              <a:gd name="T34" fmla="*/ 55 w 122"/>
              <a:gd name="T35" fmla="*/ 122 h 161"/>
              <a:gd name="T36" fmla="*/ 50 w 122"/>
              <a:gd name="T37" fmla="*/ 161 h 161"/>
              <a:gd name="T38" fmla="*/ 119 w 122"/>
              <a:gd name="T39" fmla="*/ 126 h 161"/>
              <a:gd name="T40" fmla="*/ 122 w 122"/>
              <a:gd name="T41" fmla="*/ 101 h 161"/>
              <a:gd name="T42" fmla="*/ 122 w 122"/>
              <a:gd name="T43" fmla="*/ 80 h 161"/>
              <a:gd name="T44" fmla="*/ 105 w 122"/>
              <a:gd name="T45" fmla="*/ 60 h 161"/>
              <a:gd name="T46" fmla="*/ 103 w 122"/>
              <a:gd name="T47" fmla="*/ 50 h 161"/>
              <a:gd name="T48" fmla="*/ 97 w 122"/>
              <a:gd name="T49" fmla="*/ 44 h 161"/>
              <a:gd name="T50" fmla="*/ 87 w 122"/>
              <a:gd name="T51" fmla="*/ 42 h 161"/>
              <a:gd name="T52" fmla="*/ 90 w 122"/>
              <a:gd name="T53" fmla="*/ 37 h 161"/>
              <a:gd name="T54" fmla="*/ 74 w 122"/>
              <a:gd name="T55" fmla="*/ 29 h 161"/>
              <a:gd name="T56" fmla="*/ 7 w 122"/>
              <a:gd name="T57" fmla="*/ 45 h 161"/>
              <a:gd name="T58" fmla="*/ 41 w 122"/>
              <a:gd name="T59" fmla="*/ 7 h 161"/>
              <a:gd name="T60" fmla="*/ 44 w 122"/>
              <a:gd name="T61" fmla="*/ 7 h 161"/>
              <a:gd name="T62" fmla="*/ 14 w 122"/>
              <a:gd name="T63" fmla="*/ 51 h 161"/>
              <a:gd name="T64" fmla="*/ 58 w 122"/>
              <a:gd name="T65" fmla="*/ 21 h 161"/>
              <a:gd name="T66" fmla="*/ 85 w 122"/>
              <a:gd name="T67" fmla="*/ 47 h 161"/>
              <a:gd name="T68" fmla="*/ 100 w 122"/>
              <a:gd name="T69" fmla="*/ 62 h 161"/>
              <a:gd name="T70" fmla="*/ 116 w 122"/>
              <a:gd name="T71" fmla="*/ 83 h 161"/>
              <a:gd name="T72" fmla="*/ 83 w 122"/>
              <a:gd name="T73" fmla="*/ 116 h 161"/>
              <a:gd name="T74" fmla="*/ 59 w 122"/>
              <a:gd name="T75" fmla="*/ 94 h 161"/>
              <a:gd name="T76" fmla="*/ 33 w 122"/>
              <a:gd name="T77" fmla="*/ 70 h 161"/>
              <a:gd name="T78" fmla="*/ 31 w 122"/>
              <a:gd name="T79" fmla="*/ 76 h 161"/>
              <a:gd name="T80" fmla="*/ 59 w 122"/>
              <a:gd name="T81" fmla="*/ 76 h 161"/>
              <a:gd name="T82" fmla="*/ 51 w 122"/>
              <a:gd name="T83" fmla="*/ 89 h 161"/>
              <a:gd name="T84" fmla="*/ 26 w 122"/>
              <a:gd name="T85" fmla="*/ 82 h 161"/>
              <a:gd name="T86" fmla="*/ 55 w 122"/>
              <a:gd name="T87" fmla="*/ 132 h 161"/>
              <a:gd name="T88" fmla="*/ 93 w 122"/>
              <a:gd name="T89" fmla="*/ 156 h 161"/>
              <a:gd name="T90" fmla="*/ 98 w 122"/>
              <a:gd name="T91" fmla="*/ 156 h 161"/>
              <a:gd name="T92" fmla="*/ 114 w 122"/>
              <a:gd name="T93" fmla="*/ 132 h 161"/>
              <a:gd name="T94" fmla="*/ 117 w 122"/>
              <a:gd name="T95" fmla="*/ 101 h 161"/>
              <a:gd name="T96" fmla="*/ 109 w 122"/>
              <a:gd name="T97" fmla="*/ 126 h 161"/>
              <a:gd name="T98" fmla="*/ 61 w 122"/>
              <a:gd name="T99" fmla="*/ 119 h 161"/>
              <a:gd name="T100" fmla="*/ 36 w 122"/>
              <a:gd name="T101" fmla="*/ 94 h 161"/>
              <a:gd name="T102" fmla="*/ 80 w 122"/>
              <a:gd name="T103" fmla="*/ 12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161">
                <a:moveTo>
                  <a:pt x="78" y="134"/>
                </a:moveTo>
                <a:cubicBezTo>
                  <a:pt x="73" y="134"/>
                  <a:pt x="69" y="139"/>
                  <a:pt x="69" y="144"/>
                </a:cubicBezTo>
                <a:cubicBezTo>
                  <a:pt x="69" y="149"/>
                  <a:pt x="73" y="153"/>
                  <a:pt x="78" y="153"/>
                </a:cubicBezTo>
                <a:cubicBezTo>
                  <a:pt x="83" y="153"/>
                  <a:pt x="87" y="149"/>
                  <a:pt x="87" y="144"/>
                </a:cubicBezTo>
                <a:cubicBezTo>
                  <a:pt x="87" y="139"/>
                  <a:pt x="83" y="134"/>
                  <a:pt x="78" y="134"/>
                </a:cubicBezTo>
                <a:close/>
                <a:moveTo>
                  <a:pt x="78" y="148"/>
                </a:moveTo>
                <a:cubicBezTo>
                  <a:pt x="76" y="148"/>
                  <a:pt x="74" y="146"/>
                  <a:pt x="74" y="144"/>
                </a:cubicBezTo>
                <a:cubicBezTo>
                  <a:pt x="74" y="141"/>
                  <a:pt x="76" y="140"/>
                  <a:pt x="78" y="140"/>
                </a:cubicBezTo>
                <a:cubicBezTo>
                  <a:pt x="80" y="140"/>
                  <a:pt x="82" y="141"/>
                  <a:pt x="82" y="144"/>
                </a:cubicBezTo>
                <a:cubicBezTo>
                  <a:pt x="82" y="146"/>
                  <a:pt x="80" y="148"/>
                  <a:pt x="78" y="148"/>
                </a:cubicBezTo>
                <a:close/>
                <a:moveTo>
                  <a:pt x="90" y="100"/>
                </a:moveTo>
                <a:cubicBezTo>
                  <a:pt x="96" y="100"/>
                  <a:pt x="101" y="95"/>
                  <a:pt x="101" y="89"/>
                </a:cubicBezTo>
                <a:cubicBezTo>
                  <a:pt x="101" y="83"/>
                  <a:pt x="96" y="78"/>
                  <a:pt x="90" y="78"/>
                </a:cubicBezTo>
                <a:cubicBezTo>
                  <a:pt x="84" y="78"/>
                  <a:pt x="79" y="83"/>
                  <a:pt x="79" y="89"/>
                </a:cubicBezTo>
                <a:cubicBezTo>
                  <a:pt x="79" y="95"/>
                  <a:pt x="84" y="100"/>
                  <a:pt x="90" y="100"/>
                </a:cubicBezTo>
                <a:close/>
                <a:moveTo>
                  <a:pt x="90" y="84"/>
                </a:moveTo>
                <a:cubicBezTo>
                  <a:pt x="93" y="84"/>
                  <a:pt x="95" y="86"/>
                  <a:pt x="95" y="89"/>
                </a:cubicBezTo>
                <a:cubicBezTo>
                  <a:pt x="95" y="92"/>
                  <a:pt x="93" y="94"/>
                  <a:pt x="90" y="94"/>
                </a:cubicBezTo>
                <a:cubicBezTo>
                  <a:pt x="87" y="94"/>
                  <a:pt x="85" y="92"/>
                  <a:pt x="85" y="89"/>
                </a:cubicBezTo>
                <a:cubicBezTo>
                  <a:pt x="85" y="86"/>
                  <a:pt x="87" y="84"/>
                  <a:pt x="90" y="84"/>
                </a:cubicBezTo>
                <a:close/>
                <a:moveTo>
                  <a:pt x="24" y="32"/>
                </a:moveTo>
                <a:cubicBezTo>
                  <a:pt x="23" y="31"/>
                  <a:pt x="23" y="29"/>
                  <a:pt x="24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2"/>
                  <a:pt x="32" y="22"/>
                  <a:pt x="33" y="23"/>
                </a:cubicBezTo>
                <a:cubicBezTo>
                  <a:pt x="34" y="24"/>
                  <a:pt x="34" y="26"/>
                  <a:pt x="33" y="27"/>
                </a:cubicBezTo>
                <a:cubicBezTo>
                  <a:pt x="28" y="32"/>
                  <a:pt x="28" y="32"/>
                  <a:pt x="28" y="32"/>
                </a:cubicBezTo>
                <a:cubicBezTo>
                  <a:pt x="27" y="33"/>
                  <a:pt x="27" y="33"/>
                  <a:pt x="26" y="33"/>
                </a:cubicBezTo>
                <a:cubicBezTo>
                  <a:pt x="25" y="33"/>
                  <a:pt x="25" y="33"/>
                  <a:pt x="24" y="32"/>
                </a:cubicBezTo>
                <a:close/>
                <a:moveTo>
                  <a:pt x="122" y="80"/>
                </a:moveTo>
                <a:cubicBezTo>
                  <a:pt x="122" y="78"/>
                  <a:pt x="121" y="76"/>
                  <a:pt x="119" y="74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20" y="70"/>
                  <a:pt x="122" y="67"/>
                  <a:pt x="122" y="64"/>
                </a:cubicBezTo>
                <a:cubicBezTo>
                  <a:pt x="122" y="57"/>
                  <a:pt x="117" y="52"/>
                  <a:pt x="110" y="52"/>
                </a:cubicBezTo>
                <a:cubicBezTo>
                  <a:pt x="109" y="52"/>
                  <a:pt x="109" y="52"/>
                  <a:pt x="108" y="52"/>
                </a:cubicBezTo>
                <a:cubicBezTo>
                  <a:pt x="109" y="51"/>
                  <a:pt x="109" y="51"/>
                  <a:pt x="109" y="50"/>
                </a:cubicBezTo>
                <a:cubicBezTo>
                  <a:pt x="109" y="44"/>
                  <a:pt x="103" y="38"/>
                  <a:pt x="97" y="38"/>
                </a:cubicBezTo>
                <a:cubicBezTo>
                  <a:pt x="96" y="38"/>
                  <a:pt x="96" y="38"/>
                  <a:pt x="95" y="38"/>
                </a:cubicBezTo>
                <a:cubicBezTo>
                  <a:pt x="95" y="38"/>
                  <a:pt x="95" y="37"/>
                  <a:pt x="95" y="37"/>
                </a:cubicBezTo>
                <a:cubicBezTo>
                  <a:pt x="95" y="30"/>
                  <a:pt x="90" y="25"/>
                  <a:pt x="83" y="25"/>
                </a:cubicBezTo>
                <a:cubicBezTo>
                  <a:pt x="83" y="25"/>
                  <a:pt x="82" y="25"/>
                  <a:pt x="82" y="25"/>
                </a:cubicBezTo>
                <a:cubicBezTo>
                  <a:pt x="82" y="25"/>
                  <a:pt x="82" y="24"/>
                  <a:pt x="82" y="24"/>
                </a:cubicBezTo>
                <a:cubicBezTo>
                  <a:pt x="82" y="17"/>
                  <a:pt x="77" y="12"/>
                  <a:pt x="70" y="12"/>
                </a:cubicBezTo>
                <a:cubicBezTo>
                  <a:pt x="66" y="12"/>
                  <a:pt x="63" y="13"/>
                  <a:pt x="61" y="16"/>
                </a:cubicBezTo>
                <a:cubicBezTo>
                  <a:pt x="59" y="14"/>
                  <a:pt x="59" y="14"/>
                  <a:pt x="59" y="14"/>
                </a:cubicBezTo>
                <a:cubicBezTo>
                  <a:pt x="49" y="4"/>
                  <a:pt x="49" y="4"/>
                  <a:pt x="49" y="4"/>
                </a:cubicBezTo>
                <a:cubicBezTo>
                  <a:pt x="45" y="0"/>
                  <a:pt x="40" y="0"/>
                  <a:pt x="36" y="4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0"/>
                  <a:pt x="0" y="45"/>
                  <a:pt x="4" y="49"/>
                </a:cubicBezTo>
                <a:cubicBezTo>
                  <a:pt x="14" y="59"/>
                  <a:pt x="14" y="59"/>
                  <a:pt x="14" y="59"/>
                </a:cubicBezTo>
                <a:cubicBezTo>
                  <a:pt x="27" y="72"/>
                  <a:pt x="27" y="72"/>
                  <a:pt x="27" y="72"/>
                </a:cubicBezTo>
                <a:cubicBezTo>
                  <a:pt x="23" y="74"/>
                  <a:pt x="21" y="78"/>
                  <a:pt x="21" y="82"/>
                </a:cubicBezTo>
                <a:cubicBezTo>
                  <a:pt x="21" y="87"/>
                  <a:pt x="23" y="90"/>
                  <a:pt x="26" y="92"/>
                </a:cubicBezTo>
                <a:cubicBezTo>
                  <a:pt x="26" y="93"/>
                  <a:pt x="26" y="93"/>
                  <a:pt x="27" y="93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0" y="161"/>
                  <a:pt x="50" y="161"/>
                  <a:pt x="50" y="161"/>
                </a:cubicBezTo>
                <a:cubicBezTo>
                  <a:pt x="98" y="161"/>
                  <a:pt x="98" y="161"/>
                  <a:pt x="98" y="161"/>
                </a:cubicBezTo>
                <a:cubicBezTo>
                  <a:pt x="119" y="161"/>
                  <a:pt x="119" y="161"/>
                  <a:pt x="119" y="161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4" y="126"/>
                  <a:pt x="114" y="126"/>
                  <a:pt x="114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9" y="114"/>
                  <a:pt x="122" y="108"/>
                  <a:pt x="122" y="101"/>
                </a:cubicBezTo>
                <a:cubicBezTo>
                  <a:pt x="122" y="96"/>
                  <a:pt x="120" y="92"/>
                  <a:pt x="118" y="88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21" y="85"/>
                  <a:pt x="122" y="83"/>
                  <a:pt x="122" y="80"/>
                </a:cubicBezTo>
                <a:close/>
                <a:moveTo>
                  <a:pt x="117" y="64"/>
                </a:moveTo>
                <a:cubicBezTo>
                  <a:pt x="117" y="66"/>
                  <a:pt x="116" y="68"/>
                  <a:pt x="114" y="69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6" y="58"/>
                  <a:pt x="108" y="57"/>
                  <a:pt x="110" y="57"/>
                </a:cubicBezTo>
                <a:cubicBezTo>
                  <a:pt x="114" y="57"/>
                  <a:pt x="117" y="60"/>
                  <a:pt x="117" y="64"/>
                </a:cubicBezTo>
                <a:close/>
                <a:moveTo>
                  <a:pt x="103" y="50"/>
                </a:moveTo>
                <a:cubicBezTo>
                  <a:pt x="103" y="52"/>
                  <a:pt x="102" y="54"/>
                  <a:pt x="101" y="56"/>
                </a:cubicBezTo>
                <a:cubicBezTo>
                  <a:pt x="91" y="46"/>
                  <a:pt x="91" y="46"/>
                  <a:pt x="91" y="46"/>
                </a:cubicBezTo>
                <a:cubicBezTo>
                  <a:pt x="93" y="45"/>
                  <a:pt x="95" y="44"/>
                  <a:pt x="97" y="44"/>
                </a:cubicBezTo>
                <a:cubicBezTo>
                  <a:pt x="100" y="44"/>
                  <a:pt x="103" y="47"/>
                  <a:pt x="103" y="50"/>
                </a:cubicBezTo>
                <a:close/>
                <a:moveTo>
                  <a:pt x="90" y="37"/>
                </a:moveTo>
                <a:cubicBezTo>
                  <a:pt x="90" y="39"/>
                  <a:pt x="89" y="41"/>
                  <a:pt x="87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1"/>
                  <a:pt x="81" y="30"/>
                  <a:pt x="83" y="30"/>
                </a:cubicBezTo>
                <a:cubicBezTo>
                  <a:pt x="87" y="30"/>
                  <a:pt x="90" y="33"/>
                  <a:pt x="90" y="37"/>
                </a:cubicBezTo>
                <a:close/>
                <a:moveTo>
                  <a:pt x="70" y="17"/>
                </a:moveTo>
                <a:cubicBezTo>
                  <a:pt x="74" y="17"/>
                  <a:pt x="77" y="20"/>
                  <a:pt x="77" y="24"/>
                </a:cubicBezTo>
                <a:cubicBezTo>
                  <a:pt x="77" y="26"/>
                  <a:pt x="76" y="28"/>
                  <a:pt x="74" y="29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8"/>
                  <a:pt x="68" y="17"/>
                  <a:pt x="70" y="17"/>
                </a:cubicBezTo>
                <a:close/>
                <a:moveTo>
                  <a:pt x="7" y="45"/>
                </a:moveTo>
                <a:cubicBezTo>
                  <a:pt x="6" y="44"/>
                  <a:pt x="6" y="42"/>
                  <a:pt x="7" y="40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2" y="7"/>
                  <a:pt x="42" y="6"/>
                </a:cubicBezTo>
                <a:cubicBezTo>
                  <a:pt x="42" y="6"/>
                  <a:pt x="43" y="6"/>
                  <a:pt x="43" y="6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5" y="7"/>
                  <a:pt x="45" y="7"/>
                </a:cubicBezTo>
                <a:cubicBezTo>
                  <a:pt x="51" y="14"/>
                  <a:pt x="51" y="14"/>
                  <a:pt x="51" y="14"/>
                </a:cubicBezTo>
                <a:cubicBezTo>
                  <a:pt x="14" y="51"/>
                  <a:pt x="14" y="51"/>
                  <a:pt x="14" y="51"/>
                </a:cubicBezTo>
                <a:lnTo>
                  <a:pt x="7" y="45"/>
                </a:lnTo>
                <a:close/>
                <a:moveTo>
                  <a:pt x="55" y="17"/>
                </a:moveTo>
                <a:cubicBezTo>
                  <a:pt x="58" y="21"/>
                  <a:pt x="58" y="21"/>
                  <a:pt x="58" y="21"/>
                </a:cubicBezTo>
                <a:cubicBezTo>
                  <a:pt x="72" y="34"/>
                  <a:pt x="72" y="34"/>
                  <a:pt x="72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85" y="47"/>
                  <a:pt x="85" y="47"/>
                  <a:pt x="85" y="47"/>
                </a:cubicBezTo>
                <a:cubicBezTo>
                  <a:pt x="86" y="49"/>
                  <a:pt x="86" y="49"/>
                  <a:pt x="86" y="4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13" y="75"/>
                  <a:pt x="113" y="75"/>
                  <a:pt x="113" y="75"/>
                </a:cubicBezTo>
                <a:cubicBezTo>
                  <a:pt x="116" y="78"/>
                  <a:pt x="116" y="78"/>
                  <a:pt x="116" y="78"/>
                </a:cubicBezTo>
                <a:cubicBezTo>
                  <a:pt x="117" y="79"/>
                  <a:pt x="117" y="81"/>
                  <a:pt x="116" y="83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1" y="117"/>
                  <a:pt x="79" y="117"/>
                  <a:pt x="78" y="116"/>
                </a:cubicBezTo>
                <a:cubicBezTo>
                  <a:pt x="57" y="94"/>
                  <a:pt x="57" y="94"/>
                  <a:pt x="57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66" y="94"/>
                  <a:pt x="71" y="89"/>
                  <a:pt x="71" y="82"/>
                </a:cubicBezTo>
                <a:cubicBezTo>
                  <a:pt x="71" y="76"/>
                  <a:pt x="66" y="70"/>
                  <a:pt x="59" y="70"/>
                </a:cubicBezTo>
                <a:cubicBezTo>
                  <a:pt x="33" y="70"/>
                  <a:pt x="33" y="70"/>
                  <a:pt x="33" y="70"/>
                </a:cubicBezTo>
                <a:cubicBezTo>
                  <a:pt x="17" y="55"/>
                  <a:pt x="17" y="55"/>
                  <a:pt x="17" y="55"/>
                </a:cubicBezTo>
                <a:lnTo>
                  <a:pt x="55" y="17"/>
                </a:lnTo>
                <a:close/>
                <a:moveTo>
                  <a:pt x="31" y="76"/>
                </a:moveTo>
                <a:cubicBezTo>
                  <a:pt x="32" y="76"/>
                  <a:pt x="32" y="76"/>
                  <a:pt x="32" y="76"/>
                </a:cubicBezTo>
                <a:cubicBezTo>
                  <a:pt x="32" y="76"/>
                  <a:pt x="32" y="76"/>
                  <a:pt x="33" y="76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6"/>
                  <a:pt x="66" y="79"/>
                  <a:pt x="66" y="82"/>
                </a:cubicBezTo>
                <a:cubicBezTo>
                  <a:pt x="66" y="86"/>
                  <a:pt x="63" y="89"/>
                  <a:pt x="59" y="89"/>
                </a:cubicBezTo>
                <a:cubicBezTo>
                  <a:pt x="51" y="89"/>
                  <a:pt x="51" y="89"/>
                  <a:pt x="51" y="89"/>
                </a:cubicBezTo>
                <a:cubicBezTo>
                  <a:pt x="44" y="89"/>
                  <a:pt x="44" y="89"/>
                  <a:pt x="44" y="89"/>
                </a:cubicBezTo>
                <a:cubicBezTo>
                  <a:pt x="33" y="89"/>
                  <a:pt x="33" y="89"/>
                  <a:pt x="33" y="89"/>
                </a:cubicBezTo>
                <a:cubicBezTo>
                  <a:pt x="29" y="89"/>
                  <a:pt x="26" y="86"/>
                  <a:pt x="26" y="82"/>
                </a:cubicBezTo>
                <a:cubicBezTo>
                  <a:pt x="26" y="79"/>
                  <a:pt x="28" y="76"/>
                  <a:pt x="31" y="76"/>
                </a:cubicBezTo>
                <a:close/>
                <a:moveTo>
                  <a:pt x="55" y="156"/>
                </a:moveTo>
                <a:cubicBezTo>
                  <a:pt x="55" y="132"/>
                  <a:pt x="55" y="132"/>
                  <a:pt x="55" y="132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6" y="132"/>
                  <a:pt x="93" y="138"/>
                  <a:pt x="93" y="147"/>
                </a:cubicBezTo>
                <a:cubicBezTo>
                  <a:pt x="93" y="156"/>
                  <a:pt x="93" y="156"/>
                  <a:pt x="93" y="156"/>
                </a:cubicBezTo>
                <a:lnTo>
                  <a:pt x="55" y="156"/>
                </a:lnTo>
                <a:close/>
                <a:moveTo>
                  <a:pt x="114" y="156"/>
                </a:moveTo>
                <a:cubicBezTo>
                  <a:pt x="98" y="156"/>
                  <a:pt x="98" y="156"/>
                  <a:pt x="98" y="156"/>
                </a:cubicBezTo>
                <a:cubicBezTo>
                  <a:pt x="98" y="147"/>
                  <a:pt x="98" y="147"/>
                  <a:pt x="98" y="147"/>
                </a:cubicBezTo>
                <a:cubicBezTo>
                  <a:pt x="98" y="141"/>
                  <a:pt x="95" y="135"/>
                  <a:pt x="91" y="132"/>
                </a:cubicBezTo>
                <a:cubicBezTo>
                  <a:pt x="114" y="132"/>
                  <a:pt x="114" y="132"/>
                  <a:pt x="114" y="132"/>
                </a:cubicBezTo>
                <a:lnTo>
                  <a:pt x="114" y="156"/>
                </a:lnTo>
                <a:close/>
                <a:moveTo>
                  <a:pt x="114" y="92"/>
                </a:moveTo>
                <a:cubicBezTo>
                  <a:pt x="116" y="95"/>
                  <a:pt x="117" y="98"/>
                  <a:pt x="117" y="101"/>
                </a:cubicBezTo>
                <a:cubicBezTo>
                  <a:pt x="117" y="106"/>
                  <a:pt x="114" y="112"/>
                  <a:pt x="110" y="115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61" y="126"/>
                  <a:pt x="61" y="126"/>
                  <a:pt x="61" y="126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0" y="118"/>
                  <a:pt x="60" y="118"/>
                  <a:pt x="60" y="118"/>
                </a:cubicBezTo>
                <a:cubicBezTo>
                  <a:pt x="60" y="118"/>
                  <a:pt x="59" y="118"/>
                  <a:pt x="59" y="118"/>
                </a:cubicBezTo>
                <a:cubicBezTo>
                  <a:pt x="36" y="94"/>
                  <a:pt x="36" y="94"/>
                  <a:pt x="36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6" y="121"/>
                  <a:pt x="78" y="122"/>
                  <a:pt x="80" y="122"/>
                </a:cubicBezTo>
                <a:cubicBezTo>
                  <a:pt x="83" y="122"/>
                  <a:pt x="85" y="121"/>
                  <a:pt x="87" y="119"/>
                </a:cubicBezTo>
                <a:lnTo>
                  <a:pt x="114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1"/>
          <p:cNvSpPr>
            <a:spLocks noEditPoints="1"/>
          </p:cNvSpPr>
          <p:nvPr/>
        </p:nvSpPr>
        <p:spPr bwMode="auto">
          <a:xfrm>
            <a:off x="8759153" y="5686225"/>
            <a:ext cx="530650" cy="491206"/>
          </a:xfrm>
          <a:custGeom>
            <a:avLst/>
            <a:gdLst>
              <a:gd name="T0" fmla="*/ 117 w 160"/>
              <a:gd name="T1" fmla="*/ 95 h 147"/>
              <a:gd name="T2" fmla="*/ 127 w 160"/>
              <a:gd name="T3" fmla="*/ 68 h 147"/>
              <a:gd name="T4" fmla="*/ 131 w 160"/>
              <a:gd name="T5" fmla="*/ 41 h 147"/>
              <a:gd name="T6" fmla="*/ 99 w 160"/>
              <a:gd name="T7" fmla="*/ 0 h 147"/>
              <a:gd name="T8" fmla="*/ 51 w 160"/>
              <a:gd name="T9" fmla="*/ 19 h 147"/>
              <a:gd name="T10" fmla="*/ 19 w 160"/>
              <a:gd name="T11" fmla="*/ 61 h 147"/>
              <a:gd name="T12" fmla="*/ 32 w 160"/>
              <a:gd name="T13" fmla="*/ 94 h 147"/>
              <a:gd name="T14" fmla="*/ 11 w 160"/>
              <a:gd name="T15" fmla="*/ 118 h 147"/>
              <a:gd name="T16" fmla="*/ 37 w 160"/>
              <a:gd name="T17" fmla="*/ 147 h 147"/>
              <a:gd name="T18" fmla="*/ 160 w 160"/>
              <a:gd name="T19" fmla="*/ 136 h 147"/>
              <a:gd name="T20" fmla="*/ 37 w 160"/>
              <a:gd name="T21" fmla="*/ 141 h 147"/>
              <a:gd name="T22" fmla="*/ 14 w 160"/>
              <a:gd name="T23" fmla="*/ 123 h 147"/>
              <a:gd name="T24" fmla="*/ 37 w 160"/>
              <a:gd name="T25" fmla="*/ 92 h 147"/>
              <a:gd name="T26" fmla="*/ 27 w 160"/>
              <a:gd name="T27" fmla="*/ 74 h 147"/>
              <a:gd name="T28" fmla="*/ 24 w 160"/>
              <a:gd name="T29" fmla="*/ 61 h 147"/>
              <a:gd name="T30" fmla="*/ 27 w 160"/>
              <a:gd name="T31" fmla="*/ 43 h 147"/>
              <a:gd name="T32" fmla="*/ 67 w 160"/>
              <a:gd name="T33" fmla="*/ 41 h 147"/>
              <a:gd name="T34" fmla="*/ 64 w 160"/>
              <a:gd name="T35" fmla="*/ 61 h 147"/>
              <a:gd name="T36" fmla="*/ 65 w 160"/>
              <a:gd name="T37" fmla="*/ 63 h 147"/>
              <a:gd name="T38" fmla="*/ 69 w 160"/>
              <a:gd name="T39" fmla="*/ 69 h 147"/>
              <a:gd name="T40" fmla="*/ 69 w 160"/>
              <a:gd name="T41" fmla="*/ 71 h 147"/>
              <a:gd name="T42" fmla="*/ 71 w 160"/>
              <a:gd name="T43" fmla="*/ 75 h 147"/>
              <a:gd name="T44" fmla="*/ 71 w 160"/>
              <a:gd name="T45" fmla="*/ 76 h 147"/>
              <a:gd name="T46" fmla="*/ 73 w 160"/>
              <a:gd name="T47" fmla="*/ 79 h 147"/>
              <a:gd name="T48" fmla="*/ 75 w 160"/>
              <a:gd name="T49" fmla="*/ 83 h 147"/>
              <a:gd name="T50" fmla="*/ 77 w 160"/>
              <a:gd name="T51" fmla="*/ 86 h 147"/>
              <a:gd name="T52" fmla="*/ 74 w 160"/>
              <a:gd name="T53" fmla="*/ 101 h 147"/>
              <a:gd name="T54" fmla="*/ 65 w 160"/>
              <a:gd name="T55" fmla="*/ 106 h 147"/>
              <a:gd name="T56" fmla="*/ 155 w 160"/>
              <a:gd name="T57" fmla="*/ 141 h 147"/>
              <a:gd name="T58" fmla="*/ 52 w 160"/>
              <a:gd name="T59" fmla="*/ 119 h 147"/>
              <a:gd name="T60" fmla="*/ 83 w 160"/>
              <a:gd name="T61" fmla="*/ 84 h 147"/>
              <a:gd name="T62" fmla="*/ 82 w 160"/>
              <a:gd name="T63" fmla="*/ 84 h 147"/>
              <a:gd name="T64" fmla="*/ 81 w 160"/>
              <a:gd name="T65" fmla="*/ 82 h 147"/>
              <a:gd name="T66" fmla="*/ 80 w 160"/>
              <a:gd name="T67" fmla="*/ 80 h 147"/>
              <a:gd name="T68" fmla="*/ 77 w 160"/>
              <a:gd name="T69" fmla="*/ 75 h 147"/>
              <a:gd name="T70" fmla="*/ 76 w 160"/>
              <a:gd name="T71" fmla="*/ 73 h 147"/>
              <a:gd name="T72" fmla="*/ 75 w 160"/>
              <a:gd name="T73" fmla="*/ 72 h 147"/>
              <a:gd name="T74" fmla="*/ 74 w 160"/>
              <a:gd name="T75" fmla="*/ 68 h 147"/>
              <a:gd name="T76" fmla="*/ 73 w 160"/>
              <a:gd name="T77" fmla="*/ 65 h 147"/>
              <a:gd name="T78" fmla="*/ 69 w 160"/>
              <a:gd name="T79" fmla="*/ 59 h 147"/>
              <a:gd name="T80" fmla="*/ 72 w 160"/>
              <a:gd name="T81" fmla="*/ 43 h 147"/>
              <a:gd name="T82" fmla="*/ 72 w 160"/>
              <a:gd name="T83" fmla="*/ 26 h 147"/>
              <a:gd name="T84" fmla="*/ 121 w 160"/>
              <a:gd name="T85" fmla="*/ 13 h 147"/>
              <a:gd name="T86" fmla="*/ 126 w 160"/>
              <a:gd name="T87" fmla="*/ 44 h 147"/>
              <a:gd name="T88" fmla="*/ 124 w 160"/>
              <a:gd name="T89" fmla="*/ 64 h 147"/>
              <a:gd name="T90" fmla="*/ 115 w 160"/>
              <a:gd name="T91" fmla="*/ 81 h 147"/>
              <a:gd name="T92" fmla="*/ 112 w 160"/>
              <a:gd name="T93" fmla="*/ 95 h 147"/>
              <a:gd name="T94" fmla="*/ 155 w 160"/>
              <a:gd name="T95" fmla="*/ 1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47">
                <a:moveTo>
                  <a:pt x="147" y="114"/>
                </a:moveTo>
                <a:cubicBezTo>
                  <a:pt x="121" y="102"/>
                  <a:pt x="121" y="102"/>
                  <a:pt x="121" y="102"/>
                </a:cubicBezTo>
                <a:cubicBezTo>
                  <a:pt x="119" y="100"/>
                  <a:pt x="117" y="98"/>
                  <a:pt x="117" y="95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18" y="86"/>
                  <a:pt x="119" y="85"/>
                  <a:pt x="119" y="84"/>
                </a:cubicBezTo>
                <a:cubicBezTo>
                  <a:pt x="123" y="79"/>
                  <a:pt x="125" y="74"/>
                  <a:pt x="127" y="68"/>
                </a:cubicBezTo>
                <a:cubicBezTo>
                  <a:pt x="131" y="67"/>
                  <a:pt x="133" y="63"/>
                  <a:pt x="133" y="59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45"/>
                  <a:pt x="132" y="43"/>
                  <a:pt x="131" y="41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1" y="25"/>
                  <a:pt x="131" y="17"/>
                  <a:pt x="125" y="9"/>
                </a:cubicBezTo>
                <a:cubicBezTo>
                  <a:pt x="120" y="3"/>
                  <a:pt x="111" y="0"/>
                  <a:pt x="99" y="0"/>
                </a:cubicBezTo>
                <a:cubicBezTo>
                  <a:pt x="87" y="0"/>
                  <a:pt x="78" y="3"/>
                  <a:pt x="72" y="9"/>
                </a:cubicBezTo>
                <a:cubicBezTo>
                  <a:pt x="68" y="14"/>
                  <a:pt x="67" y="19"/>
                  <a:pt x="67" y="22"/>
                </a:cubicBezTo>
                <a:cubicBezTo>
                  <a:pt x="62" y="20"/>
                  <a:pt x="57" y="19"/>
                  <a:pt x="51" y="19"/>
                </a:cubicBezTo>
                <a:cubicBezTo>
                  <a:pt x="23" y="19"/>
                  <a:pt x="21" y="42"/>
                  <a:pt x="21" y="43"/>
                </a:cubicBezTo>
                <a:cubicBezTo>
                  <a:pt x="21" y="55"/>
                  <a:pt x="21" y="55"/>
                  <a:pt x="21" y="55"/>
                </a:cubicBezTo>
                <a:cubicBezTo>
                  <a:pt x="20" y="57"/>
                  <a:pt x="19" y="59"/>
                  <a:pt x="19" y="61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3"/>
                  <a:pt x="20" y="76"/>
                  <a:pt x="22" y="78"/>
                </a:cubicBezTo>
                <a:cubicBezTo>
                  <a:pt x="24" y="86"/>
                  <a:pt x="30" y="92"/>
                  <a:pt x="32" y="94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4"/>
                  <a:pt x="31" y="106"/>
                  <a:pt x="29" y="107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4" y="122"/>
                  <a:pt x="0" y="129"/>
                  <a:pt x="0" y="137"/>
                </a:cubicBezTo>
                <a:cubicBezTo>
                  <a:pt x="0" y="147"/>
                  <a:pt x="0" y="147"/>
                  <a:pt x="0" y="147"/>
                </a:cubicBezTo>
                <a:cubicBezTo>
                  <a:pt x="37" y="147"/>
                  <a:pt x="37" y="147"/>
                  <a:pt x="37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27"/>
                  <a:pt x="155" y="118"/>
                  <a:pt x="147" y="114"/>
                </a:cubicBezTo>
                <a:close/>
                <a:moveTo>
                  <a:pt x="37" y="135"/>
                </a:moveTo>
                <a:cubicBezTo>
                  <a:pt x="37" y="141"/>
                  <a:pt x="37" y="141"/>
                  <a:pt x="37" y="141"/>
                </a:cubicBezTo>
                <a:cubicBezTo>
                  <a:pt x="5" y="141"/>
                  <a:pt x="5" y="141"/>
                  <a:pt x="5" y="141"/>
                </a:cubicBezTo>
                <a:cubicBezTo>
                  <a:pt x="5" y="137"/>
                  <a:pt x="5" y="137"/>
                  <a:pt x="5" y="137"/>
                </a:cubicBezTo>
                <a:cubicBezTo>
                  <a:pt x="5" y="131"/>
                  <a:pt x="8" y="125"/>
                  <a:pt x="14" y="123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5" y="110"/>
                  <a:pt x="37" y="106"/>
                  <a:pt x="37" y="102"/>
                </a:cubicBezTo>
                <a:cubicBezTo>
                  <a:pt x="37" y="92"/>
                  <a:pt x="37" y="92"/>
                  <a:pt x="37" y="92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91"/>
                  <a:pt x="29" y="85"/>
                  <a:pt x="27" y="76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3"/>
                  <a:pt x="24" y="72"/>
                  <a:pt x="24" y="70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5" y="59"/>
                  <a:pt x="26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2"/>
                  <a:pt x="28" y="24"/>
                  <a:pt x="51" y="24"/>
                </a:cubicBezTo>
                <a:cubicBezTo>
                  <a:pt x="57" y="24"/>
                  <a:pt x="62" y="25"/>
                  <a:pt x="67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3"/>
                  <a:pt x="64" y="45"/>
                  <a:pt x="64" y="48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59"/>
                  <a:pt x="64" y="60"/>
                  <a:pt x="64" y="61"/>
                </a:cubicBezTo>
                <a:cubicBezTo>
                  <a:pt x="64" y="61"/>
                  <a:pt x="64" y="62"/>
                  <a:pt x="65" y="62"/>
                </a:cubicBezTo>
                <a:cubicBezTo>
                  <a:pt x="65" y="62"/>
                  <a:pt x="65" y="63"/>
                  <a:pt x="65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6" y="65"/>
                  <a:pt x="67" y="66"/>
                  <a:pt x="68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68"/>
                  <a:pt x="68" y="68"/>
                  <a:pt x="69" y="69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0"/>
                  <a:pt x="69" y="71"/>
                  <a:pt x="69" y="71"/>
                </a:cubicBezTo>
                <a:cubicBezTo>
                  <a:pt x="69" y="71"/>
                  <a:pt x="69" y="72"/>
                  <a:pt x="70" y="72"/>
                </a:cubicBezTo>
                <a:cubicBezTo>
                  <a:pt x="70" y="73"/>
                  <a:pt x="70" y="73"/>
                  <a:pt x="70" y="73"/>
                </a:cubicBezTo>
                <a:cubicBezTo>
                  <a:pt x="70" y="74"/>
                  <a:pt x="70" y="74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6"/>
                  <a:pt x="71" y="76"/>
                </a:cubicBezTo>
                <a:cubicBezTo>
                  <a:pt x="71" y="76"/>
                  <a:pt x="72" y="77"/>
                  <a:pt x="72" y="77"/>
                </a:cubicBezTo>
                <a:cubicBezTo>
                  <a:pt x="72" y="77"/>
                  <a:pt x="72" y="78"/>
                  <a:pt x="72" y="78"/>
                </a:cubicBezTo>
                <a:cubicBezTo>
                  <a:pt x="72" y="78"/>
                  <a:pt x="72" y="78"/>
                  <a:pt x="73" y="79"/>
                </a:cubicBezTo>
                <a:cubicBezTo>
                  <a:pt x="73" y="79"/>
                  <a:pt x="73" y="80"/>
                  <a:pt x="73" y="80"/>
                </a:cubicBezTo>
                <a:cubicBezTo>
                  <a:pt x="74" y="80"/>
                  <a:pt x="74" y="81"/>
                  <a:pt x="74" y="81"/>
                </a:cubicBezTo>
                <a:cubicBezTo>
                  <a:pt x="74" y="82"/>
                  <a:pt x="75" y="82"/>
                  <a:pt x="75" y="83"/>
                </a:cubicBezTo>
                <a:cubicBezTo>
                  <a:pt x="75" y="83"/>
                  <a:pt x="75" y="83"/>
                  <a:pt x="75" y="83"/>
                </a:cubicBezTo>
                <a:cubicBezTo>
                  <a:pt x="76" y="84"/>
                  <a:pt x="76" y="85"/>
                  <a:pt x="77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98"/>
                  <a:pt x="76" y="100"/>
                  <a:pt x="74" y="101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5" y="106"/>
                  <a:pt x="65" y="106"/>
                  <a:pt x="65" y="106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42" y="118"/>
                  <a:pt x="37" y="127"/>
                  <a:pt x="37" y="135"/>
                </a:cubicBezTo>
                <a:close/>
                <a:moveTo>
                  <a:pt x="155" y="141"/>
                </a:moveTo>
                <a:cubicBezTo>
                  <a:pt x="43" y="141"/>
                  <a:pt x="43" y="141"/>
                  <a:pt x="43" y="141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3" y="129"/>
                  <a:pt x="46" y="122"/>
                  <a:pt x="52" y="119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0" y="104"/>
                  <a:pt x="83" y="100"/>
                  <a:pt x="83" y="95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2" y="84"/>
                  <a:pt x="82" y="83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1" y="83"/>
                  <a:pt x="81" y="8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1" y="82"/>
                  <a:pt x="80" y="81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79" y="80"/>
                  <a:pt x="79" y="79"/>
                  <a:pt x="79" y="79"/>
                </a:cubicBezTo>
                <a:cubicBezTo>
                  <a:pt x="79" y="79"/>
                  <a:pt x="79" y="79"/>
                  <a:pt x="79" y="79"/>
                </a:cubicBezTo>
                <a:cubicBezTo>
                  <a:pt x="78" y="78"/>
                  <a:pt x="77" y="77"/>
                  <a:pt x="77" y="75"/>
                </a:cubicBezTo>
                <a:cubicBezTo>
                  <a:pt x="77" y="75"/>
                  <a:pt x="77" y="75"/>
                  <a:pt x="77" y="75"/>
                </a:cubicBezTo>
                <a:cubicBezTo>
                  <a:pt x="76" y="75"/>
                  <a:pt x="76" y="74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2"/>
                  <a:pt x="75" y="72"/>
                  <a:pt x="75" y="72"/>
                </a:cubicBezTo>
                <a:cubicBezTo>
                  <a:pt x="75" y="72"/>
                  <a:pt x="75" y="72"/>
                  <a:pt x="75" y="71"/>
                </a:cubicBezTo>
                <a:cubicBezTo>
                  <a:pt x="75" y="71"/>
                  <a:pt x="75" y="71"/>
                  <a:pt x="75" y="70"/>
                </a:cubicBezTo>
                <a:cubicBezTo>
                  <a:pt x="74" y="70"/>
                  <a:pt x="74" y="69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6"/>
                  <a:pt x="73" y="65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2"/>
                  <a:pt x="69" y="60"/>
                  <a:pt x="69" y="59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7"/>
                  <a:pt x="70" y="45"/>
                  <a:pt x="71" y="4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4"/>
                  <a:pt x="72" y="18"/>
                  <a:pt x="76" y="13"/>
                </a:cubicBezTo>
                <a:cubicBezTo>
                  <a:pt x="81" y="8"/>
                  <a:pt x="88" y="5"/>
                  <a:pt x="99" y="5"/>
                </a:cubicBezTo>
                <a:cubicBezTo>
                  <a:pt x="109" y="5"/>
                  <a:pt x="117" y="8"/>
                  <a:pt x="121" y="13"/>
                </a:cubicBezTo>
                <a:cubicBezTo>
                  <a:pt x="126" y="19"/>
                  <a:pt x="125" y="26"/>
                  <a:pt x="125" y="26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27" y="45"/>
                  <a:pt x="128" y="47"/>
                  <a:pt x="128" y="48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61"/>
                  <a:pt x="126" y="63"/>
                  <a:pt x="124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21" y="71"/>
                  <a:pt x="118" y="76"/>
                  <a:pt x="115" y="81"/>
                </a:cubicBezTo>
                <a:cubicBezTo>
                  <a:pt x="114" y="82"/>
                  <a:pt x="113" y="83"/>
                  <a:pt x="113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12" y="100"/>
                  <a:pt x="115" y="104"/>
                  <a:pt x="119" y="106"/>
                </a:cubicBezTo>
                <a:cubicBezTo>
                  <a:pt x="144" y="119"/>
                  <a:pt x="144" y="119"/>
                  <a:pt x="144" y="119"/>
                </a:cubicBezTo>
                <a:cubicBezTo>
                  <a:pt x="151" y="122"/>
                  <a:pt x="155" y="129"/>
                  <a:pt x="155" y="136"/>
                </a:cubicBezTo>
                <a:lnTo>
                  <a:pt x="155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7566" tIns="48783" rIns="97566" bIns="4878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B958DB4-D939-4790-BA7D-D35C93DCA06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370529"/>
  <p:tag name="ISPRING_RESOURCE_PATHS_HASH_PRESENTER" val="d4d97ba586aad1317dc06780818371564871eab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756</Words>
  <Application>Microsoft Office PowerPoint</Application>
  <PresentationFormat>Custom</PresentationFormat>
  <Paragraphs>74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Flow</vt:lpstr>
      <vt:lpstr>PowerPoint Presentation</vt:lpstr>
      <vt:lpstr>PowerPoint Presentation</vt:lpstr>
      <vt:lpstr>PowerPoint Presentation</vt:lpstr>
      <vt:lpstr>PowerPoint Presentation</vt:lpstr>
      <vt:lpstr> Healthcare Challenges addressed by Blockchain</vt:lpstr>
      <vt:lpstr>Healthcare Records Management POC</vt:lpstr>
      <vt:lpstr>Transaction Records </vt:lpstr>
      <vt:lpstr>Scope of Blockchain</vt:lpstr>
      <vt:lpstr>User Application</vt:lpstr>
    </vt:vector>
  </TitlesOfParts>
  <Company>Visme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9370529</dc:title>
  <dc:subject>Visme Presentation</dc:subject>
  <dc:creator>Visme User</dc:creator>
  <cp:lastModifiedBy>Unknown User</cp:lastModifiedBy>
  <cp:revision>103</cp:revision>
  <dcterms:created xsi:type="dcterms:W3CDTF">2019-10-11T10:49:10Z</dcterms:created>
  <dcterms:modified xsi:type="dcterms:W3CDTF">2021-01-16T14:53:06Z</dcterms:modified>
</cp:coreProperties>
</file>