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3A6F1-E6A3-486F-9E28-910A2C4DAE7A}" v="1" dt="2023-02-11T02:14:18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 Yi Ku" userId="50a212beb2107eae" providerId="LiveId" clId="{1383A6F1-E6A3-486F-9E28-910A2C4DAE7A}"/>
    <pc:docChg chg="undo custSel addSld modSld">
      <pc:chgData name="Shang Yi Ku" userId="50a212beb2107eae" providerId="LiveId" clId="{1383A6F1-E6A3-486F-9E28-910A2C4DAE7A}" dt="2023-02-11T03:12:19.588" v="1985" actId="20577"/>
      <pc:docMkLst>
        <pc:docMk/>
      </pc:docMkLst>
      <pc:sldChg chg="addSp delSp modSp new mod">
        <pc:chgData name="Shang Yi Ku" userId="50a212beb2107eae" providerId="LiveId" clId="{1383A6F1-E6A3-486F-9E28-910A2C4DAE7A}" dt="2023-02-11T03:11:18.052" v="1972" actId="20577"/>
        <pc:sldMkLst>
          <pc:docMk/>
          <pc:sldMk cId="69987416" sldId="256"/>
        </pc:sldMkLst>
        <pc:spChg chg="mod">
          <ac:chgData name="Shang Yi Ku" userId="50a212beb2107eae" providerId="LiveId" clId="{1383A6F1-E6A3-486F-9E28-910A2C4DAE7A}" dt="2023-02-11T03:03:26.843" v="1862" actId="20577"/>
          <ac:spMkLst>
            <pc:docMk/>
            <pc:sldMk cId="69987416" sldId="256"/>
            <ac:spMk id="2" creationId="{D486D7B2-BCDD-691A-1200-D818AFBF7021}"/>
          </ac:spMkLst>
        </pc:spChg>
        <pc:spChg chg="mod">
          <ac:chgData name="Shang Yi Ku" userId="50a212beb2107eae" providerId="LiveId" clId="{1383A6F1-E6A3-486F-9E28-910A2C4DAE7A}" dt="2023-02-11T03:11:18.052" v="1972" actId="20577"/>
          <ac:spMkLst>
            <pc:docMk/>
            <pc:sldMk cId="69987416" sldId="256"/>
            <ac:spMk id="3" creationId="{4997B246-AFF6-A11D-6682-34CC5F047C3E}"/>
          </ac:spMkLst>
        </pc:spChg>
        <pc:picChg chg="add del">
          <ac:chgData name="Shang Yi Ku" userId="50a212beb2107eae" providerId="LiveId" clId="{1383A6F1-E6A3-486F-9E28-910A2C4DAE7A}" dt="2023-02-11T03:08:31.183" v="1870" actId="22"/>
          <ac:picMkLst>
            <pc:docMk/>
            <pc:sldMk cId="69987416" sldId="256"/>
            <ac:picMk id="5" creationId="{8AFFFD8E-6E52-4D64-E013-15970B327830}"/>
          </ac:picMkLst>
        </pc:picChg>
      </pc:sldChg>
      <pc:sldChg chg="modSp new mod">
        <pc:chgData name="Shang Yi Ku" userId="50a212beb2107eae" providerId="LiveId" clId="{1383A6F1-E6A3-486F-9E28-910A2C4DAE7A}" dt="2023-02-11T02:16:36.909" v="146" actId="403"/>
        <pc:sldMkLst>
          <pc:docMk/>
          <pc:sldMk cId="1232714935" sldId="257"/>
        </pc:sldMkLst>
        <pc:spChg chg="mod">
          <ac:chgData name="Shang Yi Ku" userId="50a212beb2107eae" providerId="LiveId" clId="{1383A6F1-E6A3-486F-9E28-910A2C4DAE7A}" dt="2023-02-11T02:16:13.273" v="135" actId="20577"/>
          <ac:spMkLst>
            <pc:docMk/>
            <pc:sldMk cId="1232714935" sldId="257"/>
            <ac:spMk id="2" creationId="{F0DCF1A1-A480-EE49-F306-6A58B7104032}"/>
          </ac:spMkLst>
        </pc:spChg>
        <pc:spChg chg="mod">
          <ac:chgData name="Shang Yi Ku" userId="50a212beb2107eae" providerId="LiveId" clId="{1383A6F1-E6A3-486F-9E28-910A2C4DAE7A}" dt="2023-02-11T02:16:36.909" v="146" actId="403"/>
          <ac:spMkLst>
            <pc:docMk/>
            <pc:sldMk cId="1232714935" sldId="257"/>
            <ac:spMk id="3" creationId="{60E8D069-DA2B-A57D-404E-3D9BCF0C0403}"/>
          </ac:spMkLst>
        </pc:spChg>
      </pc:sldChg>
      <pc:sldChg chg="modSp new mod">
        <pc:chgData name="Shang Yi Ku" userId="50a212beb2107eae" providerId="LiveId" clId="{1383A6F1-E6A3-486F-9E28-910A2C4DAE7A}" dt="2023-02-11T02:23:15.921" v="472" actId="20577"/>
        <pc:sldMkLst>
          <pc:docMk/>
          <pc:sldMk cId="1219026362" sldId="258"/>
        </pc:sldMkLst>
        <pc:spChg chg="mod">
          <ac:chgData name="Shang Yi Ku" userId="50a212beb2107eae" providerId="LiveId" clId="{1383A6F1-E6A3-486F-9E28-910A2C4DAE7A}" dt="2023-02-11T02:18:19.646" v="162" actId="20577"/>
          <ac:spMkLst>
            <pc:docMk/>
            <pc:sldMk cId="1219026362" sldId="258"/>
            <ac:spMk id="2" creationId="{42E8B92B-C47A-8155-B630-187643F76D58}"/>
          </ac:spMkLst>
        </pc:spChg>
        <pc:spChg chg="mod">
          <ac:chgData name="Shang Yi Ku" userId="50a212beb2107eae" providerId="LiveId" clId="{1383A6F1-E6A3-486F-9E28-910A2C4DAE7A}" dt="2023-02-11T02:23:15.921" v="472" actId="20577"/>
          <ac:spMkLst>
            <pc:docMk/>
            <pc:sldMk cId="1219026362" sldId="258"/>
            <ac:spMk id="3" creationId="{16DC7759-BEBC-D4CF-6B94-7B2D34174945}"/>
          </ac:spMkLst>
        </pc:spChg>
      </pc:sldChg>
      <pc:sldChg chg="addSp delSp modSp new mod modClrScheme chgLayout">
        <pc:chgData name="Shang Yi Ku" userId="50a212beb2107eae" providerId="LiveId" clId="{1383A6F1-E6A3-486F-9E28-910A2C4DAE7A}" dt="2023-02-11T02:28:16.033" v="553" actId="1076"/>
        <pc:sldMkLst>
          <pc:docMk/>
          <pc:sldMk cId="1751983929" sldId="259"/>
        </pc:sldMkLst>
        <pc:spChg chg="del">
          <ac:chgData name="Shang Yi Ku" userId="50a212beb2107eae" providerId="LiveId" clId="{1383A6F1-E6A3-486F-9E28-910A2C4DAE7A}" dt="2023-02-11T02:23:58.647" v="474" actId="700"/>
          <ac:spMkLst>
            <pc:docMk/>
            <pc:sldMk cId="1751983929" sldId="259"/>
            <ac:spMk id="2" creationId="{A5CCBC20-BE19-8119-676E-6F2D83862E97}"/>
          </ac:spMkLst>
        </pc:spChg>
        <pc:spChg chg="del">
          <ac:chgData name="Shang Yi Ku" userId="50a212beb2107eae" providerId="LiveId" clId="{1383A6F1-E6A3-486F-9E28-910A2C4DAE7A}" dt="2023-02-11T02:23:58.647" v="474" actId="700"/>
          <ac:spMkLst>
            <pc:docMk/>
            <pc:sldMk cId="1751983929" sldId="259"/>
            <ac:spMk id="3" creationId="{B70434B9-2778-F129-41F4-12E668C90275}"/>
          </ac:spMkLst>
        </pc:spChg>
        <pc:spChg chg="add del mod ord">
          <ac:chgData name="Shang Yi Ku" userId="50a212beb2107eae" providerId="LiveId" clId="{1383A6F1-E6A3-486F-9E28-910A2C4DAE7A}" dt="2023-02-11T02:25:48.056" v="494" actId="478"/>
          <ac:spMkLst>
            <pc:docMk/>
            <pc:sldMk cId="1751983929" sldId="259"/>
            <ac:spMk id="8" creationId="{EBC12C86-D413-335F-9C49-78C3EF70289B}"/>
          </ac:spMkLst>
        </pc:spChg>
        <pc:spChg chg="add del mod ord">
          <ac:chgData name="Shang Yi Ku" userId="50a212beb2107eae" providerId="LiveId" clId="{1383A6F1-E6A3-486F-9E28-910A2C4DAE7A}" dt="2023-02-11T02:25:38.990" v="486" actId="478"/>
          <ac:spMkLst>
            <pc:docMk/>
            <pc:sldMk cId="1751983929" sldId="259"/>
            <ac:spMk id="9" creationId="{36EBF506-92D3-6688-97F1-E8F9F4D5B0A7}"/>
          </ac:spMkLst>
        </pc:spChg>
        <pc:spChg chg="add del mod ord">
          <ac:chgData name="Shang Yi Ku" userId="50a212beb2107eae" providerId="LiveId" clId="{1383A6F1-E6A3-486F-9E28-910A2C4DAE7A}" dt="2023-02-11T02:25:53.914" v="496" actId="478"/>
          <ac:spMkLst>
            <pc:docMk/>
            <pc:sldMk cId="1751983929" sldId="259"/>
            <ac:spMk id="10" creationId="{0B527B41-79A5-5E3A-9659-E8123215C567}"/>
          </ac:spMkLst>
        </pc:spChg>
        <pc:spChg chg="add mod ord">
          <ac:chgData name="Shang Yi Ku" userId="50a212beb2107eae" providerId="LiveId" clId="{1383A6F1-E6A3-486F-9E28-910A2C4DAE7A}" dt="2023-02-11T02:26:33.468" v="547" actId="1076"/>
          <ac:spMkLst>
            <pc:docMk/>
            <pc:sldMk cId="1751983929" sldId="259"/>
            <ac:spMk id="11" creationId="{5EBEA9B9-2E2A-59F5-8654-738BC3DBA6C0}"/>
          </ac:spMkLst>
        </pc:spChg>
        <pc:picChg chg="add del mod">
          <ac:chgData name="Shang Yi Ku" userId="50a212beb2107eae" providerId="LiveId" clId="{1383A6F1-E6A3-486F-9E28-910A2C4DAE7A}" dt="2023-02-11T02:24:15.231" v="477" actId="478"/>
          <ac:picMkLst>
            <pc:docMk/>
            <pc:sldMk cId="1751983929" sldId="259"/>
            <ac:picMk id="5" creationId="{ED43C3F3-13FA-AC61-BC73-C107AE3D82FF}"/>
          </ac:picMkLst>
        </pc:picChg>
        <pc:picChg chg="add mod">
          <ac:chgData name="Shang Yi Ku" userId="50a212beb2107eae" providerId="LiveId" clId="{1383A6F1-E6A3-486F-9E28-910A2C4DAE7A}" dt="2023-02-11T02:28:16.033" v="553" actId="1076"/>
          <ac:picMkLst>
            <pc:docMk/>
            <pc:sldMk cId="1751983929" sldId="259"/>
            <ac:picMk id="7" creationId="{E2E9F8E2-5DF6-6714-67A2-05DFC258B539}"/>
          </ac:picMkLst>
        </pc:picChg>
      </pc:sldChg>
      <pc:sldChg chg="addSp delSp modSp new mod">
        <pc:chgData name="Shang Yi Ku" userId="50a212beb2107eae" providerId="LiveId" clId="{1383A6F1-E6A3-486F-9E28-910A2C4DAE7A}" dt="2023-02-11T02:30:53.519" v="618" actId="14100"/>
        <pc:sldMkLst>
          <pc:docMk/>
          <pc:sldMk cId="1671700842" sldId="260"/>
        </pc:sldMkLst>
        <pc:spChg chg="del">
          <ac:chgData name="Shang Yi Ku" userId="50a212beb2107eae" providerId="LiveId" clId="{1383A6F1-E6A3-486F-9E28-910A2C4DAE7A}" dt="2023-02-11T02:28:38.450" v="556" actId="478"/>
          <ac:spMkLst>
            <pc:docMk/>
            <pc:sldMk cId="1671700842" sldId="260"/>
            <ac:spMk id="2" creationId="{1DC4C212-DDB6-3FFE-8F0B-22A9FC27647F}"/>
          </ac:spMkLst>
        </pc:spChg>
        <pc:spChg chg="mod">
          <ac:chgData name="Shang Yi Ku" userId="50a212beb2107eae" providerId="LiveId" clId="{1383A6F1-E6A3-486F-9E28-910A2C4DAE7A}" dt="2023-02-11T02:29:55.706" v="613" actId="14100"/>
          <ac:spMkLst>
            <pc:docMk/>
            <pc:sldMk cId="1671700842" sldId="260"/>
            <ac:spMk id="3" creationId="{1FF878D5-99D2-E73D-2AB0-700BEDD83A47}"/>
          </ac:spMkLst>
        </pc:spChg>
        <pc:picChg chg="add del mod">
          <ac:chgData name="Shang Yi Ku" userId="50a212beb2107eae" providerId="LiveId" clId="{1383A6F1-E6A3-486F-9E28-910A2C4DAE7A}" dt="2023-02-11T02:29:40.612" v="607" actId="478"/>
          <ac:picMkLst>
            <pc:docMk/>
            <pc:sldMk cId="1671700842" sldId="260"/>
            <ac:picMk id="5" creationId="{E2495984-F3BA-CE43-6542-2F0565B9AA95}"/>
          </ac:picMkLst>
        </pc:picChg>
        <pc:picChg chg="add del mod">
          <ac:chgData name="Shang Yi Ku" userId="50a212beb2107eae" providerId="LiveId" clId="{1383A6F1-E6A3-486F-9E28-910A2C4DAE7A}" dt="2023-02-11T02:30:46.134" v="614" actId="478"/>
          <ac:picMkLst>
            <pc:docMk/>
            <pc:sldMk cId="1671700842" sldId="260"/>
            <ac:picMk id="7" creationId="{789A9661-F3CD-5A49-E41F-44268F2F2202}"/>
          </ac:picMkLst>
        </pc:picChg>
        <pc:picChg chg="add mod">
          <ac:chgData name="Shang Yi Ku" userId="50a212beb2107eae" providerId="LiveId" clId="{1383A6F1-E6A3-486F-9E28-910A2C4DAE7A}" dt="2023-02-11T02:30:53.519" v="618" actId="14100"/>
          <ac:picMkLst>
            <pc:docMk/>
            <pc:sldMk cId="1671700842" sldId="260"/>
            <ac:picMk id="9" creationId="{69938541-D839-1F2C-4784-DD11261AEB8E}"/>
          </ac:picMkLst>
        </pc:picChg>
      </pc:sldChg>
      <pc:sldChg chg="addSp delSp modSp new mod">
        <pc:chgData name="Shang Yi Ku" userId="50a212beb2107eae" providerId="LiveId" clId="{1383A6F1-E6A3-486F-9E28-910A2C4DAE7A}" dt="2023-02-11T02:33:41.996" v="656" actId="1076"/>
        <pc:sldMkLst>
          <pc:docMk/>
          <pc:sldMk cId="4233292504" sldId="261"/>
        </pc:sldMkLst>
        <pc:spChg chg="del">
          <ac:chgData name="Shang Yi Ku" userId="50a212beb2107eae" providerId="LiveId" clId="{1383A6F1-E6A3-486F-9E28-910A2C4DAE7A}" dt="2023-02-11T02:32:20.745" v="623" actId="478"/>
          <ac:spMkLst>
            <pc:docMk/>
            <pc:sldMk cId="4233292504" sldId="261"/>
            <ac:spMk id="2" creationId="{14EE8FBD-7A1C-B363-6AF4-96573FE7F9DE}"/>
          </ac:spMkLst>
        </pc:spChg>
        <pc:spChg chg="mod">
          <ac:chgData name="Shang Yi Ku" userId="50a212beb2107eae" providerId="LiveId" clId="{1383A6F1-E6A3-486F-9E28-910A2C4DAE7A}" dt="2023-02-11T02:33:41.996" v="656" actId="1076"/>
          <ac:spMkLst>
            <pc:docMk/>
            <pc:sldMk cId="4233292504" sldId="261"/>
            <ac:spMk id="3" creationId="{B6A379D8-F94D-D26E-9BBE-F5FCF73E0387}"/>
          </ac:spMkLst>
        </pc:spChg>
        <pc:picChg chg="add mod">
          <ac:chgData name="Shang Yi Ku" userId="50a212beb2107eae" providerId="LiveId" clId="{1383A6F1-E6A3-486F-9E28-910A2C4DAE7A}" dt="2023-02-11T02:32:18.743" v="622" actId="14100"/>
          <ac:picMkLst>
            <pc:docMk/>
            <pc:sldMk cId="4233292504" sldId="261"/>
            <ac:picMk id="5" creationId="{F018FD36-8C26-8F43-B7B6-1F0B8DA7C769}"/>
          </ac:picMkLst>
        </pc:picChg>
      </pc:sldChg>
      <pc:sldChg chg="modSp new mod">
        <pc:chgData name="Shang Yi Ku" userId="50a212beb2107eae" providerId="LiveId" clId="{1383A6F1-E6A3-486F-9E28-910A2C4DAE7A}" dt="2023-02-11T03:01:16.662" v="1850" actId="20577"/>
        <pc:sldMkLst>
          <pc:docMk/>
          <pc:sldMk cId="859445709" sldId="262"/>
        </pc:sldMkLst>
        <pc:spChg chg="mod">
          <ac:chgData name="Shang Yi Ku" userId="50a212beb2107eae" providerId="LiveId" clId="{1383A6F1-E6A3-486F-9E28-910A2C4DAE7A}" dt="2023-02-11T02:34:13.727" v="674" actId="20577"/>
          <ac:spMkLst>
            <pc:docMk/>
            <pc:sldMk cId="859445709" sldId="262"/>
            <ac:spMk id="2" creationId="{BC7458FA-8050-4D79-7A76-B2110E340394}"/>
          </ac:spMkLst>
        </pc:spChg>
        <pc:spChg chg="mod">
          <ac:chgData name="Shang Yi Ku" userId="50a212beb2107eae" providerId="LiveId" clId="{1383A6F1-E6A3-486F-9E28-910A2C4DAE7A}" dt="2023-02-11T03:01:16.662" v="1850" actId="20577"/>
          <ac:spMkLst>
            <pc:docMk/>
            <pc:sldMk cId="859445709" sldId="262"/>
            <ac:spMk id="3" creationId="{C8C09182-46D4-8913-062F-9EE8C6B2F478}"/>
          </ac:spMkLst>
        </pc:spChg>
      </pc:sldChg>
      <pc:sldChg chg="addSp delSp modSp new mod chgLayout">
        <pc:chgData name="Shang Yi Ku" userId="50a212beb2107eae" providerId="LiveId" clId="{1383A6F1-E6A3-486F-9E28-910A2C4DAE7A}" dt="2023-02-11T03:12:19.588" v="1985" actId="20577"/>
        <pc:sldMkLst>
          <pc:docMk/>
          <pc:sldMk cId="3050471500" sldId="263"/>
        </pc:sldMkLst>
        <pc:spChg chg="del">
          <ac:chgData name="Shang Yi Ku" userId="50a212beb2107eae" providerId="LiveId" clId="{1383A6F1-E6A3-486F-9E28-910A2C4DAE7A}" dt="2023-02-11T03:12:10.298" v="1974" actId="478"/>
          <ac:spMkLst>
            <pc:docMk/>
            <pc:sldMk cId="3050471500" sldId="263"/>
            <ac:spMk id="2" creationId="{6B6C79F3-7FD3-8093-E78C-B01C9853C8C6}"/>
          </ac:spMkLst>
        </pc:spChg>
        <pc:spChg chg="del mod ord">
          <ac:chgData name="Shang Yi Ku" userId="50a212beb2107eae" providerId="LiveId" clId="{1383A6F1-E6A3-486F-9E28-910A2C4DAE7A}" dt="2023-02-11T03:12:17.078" v="1975" actId="700"/>
          <ac:spMkLst>
            <pc:docMk/>
            <pc:sldMk cId="3050471500" sldId="263"/>
            <ac:spMk id="3" creationId="{4B3F1F46-C9F3-5CB2-5317-40F3C4A3AB5D}"/>
          </ac:spMkLst>
        </pc:spChg>
        <pc:spChg chg="add mod ord">
          <ac:chgData name="Shang Yi Ku" userId="50a212beb2107eae" providerId="LiveId" clId="{1383A6F1-E6A3-486F-9E28-910A2C4DAE7A}" dt="2023-02-11T03:12:19.588" v="1985" actId="20577"/>
          <ac:spMkLst>
            <pc:docMk/>
            <pc:sldMk cId="3050471500" sldId="263"/>
            <ac:spMk id="4" creationId="{8633E7AB-891C-A7F3-295D-1FE84043D3D2}"/>
          </ac:spMkLst>
        </pc:spChg>
        <pc:spChg chg="add mod ord">
          <ac:chgData name="Shang Yi Ku" userId="50a212beb2107eae" providerId="LiveId" clId="{1383A6F1-E6A3-486F-9E28-910A2C4DAE7A}" dt="2023-02-11T03:12:17.078" v="1975" actId="700"/>
          <ac:spMkLst>
            <pc:docMk/>
            <pc:sldMk cId="3050471500" sldId="263"/>
            <ac:spMk id="5" creationId="{51A40360-2A0B-5FB1-6004-A07B5D9A1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8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1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75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08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37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04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01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13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5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0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685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0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0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8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2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5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43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D7B2-BCDD-691A-1200-D818AFBF7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Kidnet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B246-AFF6-A11D-6682-34CC5F047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BIT flipping pancakes</a:t>
            </a:r>
          </a:p>
        </p:txBody>
      </p:sp>
    </p:spTree>
    <p:extLst>
      <p:ext uri="{BB962C8B-B14F-4D97-AF65-F5344CB8AC3E}">
        <p14:creationId xmlns:p14="http://schemas.microsoft.com/office/powerpoint/2010/main" val="699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F1A1-A480-EE49-F306-6A58B710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D069-DA2B-A57D-404E-3D9BCF0C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GoogleSans18pt-Regular"/>
              </a:rPr>
              <a:t>How can we get </a:t>
            </a:r>
            <a:r>
              <a:rPr lang="en-US" sz="2800" b="1" i="0" u="none" strike="noStrike" baseline="0" dirty="0">
                <a:latin typeface="GoogleSans18pt-Bold"/>
              </a:rPr>
              <a:t>employers to </a:t>
            </a:r>
            <a:r>
              <a:rPr lang="en-US" sz="2800" b="1" i="0" u="none" strike="noStrike" baseline="0" dirty="0" err="1">
                <a:latin typeface="GoogleSans18pt-Bold"/>
              </a:rPr>
              <a:t>empathise</a:t>
            </a:r>
            <a:r>
              <a:rPr lang="en-US" sz="2800" b="1" i="0" u="none" strike="noStrike" baseline="0" dirty="0">
                <a:latin typeface="GoogleSans18pt-Bold"/>
              </a:rPr>
              <a:t>, understand, and hire kidney patients </a:t>
            </a:r>
            <a:r>
              <a:rPr lang="en-US" sz="2800" b="0" i="0" u="none" strike="noStrike" baseline="0" dirty="0">
                <a:latin typeface="GoogleSans18pt-Regular"/>
              </a:rPr>
              <a:t>who have limited education levels and mobility due to their health conditions and treatment schedule?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23271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92B-C47A-8155-B630-187643F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7759-BEBC-D4CF-6B94-7B2D3417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platform </a:t>
            </a:r>
            <a:r>
              <a:rPr lang="en-US" b="1" dirty="0"/>
              <a:t>dedicated</a:t>
            </a:r>
            <a:r>
              <a:rPr lang="en-US" dirty="0"/>
              <a:t> to kidney patients</a:t>
            </a:r>
          </a:p>
          <a:p>
            <a:r>
              <a:rPr lang="en-US" dirty="0"/>
              <a:t>Patients can </a:t>
            </a:r>
            <a:r>
              <a:rPr lang="en-US" b="0" i="0" dirty="0">
                <a:effectLst/>
              </a:rPr>
              <a:t>describe themselves, their </a:t>
            </a:r>
            <a:r>
              <a:rPr lang="en-US" b="1" i="0" dirty="0">
                <a:effectLst/>
              </a:rPr>
              <a:t>skills</a:t>
            </a:r>
            <a:r>
              <a:rPr lang="en-US" b="0" i="0" dirty="0">
                <a:effectLst/>
              </a:rPr>
              <a:t>, strengths and weaknesses, as well as their </a:t>
            </a:r>
            <a:r>
              <a:rPr lang="en-US" b="1" i="0" dirty="0">
                <a:effectLst/>
              </a:rPr>
              <a:t>weekly dialysis schedules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dirty="0"/>
              <a:t>Potential recruiters can view their public profile, send them a message and include their contact details so the user can contact them for follow 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90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E9F8E2-5DF6-6714-67A2-05DFC258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14" y="0"/>
            <a:ext cx="8307086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BEA9B9-2E2A-59F5-8654-738BC3DB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59" y="1440452"/>
            <a:ext cx="317883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Dashboard/Profile page after login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75198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78D5-99D2-E73D-2AB0-700BEDD8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1" y="1532467"/>
            <a:ext cx="200707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profile page with message functionality</a:t>
            </a:r>
            <a:endParaRPr lang="en-SG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38541-D839-1F2C-4784-DD11261A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65" y="0"/>
            <a:ext cx="990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79D8-F94D-D26E-9BBE-F5FCF73E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54" y="1463456"/>
            <a:ext cx="151824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Message inbox for user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FD36-8C26-8F43-B7B6-1F0B8DA7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5" y="0"/>
            <a:ext cx="10003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58FA-8050-4D79-7A76-B2110E34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solution?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9182-46D4-8913-062F-9EE8C6B2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Currently, no online platform in Singapore dedicated to help kidney patients with job opportunities</a:t>
            </a:r>
            <a:endParaRPr lang="en-US" dirty="0"/>
          </a:p>
          <a:p>
            <a:r>
              <a:rPr lang="en-US" dirty="0"/>
              <a:t>Straightforward to use</a:t>
            </a:r>
            <a:r>
              <a:rPr lang="en-SG" dirty="0"/>
              <a:t>, easy to setup for user</a:t>
            </a:r>
          </a:p>
          <a:p>
            <a:pPr lvl="1"/>
            <a:r>
              <a:rPr lang="en-SG" dirty="0"/>
              <a:t>Create account, input profile details, see messages in inbox</a:t>
            </a:r>
          </a:p>
          <a:p>
            <a:r>
              <a:rPr lang="en-SG" dirty="0"/>
              <a:t>Functionality specific for kidney patients (e.g. dialysis schedule in prototype – more can be added, refined)</a:t>
            </a:r>
          </a:p>
          <a:p>
            <a:pPr lvl="1"/>
            <a:r>
              <a:rPr lang="en-SG" dirty="0"/>
              <a:t>Potential employers are more aware of the needs of kidney patients – dialysis schedules, mobility constraints</a:t>
            </a:r>
          </a:p>
          <a:p>
            <a:pPr lvl="1"/>
            <a:r>
              <a:rPr lang="en-SG" dirty="0"/>
              <a:t>Take int account necessary considerations for them, aid in the company’s planning to speed up hiring process</a:t>
            </a:r>
          </a:p>
          <a:p>
            <a:r>
              <a:rPr lang="en-SG" dirty="0"/>
              <a:t>Easy to implement – set up a backend database and server, deploy React frontend</a:t>
            </a:r>
          </a:p>
          <a:p>
            <a:pPr lvl="1"/>
            <a:r>
              <a:rPr lang="en-SG" dirty="0"/>
              <a:t>Prototype used: MySQL + Docker for database, Node + Express for server, React frontend</a:t>
            </a:r>
          </a:p>
        </p:txBody>
      </p:sp>
    </p:spTree>
    <p:extLst>
      <p:ext uri="{BB962C8B-B14F-4D97-AF65-F5344CB8AC3E}">
        <p14:creationId xmlns:p14="http://schemas.microsoft.com/office/powerpoint/2010/main" val="85944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3E7AB-891C-A7F3-295D-1FE84043D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A40360-2A0B-5FB1-6004-A07B5D9A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47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</TotalTime>
  <Words>238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GoogleSans18pt-Bold</vt:lpstr>
      <vt:lpstr>GoogleSans18pt-Regular</vt:lpstr>
      <vt:lpstr>Arial</vt:lpstr>
      <vt:lpstr>Calibri</vt:lpstr>
      <vt:lpstr>Calibri Light</vt:lpstr>
      <vt:lpstr>Celestial</vt:lpstr>
      <vt:lpstr>Kidnet</vt:lpstr>
      <vt:lpstr>Problem statement</vt:lpstr>
      <vt:lpstr>Our solution</vt:lpstr>
      <vt:lpstr>PowerPoint Presentation</vt:lpstr>
      <vt:lpstr>PowerPoint Presentation</vt:lpstr>
      <vt:lpstr>PowerPoint Presentation</vt:lpstr>
      <vt:lpstr>Why our solution?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Kidnet</dc:title>
  <dc:creator>Shang Yi Ku</dc:creator>
  <cp:lastModifiedBy>Shang Yi Ku</cp:lastModifiedBy>
  <cp:revision>1</cp:revision>
  <dcterms:created xsi:type="dcterms:W3CDTF">2023-02-11T02:11:58Z</dcterms:created>
  <dcterms:modified xsi:type="dcterms:W3CDTF">2023-02-11T03:12:25Z</dcterms:modified>
</cp:coreProperties>
</file>