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76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0B2A-A097-4F47-8911-100EEFA831D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60C2-C672-4A58-A202-820D8C6F837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0B2A-A097-4F47-8911-100EEFA831D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60C2-C672-4A58-A202-820D8C6F83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0B2A-A097-4F47-8911-100EEFA831D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60C2-C672-4A58-A202-820D8C6F83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0B2A-A097-4F47-8911-100EEFA831D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60C2-C672-4A58-A202-820D8C6F83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0B2A-A097-4F47-8911-100EEFA831D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B3A60C2-C672-4A58-A202-820D8C6F837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0B2A-A097-4F47-8911-100EEFA831D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60C2-C672-4A58-A202-820D8C6F83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0B2A-A097-4F47-8911-100EEFA831D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60C2-C672-4A58-A202-820D8C6F83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0B2A-A097-4F47-8911-100EEFA831D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60C2-C672-4A58-A202-820D8C6F83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0B2A-A097-4F47-8911-100EEFA831D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60C2-C672-4A58-A202-820D8C6F83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0B2A-A097-4F47-8911-100EEFA831D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60C2-C672-4A58-A202-820D8C6F83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0B2A-A097-4F47-8911-100EEFA831D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60C2-C672-4A58-A202-820D8C6F837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C30B2A-A097-4F47-8911-100EEFA831D3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B3A60C2-C672-4A58-A202-820D8C6F837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berbank.com/promo/kandinsk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8229600" cy="1828800"/>
          </a:xfrm>
        </p:spPr>
        <p:txBody>
          <a:bodyPr/>
          <a:lstStyle/>
          <a:p>
            <a:r>
              <a:rPr lang="en-US" dirty="0" smtClean="0"/>
              <a:t>DISCORD </a:t>
            </a:r>
            <a:r>
              <a:rPr lang="ru-RU" dirty="0" smtClean="0"/>
              <a:t>БОТ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91472" y="5680578"/>
            <a:ext cx="4352528" cy="1177422"/>
          </a:xfrm>
        </p:spPr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Халиков</a:t>
            </a:r>
            <a:r>
              <a:rPr lang="ru-RU" dirty="0" smtClean="0"/>
              <a:t> </a:t>
            </a:r>
            <a:r>
              <a:rPr lang="ru-RU" dirty="0" err="1" smtClean="0"/>
              <a:t>Нариман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Бот используется для автоматизации различных возможностей на своем сервере </a:t>
            </a:r>
            <a:r>
              <a:rPr lang="en-US" dirty="0" smtClean="0"/>
              <a:t>discord</a:t>
            </a:r>
            <a:r>
              <a:rPr lang="ru-RU" dirty="0" smtClean="0"/>
              <a:t> таких как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err="1" smtClean="0"/>
              <a:t>Модерация</a:t>
            </a:r>
            <a:r>
              <a:rPr lang="ru-RU" dirty="0" smtClean="0"/>
              <a:t> сообщений, система баланса, система уровней, система предупреждений, различные игры а так команды модераторов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 команды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fontScale="40000" lnSpcReduction="20000"/>
          </a:bodyPr>
          <a:lstStyle/>
          <a:p>
            <a:r>
              <a:rPr lang="ru-RU" b="1" dirty="0" smtClean="0"/>
              <a:t>1.!hello</a:t>
            </a:r>
            <a:r>
              <a:rPr lang="ru-RU" dirty="0" smtClean="0"/>
              <a:t>: Приветственное сообщение от бота.</a:t>
            </a:r>
          </a:p>
          <a:p>
            <a:r>
              <a:rPr lang="ru-RU" b="1" dirty="0" smtClean="0"/>
              <a:t>2.!userinfo </a:t>
            </a:r>
            <a:r>
              <a:rPr lang="ru-RU" b="1" dirty="0" smtClean="0"/>
              <a:t>[пользователь]</a:t>
            </a:r>
            <a:r>
              <a:rPr lang="ru-RU" dirty="0" smtClean="0"/>
              <a:t>: Показывает информацию о пользователе.</a:t>
            </a:r>
          </a:p>
          <a:p>
            <a:r>
              <a:rPr lang="ru-RU" b="1" dirty="0" smtClean="0"/>
              <a:t>3.!clear </a:t>
            </a:r>
            <a:r>
              <a:rPr lang="ru-RU" b="1" dirty="0" smtClean="0"/>
              <a:t>[количество]</a:t>
            </a:r>
            <a:r>
              <a:rPr lang="ru-RU" dirty="0" smtClean="0"/>
              <a:t>: Удаляет указанное количество сообщений из чата.</a:t>
            </a:r>
          </a:p>
          <a:p>
            <a:r>
              <a:rPr lang="ru-RU" b="1" dirty="0" smtClean="0"/>
              <a:t>4.!kub</a:t>
            </a:r>
            <a:r>
              <a:rPr lang="ru-RU" dirty="0" smtClean="0"/>
              <a:t>: Запускает игру в кубик.</a:t>
            </a:r>
          </a:p>
          <a:p>
            <a:r>
              <a:rPr lang="ru-RU" b="1" dirty="0" smtClean="0"/>
              <a:t>5.!</a:t>
            </a:r>
            <a:r>
              <a:rPr lang="ru-RU" b="1" dirty="0" smtClean="0"/>
              <a:t>mat [пользователь]</a:t>
            </a:r>
            <a:r>
              <a:rPr lang="ru-RU" dirty="0" smtClean="0"/>
              <a:t>: Показывает количество предупреждений у пользователя.</a:t>
            </a:r>
          </a:p>
          <a:p>
            <a:r>
              <a:rPr lang="ru-RU" b="1" dirty="0" smtClean="0"/>
              <a:t>6.!</a:t>
            </a:r>
            <a:r>
              <a:rPr lang="ru-RU" b="1" dirty="0" smtClean="0"/>
              <a:t>mute [пользователь] [причина]</a:t>
            </a:r>
            <a:r>
              <a:rPr lang="ru-RU" dirty="0" smtClean="0"/>
              <a:t>: Выдает пользователю </a:t>
            </a:r>
            <a:r>
              <a:rPr lang="ru-RU" dirty="0" err="1" smtClean="0"/>
              <a:t>мут</a:t>
            </a:r>
            <a:r>
              <a:rPr lang="ru-RU" dirty="0" smtClean="0"/>
              <a:t> на сервере.</a:t>
            </a:r>
          </a:p>
          <a:p>
            <a:r>
              <a:rPr lang="ru-RU" b="1" dirty="0" smtClean="0"/>
              <a:t>7.!</a:t>
            </a:r>
            <a:r>
              <a:rPr lang="ru-RU" b="1" dirty="0" smtClean="0"/>
              <a:t>unmute [пользователь]</a:t>
            </a:r>
            <a:r>
              <a:rPr lang="ru-RU" dirty="0" smtClean="0"/>
              <a:t>: Снимает </a:t>
            </a:r>
            <a:r>
              <a:rPr lang="ru-RU" dirty="0" err="1" smtClean="0"/>
              <a:t>мут</a:t>
            </a:r>
            <a:r>
              <a:rPr lang="ru-RU" dirty="0" smtClean="0"/>
              <a:t> с пользователя.</a:t>
            </a:r>
          </a:p>
          <a:p>
            <a:r>
              <a:rPr lang="ru-RU" b="1" dirty="0" smtClean="0"/>
              <a:t>8.!</a:t>
            </a:r>
            <a:r>
              <a:rPr lang="ru-RU" b="1" dirty="0" smtClean="0"/>
              <a:t>avatar [пользователь]</a:t>
            </a:r>
            <a:r>
              <a:rPr lang="ru-RU" dirty="0" smtClean="0"/>
              <a:t>: Показывает </a:t>
            </a:r>
            <a:r>
              <a:rPr lang="ru-RU" dirty="0" err="1" smtClean="0"/>
              <a:t>аватар</a:t>
            </a:r>
            <a:r>
              <a:rPr lang="ru-RU" dirty="0" smtClean="0"/>
              <a:t> пользователя.</a:t>
            </a:r>
          </a:p>
          <a:p>
            <a:r>
              <a:rPr lang="ru-RU" b="1" dirty="0" smtClean="0"/>
              <a:t>9.!</a:t>
            </a:r>
            <a:r>
              <a:rPr lang="ru-RU" b="1" dirty="0" smtClean="0"/>
              <a:t>vor [пользователь]</a:t>
            </a:r>
            <a:r>
              <a:rPr lang="ru-RU" dirty="0" smtClean="0"/>
              <a:t>: Выдает пользователю предупреждение.</a:t>
            </a:r>
          </a:p>
          <a:p>
            <a:r>
              <a:rPr lang="ru-RU" b="1" dirty="0" smtClean="0"/>
              <a:t>10.!</a:t>
            </a:r>
            <a:r>
              <a:rPr lang="ru-RU" b="1" dirty="0" smtClean="0"/>
              <a:t>ticket [текст]</a:t>
            </a:r>
            <a:r>
              <a:rPr lang="ru-RU" dirty="0" smtClean="0"/>
              <a:t>: Создает </a:t>
            </a:r>
            <a:r>
              <a:rPr lang="ru-RU" dirty="0" err="1" smtClean="0"/>
              <a:t>тикет</a:t>
            </a:r>
            <a:r>
              <a:rPr lang="ru-RU" dirty="0" smtClean="0"/>
              <a:t> с заданным текстом.</a:t>
            </a:r>
          </a:p>
          <a:p>
            <a:r>
              <a:rPr lang="ru-RU" b="1" dirty="0" smtClean="0"/>
              <a:t>11.!</a:t>
            </a:r>
            <a:r>
              <a:rPr lang="ru-RU" b="1" dirty="0" smtClean="0"/>
              <a:t>kick [пользователь] [причина]</a:t>
            </a:r>
            <a:r>
              <a:rPr lang="ru-RU" dirty="0" smtClean="0"/>
              <a:t>: </a:t>
            </a:r>
            <a:r>
              <a:rPr lang="ru-RU" dirty="0" err="1" smtClean="0"/>
              <a:t>Кикает</a:t>
            </a:r>
            <a:r>
              <a:rPr lang="ru-RU" dirty="0" smtClean="0"/>
              <a:t> пользователя с сервера.</a:t>
            </a:r>
          </a:p>
          <a:p>
            <a:r>
              <a:rPr lang="ru-RU" b="1" dirty="0" smtClean="0"/>
              <a:t>12.!</a:t>
            </a:r>
            <a:r>
              <a:rPr lang="ru-RU" b="1" dirty="0" smtClean="0"/>
              <a:t>ban [пользователь] [причина]</a:t>
            </a:r>
            <a:r>
              <a:rPr lang="ru-RU" dirty="0" smtClean="0"/>
              <a:t>: Банит пользователя на сервере.</a:t>
            </a:r>
          </a:p>
          <a:p>
            <a:r>
              <a:rPr lang="ru-RU" b="1" dirty="0" smtClean="0"/>
              <a:t>13.!</a:t>
            </a:r>
            <a:r>
              <a:rPr lang="ru-RU" b="1" dirty="0" smtClean="0"/>
              <a:t>unban [пользователь]</a:t>
            </a:r>
            <a:r>
              <a:rPr lang="ru-RU" dirty="0" smtClean="0"/>
              <a:t>: </a:t>
            </a:r>
            <a:r>
              <a:rPr lang="ru-RU" dirty="0" err="1" smtClean="0"/>
              <a:t>Разбанивает</a:t>
            </a:r>
            <a:r>
              <a:rPr lang="ru-RU" dirty="0" smtClean="0"/>
              <a:t> пользователя на сервере.</a:t>
            </a:r>
          </a:p>
          <a:p>
            <a:r>
              <a:rPr lang="ru-RU" b="1" dirty="0" smtClean="0"/>
              <a:t>14.!</a:t>
            </a:r>
            <a:r>
              <a:rPr lang="ru-RU" b="1" dirty="0" smtClean="0"/>
              <a:t>lidermat</a:t>
            </a:r>
            <a:r>
              <a:rPr lang="ru-RU" dirty="0" smtClean="0"/>
              <a:t>: Показывает топ пользователей по количеству предупреждений.</a:t>
            </a:r>
          </a:p>
          <a:p>
            <a:r>
              <a:rPr lang="ru-RU" b="1" dirty="0" smtClean="0"/>
              <a:t>15.!</a:t>
            </a:r>
            <a:r>
              <a:rPr lang="ru-RU" b="1" dirty="0" smtClean="0"/>
              <a:t>clearlid</a:t>
            </a:r>
            <a:r>
              <a:rPr lang="ru-RU" dirty="0" smtClean="0"/>
              <a:t>: Очищает список предупреждений.</a:t>
            </a:r>
          </a:p>
          <a:p>
            <a:r>
              <a:rPr lang="ru-RU" b="1" dirty="0" smtClean="0"/>
              <a:t>16.!</a:t>
            </a:r>
            <a:r>
              <a:rPr lang="ru-RU" b="1" dirty="0" smtClean="0"/>
              <a:t>igra [выбор]</a:t>
            </a:r>
            <a:r>
              <a:rPr lang="ru-RU" dirty="0" smtClean="0"/>
              <a:t>: Игра в камень, ножницы, бумагу.</a:t>
            </a:r>
          </a:p>
          <a:p>
            <a:r>
              <a:rPr lang="ru-RU" b="1" dirty="0" smtClean="0"/>
              <a:t>17.!</a:t>
            </a:r>
            <a:r>
              <a:rPr lang="ru-RU" b="1" dirty="0" smtClean="0"/>
              <a:t>anonim [текст]</a:t>
            </a:r>
            <a:r>
              <a:rPr lang="ru-RU" dirty="0" smtClean="0"/>
              <a:t>: Отправляет анонимное сообщение.</a:t>
            </a:r>
          </a:p>
          <a:p>
            <a:r>
              <a:rPr lang="ru-RU" b="1" dirty="0" smtClean="0"/>
              <a:t>18.!</a:t>
            </a:r>
            <a:r>
              <a:rPr lang="ru-RU" b="1" dirty="0" smtClean="0"/>
              <a:t>pay [количество] [пользователь]</a:t>
            </a:r>
            <a:r>
              <a:rPr lang="ru-RU" dirty="0" smtClean="0"/>
              <a:t>: Переводит указанное количество монет другому пользователю.</a:t>
            </a:r>
          </a:p>
          <a:p>
            <a:r>
              <a:rPr lang="ru-RU" b="1" dirty="0" smtClean="0"/>
              <a:t>19.!</a:t>
            </a:r>
            <a:r>
              <a:rPr lang="ru-RU" b="1" dirty="0" smtClean="0"/>
              <a:t>min [количество] [пользователь]</a:t>
            </a:r>
            <a:r>
              <a:rPr lang="ru-RU" dirty="0" smtClean="0"/>
              <a:t>: Списывает указанное количество монет с пользователя.</a:t>
            </a:r>
          </a:p>
          <a:p>
            <a:r>
              <a:rPr lang="ru-RU" b="1" dirty="0" smtClean="0"/>
              <a:t>20.!</a:t>
            </a:r>
            <a:r>
              <a:rPr lang="ru-RU" b="1" dirty="0" smtClean="0"/>
              <a:t>leadercoin</a:t>
            </a:r>
            <a:r>
              <a:rPr lang="ru-RU" dirty="0" smtClean="0"/>
              <a:t>: Показывает топ самых богатых пользователей.</a:t>
            </a:r>
          </a:p>
          <a:p>
            <a:r>
              <a:rPr lang="ru-RU" b="1" dirty="0" smtClean="0"/>
              <a:t>21.!</a:t>
            </a:r>
            <a:r>
              <a:rPr lang="ru-RU" b="1" dirty="0" smtClean="0"/>
              <a:t>payplus [пользователь] [количество]</a:t>
            </a:r>
            <a:r>
              <a:rPr lang="ru-RU" dirty="0" smtClean="0"/>
              <a:t>: Выдает указанное количество монет пользователю.</a:t>
            </a:r>
          </a:p>
          <a:p>
            <a:r>
              <a:rPr lang="ru-RU" b="1" dirty="0" smtClean="0"/>
              <a:t>22.!</a:t>
            </a:r>
            <a:r>
              <a:rPr lang="ru-RU" b="1" dirty="0" smtClean="0"/>
              <a:t>money</a:t>
            </a:r>
            <a:r>
              <a:rPr lang="ru-RU" dirty="0" smtClean="0"/>
              <a:t>: Показывает текущее количество монет у пользователя.</a:t>
            </a:r>
          </a:p>
          <a:p>
            <a:r>
              <a:rPr lang="ru-RU" b="1" dirty="0" smtClean="0"/>
              <a:t>23.!</a:t>
            </a:r>
            <a:r>
              <a:rPr lang="ru-RU" b="1" dirty="0" smtClean="0"/>
              <a:t>userlvl</a:t>
            </a:r>
            <a:r>
              <a:rPr lang="ru-RU" dirty="0" smtClean="0"/>
              <a:t>: Показывает текущий уровень пользователя.</a:t>
            </a:r>
          </a:p>
          <a:p>
            <a:r>
              <a:rPr lang="ru-RU" b="1" dirty="0" smtClean="0"/>
              <a:t>24.!</a:t>
            </a:r>
            <a:r>
              <a:rPr lang="ru-RU" b="1" dirty="0" smtClean="0"/>
              <a:t>lvlrecord</a:t>
            </a:r>
            <a:r>
              <a:rPr lang="ru-RU" dirty="0" smtClean="0"/>
              <a:t>: Показывает топ пользователей по уровню.</a:t>
            </a:r>
          </a:p>
          <a:p>
            <a:endParaRPr lang="ru-RU" dirty="0" smtClean="0"/>
          </a:p>
          <a:p>
            <a:r>
              <a:rPr lang="en-US" dirty="0" smtClean="0"/>
              <a:t>P.s </a:t>
            </a:r>
            <a:r>
              <a:rPr lang="ru-RU" dirty="0" smtClean="0"/>
              <a:t>надеюсь нечего не пропустил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использовано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Основой бота является библиотека </a:t>
            </a:r>
            <a:r>
              <a:rPr lang="en-US" dirty="0" err="1" smtClean="0"/>
              <a:t>disnake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так же использованы библиотека </a:t>
            </a:r>
            <a:r>
              <a:rPr lang="en-US" dirty="0" smtClean="0"/>
              <a:t>random</a:t>
            </a:r>
            <a:r>
              <a:rPr lang="ru-RU" dirty="0" smtClean="0"/>
              <a:t> для того что бы играть в две доступные игры и еще библиотека </a:t>
            </a:r>
            <a:r>
              <a:rPr lang="en-US" dirty="0" smtClean="0"/>
              <a:t>sqlite3</a:t>
            </a:r>
            <a:r>
              <a:rPr lang="ru-RU" dirty="0" smtClean="0"/>
              <a:t> для сохранения количество предупреждений, </a:t>
            </a:r>
            <a:r>
              <a:rPr lang="ru-RU" dirty="0" err="1" smtClean="0"/>
              <a:t>лвлов</a:t>
            </a:r>
            <a:r>
              <a:rPr lang="ru-RU" dirty="0" smtClean="0"/>
              <a:t> и </a:t>
            </a:r>
            <a:r>
              <a:rPr lang="ru-RU" dirty="0" err="1" smtClean="0"/>
              <a:t>коинов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коде присутствует класс </a:t>
            </a:r>
            <a:r>
              <a:rPr lang="en-US" dirty="0" err="1" smtClean="0"/>
              <a:t>UserLevel</a:t>
            </a:r>
            <a:r>
              <a:rPr lang="ru-RU" dirty="0" smtClean="0"/>
              <a:t> для проверки того сколько пользователь ввел сообщений и при отправке каждого 15 сообщения добавляет 1 уровень в базу данных </a:t>
            </a:r>
            <a:r>
              <a:rPr lang="en-US" dirty="0" smtClean="0"/>
              <a:t>levels</a:t>
            </a:r>
            <a:endParaRPr lang="en-US" dirty="0" smtClean="0"/>
          </a:p>
          <a:p>
            <a:r>
              <a:rPr lang="ru-RU" dirty="0" smtClean="0"/>
              <a:t> </a:t>
            </a:r>
            <a:br>
              <a:rPr lang="ru-RU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заключение хотел бы сказать что проект по моему мнению получился не плохим так как он упрощает многие возможности модераторам а так же имеет многих возможностей которых нету в самом </a:t>
            </a:r>
            <a:r>
              <a:rPr lang="en-US" dirty="0" smtClean="0"/>
              <a:t>discord.</a:t>
            </a:r>
          </a:p>
          <a:p>
            <a:r>
              <a:rPr lang="ru-RU" dirty="0" smtClean="0"/>
              <a:t>Еще бы добавил что для последующего развития бота можно добавить в него интеграцию </a:t>
            </a:r>
            <a:r>
              <a:rPr lang="ru-RU" dirty="0" err="1" smtClean="0"/>
              <a:t>нейросетей</a:t>
            </a:r>
            <a:r>
              <a:rPr lang="ru-RU" dirty="0" smtClean="0"/>
              <a:t> таких как </a:t>
            </a:r>
            <a:r>
              <a:rPr lang="en-US" dirty="0" smtClean="0"/>
              <a:t>Kandinsky </a:t>
            </a:r>
            <a:r>
              <a:rPr lang="ru-RU" dirty="0" smtClean="0"/>
              <a:t>и </a:t>
            </a:r>
            <a:r>
              <a:rPr lang="en-US" dirty="0" err="1" smtClean="0"/>
              <a:t>ChatGPT</a:t>
            </a:r>
            <a:r>
              <a:rPr lang="ru-RU" dirty="0" smtClean="0"/>
              <a:t> </a:t>
            </a:r>
            <a:endParaRPr lang="en-US" dirty="0" smtClean="0">
              <a:hlinkClick r:id="rId2"/>
            </a:endParaRPr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</TotalTime>
  <Words>388</Words>
  <Application>Microsoft Office PowerPoint</Application>
  <PresentationFormat>Экран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Апекс</vt:lpstr>
      <vt:lpstr>DISCORD БОТ НА PYTHON</vt:lpstr>
      <vt:lpstr>Введение</vt:lpstr>
      <vt:lpstr>Все команды</vt:lpstr>
      <vt:lpstr>Что было использовано</vt:lpstr>
      <vt:lpstr>Заключение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БОТ НА PYTHON</dc:title>
  <dc:creator>BOMBER</dc:creator>
  <cp:lastModifiedBy>BOMBER</cp:lastModifiedBy>
  <cp:revision>5</cp:revision>
  <dcterms:created xsi:type="dcterms:W3CDTF">2024-04-26T10:41:53Z</dcterms:created>
  <dcterms:modified xsi:type="dcterms:W3CDTF">2024-04-26T11:18:44Z</dcterms:modified>
</cp:coreProperties>
</file>