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E5C"/>
    <a:srgbClr val="3C6670"/>
    <a:srgbClr val="05252E"/>
    <a:srgbClr val="134E5D"/>
    <a:srgbClr val="26B0D2"/>
    <a:srgbClr val="03191F"/>
    <a:srgbClr val="052831"/>
    <a:srgbClr val="084250"/>
    <a:srgbClr val="0D7F9B"/>
    <a:srgbClr val="0B63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F978B-9D03-4085-876A-26A63FB197C2}" v="3" dt="2022-01-28T22:16:15.699"/>
    <p1510:client id="{4B34738B-0D76-45A2-A7C1-3AE1D2C5DBE8}" v="2" dt="2022-01-29T19:52:02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234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ne Lago" userId="660d2eb6-e815-4681-b7e1-20be858f9bed" providerId="ADAL" clId="{4B34738B-0D76-45A2-A7C1-3AE1D2C5DBE8}"/>
    <pc:docChg chg="undo custSel modSld">
      <pc:chgData name="Karine Lago" userId="660d2eb6-e815-4681-b7e1-20be858f9bed" providerId="ADAL" clId="{4B34738B-0D76-45A2-A7C1-3AE1D2C5DBE8}" dt="2022-01-29T19:57:57.060" v="624" actId="108"/>
      <pc:docMkLst>
        <pc:docMk/>
      </pc:docMkLst>
      <pc:sldChg chg="addSp delSp modSp mod">
        <pc:chgData name="Karine Lago" userId="660d2eb6-e815-4681-b7e1-20be858f9bed" providerId="ADAL" clId="{4B34738B-0D76-45A2-A7C1-3AE1D2C5DBE8}" dt="2022-01-29T19:57:57.060" v="624" actId="108"/>
        <pc:sldMkLst>
          <pc:docMk/>
          <pc:sldMk cId="3120358405" sldId="261"/>
        </pc:sldMkLst>
        <pc:spChg chg="del mod">
          <ac:chgData name="Karine Lago" userId="660d2eb6-e815-4681-b7e1-20be858f9bed" providerId="ADAL" clId="{4B34738B-0D76-45A2-A7C1-3AE1D2C5DBE8}" dt="2022-01-29T19:48:00.843" v="29" actId="478"/>
          <ac:spMkLst>
            <pc:docMk/>
            <pc:sldMk cId="3120358405" sldId="261"/>
            <ac:spMk id="2" creationId="{117E39A8-C1C7-4B61-AAD7-A0EC8904248F}"/>
          </ac:spMkLst>
        </pc:spChg>
        <pc:spChg chg="mod">
          <ac:chgData name="Karine Lago" userId="660d2eb6-e815-4681-b7e1-20be858f9bed" providerId="ADAL" clId="{4B34738B-0D76-45A2-A7C1-3AE1D2C5DBE8}" dt="2022-01-29T19:50:07.258" v="87" actId="14100"/>
          <ac:spMkLst>
            <pc:docMk/>
            <pc:sldMk cId="3120358405" sldId="261"/>
            <ac:spMk id="6" creationId="{F2C32035-3DB3-48A8-80F9-E98B3C5EC6B3}"/>
          </ac:spMkLst>
        </pc:spChg>
        <pc:spChg chg="del mod">
          <ac:chgData name="Karine Lago" userId="660d2eb6-e815-4681-b7e1-20be858f9bed" providerId="ADAL" clId="{4B34738B-0D76-45A2-A7C1-3AE1D2C5DBE8}" dt="2022-01-29T19:47:10.830" v="14" actId="478"/>
          <ac:spMkLst>
            <pc:docMk/>
            <pc:sldMk cId="3120358405" sldId="261"/>
            <ac:spMk id="15" creationId="{1E7BEAB5-EC88-4155-A361-D6AE6078DF91}"/>
          </ac:spMkLst>
        </pc:spChg>
        <pc:spChg chg="mod">
          <ac:chgData name="Karine Lago" userId="660d2eb6-e815-4681-b7e1-20be858f9bed" providerId="ADAL" clId="{4B34738B-0D76-45A2-A7C1-3AE1D2C5DBE8}" dt="2022-01-29T19:57:56.578" v="622" actId="108"/>
          <ac:spMkLst>
            <pc:docMk/>
            <pc:sldMk cId="3120358405" sldId="261"/>
            <ac:spMk id="16" creationId="{BE29A2DB-3180-46BB-B8D1-63905B256129}"/>
          </ac:spMkLst>
        </pc:spChg>
        <pc:spChg chg="del">
          <ac:chgData name="Karine Lago" userId="660d2eb6-e815-4681-b7e1-20be858f9bed" providerId="ADAL" clId="{4B34738B-0D76-45A2-A7C1-3AE1D2C5DBE8}" dt="2022-01-29T19:47:11.234" v="15" actId="478"/>
          <ac:spMkLst>
            <pc:docMk/>
            <pc:sldMk cId="3120358405" sldId="261"/>
            <ac:spMk id="17" creationId="{193AB362-A9E2-4D2B-8489-94FB502EC6BD}"/>
          </ac:spMkLst>
        </pc:spChg>
        <pc:spChg chg="del mod">
          <ac:chgData name="Karine Lago" userId="660d2eb6-e815-4681-b7e1-20be858f9bed" providerId="ADAL" clId="{4B34738B-0D76-45A2-A7C1-3AE1D2C5DBE8}" dt="2022-01-29T19:47:59.944" v="28" actId="478"/>
          <ac:spMkLst>
            <pc:docMk/>
            <pc:sldMk cId="3120358405" sldId="261"/>
            <ac:spMk id="18" creationId="{F8C801C8-F2B1-442A-8270-9ABEC3D4F147}"/>
          </ac:spMkLst>
        </pc:spChg>
        <pc:spChg chg="del">
          <ac:chgData name="Karine Lago" userId="660d2eb6-e815-4681-b7e1-20be858f9bed" providerId="ADAL" clId="{4B34738B-0D76-45A2-A7C1-3AE1D2C5DBE8}" dt="2022-01-29T19:47:11.673" v="16" actId="478"/>
          <ac:spMkLst>
            <pc:docMk/>
            <pc:sldMk cId="3120358405" sldId="261"/>
            <ac:spMk id="19" creationId="{BE977E04-674B-4D8B-B84A-83DC52061C25}"/>
          </ac:spMkLst>
        </pc:spChg>
        <pc:spChg chg="mod">
          <ac:chgData name="Karine Lago" userId="660d2eb6-e815-4681-b7e1-20be858f9bed" providerId="ADAL" clId="{4B34738B-0D76-45A2-A7C1-3AE1D2C5DBE8}" dt="2022-01-29T19:49:14.997" v="75" actId="207"/>
          <ac:spMkLst>
            <pc:docMk/>
            <pc:sldMk cId="3120358405" sldId="261"/>
            <ac:spMk id="20" creationId="{2832212F-F773-49BB-BDC5-CB34090FB14E}"/>
          </ac:spMkLst>
        </pc:spChg>
        <pc:spChg chg="mod">
          <ac:chgData name="Karine Lago" userId="660d2eb6-e815-4681-b7e1-20be858f9bed" providerId="ADAL" clId="{4B34738B-0D76-45A2-A7C1-3AE1D2C5DBE8}" dt="2022-01-29T19:57:57.060" v="624" actId="108"/>
          <ac:spMkLst>
            <pc:docMk/>
            <pc:sldMk cId="3120358405" sldId="261"/>
            <ac:spMk id="21" creationId="{8DF17491-989B-4B45-BE5B-EDF018034704}"/>
          </ac:spMkLst>
        </pc:spChg>
        <pc:spChg chg="mod">
          <ac:chgData name="Karine Lago" userId="660d2eb6-e815-4681-b7e1-20be858f9bed" providerId="ADAL" clId="{4B34738B-0D76-45A2-A7C1-3AE1D2C5DBE8}" dt="2022-01-29T19:57:46.708" v="621" actId="207"/>
          <ac:spMkLst>
            <pc:docMk/>
            <pc:sldMk cId="3120358405" sldId="261"/>
            <ac:spMk id="22" creationId="{FE409C72-0F98-4C8B-9CA4-39A481C3F4A3}"/>
          </ac:spMkLst>
        </pc:spChg>
        <pc:spChg chg="del">
          <ac:chgData name="Karine Lago" userId="660d2eb6-e815-4681-b7e1-20be858f9bed" providerId="ADAL" clId="{4B34738B-0D76-45A2-A7C1-3AE1D2C5DBE8}" dt="2022-01-29T19:45:46.406" v="2" actId="478"/>
          <ac:spMkLst>
            <pc:docMk/>
            <pc:sldMk cId="3120358405" sldId="261"/>
            <ac:spMk id="23" creationId="{F92F7298-6D57-4EA0-B0B8-CD111A64E73F}"/>
          </ac:spMkLst>
        </pc:spChg>
        <pc:spChg chg="add mod">
          <ac:chgData name="Karine Lago" userId="660d2eb6-e815-4681-b7e1-20be858f9bed" providerId="ADAL" clId="{4B34738B-0D76-45A2-A7C1-3AE1D2C5DBE8}" dt="2022-01-29T19:57:56.781" v="623" actId="108"/>
          <ac:spMkLst>
            <pc:docMk/>
            <pc:sldMk cId="3120358405" sldId="261"/>
            <ac:spMk id="24" creationId="{19A299E7-0309-4028-85DF-05770F006275}"/>
          </ac:spMkLst>
        </pc:spChg>
        <pc:spChg chg="mod">
          <ac:chgData name="Karine Lago" userId="660d2eb6-e815-4681-b7e1-20be858f9bed" providerId="ADAL" clId="{4B34738B-0D76-45A2-A7C1-3AE1D2C5DBE8}" dt="2022-01-29T19:57:04.805" v="620" actId="108"/>
          <ac:spMkLst>
            <pc:docMk/>
            <pc:sldMk cId="3120358405" sldId="261"/>
            <ac:spMk id="25" creationId="{0510F6DE-DAAA-4D6C-8C11-119A083F0BDC}"/>
          </ac:spMkLst>
        </pc:spChg>
        <pc:spChg chg="del mod">
          <ac:chgData name="Karine Lago" userId="660d2eb6-e815-4681-b7e1-20be858f9bed" providerId="ADAL" clId="{4B34738B-0D76-45A2-A7C1-3AE1D2C5DBE8}" dt="2022-01-29T19:45:45.439" v="1" actId="478"/>
          <ac:spMkLst>
            <pc:docMk/>
            <pc:sldMk cId="3120358405" sldId="261"/>
            <ac:spMk id="26" creationId="{539FC5AD-4DDC-42FF-9F39-7786B14F2537}"/>
          </ac:spMkLst>
        </pc:spChg>
        <pc:spChg chg="mod">
          <ac:chgData name="Karine Lago" userId="660d2eb6-e815-4681-b7e1-20be858f9bed" providerId="ADAL" clId="{4B34738B-0D76-45A2-A7C1-3AE1D2C5DBE8}" dt="2022-01-29T19:51:31.317" v="131" actId="14100"/>
          <ac:spMkLst>
            <pc:docMk/>
            <pc:sldMk cId="3120358405" sldId="261"/>
            <ac:spMk id="27" creationId="{57E8C6EF-467E-4421-A02B-A83870697792}"/>
          </ac:spMkLst>
        </pc:spChg>
        <pc:spChg chg="mod">
          <ac:chgData name="Karine Lago" userId="660d2eb6-e815-4681-b7e1-20be858f9bed" providerId="ADAL" clId="{4B34738B-0D76-45A2-A7C1-3AE1D2C5DBE8}" dt="2022-01-29T19:50:09.184" v="88" actId="14100"/>
          <ac:spMkLst>
            <pc:docMk/>
            <pc:sldMk cId="3120358405" sldId="261"/>
            <ac:spMk id="59" creationId="{4CAE8DF4-1B49-4E59-95C8-E18B1B45E9C9}"/>
          </ac:spMkLst>
        </pc:spChg>
        <pc:picChg chg="add del mod ord">
          <ac:chgData name="Karine Lago" userId="660d2eb6-e815-4681-b7e1-20be858f9bed" providerId="ADAL" clId="{4B34738B-0D76-45A2-A7C1-3AE1D2C5DBE8}" dt="2022-01-29T19:48:30.415" v="35" actId="478"/>
          <ac:picMkLst>
            <pc:docMk/>
            <pc:sldMk cId="3120358405" sldId="261"/>
            <ac:picMk id="4" creationId="{8426B656-388A-4C73-9FED-879D21908C83}"/>
          </ac:picMkLst>
        </pc:picChg>
        <pc:picChg chg="add mod">
          <ac:chgData name="Karine Lago" userId="660d2eb6-e815-4681-b7e1-20be858f9bed" providerId="ADAL" clId="{4B34738B-0D76-45A2-A7C1-3AE1D2C5DBE8}" dt="2022-01-29T19:52:07.057" v="136" actId="1076"/>
          <ac:picMkLst>
            <pc:docMk/>
            <pc:sldMk cId="3120358405" sldId="261"/>
            <ac:picMk id="7" creationId="{5AE12454-A018-4F76-AE81-78953138941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A323-EC25-43FA-ACF3-4413DB667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394746-4608-48B5-96D3-B62D4F556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F30888-0173-4137-9FC0-180A1726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A48A54-56FF-493F-8423-6992A116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68334B-B60D-4707-A67E-B41468B5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76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7D4D8-25A8-434E-894D-CDD45DFF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B133DC-75B0-41E8-90E0-0A7FBA2AB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1A93E4-E087-463C-AE9D-ADD8D2D3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7AD69A-7C60-4C79-87E5-FD2F366A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C8AEA9-A5E9-4950-99B0-B075AED8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16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0E5EE7-74F9-4C80-8ED4-C12C0CB56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B6A183-63CC-44AB-BB6A-B94362D0C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6A093B-1563-48F0-BC5F-12890FD3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1EDE68-770C-4B69-BFB9-415DC39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4473F7-8C6D-42B7-954A-63D081A7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20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3650D-4BCF-4DBC-946D-5BF51832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934645-D763-43DD-A2AF-31A40DCD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1FDBDC-3204-4419-9FF5-33E2765D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657AA4-FF4B-4290-BA75-94242B91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7603D8-5290-47F4-9DA1-8075BD8A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39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403DE-52DC-498D-94B8-1A4ED509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CC7507-7C05-4630-9EC6-486165E05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3A1EDF-30F5-4E27-9BC1-8D91EF5E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1E00B7-7E06-4916-8C17-40BEBA37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A5C2A8-F542-46E6-914D-782735C2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58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224A8-98E4-4D3C-B809-D5A026EA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B12BA0-8848-4660-B310-316A652CC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17F285-90B1-4C1C-892B-B49ED1EEE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F91997-0046-4E3C-9C2A-75481DA9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52C28-B752-4DAD-9074-D8528C93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BBDF9E-C3C5-43E4-8CA9-BB74283C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88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F2FCE-73E1-4DF9-95EB-474682A7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6B56C5-468F-45B0-A8B8-834B78FE7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DC9202-7D8C-4B72-99F6-A76D07C49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2D4211-2B0F-45A9-971D-B8B6E0DFE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30DBD3-0F6B-4B72-9A99-2FFBF7A80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4470C52-322A-419A-A08E-09E7C70E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62F633-8DB4-4233-8F13-AC57FE4E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5DF50BB-D546-4245-9F5F-E07E99F4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80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60D6F-409E-4757-AC3E-55733A2D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EC77B1-1B84-4206-9E90-C35B61F3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39B2A1-E82A-46A1-8B6B-1B9412C7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041902-2330-4FAF-8A94-3DD7D7BE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42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0D7DE8-CE37-47CD-AF6F-2B3ED55A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E7E151-F2F8-499B-A613-C19B9B42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1AD66C-FBB2-4366-994B-34DE1D5C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12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9B7EF-6D36-48AB-AD23-FC6E0862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7A9F97-2D44-43D3-B2E3-AF55A297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428829-E1FC-4ADF-842A-8D4E580EA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09824C-1F0F-4995-BD91-778CB06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85E14F-A0C1-4843-ABAF-89A2188F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B62631-3064-40C6-B329-2087DD07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60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02AF0-A203-4288-8F8B-4C9D6771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5604BD0-943F-4536-945C-37A83473E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36F02E-1D50-4E26-891B-9C9169677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42C42E-C163-4917-B739-48124C72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237FA1-F020-4F25-B117-2DCB61A5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9E93F6-13D7-40D1-9862-7BDD44FB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62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C11AF52-A5C2-46C1-B427-4D5E15DB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58ED0C-4C02-4F42-8D89-31CD02828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6344F0-8D56-452F-BB9A-C70A1F23D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7EAF0-4353-46CB-8B16-1D0A9F7BC385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8BC993-02BD-4898-A796-8A68E4FE7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4F4935-4C32-4FFD-9FF2-F91DC27B3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14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undo">
            <a:extLst>
              <a:ext uri="{FF2B5EF4-FFF2-40B4-BE49-F238E27FC236}">
                <a16:creationId xmlns:a16="http://schemas.microsoft.com/office/drawing/2014/main" id="{2832212F-F773-49BB-BDC5-CB34090FB14E}"/>
              </a:ext>
            </a:extLst>
          </p:cNvPr>
          <p:cNvSpPr/>
          <p:nvPr/>
        </p:nvSpPr>
        <p:spPr>
          <a:xfrm>
            <a:off x="0" y="-5654"/>
            <a:ext cx="12192000" cy="6863653"/>
          </a:xfrm>
          <a:prstGeom prst="rect">
            <a:avLst/>
          </a:prstGeom>
          <a:pattFill prst="pct5">
            <a:fgClr>
              <a:srgbClr val="084250"/>
            </a:fgClr>
            <a:bgClr>
              <a:srgbClr val="05283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2C32035-3DB3-48A8-80F9-E98B3C5EC6B3}"/>
              </a:ext>
            </a:extLst>
          </p:cNvPr>
          <p:cNvSpPr/>
          <p:nvPr/>
        </p:nvSpPr>
        <p:spPr>
          <a:xfrm>
            <a:off x="-103872" y="136287"/>
            <a:ext cx="12145429" cy="6574121"/>
          </a:xfrm>
          <a:prstGeom prst="roundRect">
            <a:avLst>
              <a:gd name="adj" fmla="val 2469"/>
            </a:avLst>
          </a:prstGeom>
          <a:solidFill>
            <a:srgbClr val="010F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4CAE8DF4-1B49-4E59-95C8-E18B1B45E9C9}"/>
              </a:ext>
            </a:extLst>
          </p:cNvPr>
          <p:cNvSpPr/>
          <p:nvPr/>
        </p:nvSpPr>
        <p:spPr>
          <a:xfrm>
            <a:off x="-103872" y="364305"/>
            <a:ext cx="12059447" cy="6271866"/>
          </a:xfrm>
          <a:prstGeom prst="roundRect">
            <a:avLst>
              <a:gd name="adj" fmla="val 2469"/>
            </a:avLst>
          </a:prstGeom>
          <a:pattFill prst="pct90">
            <a:fgClr>
              <a:srgbClr val="084250"/>
            </a:fgClr>
            <a:bgClr>
              <a:srgbClr val="13586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E29A2DB-3180-46BB-B8D1-63905B256129}"/>
              </a:ext>
            </a:extLst>
          </p:cNvPr>
          <p:cNvSpPr/>
          <p:nvPr/>
        </p:nvSpPr>
        <p:spPr>
          <a:xfrm>
            <a:off x="258162" y="3979882"/>
            <a:ext cx="3033622" cy="2510546"/>
          </a:xfrm>
          <a:prstGeom prst="roundRect">
            <a:avLst>
              <a:gd name="adj" fmla="val 2855"/>
            </a:avLst>
          </a:prstGeom>
          <a:solidFill>
            <a:srgbClr val="05283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DF17491-989B-4B45-BE5B-EDF018034704}"/>
              </a:ext>
            </a:extLst>
          </p:cNvPr>
          <p:cNvSpPr/>
          <p:nvPr/>
        </p:nvSpPr>
        <p:spPr>
          <a:xfrm>
            <a:off x="6584197" y="1466068"/>
            <a:ext cx="5354128" cy="5027627"/>
          </a:xfrm>
          <a:prstGeom prst="roundRect">
            <a:avLst>
              <a:gd name="adj" fmla="val 2855"/>
            </a:avLst>
          </a:prstGeom>
          <a:solidFill>
            <a:srgbClr val="052831">
              <a:alpha val="46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Único Canto Arredondado 24">
            <a:extLst>
              <a:ext uri="{FF2B5EF4-FFF2-40B4-BE49-F238E27FC236}">
                <a16:creationId xmlns:a16="http://schemas.microsoft.com/office/drawing/2014/main" id="{0510F6DE-DAAA-4D6C-8C11-119A083F0BDC}"/>
              </a:ext>
            </a:extLst>
          </p:cNvPr>
          <p:cNvSpPr/>
          <p:nvPr/>
        </p:nvSpPr>
        <p:spPr>
          <a:xfrm>
            <a:off x="-103872" y="136287"/>
            <a:ext cx="12059447" cy="1210450"/>
          </a:xfrm>
          <a:prstGeom prst="round1Rect">
            <a:avLst/>
          </a:prstGeom>
          <a:gradFill>
            <a:gsLst>
              <a:gs pos="100000">
                <a:srgbClr val="05252E"/>
              </a:gs>
              <a:gs pos="0">
                <a:srgbClr val="135869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E409C72-0F98-4C8B-9CA4-39A481C3F4A3}"/>
              </a:ext>
            </a:extLst>
          </p:cNvPr>
          <p:cNvSpPr/>
          <p:nvPr/>
        </p:nvSpPr>
        <p:spPr>
          <a:xfrm>
            <a:off x="252408" y="1462799"/>
            <a:ext cx="6182264" cy="2358778"/>
          </a:xfrm>
          <a:prstGeom prst="roundRect">
            <a:avLst>
              <a:gd name="adj" fmla="val 2855"/>
            </a:avLst>
          </a:prstGeom>
          <a:solidFill>
            <a:srgbClr val="05283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9A299E7-0309-4028-85DF-05770F006275}"/>
              </a:ext>
            </a:extLst>
          </p:cNvPr>
          <p:cNvSpPr/>
          <p:nvPr/>
        </p:nvSpPr>
        <p:spPr>
          <a:xfrm>
            <a:off x="3441308" y="3979882"/>
            <a:ext cx="2999117" cy="2510545"/>
          </a:xfrm>
          <a:prstGeom prst="roundRect">
            <a:avLst>
              <a:gd name="adj" fmla="val 2855"/>
            </a:avLst>
          </a:prstGeom>
          <a:solidFill>
            <a:srgbClr val="05283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5AE12454-A018-4F76-AE81-789531389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5" y="568996"/>
            <a:ext cx="1386714" cy="34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58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4482224864892408173C48FDA25EEBC" ma:contentTypeVersion="10" ma:contentTypeDescription="Crie um novo documento." ma:contentTypeScope="" ma:versionID="91dd7478704479fe0d06c07a6e4d9842">
  <xsd:schema xmlns:xsd="http://www.w3.org/2001/XMLSchema" xmlns:xs="http://www.w3.org/2001/XMLSchema" xmlns:p="http://schemas.microsoft.com/office/2006/metadata/properties" xmlns:ns2="adf0b89e-eace-4386-b367-4de40ea14405" targetNamespace="http://schemas.microsoft.com/office/2006/metadata/properties" ma:root="true" ma:fieldsID="a03fd53e6595443c7a4c7e7b0adbc3b1" ns2:_="">
    <xsd:import namespace="adf0b89e-eace-4386-b367-4de40ea144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0b89e-eace-4386-b367-4de40ea144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40A9A8-60FB-4C62-8A68-0D3B115969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f0b89e-eace-4386-b367-4de40ea144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4B0F51-002C-490A-9DDD-CA0A75ED74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9666DB-A040-4A18-BB7A-10C6FB2A4BD3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adf0b89e-eace-4386-b367-4de40ea1440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Laennder Alves</dc:creator>
  <cp:lastModifiedBy>Karine Lago</cp:lastModifiedBy>
  <cp:revision>21</cp:revision>
  <dcterms:created xsi:type="dcterms:W3CDTF">2021-04-24T00:12:57Z</dcterms:created>
  <dcterms:modified xsi:type="dcterms:W3CDTF">2022-01-30T16:43:59Z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0x01010074482224864892408173C48FDA25EEBC</vt:lpwstr>
  </property>
</Properties>
</file>