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83E"/>
    <a:srgbClr val="F2F2F2"/>
    <a:srgbClr val="B3B3B3"/>
    <a:srgbClr val="181E36"/>
    <a:srgbClr val="23283F"/>
    <a:srgbClr val="1F7594"/>
    <a:srgbClr val="25293B"/>
    <a:srgbClr val="2E3349"/>
    <a:srgbClr val="9699A4"/>
    <a:srgbClr val="04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323-EC25-43FA-ACF3-4413DB6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94746-4608-48B5-96D3-B62D4F55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30888-0173-4137-9FC0-180A17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48A54-56FF-493F-8423-6992A11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8334B-B60D-4707-A67E-B41468B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6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D4D8-25A8-434E-894D-CDD45DF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133DC-75B0-41E8-90E0-0A7FBA2A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A93E4-E087-463C-AE9D-ADD8D2D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AD69A-7C60-4C79-87E5-FD2F366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8AEA9-A5E9-4950-99B0-B075AED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E5EE7-74F9-4C80-8ED4-C12C0CB5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B6A183-63CC-44AB-BB6A-B94362D0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A093B-1563-48F0-BC5F-12890FD3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EDE68-770C-4B69-BFB9-415DC39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473F7-8C6D-42B7-954A-63D081A7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650D-4BCF-4DBC-946D-5BF5183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4645-D763-43DD-A2AF-31A40DCD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DBDC-3204-4419-9FF5-33E2765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57AA4-FF4B-4290-BA75-94242B9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03D8-5290-47F4-9DA1-8075BD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03DE-52DC-498D-94B8-1A4ED50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C7507-7C05-4630-9EC6-486165E0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1EDF-30F5-4E27-9BC1-8D91EF5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E00B7-7E06-4916-8C17-40BEBA37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5C2A8-F542-46E6-914D-782735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224A8-98E4-4D3C-B809-D5A026E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12BA0-8848-4660-B310-316A652C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7F285-90B1-4C1C-892B-B49ED1EE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91997-0046-4E3C-9C2A-75481DA9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52C28-B752-4DAD-9074-D8528C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BDF9E-C3C5-43E4-8CA9-BB74283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2FCE-73E1-4DF9-95EB-474682A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B56C5-468F-45B0-A8B8-834B78F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DC9202-7D8C-4B72-99F6-A76D07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2D4211-2B0F-45A9-971D-B8B6E0DF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30DBD3-0F6B-4B72-9A99-2FFBF7A8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70C52-322A-419A-A08E-09E7C7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2F633-8DB4-4233-8F13-AC57FE4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F50BB-D546-4245-9F5F-E07E99F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0D6F-409E-4757-AC3E-55733A2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EC77B1-1B84-4206-9E90-C35B61F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9B2A1-E82A-46A1-8B6B-1B9412C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41902-2330-4FAF-8A94-3DD7D7B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0D7DE8-CE37-47CD-AF6F-2B3ED55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7E151-F2F8-499B-A613-C19B9B4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1AD66C-FBB2-4366-994B-34DE1D5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B7EF-6D36-48AB-AD23-FC6E086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A9F97-2D44-43D3-B2E3-AF55A297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28829-E1FC-4ADF-842A-8D4E580E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9824C-1F0F-4995-BD91-778CB06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5E14F-A0C1-4843-ABAF-89A2188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62631-3064-40C6-B329-2087DD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2AF0-A203-4288-8F8B-4C9D677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604BD0-943F-4536-945C-37A83473E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6F02E-1D50-4E26-891B-9C916967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C42E-C163-4917-B739-48124C7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37FA1-F020-4F25-B117-2DCB61A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E93F6-13D7-40D1-9862-7BDD44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11AF52-A5C2-46C1-B427-4D5E15D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8ED0C-4C02-4F42-8D89-31CD0282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44F0-8D56-452F-BB9A-C70A1F23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EAF0-4353-46CB-8B16-1D0A9F7BC385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C993-02BD-4898-A796-8A68E4FE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F4935-4C32-4FFD-9FF2-F91DC27B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undo">
            <a:extLst>
              <a:ext uri="{FF2B5EF4-FFF2-40B4-BE49-F238E27FC236}">
                <a16:creationId xmlns:a16="http://schemas.microsoft.com/office/drawing/2014/main" id="{2832212F-F773-49BB-BDC5-CB34090FB14E}"/>
              </a:ext>
            </a:extLst>
          </p:cNvPr>
          <p:cNvSpPr/>
          <p:nvPr/>
        </p:nvSpPr>
        <p:spPr>
          <a:xfrm>
            <a:off x="0" y="-5653"/>
            <a:ext cx="12192000" cy="6858000"/>
          </a:xfrm>
          <a:prstGeom prst="rect">
            <a:avLst/>
          </a:prstGeom>
          <a:pattFill prst="wdUpDiag">
            <a:fgClr>
              <a:srgbClr val="2E3349"/>
            </a:fgClr>
            <a:bgClr>
              <a:srgbClr val="25293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C32035-3DB3-48A8-80F9-E98B3C5EC6B3}"/>
              </a:ext>
            </a:extLst>
          </p:cNvPr>
          <p:cNvSpPr/>
          <p:nvPr/>
        </p:nvSpPr>
        <p:spPr>
          <a:xfrm>
            <a:off x="404328" y="438542"/>
            <a:ext cx="11476654" cy="6111551"/>
          </a:xfrm>
          <a:prstGeom prst="roundRect">
            <a:avLst>
              <a:gd name="adj" fmla="val 2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AE8DF4-1B49-4E59-95C8-E18B1B45E9C9}"/>
              </a:ext>
            </a:extLst>
          </p:cNvPr>
          <p:cNvSpPr/>
          <p:nvPr/>
        </p:nvSpPr>
        <p:spPr>
          <a:xfrm>
            <a:off x="320349" y="367572"/>
            <a:ext cx="11476654" cy="6111551"/>
          </a:xfrm>
          <a:prstGeom prst="roundRect">
            <a:avLst>
              <a:gd name="adj" fmla="val 2469"/>
            </a:avLst>
          </a:prstGeom>
          <a:solidFill>
            <a:srgbClr val="2E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4D6F4F5-A515-462C-B73C-0A8BD537ACDD}"/>
              </a:ext>
            </a:extLst>
          </p:cNvPr>
          <p:cNvSpPr/>
          <p:nvPr/>
        </p:nvSpPr>
        <p:spPr>
          <a:xfrm>
            <a:off x="2674596" y="1296182"/>
            <a:ext cx="9030724" cy="235651"/>
          </a:xfrm>
          <a:prstGeom prst="ellipse">
            <a:avLst/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117E39A8-C1C7-4B61-AAD7-A0EC8904248F}"/>
              </a:ext>
            </a:extLst>
          </p:cNvPr>
          <p:cNvSpPr/>
          <p:nvPr/>
        </p:nvSpPr>
        <p:spPr>
          <a:xfrm rot="16200000">
            <a:off x="-1599681" y="2296530"/>
            <a:ext cx="6110117" cy="2255071"/>
          </a:xfrm>
          <a:prstGeom prst="round2SameRect">
            <a:avLst>
              <a:gd name="adj1" fmla="val 550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4B1BAB-3260-43F8-ACE4-5DB5863131E9}"/>
              </a:ext>
            </a:extLst>
          </p:cNvPr>
          <p:cNvSpPr/>
          <p:nvPr/>
        </p:nvSpPr>
        <p:spPr>
          <a:xfrm>
            <a:off x="2674596" y="1648993"/>
            <a:ext cx="2152650" cy="740480"/>
          </a:xfrm>
          <a:prstGeom prst="roundRect">
            <a:avLst>
              <a:gd name="adj" fmla="val 11839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C1BA2F9-DEAB-4153-9BB3-CB54FD5E125E}"/>
              </a:ext>
            </a:extLst>
          </p:cNvPr>
          <p:cNvSpPr/>
          <p:nvPr/>
        </p:nvSpPr>
        <p:spPr>
          <a:xfrm>
            <a:off x="4956838" y="1648993"/>
            <a:ext cx="2438400" cy="2438400"/>
          </a:xfrm>
          <a:prstGeom prst="roundRect">
            <a:avLst>
              <a:gd name="adj" fmla="val 2855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BC413D-397F-440B-A0B8-6E5421A226FF}"/>
              </a:ext>
            </a:extLst>
          </p:cNvPr>
          <p:cNvSpPr/>
          <p:nvPr/>
        </p:nvSpPr>
        <p:spPr>
          <a:xfrm>
            <a:off x="2674596" y="2497953"/>
            <a:ext cx="2152650" cy="740480"/>
          </a:xfrm>
          <a:prstGeom prst="roundRect">
            <a:avLst>
              <a:gd name="adj" fmla="val 11839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E7BEAB5-EC88-4155-A361-D6AE6078DF91}"/>
              </a:ext>
            </a:extLst>
          </p:cNvPr>
          <p:cNvSpPr/>
          <p:nvPr/>
        </p:nvSpPr>
        <p:spPr>
          <a:xfrm>
            <a:off x="2674596" y="3346913"/>
            <a:ext cx="2152650" cy="740480"/>
          </a:xfrm>
          <a:prstGeom prst="roundRect">
            <a:avLst>
              <a:gd name="adj" fmla="val 11839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E29A2DB-3180-46BB-B8D1-63905B256129}"/>
              </a:ext>
            </a:extLst>
          </p:cNvPr>
          <p:cNvSpPr/>
          <p:nvPr/>
        </p:nvSpPr>
        <p:spPr>
          <a:xfrm>
            <a:off x="2674596" y="4194677"/>
            <a:ext cx="4720642" cy="2139448"/>
          </a:xfrm>
          <a:prstGeom prst="roundRect">
            <a:avLst>
              <a:gd name="adj" fmla="val 2855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DF17491-989B-4B45-BE5B-EDF018034704}"/>
              </a:ext>
            </a:extLst>
          </p:cNvPr>
          <p:cNvSpPr/>
          <p:nvPr/>
        </p:nvSpPr>
        <p:spPr>
          <a:xfrm>
            <a:off x="7524830" y="1648993"/>
            <a:ext cx="4180490" cy="4685132"/>
          </a:xfrm>
          <a:prstGeom prst="roundRect">
            <a:avLst>
              <a:gd name="adj" fmla="val 2855"/>
            </a:avLst>
          </a:prstGeom>
          <a:solidFill>
            <a:srgbClr val="232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Único Canto Arredondado 24">
            <a:extLst>
              <a:ext uri="{FF2B5EF4-FFF2-40B4-BE49-F238E27FC236}">
                <a16:creationId xmlns:a16="http://schemas.microsoft.com/office/drawing/2014/main" id="{0510F6DE-DAAA-4D6C-8C11-119A083F0BDC}"/>
              </a:ext>
            </a:extLst>
          </p:cNvPr>
          <p:cNvSpPr/>
          <p:nvPr/>
        </p:nvSpPr>
        <p:spPr>
          <a:xfrm>
            <a:off x="2582913" y="368321"/>
            <a:ext cx="9214089" cy="1065402"/>
          </a:xfrm>
          <a:prstGeom prst="round1Rect">
            <a:avLst/>
          </a:prstGeom>
          <a:solidFill>
            <a:srgbClr val="18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39FC5AD-4DDC-42FF-9F39-7786B14F2537}"/>
              </a:ext>
            </a:extLst>
          </p:cNvPr>
          <p:cNvSpPr/>
          <p:nvPr/>
        </p:nvSpPr>
        <p:spPr>
          <a:xfrm>
            <a:off x="2659400" y="4194676"/>
            <a:ext cx="4735837" cy="341900"/>
          </a:xfrm>
          <a:prstGeom prst="round2SameRect">
            <a:avLst>
              <a:gd name="adj1" fmla="val 1642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Superiores Arredondados 26">
            <a:extLst>
              <a:ext uri="{FF2B5EF4-FFF2-40B4-BE49-F238E27FC236}">
                <a16:creationId xmlns:a16="http://schemas.microsoft.com/office/drawing/2014/main" id="{57E8C6EF-467E-4421-A02B-A83870697792}"/>
              </a:ext>
            </a:extLst>
          </p:cNvPr>
          <p:cNvSpPr/>
          <p:nvPr/>
        </p:nvSpPr>
        <p:spPr>
          <a:xfrm>
            <a:off x="7524828" y="1648991"/>
            <a:ext cx="4180491" cy="642371"/>
          </a:xfrm>
          <a:prstGeom prst="round2SameRect">
            <a:avLst>
              <a:gd name="adj1" fmla="val 15705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Único Canto Arredondado 17">
            <a:extLst>
              <a:ext uri="{FF2B5EF4-FFF2-40B4-BE49-F238E27FC236}">
                <a16:creationId xmlns:a16="http://schemas.microsoft.com/office/drawing/2014/main" id="{F8C801C8-F2B1-442A-8270-9ABEC3D4F147}"/>
              </a:ext>
            </a:extLst>
          </p:cNvPr>
          <p:cNvSpPr/>
          <p:nvPr/>
        </p:nvSpPr>
        <p:spPr>
          <a:xfrm flipH="1">
            <a:off x="327838" y="369352"/>
            <a:ext cx="2255073" cy="409575"/>
          </a:xfrm>
          <a:prstGeom prst="round1Rect">
            <a:avLst>
              <a:gd name="adj" fmla="val 19574"/>
            </a:avLst>
          </a:prstGeom>
          <a:solidFill>
            <a:srgbClr val="18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5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82224864892408173C48FDA25EEBC" ma:contentTypeVersion="10" ma:contentTypeDescription="Crie um novo documento." ma:contentTypeScope="" ma:versionID="91dd7478704479fe0d06c07a6e4d9842">
  <xsd:schema xmlns:xsd="http://www.w3.org/2001/XMLSchema" xmlns:xs="http://www.w3.org/2001/XMLSchema" xmlns:p="http://schemas.microsoft.com/office/2006/metadata/properties" xmlns:ns2="adf0b89e-eace-4386-b367-4de40ea14405" targetNamespace="http://schemas.microsoft.com/office/2006/metadata/properties" ma:root="true" ma:fieldsID="a03fd53e6595443c7a4c7e7b0adbc3b1" ns2:_="">
    <xsd:import namespace="adf0b89e-eace-4386-b367-4de40ea14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0b89e-eace-4386-b367-4de40ea14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E6B0E-E53F-4EAA-A760-ABD8D37A4B9A}"/>
</file>

<file path=customXml/itemProps2.xml><?xml version="1.0" encoding="utf-8"?>
<ds:datastoreItem xmlns:ds="http://schemas.openxmlformats.org/officeDocument/2006/customXml" ds:itemID="{92907E12-9054-4269-AB05-641B9B17C5A3}"/>
</file>

<file path=customXml/itemProps3.xml><?xml version="1.0" encoding="utf-8"?>
<ds:datastoreItem xmlns:ds="http://schemas.openxmlformats.org/officeDocument/2006/customXml" ds:itemID="{E5BD31DA-9857-4AF8-B6A5-4EA149E25C89}"/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15</cp:revision>
  <dcterms:created xsi:type="dcterms:W3CDTF">2021-04-24T00:12:57Z</dcterms:created>
  <dcterms:modified xsi:type="dcterms:W3CDTF">2021-04-29T21:38:00Z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0x01010074482224864892408173C48FDA25EEBC</vt:lpwstr>
  </property>
</Properties>
</file>