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odi Katalin" initials="SK" lastIdx="1" clrIdx="0">
    <p:extLst>
      <p:ext uri="{19B8F6BF-5375-455C-9EA6-DF929625EA0E}">
        <p15:presenceInfo xmlns:p15="http://schemas.microsoft.com/office/powerpoint/2012/main" userId="S-1-5-21-2561102059-2439133722-2108798400-57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1T11:59:23.06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EED216-E9B0-40A1-906E-DB02A1F3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854518"/>
            <a:ext cx="5518066" cy="2226365"/>
          </a:xfrm>
        </p:spPr>
        <p:txBody>
          <a:bodyPr>
            <a:normAutofit/>
          </a:bodyPr>
          <a:lstStyle/>
          <a:p>
            <a:pPr algn="ctr"/>
            <a:r>
              <a:rPr lang="hu-HU" sz="3200" dirty="0" err="1"/>
              <a:t>Made</a:t>
            </a:r>
            <a:r>
              <a:rPr lang="hu-HU" sz="3200" dirty="0"/>
              <a:t> </a:t>
            </a:r>
            <a:r>
              <a:rPr lang="hu-HU" sz="3200" dirty="0" err="1"/>
              <a:t>by</a:t>
            </a:r>
            <a:r>
              <a:rPr lang="hu-HU" sz="3200" dirty="0"/>
              <a:t>:</a:t>
            </a:r>
            <a:br>
              <a:rPr lang="hu-HU" sz="3200" dirty="0"/>
            </a:br>
            <a:r>
              <a:rPr lang="hu-HU" sz="3200" dirty="0" err="1"/>
              <a:t>Bablina</a:t>
            </a:r>
            <a:r>
              <a:rPr lang="hu-HU" sz="3200" dirty="0"/>
              <a:t> Balázs Bence</a:t>
            </a:r>
            <a:br>
              <a:rPr lang="hu-HU" sz="3200" dirty="0"/>
            </a:br>
            <a:r>
              <a:rPr lang="hu-HU" sz="3200" dirty="0"/>
              <a:t>&amp;</a:t>
            </a:r>
            <a:br>
              <a:rPr lang="hu-HU" sz="3200" dirty="0"/>
            </a:br>
            <a:r>
              <a:rPr lang="hu-HU" sz="3200" dirty="0" err="1"/>
              <a:t>Zsichla</a:t>
            </a:r>
            <a:r>
              <a:rPr lang="hu-HU" sz="3200" dirty="0"/>
              <a:t> Máté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356021-E275-41AE-9C4D-25D2B049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066" y="1017767"/>
            <a:ext cx="6702950" cy="906449"/>
          </a:xfrm>
        </p:spPr>
        <p:txBody>
          <a:bodyPr>
            <a:noAutofit/>
          </a:bodyPr>
          <a:lstStyle/>
          <a:p>
            <a:r>
              <a:rPr lang="hu-HU" sz="4800" dirty="0"/>
              <a:t>Instant </a:t>
            </a:r>
            <a:r>
              <a:rPr lang="hu-HU" sz="4800" dirty="0" err="1"/>
              <a:t>Courier</a:t>
            </a:r>
            <a:r>
              <a:rPr lang="hu-HU" sz="4800" dirty="0"/>
              <a:t> Program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681A12-6F9D-408F-8CE7-38EB69E5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22" y="0"/>
            <a:ext cx="2332765" cy="31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5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93C3E-A119-4C7D-92BE-75D77CBC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95" y="808056"/>
            <a:ext cx="7858744" cy="107722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7" name="Tartalom helye 6" descr="A képen szöveg, szoftver, szá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C76DF56-73B6-C0AE-A334-8A07603A1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66" y="681038"/>
            <a:ext cx="9644268" cy="5368906"/>
          </a:xfrm>
        </p:spPr>
      </p:pic>
    </p:spTree>
    <p:extLst>
      <p:ext uri="{BB962C8B-B14F-4D97-AF65-F5344CB8AC3E}">
        <p14:creationId xmlns:p14="http://schemas.microsoft.com/office/powerpoint/2010/main" val="171610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F2D9D-C312-4E64-BBFE-8C50EF54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4875556" cy="1077229"/>
          </a:xfrm>
        </p:spPr>
        <p:txBody>
          <a:bodyPr/>
          <a:lstStyle/>
          <a:p>
            <a:pPr algn="l"/>
            <a:r>
              <a:rPr lang="hu-HU" dirty="0" err="1"/>
              <a:t>Responsivity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1EAF1A-1F0B-4848-B240-A6407243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028" y="1494846"/>
            <a:ext cx="4102873" cy="1248354"/>
          </a:xfrm>
        </p:spPr>
        <p:txBody>
          <a:bodyPr/>
          <a:lstStyle/>
          <a:p>
            <a:r>
              <a:rPr lang="hu-HU" dirty="0" err="1"/>
              <a:t>Optimized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mobile </a:t>
            </a:r>
            <a:r>
              <a:rPr lang="hu-HU" dirty="0" err="1"/>
              <a:t>device</a:t>
            </a:r>
            <a:endParaRPr lang="hu-HU" dirty="0"/>
          </a:p>
          <a:p>
            <a:r>
              <a:rPr lang="hu-HU" dirty="0" err="1"/>
              <a:t>Acces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anywhere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24E783-E5E3-4A8D-84E9-B50F9911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80" y="2807398"/>
            <a:ext cx="2017166" cy="38211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0ED90A9-0051-4AA6-93FA-4A76E1F6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73" y="2130654"/>
            <a:ext cx="2413657" cy="449792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964438-CF32-4251-99EF-22539D25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681" y="1494846"/>
            <a:ext cx="2768825" cy="51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2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CD68A58-0048-42EF-86A5-AB08C15B6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3082">
            <a:extLst>
              <a:ext uri="{FF2B5EF4-FFF2-40B4-BE49-F238E27FC236}">
                <a16:creationId xmlns:a16="http://schemas.microsoft.com/office/drawing/2014/main" id="{15866623-F698-498D-8BF9-05411EED5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62AC9854-67BA-4536-BC0E-37209BAF1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52FD48D-DBFB-43D0-9D2E-D78E2528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C040D724-A6B2-46EA-A986-13885C3D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2AF6285E-C9FD-42BB-AC71-35AF757C5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80DF2C-4B52-4800-9B75-639F6FBA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81B44-4BE8-41D7-9D1B-1A12BE23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72" y="1654942"/>
            <a:ext cx="3020486" cy="2920600"/>
          </a:xfrm>
        </p:spPr>
        <p:txBody>
          <a:bodyPr>
            <a:normAutofit/>
          </a:bodyPr>
          <a:lstStyle/>
          <a:p>
            <a:r>
              <a:rPr lang="hu-HU" sz="1800" dirty="0"/>
              <a:t>GitHub</a:t>
            </a:r>
          </a:p>
          <a:p>
            <a:r>
              <a:rPr lang="hu-HU" sz="1800" dirty="0" err="1"/>
              <a:t>Teams</a:t>
            </a:r>
            <a:endParaRPr lang="hu-HU" sz="1800" dirty="0"/>
          </a:p>
          <a:p>
            <a:r>
              <a:rPr lang="hu-HU" sz="1800" dirty="0" err="1"/>
              <a:t>Divided</a:t>
            </a:r>
            <a:r>
              <a:rPr lang="hu-HU" sz="1800" dirty="0"/>
              <a:t> </a:t>
            </a:r>
            <a:r>
              <a:rPr lang="hu-HU" sz="1800" dirty="0" err="1"/>
              <a:t>by</a:t>
            </a:r>
            <a:r>
              <a:rPr lang="hu-HU" sz="1800" dirty="0"/>
              <a:t> </a:t>
            </a:r>
            <a:r>
              <a:rPr lang="hu-HU" sz="1800" dirty="0" err="1"/>
              <a:t>tasks</a:t>
            </a:r>
            <a:r>
              <a:rPr lang="hu-HU" sz="1800" dirty="0"/>
              <a:t>,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files</a:t>
            </a:r>
            <a:endParaRPr lang="hu-HU" sz="1800" dirty="0"/>
          </a:p>
          <a:p>
            <a:r>
              <a:rPr lang="hu-HU" sz="1800" dirty="0" err="1"/>
              <a:t>Clean</a:t>
            </a:r>
            <a:r>
              <a:rPr lang="hu-HU" sz="1800" dirty="0"/>
              <a:t> </a:t>
            </a:r>
            <a:r>
              <a:rPr lang="hu-HU" sz="1800" dirty="0" err="1"/>
              <a:t>code</a:t>
            </a:r>
            <a:endParaRPr lang="hu-HU" sz="1800" dirty="0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CE6D97AA-063E-4FCE-B01C-CE900F9FF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9796" y="641225"/>
            <a:ext cx="4329364" cy="55672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GitHub.. GitHub is a platform for online… | by Sameer Hussain |  Medium">
            <a:extLst>
              <a:ext uri="{FF2B5EF4-FFF2-40B4-BE49-F238E27FC236}">
                <a16:creationId xmlns:a16="http://schemas.microsoft.com/office/drawing/2014/main" id="{8FF13DEE-9560-FAFC-C901-0A1F33A4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1591" y="1427232"/>
            <a:ext cx="3688031" cy="1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r Guide To Microsoft Teams: Tips &amp; Tricks - BusinessMobiles.com">
            <a:extLst>
              <a:ext uri="{FF2B5EF4-FFF2-40B4-BE49-F238E27FC236}">
                <a16:creationId xmlns:a16="http://schemas.microsoft.com/office/drawing/2014/main" id="{1EFFB1DD-A51D-8442-7AE2-AA4E3219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0715" y="4214309"/>
            <a:ext cx="3694910" cy="103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3094">
            <a:extLst>
              <a:ext uri="{FF2B5EF4-FFF2-40B4-BE49-F238E27FC236}">
                <a16:creationId xmlns:a16="http://schemas.microsoft.com/office/drawing/2014/main" id="{254071A5-F61E-48D1-AE07-27F1D570F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389" y="319015"/>
            <a:ext cx="4975413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61CC31-257B-4C3D-AE5B-F8415F65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591" y="875245"/>
            <a:ext cx="3836671" cy="245929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A532D31B-8507-4AEA-BEED-BB724A2BD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101" y="3496025"/>
            <a:ext cx="3836671" cy="245929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04F7FC7F-8976-4A1B-8435-02E5D7D10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05B9E3-61EA-2862-6B16-72376BCA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73" y="599983"/>
            <a:ext cx="7958331" cy="1077229"/>
          </a:xfrm>
        </p:spPr>
        <p:txBody>
          <a:bodyPr/>
          <a:lstStyle/>
          <a:p>
            <a:pPr algn="ctr"/>
            <a:r>
              <a:rPr lang="hu-HU" dirty="0" err="1"/>
              <a:t>Teamwork</a:t>
            </a:r>
            <a:r>
              <a:rPr lang="hu-HU" dirty="0"/>
              <a:t> -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AD9B0E-0F56-8EDF-C137-30C3B5A5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68" y="1677212"/>
            <a:ext cx="3484192" cy="3997828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Bablina Balázs Bence</a:t>
            </a:r>
          </a:p>
          <a:p>
            <a:r>
              <a:rPr lang="hu-HU" dirty="0" err="1"/>
              <a:t>Controller</a:t>
            </a:r>
            <a:r>
              <a:rPr lang="hu-HU" dirty="0"/>
              <a:t>: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AdminController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FelhasznaloController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FutarController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FutarListController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HomeController</a:t>
            </a:r>
            <a:endParaRPr lang="hu-HU" dirty="0">
              <a:solidFill>
                <a:srgbClr val="FFFFFF"/>
              </a:solidFill>
              <a:latin typeface="Segoe UI Historic" panose="020B0502040204020203" pitchFamily="34" charset="0"/>
            </a:endParaRPr>
          </a:p>
          <a:p>
            <a:r>
              <a:rPr lang="hu-HU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L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ocation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Data Import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8B43841-BBC1-4E82-2ADF-961194A3874B}"/>
              </a:ext>
            </a:extLst>
          </p:cNvPr>
          <p:cNvSpPr txBox="1">
            <a:spLocks/>
          </p:cNvSpPr>
          <p:nvPr/>
        </p:nvSpPr>
        <p:spPr>
          <a:xfrm>
            <a:off x="6348656" y="1677212"/>
            <a:ext cx="3865192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hu-HU" b="1" dirty="0" err="1"/>
              <a:t>Zsichla</a:t>
            </a:r>
            <a:r>
              <a:rPr lang="hu-HU" b="1" dirty="0"/>
              <a:t> Máté</a:t>
            </a:r>
          </a:p>
          <a:p>
            <a:r>
              <a:rPr lang="hu-HU" dirty="0" err="1"/>
              <a:t>Controller</a:t>
            </a:r>
            <a:r>
              <a:rPr lang="hu-HU" dirty="0"/>
              <a:t>: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ConfirmPasswordController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ForgotPasswordController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LoginController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ResetPasswordController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VerificationController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JWT</a:t>
            </a:r>
            <a:endParaRPr lang="hu-HU" dirty="0">
              <a:solidFill>
                <a:srgbClr val="FFFFFF"/>
              </a:solidFill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C4AE4-FA42-4493-ABB0-602E51B3A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3E1675-A3C3-97DD-F595-E0AFEA1A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73" y="599983"/>
            <a:ext cx="7958331" cy="1077229"/>
          </a:xfrm>
        </p:spPr>
        <p:txBody>
          <a:bodyPr/>
          <a:lstStyle/>
          <a:p>
            <a:pPr algn="ctr"/>
            <a:r>
              <a:rPr lang="hu-HU" dirty="0" err="1"/>
              <a:t>Teamwork</a:t>
            </a:r>
            <a:r>
              <a:rPr lang="hu-HU" dirty="0"/>
              <a:t> -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2E2790-CCCE-8D10-AA71-AEA5F23D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68" y="1677212"/>
            <a:ext cx="3865192" cy="50070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Bablina Balázs Bence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Component: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Login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dirty="0">
                <a:solidFill>
                  <a:srgbClr val="FFFFFF"/>
                </a:solidFill>
                <a:latin typeface="Segoe UI Historic" panose="020B0502040204020203" pitchFamily="34" charset="0"/>
              </a:rPr>
              <a:t>R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egistry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raining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Create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raining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rofileSettings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dd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S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ession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dirty="0">
                <a:solidFill>
                  <a:srgbClr val="FFFFFF"/>
                </a:solidFill>
                <a:latin typeface="Segoe UI Historic" panose="020B0502040204020203" pitchFamily="34" charset="0"/>
              </a:rPr>
              <a:t>M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ain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P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age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dmin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mages </a:t>
            </a:r>
            <a:endParaRPr lang="hu-HU" dirty="0">
              <a:solidFill>
                <a:srgbClr val="FFFFFF"/>
              </a:solidFill>
              <a:latin typeface="Segoe UI Historic" panose="020B0502040204020203" pitchFamily="34" charset="0"/>
            </a:endParaRPr>
          </a:p>
          <a:p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ag</a:t>
            </a:r>
            <a:r>
              <a:rPr lang="hu-HU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raining</a:t>
            </a:r>
            <a:endParaRPr lang="hu-HU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4A7397F-9660-D918-AECE-9F96AAC00ACA}"/>
              </a:ext>
            </a:extLst>
          </p:cNvPr>
          <p:cNvSpPr txBox="1">
            <a:spLocks/>
          </p:cNvSpPr>
          <p:nvPr/>
        </p:nvSpPr>
        <p:spPr>
          <a:xfrm>
            <a:off x="6412664" y="1699360"/>
            <a:ext cx="3865192" cy="38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hu-HU" b="1" dirty="0" err="1"/>
              <a:t>Zsichla</a:t>
            </a:r>
            <a:r>
              <a:rPr lang="hu-HU" b="1" dirty="0"/>
              <a:t> Máté</a:t>
            </a:r>
          </a:p>
        </p:txBody>
      </p:sp>
    </p:spTree>
    <p:extLst>
      <p:ext uri="{BB962C8B-B14F-4D97-AF65-F5344CB8AC3E}">
        <p14:creationId xmlns:p14="http://schemas.microsoft.com/office/powerpoint/2010/main" val="120728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D77F0-793E-1D2F-21D5-E38A26FD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hu-HU" sz="3600" dirty="0"/>
              <a:t>Instant </a:t>
            </a:r>
            <a:r>
              <a:rPr lang="hu-HU" sz="3600" dirty="0" err="1"/>
              <a:t>Courier</a:t>
            </a:r>
            <a:r>
              <a:rPr lang="hu-HU" sz="3600" dirty="0"/>
              <a:t> </a:t>
            </a:r>
            <a:r>
              <a:rPr lang="hu-HU" sz="3600" dirty="0" err="1"/>
              <a:t>demo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618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A5CBF-5769-45B9-BE82-A7F2E183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3374856"/>
            <a:ext cx="7958331" cy="1077229"/>
          </a:xfrm>
        </p:spPr>
        <p:txBody>
          <a:bodyPr/>
          <a:lstStyle/>
          <a:p>
            <a:pPr algn="l"/>
            <a:r>
              <a:rPr lang="hu-HU" dirty="0"/>
              <a:t>The </a:t>
            </a:r>
            <a:r>
              <a:rPr lang="hu-HU" dirty="0" err="1"/>
              <a:t>solutions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0B271-614D-4348-A838-1D8BC6CB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1279481"/>
          </a:xfrm>
        </p:spPr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is no </a:t>
            </a:r>
            <a:r>
              <a:rPr lang="hu-HU" dirty="0" err="1"/>
              <a:t>organized</a:t>
            </a:r>
            <a:r>
              <a:rPr lang="hu-HU" dirty="0"/>
              <a:t>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couriers</a:t>
            </a:r>
            <a:r>
              <a:rPr lang="hu-HU" dirty="0"/>
              <a:t> </a:t>
            </a:r>
            <a:r>
              <a:rPr lang="hu-HU" dirty="0" err="1"/>
              <a:t>order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is no </a:t>
            </a:r>
            <a:r>
              <a:rPr lang="hu-HU" dirty="0" err="1"/>
              <a:t>option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a free </a:t>
            </a:r>
            <a:r>
              <a:rPr lang="hu-HU" dirty="0" err="1"/>
              <a:t>courier</a:t>
            </a:r>
            <a:endParaRPr lang="hu-HU" dirty="0"/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1677B-CE87-4AB7-9932-C7DD4735375A}"/>
              </a:ext>
            </a:extLst>
          </p:cNvPr>
          <p:cNvSpPr txBox="1">
            <a:spLocks/>
          </p:cNvSpPr>
          <p:nvPr/>
        </p:nvSpPr>
        <p:spPr>
          <a:xfrm>
            <a:off x="2764208" y="9604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/>
              <a:t>The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9BD3030-EFE6-44F4-8D00-120E6249136D}"/>
              </a:ext>
            </a:extLst>
          </p:cNvPr>
          <p:cNvSpPr txBox="1">
            <a:spLocks/>
          </p:cNvSpPr>
          <p:nvPr/>
        </p:nvSpPr>
        <p:spPr>
          <a:xfrm>
            <a:off x="2544336" y="4224147"/>
            <a:ext cx="7796540" cy="177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Instant </a:t>
            </a:r>
            <a:r>
              <a:rPr lang="hu-HU" dirty="0" err="1"/>
              <a:t>courier</a:t>
            </a:r>
            <a:endParaRPr lang="hu-HU" dirty="0"/>
          </a:p>
          <a:p>
            <a:r>
              <a:rPr lang="hu-HU" dirty="0" err="1"/>
              <a:t>Organized</a:t>
            </a:r>
            <a:r>
              <a:rPr lang="hu-HU" dirty="0"/>
              <a:t>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</a:t>
            </a:r>
            <a:r>
              <a:rPr lang="hu-HU" dirty="0" err="1"/>
              <a:t>transport</a:t>
            </a:r>
            <a:endParaRPr lang="hu-HU" dirty="0"/>
          </a:p>
          <a:p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36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250CD-A159-4EC0-9AD0-AA22E6C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972" y="808056"/>
            <a:ext cx="5732891" cy="1077229"/>
          </a:xfrm>
        </p:spPr>
        <p:txBody>
          <a:bodyPr/>
          <a:lstStyle/>
          <a:p>
            <a:pPr algn="ctr"/>
            <a:r>
              <a:rPr lang="hu-HU" dirty="0" err="1"/>
              <a:t>Functions</a:t>
            </a:r>
            <a:r>
              <a:rPr lang="hu-HU" dirty="0"/>
              <a:t> of program </a:t>
            </a:r>
            <a:br>
              <a:rPr lang="hu-HU" dirty="0"/>
            </a:b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couriers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03E76D-122D-43E5-BC3D-F5777984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671639"/>
            <a:ext cx="7796540" cy="2472856"/>
          </a:xfrm>
        </p:spPr>
        <p:txBody>
          <a:bodyPr/>
          <a:lstStyle/>
          <a:p>
            <a:r>
              <a:rPr lang="hu-HU" dirty="0" err="1"/>
              <a:t>Registration</a:t>
            </a:r>
            <a:r>
              <a:rPr lang="hu-HU" dirty="0"/>
              <a:t> of a </a:t>
            </a:r>
            <a:r>
              <a:rPr lang="hu-HU" dirty="0" err="1"/>
              <a:t>delivery</a:t>
            </a:r>
            <a:r>
              <a:rPr lang="hu-HU" dirty="0"/>
              <a:t> </a:t>
            </a:r>
            <a:r>
              <a:rPr lang="hu-HU" dirty="0" err="1"/>
              <a:t>veichle</a:t>
            </a:r>
            <a:r>
              <a:rPr lang="hu-HU" dirty="0"/>
              <a:t> (</a:t>
            </a:r>
            <a:r>
              <a:rPr lang="hu-HU" dirty="0" err="1"/>
              <a:t>courier</a:t>
            </a:r>
            <a:r>
              <a:rPr lang="hu-HU" dirty="0"/>
              <a:t>)</a:t>
            </a:r>
          </a:p>
          <a:p>
            <a:r>
              <a:rPr lang="hu-HU" dirty="0"/>
              <a:t>Login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courier</a:t>
            </a:r>
            <a:endParaRPr lang="hu-HU" dirty="0"/>
          </a:p>
          <a:p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profile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38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C95D14-85D1-46B1-812C-3E2E8AC1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37" y="808056"/>
            <a:ext cx="5876014" cy="1077229"/>
          </a:xfrm>
        </p:spPr>
        <p:txBody>
          <a:bodyPr/>
          <a:lstStyle/>
          <a:p>
            <a:pPr algn="ctr"/>
            <a:r>
              <a:rPr lang="hu-HU" dirty="0" err="1"/>
              <a:t>Functions</a:t>
            </a:r>
            <a:r>
              <a:rPr lang="hu-HU" dirty="0"/>
              <a:t> of program </a:t>
            </a:r>
            <a:br>
              <a:rPr lang="hu-HU" dirty="0"/>
            </a:b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customers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57B0512-904A-4A76-9122-43DAEBBF62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73363" y="2052638"/>
            <a:ext cx="7796212" cy="399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Registration</a:t>
            </a:r>
            <a:r>
              <a:rPr lang="hu-HU" dirty="0"/>
              <a:t> of </a:t>
            </a:r>
            <a:r>
              <a:rPr lang="hu-HU" dirty="0" err="1"/>
              <a:t>costumer</a:t>
            </a:r>
            <a:endParaRPr lang="hu-HU" dirty="0"/>
          </a:p>
          <a:p>
            <a:r>
              <a:rPr lang="hu-HU" dirty="0"/>
              <a:t>Login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  <a:p>
            <a:r>
              <a:rPr lang="hu-HU" dirty="0" err="1"/>
              <a:t>Search</a:t>
            </a:r>
            <a:r>
              <a:rPr lang="hu-HU" dirty="0"/>
              <a:t> of </a:t>
            </a:r>
            <a:r>
              <a:rPr lang="hu-HU" dirty="0" err="1"/>
              <a:t>transport</a:t>
            </a:r>
            <a:endParaRPr lang="hu-HU" dirty="0"/>
          </a:p>
          <a:p>
            <a:r>
              <a:rPr lang="hu-HU" dirty="0" err="1"/>
              <a:t>Offer</a:t>
            </a:r>
            <a:r>
              <a:rPr lang="hu-HU" dirty="0"/>
              <a:t> </a:t>
            </a:r>
            <a:r>
              <a:rPr lang="hu-HU" dirty="0" err="1"/>
              <a:t>request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1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AA5A9-A351-4CC9-B3F0-8CF1CA06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The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8DD873-7DE5-4FFE-96C9-13493246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27632"/>
            <a:ext cx="6806593" cy="4727448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/>
              <a:t>HTML</a:t>
            </a:r>
          </a:p>
          <a:p>
            <a:r>
              <a:rPr lang="hu-HU" sz="2800" dirty="0"/>
              <a:t>CSS</a:t>
            </a:r>
          </a:p>
          <a:p>
            <a:r>
              <a:rPr lang="hu-HU" sz="2800" dirty="0"/>
              <a:t>JavaScript</a:t>
            </a:r>
          </a:p>
          <a:p>
            <a:r>
              <a:rPr lang="hu-HU" sz="2800" dirty="0"/>
              <a:t>PHP</a:t>
            </a:r>
          </a:p>
          <a:p>
            <a:r>
              <a:rPr lang="hu-HU" sz="2800" dirty="0"/>
              <a:t>Frontend - </a:t>
            </a:r>
            <a:r>
              <a:rPr lang="hu-HU" sz="2800" dirty="0" err="1"/>
              <a:t>Angular</a:t>
            </a:r>
            <a:endParaRPr lang="hu-HU" sz="2800" dirty="0"/>
          </a:p>
          <a:p>
            <a:pPr lvl="1"/>
            <a:r>
              <a:rPr lang="hu-HU" dirty="0" err="1"/>
              <a:t>NgBootstrap</a:t>
            </a:r>
            <a:endParaRPr lang="hu-HU" dirty="0"/>
          </a:p>
          <a:p>
            <a:pPr lvl="1"/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endParaRPr lang="hu-HU" dirty="0"/>
          </a:p>
          <a:p>
            <a:r>
              <a:rPr lang="hu-HU" sz="2400" dirty="0" err="1"/>
              <a:t>Database</a:t>
            </a:r>
            <a:r>
              <a:rPr lang="hu-HU" sz="2400" dirty="0"/>
              <a:t> - </a:t>
            </a:r>
            <a:r>
              <a:rPr lang="hu-HU" sz="2400" dirty="0" err="1"/>
              <a:t>MySQL</a:t>
            </a:r>
            <a:endParaRPr lang="hu-HU" sz="2400" dirty="0"/>
          </a:p>
          <a:p>
            <a:pPr lvl="1"/>
            <a:r>
              <a:rPr lang="hu-HU" dirty="0" err="1"/>
              <a:t>Entity</a:t>
            </a:r>
            <a:r>
              <a:rPr lang="hu-HU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5446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E6B71B5-39ED-482A-84E8-27968BF36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A40ACFA-4291-4987-95AD-DA9E9F0A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A9E59777-1AE7-47B6-B2CE-03181AC4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366378F-2CFB-4A2E-8EFD-3B379286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3FF8190-3EDB-43A9-AD30-D50989C77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4A3B846-CF28-4B63-9B18-35E440FD8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111BF6-88E1-493B-A80D-FE9ACE1D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53F4E-B1B2-4312-9049-36E193C0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179" y="1503398"/>
            <a:ext cx="1312894" cy="983692"/>
          </a:xfrm>
        </p:spPr>
        <p:txBody>
          <a:bodyPr>
            <a:normAutofit/>
          </a:bodyPr>
          <a:lstStyle/>
          <a:p>
            <a:r>
              <a:rPr lang="hu-HU" sz="1800" dirty="0" err="1"/>
              <a:t>User</a:t>
            </a:r>
            <a:r>
              <a:rPr lang="hu-HU" sz="1800" dirty="0"/>
              <a:t> -&gt;</a:t>
            </a:r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DC08727F-F9FD-CCB4-2AFA-54012C68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056" y="641207"/>
            <a:ext cx="2680844" cy="283854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énykép megnyitása">
            <a:extLst>
              <a:ext uri="{FF2B5EF4-FFF2-40B4-BE49-F238E27FC236}">
                <a16:creationId xmlns:a16="http://schemas.microsoft.com/office/drawing/2014/main" id="{B0F21701-FB96-7FBF-B7AD-F509A260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055" y="3590198"/>
            <a:ext cx="2710607" cy="2802666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1C37FBE-F9BA-4E95-AAB9-2FD521EA2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FF60853-3BE9-B66D-440D-3F45BBDF91E1}"/>
              </a:ext>
            </a:extLst>
          </p:cNvPr>
          <p:cNvSpPr txBox="1">
            <a:spLocks/>
          </p:cNvSpPr>
          <p:nvPr/>
        </p:nvSpPr>
        <p:spPr>
          <a:xfrm>
            <a:off x="5762179" y="4484298"/>
            <a:ext cx="1556773" cy="983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 err="1"/>
              <a:t>Courier</a:t>
            </a:r>
            <a:r>
              <a:rPr lang="hu-HU" sz="1800" dirty="0"/>
              <a:t> -&gt;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11AC1B5-C466-9D77-067E-63CD2C140729}"/>
              </a:ext>
            </a:extLst>
          </p:cNvPr>
          <p:cNvSpPr txBox="1">
            <a:spLocks/>
          </p:cNvSpPr>
          <p:nvPr/>
        </p:nvSpPr>
        <p:spPr>
          <a:xfrm>
            <a:off x="1525415" y="2343211"/>
            <a:ext cx="3969504" cy="227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 err="1"/>
              <a:t>Migration</a:t>
            </a:r>
            <a:endParaRPr lang="hu-HU" sz="1800" dirty="0"/>
          </a:p>
          <a:p>
            <a:r>
              <a:rPr lang="hu-HU" sz="1800" dirty="0" err="1"/>
              <a:t>Tables</a:t>
            </a:r>
            <a:endParaRPr lang="hu-HU" sz="1800" dirty="0"/>
          </a:p>
          <a:p>
            <a:r>
              <a:rPr lang="hu-HU" sz="1800" dirty="0" err="1"/>
              <a:t>Models</a:t>
            </a:r>
            <a:r>
              <a:rPr lang="hu-HU" sz="1800" dirty="0"/>
              <a:t> -&gt; „</a:t>
            </a:r>
            <a:r>
              <a:rPr lang="hu-HU" sz="1800" dirty="0" err="1"/>
              <a:t>user.php</a:t>
            </a:r>
            <a:r>
              <a:rPr lang="hu-HU" sz="1800" dirty="0"/>
              <a:t>” &amp; „</a:t>
            </a:r>
            <a:r>
              <a:rPr lang="hu-HU" sz="1800" dirty="0" err="1"/>
              <a:t>futar.php</a:t>
            </a:r>
            <a:r>
              <a:rPr lang="hu-HU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1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4C839-00EA-4AF4-A78B-13008F1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3" y="808056"/>
            <a:ext cx="7866696" cy="1077229"/>
          </a:xfrm>
        </p:spPr>
        <p:txBody>
          <a:bodyPr/>
          <a:lstStyle/>
          <a:p>
            <a:pPr algn="l"/>
            <a:r>
              <a:rPr lang="hu-HU" dirty="0" err="1"/>
              <a:t>Controllers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A8A85-728E-4A09-98CA-74974DCD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3" y="1567484"/>
            <a:ext cx="2849961" cy="2373580"/>
          </a:xfrm>
        </p:spPr>
        <p:txBody>
          <a:bodyPr>
            <a:normAutofit/>
          </a:bodyPr>
          <a:lstStyle/>
          <a:p>
            <a:r>
              <a:rPr lang="hu-HU" dirty="0"/>
              <a:t>http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  <a:p>
            <a:r>
              <a:rPr lang="hu-HU" dirty="0" err="1"/>
              <a:t>Name</a:t>
            </a:r>
            <a:r>
              <a:rPr lang="hu-HU" dirty="0"/>
              <a:t> of </a:t>
            </a:r>
            <a:r>
              <a:rPr lang="hu-HU" dirty="0" err="1"/>
              <a:t>function</a:t>
            </a:r>
            <a:endParaRPr lang="hu-HU" dirty="0"/>
          </a:p>
          <a:p>
            <a:r>
              <a:rPr lang="hu-HU" dirty="0" err="1"/>
              <a:t>Extension</a:t>
            </a:r>
            <a:endParaRPr lang="hu-HU" dirty="0"/>
          </a:p>
          <a:p>
            <a:r>
              <a:rPr lang="hu-HU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12724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A04F7-2072-4E69-890C-7C63C89C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3" y="808056"/>
            <a:ext cx="7866696" cy="1077229"/>
          </a:xfrm>
        </p:spPr>
        <p:txBody>
          <a:bodyPr/>
          <a:lstStyle/>
          <a:p>
            <a:pPr algn="l"/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294D2A-CF55-4330-9B05-D0135F1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8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MySQL? | OVHcloud Ireland">
            <a:extLst>
              <a:ext uri="{FF2B5EF4-FFF2-40B4-BE49-F238E27FC236}">
                <a16:creationId xmlns:a16="http://schemas.microsoft.com/office/drawing/2014/main" id="{137B61BA-4FD5-6133-00A7-EADA4E91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r="17080" b="-1"/>
          <a:stretch/>
        </p:blipFill>
        <p:spPr bwMode="auto">
          <a:xfrm>
            <a:off x="1495461" y="357574"/>
            <a:ext cx="10119531" cy="56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94C0E19-4337-4BEC-8AF3-92F9DA41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DC0648-5F36-41D1-931A-8B4E31D7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/>
              <a:t>MySQL</a:t>
            </a:r>
          </a:p>
          <a:p>
            <a:pPr>
              <a:lnSpc>
                <a:spcPct val="110000"/>
              </a:lnSpc>
            </a:pPr>
            <a:r>
              <a:rPr lang="hu-HU"/>
              <a:t>Model First</a:t>
            </a:r>
          </a:p>
          <a:p>
            <a:pPr>
              <a:lnSpc>
                <a:spcPct val="110000"/>
              </a:lnSpc>
            </a:pPr>
            <a:r>
              <a:rPr lang="hu-HU"/>
              <a:t>Entity Framework</a:t>
            </a:r>
          </a:p>
          <a:p>
            <a:pPr>
              <a:lnSpc>
                <a:spcPct val="110000"/>
              </a:lnSpc>
            </a:pPr>
            <a:r>
              <a:rPr lang="hu-HU"/>
              <a:t>2 tables</a:t>
            </a:r>
          </a:p>
          <a:p>
            <a:pPr>
              <a:lnSpc>
                <a:spcPct val="110000"/>
              </a:lnSpc>
            </a:pPr>
            <a:r>
              <a:rPr lang="hu-HU"/>
              <a:t>Loading data - courier</a:t>
            </a:r>
          </a:p>
          <a:p>
            <a:pPr lvl="1">
              <a:lnSpc>
                <a:spcPct val="110000"/>
              </a:lnSpc>
            </a:pPr>
            <a:r>
              <a:rPr lang="hu-HU"/>
              <a:t>name </a:t>
            </a:r>
          </a:p>
          <a:p>
            <a:pPr lvl="1">
              <a:lnSpc>
                <a:spcPct val="110000"/>
              </a:lnSpc>
            </a:pPr>
            <a:r>
              <a:rPr lang="hu-HU"/>
              <a:t>e-mail</a:t>
            </a:r>
          </a:p>
          <a:p>
            <a:pPr lvl="1">
              <a:lnSpc>
                <a:spcPct val="110000"/>
              </a:lnSpc>
            </a:pPr>
            <a:r>
              <a:rPr lang="hu-HU"/>
              <a:t>transport veichle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hu-HU"/>
          </a:p>
          <a:p>
            <a:pPr lvl="1">
              <a:lnSpc>
                <a:spcPct val="110000"/>
              </a:lnSpc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31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199</TotalTime>
  <Words>232</Words>
  <Application>Microsoft Office PowerPoint</Application>
  <PresentationFormat>Szélesvásznú</PresentationFormat>
  <Paragraphs>89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MS Shell Dlg 2</vt:lpstr>
      <vt:lpstr>Segoe UI Historic</vt:lpstr>
      <vt:lpstr>Wingdings</vt:lpstr>
      <vt:lpstr>Wingdings 3</vt:lpstr>
      <vt:lpstr>Madison</vt:lpstr>
      <vt:lpstr>Made by: Bablina Balázs Bence &amp; Zsichla Máté</vt:lpstr>
      <vt:lpstr>The solutions</vt:lpstr>
      <vt:lpstr>Functions of program  for couriers</vt:lpstr>
      <vt:lpstr>Functions of program  for customers</vt:lpstr>
      <vt:lpstr>The program</vt:lpstr>
      <vt:lpstr>Models</vt:lpstr>
      <vt:lpstr>Controllers</vt:lpstr>
      <vt:lpstr>Frontend</vt:lpstr>
      <vt:lpstr>Database</vt:lpstr>
      <vt:lpstr>PowerPoint-bemutató</vt:lpstr>
      <vt:lpstr>Responsivity</vt:lpstr>
      <vt:lpstr>Teamwork</vt:lpstr>
      <vt:lpstr>Teamwork - Backend</vt:lpstr>
      <vt:lpstr>Teamwork - Frontend</vt:lpstr>
      <vt:lpstr>Instant Courier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by: Bablina Balázs Bence &amp; XY</dc:title>
  <dc:creator>Somodi Katalin</dc:creator>
  <cp:lastModifiedBy>Balázs Bablina</cp:lastModifiedBy>
  <cp:revision>28</cp:revision>
  <dcterms:created xsi:type="dcterms:W3CDTF">2025-05-11T09:41:51Z</dcterms:created>
  <dcterms:modified xsi:type="dcterms:W3CDTF">2025-05-11T19:31:21Z</dcterms:modified>
</cp:coreProperties>
</file>