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8" r:id="rId4"/>
    <p:sldId id="259" r:id="rId5"/>
    <p:sldId id="260" r:id="rId6"/>
    <p:sldId id="262" r:id="rId7"/>
    <p:sldId id="266" r:id="rId8"/>
    <p:sldId id="264" r:id="rId9"/>
    <p:sldId id="267"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849-1D56-4E3F-B424-36AA652E1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246D1AB0-BC2E-4BF6-8499-E1491D405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78B799B-0C58-4147-9BE3-1F4AAE1785BC}"/>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5" name="Footer Placeholder 4">
            <a:extLst>
              <a:ext uri="{FF2B5EF4-FFF2-40B4-BE49-F238E27FC236}">
                <a16:creationId xmlns:a16="http://schemas.microsoft.com/office/drawing/2014/main" id="{2AD154FE-8D1A-4507-B6EE-EA162318D1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2EF4322-D0EF-4346-B0A6-2810C3C1BE8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73281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4DB8-0F89-45F5-A955-442A278E6F1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392242C-695E-476A-84E1-0BEFEDDF9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3AD3ADC-1A5E-47FF-A57D-0DAE783B2F27}"/>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5" name="Footer Placeholder 4">
            <a:extLst>
              <a:ext uri="{FF2B5EF4-FFF2-40B4-BE49-F238E27FC236}">
                <a16:creationId xmlns:a16="http://schemas.microsoft.com/office/drawing/2014/main" id="{AC0DBE0C-1EFE-4AE1-86AA-6496BAE2AED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460955C-DB5E-4440-B065-20D1391E049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19179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6834D-A2AF-4AA3-839D-B5D247BF4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07ABC6A-A050-42D7-9E6E-F135C2AB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ECB3E1D-BB52-4C67-81F2-AA3F7FD0FB43}"/>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5" name="Footer Placeholder 4">
            <a:extLst>
              <a:ext uri="{FF2B5EF4-FFF2-40B4-BE49-F238E27FC236}">
                <a16:creationId xmlns:a16="http://schemas.microsoft.com/office/drawing/2014/main" id="{08F5E45C-BED0-4BC1-B649-B1C457723A6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38CE814-C169-4C37-BF43-4123FB50BA5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80473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30-216E-4EA6-9C9D-F55F7D5831F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7B21DA1-A3F4-4D9B-96F7-A2D95CBF0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B12B5BE-5680-4A10-9E9E-66A9CB6A813C}"/>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5" name="Footer Placeholder 4">
            <a:extLst>
              <a:ext uri="{FF2B5EF4-FFF2-40B4-BE49-F238E27FC236}">
                <a16:creationId xmlns:a16="http://schemas.microsoft.com/office/drawing/2014/main" id="{FD1D40A2-B708-4C2A-9207-7A496A2BC93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C23FFD8-BACB-4379-AB05-E0C79E03B75A}"/>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64263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8A3A-AA28-4462-8325-0A63D8BA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58EDA71D-C4D3-4543-B1B4-7A004AA94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2C75B-2B0F-4F2D-A73C-597FF52FB7D7}"/>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5" name="Footer Placeholder 4">
            <a:extLst>
              <a:ext uri="{FF2B5EF4-FFF2-40B4-BE49-F238E27FC236}">
                <a16:creationId xmlns:a16="http://schemas.microsoft.com/office/drawing/2014/main" id="{60B33E92-A6DD-48A6-824B-4F05F25C64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1BA1672-79DD-4AF6-A937-4EA2DAA41F9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271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B3C-F125-41C3-9C5C-256D9BC64C8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6BF22B7-C06A-4174-B843-90B2B2B71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37DC3E7-ED1B-48F2-9A65-FA6C5725F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706EDEF3-B910-4185-A223-638B3AB21FDE}"/>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6" name="Footer Placeholder 5">
            <a:extLst>
              <a:ext uri="{FF2B5EF4-FFF2-40B4-BE49-F238E27FC236}">
                <a16:creationId xmlns:a16="http://schemas.microsoft.com/office/drawing/2014/main" id="{82E271DA-9523-408F-B8AA-13259E04DA6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87BE5C2-AF7D-4125-A9FB-C1BBF250507F}"/>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716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EBA-26B6-44C7-A31D-32E2386B85A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F43212D-2FFB-4285-ACAA-E7611FCF6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03C80-76F9-4898-A860-3761445A3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93E9C9FB-7ED5-45CF-931D-C52921A63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37D1-E1F8-425D-B618-6A7B7EDB8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06330655-5C85-4C6D-B696-96E6FECEA783}"/>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8" name="Footer Placeholder 7">
            <a:extLst>
              <a:ext uri="{FF2B5EF4-FFF2-40B4-BE49-F238E27FC236}">
                <a16:creationId xmlns:a16="http://schemas.microsoft.com/office/drawing/2014/main" id="{33124F5F-0C5F-422B-A40E-8FDDCE4AFD0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2F1CF9D-9697-4A41-9684-FD20BB429FE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98092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76D1-A85B-4F77-A864-C81D19DAA56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1B347899-03F5-4BE6-A736-671DA7114A93}"/>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4" name="Footer Placeholder 3">
            <a:extLst>
              <a:ext uri="{FF2B5EF4-FFF2-40B4-BE49-F238E27FC236}">
                <a16:creationId xmlns:a16="http://schemas.microsoft.com/office/drawing/2014/main" id="{B8283762-7FBD-48EC-B73F-773D70DBF2DD}"/>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D102E592-4B71-4500-B008-0CC03293E1B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53963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C9BDE-B6BA-4DA6-AD8D-38EAAAB053BB}"/>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3" name="Footer Placeholder 2">
            <a:extLst>
              <a:ext uri="{FF2B5EF4-FFF2-40B4-BE49-F238E27FC236}">
                <a16:creationId xmlns:a16="http://schemas.microsoft.com/office/drawing/2014/main" id="{D470C4ED-6C1E-4932-824A-8F1BEB77379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8BB45D4A-67B6-484F-B900-C59615639A4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1800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B7B-9E48-4E0C-87F8-609B1DF3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2BD64388-674C-41C8-94D1-6BBDCF16F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2590E6-FC63-4989-8B3A-F9CBA211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144E2-64FC-4425-A927-B4AD73976272}"/>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6" name="Footer Placeholder 5">
            <a:extLst>
              <a:ext uri="{FF2B5EF4-FFF2-40B4-BE49-F238E27FC236}">
                <a16:creationId xmlns:a16="http://schemas.microsoft.com/office/drawing/2014/main" id="{CF618395-9078-497E-BE1C-3289A42B805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F61D42C3-B537-4D57-A6F3-9A69128E5C9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42470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7397-22AE-44D1-B842-5E5525A30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42E34A7-4EEB-4CC1-83AE-2F4293888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F2988CE-C1CE-43DA-82F1-A868BFE50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6764E-E46A-49C3-AECF-A08B2B969287}"/>
              </a:ext>
            </a:extLst>
          </p:cNvPr>
          <p:cNvSpPr>
            <a:spLocks noGrp="1"/>
          </p:cNvSpPr>
          <p:nvPr>
            <p:ph type="dt" sz="half" idx="10"/>
          </p:nvPr>
        </p:nvSpPr>
        <p:spPr/>
        <p:txBody>
          <a:bodyPr/>
          <a:lstStyle/>
          <a:p>
            <a:fld id="{28E7F674-603F-41F3-934F-DEBA0B6F74B4}" type="datetimeFigureOut">
              <a:rPr lang="it-IT" smtClean="0"/>
              <a:t>26/03/2021</a:t>
            </a:fld>
            <a:endParaRPr lang="it-IT"/>
          </a:p>
        </p:txBody>
      </p:sp>
      <p:sp>
        <p:nvSpPr>
          <p:cNvPr id="6" name="Footer Placeholder 5">
            <a:extLst>
              <a:ext uri="{FF2B5EF4-FFF2-40B4-BE49-F238E27FC236}">
                <a16:creationId xmlns:a16="http://schemas.microsoft.com/office/drawing/2014/main" id="{D441C465-3F70-466A-8828-46E2C92C624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251DD0EE-6868-484B-BECC-C280FAEBC6E9}"/>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0173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44619-388C-47AA-8A43-88C7430B5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B50E9E5-845A-474E-967E-3D423E6A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A34ABA-6B0A-4E7B-A298-17B799B3B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F674-603F-41F3-934F-DEBA0B6F74B4}" type="datetimeFigureOut">
              <a:rPr lang="it-IT" smtClean="0"/>
              <a:t>26/03/2021</a:t>
            </a:fld>
            <a:endParaRPr lang="it-IT"/>
          </a:p>
        </p:txBody>
      </p:sp>
      <p:sp>
        <p:nvSpPr>
          <p:cNvPr id="5" name="Footer Placeholder 4">
            <a:extLst>
              <a:ext uri="{FF2B5EF4-FFF2-40B4-BE49-F238E27FC236}">
                <a16:creationId xmlns:a16="http://schemas.microsoft.com/office/drawing/2014/main" id="{BE3CF208-56E9-490E-8E28-15E8CA40C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05352B29-E22E-4872-82B4-110C678E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F5F7-111E-4F9E-BF39-BEB89AD0CD0D}" type="slidenum">
              <a:rPr lang="it-IT" smtClean="0"/>
              <a:t>‹N›</a:t>
            </a:fld>
            <a:endParaRPr lang="it-IT"/>
          </a:p>
        </p:txBody>
      </p:sp>
    </p:spTree>
    <p:extLst>
      <p:ext uri="{BB962C8B-B14F-4D97-AF65-F5344CB8AC3E}">
        <p14:creationId xmlns:p14="http://schemas.microsoft.com/office/powerpoint/2010/main" val="409328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4162567" y="818984"/>
            <a:ext cx="6714699" cy="3178689"/>
          </a:xfrm>
        </p:spPr>
        <p:txBody>
          <a:bodyPr>
            <a:normAutofit/>
          </a:bodyPr>
          <a:lstStyle/>
          <a:p>
            <a:pPr algn="l"/>
            <a:r>
              <a:rPr lang="it-IT" sz="4800">
                <a:solidFill>
                  <a:srgbClr val="FFFFFF"/>
                </a:solidFill>
              </a:rPr>
              <a:t>MHW1</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4285397" y="4960961"/>
            <a:ext cx="7055893" cy="1078054"/>
          </a:xfrm>
        </p:spPr>
        <p:txBody>
          <a:bodyPr>
            <a:normAutofit fontScale="92500" lnSpcReduction="20000"/>
          </a:bodyPr>
          <a:lstStyle/>
          <a:p>
            <a:pPr algn="l"/>
            <a:r>
              <a:rPr lang="it-IT" dirty="0">
                <a:solidFill>
                  <a:srgbClr val="FFFFFF"/>
                </a:solidFill>
              </a:rPr>
              <a:t>Dennis Zaffiro </a:t>
            </a:r>
          </a:p>
          <a:p>
            <a:pPr algn="l"/>
            <a:r>
              <a:rPr lang="it-IT" dirty="0">
                <a:solidFill>
                  <a:srgbClr val="FFFFFF"/>
                </a:solidFill>
              </a:rPr>
              <a:t>O46002284</a:t>
            </a:r>
          </a:p>
          <a:p>
            <a:pPr algn="l"/>
            <a:r>
              <a:rPr lang="it-IT" dirty="0">
                <a:solidFill>
                  <a:srgbClr val="FFFFFF"/>
                </a:solidFill>
              </a:rPr>
              <a:t>26-03-2021</a:t>
            </a: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5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a:solidFill>
                  <a:srgbClr val="FFFFFF"/>
                </a:solidFill>
              </a:rPr>
              <a:t>Descrizione del progetto</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810259" y="649480"/>
            <a:ext cx="6555347" cy="5546047"/>
          </a:xfrm>
        </p:spPr>
        <p:txBody>
          <a:bodyPr anchor="ctr">
            <a:normAutofit/>
          </a:bodyPr>
          <a:lstStyle/>
          <a:p>
            <a:r>
              <a:rPr lang="it-IT" sz="2000" dirty="0"/>
              <a:t>E’ un negozio di elettronica, nello specifico ho scelto una homepage di videogiochi. </a:t>
            </a:r>
          </a:p>
          <a:p>
            <a:pPr lvl="1"/>
            <a:r>
              <a:rPr lang="it-IT" sz="2000" dirty="0"/>
              <a:t>L’utente potrò scegliere di ricaricare l’homepage dall’apposita </a:t>
            </a:r>
            <a:r>
              <a:rPr lang="it-IT" sz="2000" dirty="0" err="1"/>
              <a:t>navbar</a:t>
            </a:r>
            <a:r>
              <a:rPr lang="it-IT" sz="2000" dirty="0"/>
              <a:t>, andare sul proprio account, vedere le offerte disponibili e gli eventuali acquisti effettuati dal carrello, rappresentato da un pulsante in risalto rispetto agli altri. L’opzione in risalto è quella riguardo l’articolo di punta, ovvero la PS5, dunque una scritta che attira l’attenzione del cliente e un tasto più importante di tutti gli altri che lo indirizza al preordine. Nella sezione centrale, vi sarò un’area dedicata ai videogiochi più interessanti con la possibilità di visionare la tipologia più interessata tra 3(edizioni </a:t>
            </a:r>
            <a:r>
              <a:rPr lang="it-IT" sz="2000" dirty="0" err="1"/>
              <a:t>limitate,hot</a:t>
            </a:r>
            <a:r>
              <a:rPr lang="it-IT" sz="2000" dirty="0"/>
              <a:t> </a:t>
            </a:r>
            <a:r>
              <a:rPr lang="it-IT" sz="2000" dirty="0" err="1"/>
              <a:t>titles</a:t>
            </a:r>
            <a:r>
              <a:rPr lang="it-IT" sz="2000" dirty="0"/>
              <a:t> e bestsellers). Nel </a:t>
            </a:r>
            <a:r>
              <a:rPr lang="it-IT" sz="2000" dirty="0" err="1"/>
              <a:t>footer</a:t>
            </a:r>
            <a:r>
              <a:rPr lang="it-IT" sz="2000" dirty="0"/>
              <a:t> vi saranno in dettaglio tutte le possibilità di comunicazione con l’azienda.</a:t>
            </a:r>
          </a:p>
          <a:p>
            <a:pPr lvl="1"/>
            <a:endParaRPr lang="it-IT" sz="2000" dirty="0"/>
          </a:p>
        </p:txBody>
      </p:sp>
    </p:spTree>
    <p:extLst>
      <p:ext uri="{BB962C8B-B14F-4D97-AF65-F5344CB8AC3E}">
        <p14:creationId xmlns:p14="http://schemas.microsoft.com/office/powerpoint/2010/main" val="197365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Layout complessivo HTML+CSS</a:t>
            </a:r>
          </a:p>
        </p:txBody>
      </p:sp>
      <p:sp>
        <p:nvSpPr>
          <p:cNvPr id="3" name="Content Placeholder 2">
            <a:extLst>
              <a:ext uri="{FF2B5EF4-FFF2-40B4-BE49-F238E27FC236}">
                <a16:creationId xmlns:a16="http://schemas.microsoft.com/office/drawing/2014/main" id="{651087AA-8D95-492E-A8B9-A69B9D366364}"/>
              </a:ext>
            </a:extLst>
          </p:cNvPr>
          <p:cNvSpPr>
            <a:spLocks noGrp="1"/>
          </p:cNvSpPr>
          <p:nvPr>
            <p:ph idx="1"/>
          </p:nvPr>
        </p:nvSpPr>
        <p:spPr>
          <a:xfrm>
            <a:off x="4810259" y="649480"/>
            <a:ext cx="6555347" cy="5546047"/>
          </a:xfrm>
        </p:spPr>
        <p:txBody>
          <a:bodyPr anchor="ctr">
            <a:normAutofit/>
          </a:bodyPr>
          <a:lstStyle/>
          <a:p>
            <a:r>
              <a:rPr lang="it-IT" sz="2000" dirty="0"/>
              <a:t>Screenshot che mostra la vostra pagina web</a:t>
            </a:r>
          </a:p>
        </p:txBody>
      </p:sp>
      <p:pic>
        <p:nvPicPr>
          <p:cNvPr id="5" name="Immagine 4">
            <a:extLst>
              <a:ext uri="{FF2B5EF4-FFF2-40B4-BE49-F238E27FC236}">
                <a16:creationId xmlns:a16="http://schemas.microsoft.com/office/drawing/2014/main" id="{84A5ABC0-E79E-430C-BA5E-33DC701FD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7826" y="-2602"/>
            <a:ext cx="8151126" cy="4144348"/>
          </a:xfrm>
          <a:prstGeom prst="rect">
            <a:avLst/>
          </a:prstGeom>
        </p:spPr>
      </p:pic>
      <p:pic>
        <p:nvPicPr>
          <p:cNvPr id="7" name="Immagine 6" descr="Immagine che contiene testo, screenshot, clipart&#10;&#10;Descrizione generata automaticamente">
            <a:extLst>
              <a:ext uri="{FF2B5EF4-FFF2-40B4-BE49-F238E27FC236}">
                <a16:creationId xmlns:a16="http://schemas.microsoft.com/office/drawing/2014/main" id="{EFBF1BA7-7D00-4C6F-B778-45EA550DAF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2373" y="3974352"/>
            <a:ext cx="8222032" cy="2679577"/>
          </a:xfrm>
          <a:prstGeom prst="rect">
            <a:avLst/>
          </a:prstGeom>
        </p:spPr>
      </p:pic>
      <p:sp>
        <p:nvSpPr>
          <p:cNvPr id="11" name="CasellaDiTesto 10">
            <a:extLst>
              <a:ext uri="{FF2B5EF4-FFF2-40B4-BE49-F238E27FC236}">
                <a16:creationId xmlns:a16="http://schemas.microsoft.com/office/drawing/2014/main" id="{E07B44A6-9EC8-48DD-AE8D-A26673838CD3}"/>
              </a:ext>
            </a:extLst>
          </p:cNvPr>
          <p:cNvSpPr txBox="1"/>
          <p:nvPr/>
        </p:nvSpPr>
        <p:spPr>
          <a:xfrm>
            <a:off x="692727" y="4812145"/>
            <a:ext cx="3208246" cy="1785104"/>
          </a:xfrm>
          <a:prstGeom prst="rect">
            <a:avLst/>
          </a:prstGeom>
          <a:noFill/>
        </p:spPr>
        <p:txBody>
          <a:bodyPr wrap="square" rtlCol="0">
            <a:spAutoFit/>
          </a:bodyPr>
          <a:lstStyle/>
          <a:p>
            <a:r>
              <a:rPr lang="it-IT" dirty="0">
                <a:solidFill>
                  <a:schemeClr val="bg1"/>
                </a:solidFill>
              </a:rPr>
              <a:t>Il layout complessivo consta di 2 immagini in quanto era impossibile </a:t>
            </a:r>
            <a:r>
              <a:rPr lang="it-IT" dirty="0" err="1">
                <a:solidFill>
                  <a:schemeClr val="bg1"/>
                </a:solidFill>
              </a:rPr>
              <a:t>screenare</a:t>
            </a:r>
            <a:r>
              <a:rPr lang="it-IT" dirty="0">
                <a:solidFill>
                  <a:schemeClr val="bg1"/>
                </a:solidFill>
              </a:rPr>
              <a:t> </a:t>
            </a:r>
            <a:r>
              <a:rPr lang="it-IT" sz="2000" dirty="0">
                <a:solidFill>
                  <a:schemeClr val="bg1"/>
                </a:solidFill>
              </a:rPr>
              <a:t>l’intera</a:t>
            </a:r>
            <a:r>
              <a:rPr lang="it-IT" dirty="0">
                <a:solidFill>
                  <a:schemeClr val="bg1"/>
                </a:solidFill>
              </a:rPr>
              <a:t> home con un solo png, per questo ho provato a sovrapporne due diverse.</a:t>
            </a:r>
          </a:p>
        </p:txBody>
      </p:sp>
    </p:spTree>
    <p:extLst>
      <p:ext uri="{BB962C8B-B14F-4D97-AF65-F5344CB8AC3E}">
        <p14:creationId xmlns:p14="http://schemas.microsoft.com/office/powerpoint/2010/main" val="2861803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Header</a:t>
            </a:r>
          </a:p>
        </p:txBody>
      </p:sp>
      <p:sp>
        <p:nvSpPr>
          <p:cNvPr id="3" name="Content Placeholder 2">
            <a:extLst>
              <a:ext uri="{FF2B5EF4-FFF2-40B4-BE49-F238E27FC236}">
                <a16:creationId xmlns:a16="http://schemas.microsoft.com/office/drawing/2014/main" id="{B1BA4F5D-C03D-4440-9C1B-0B8A29661566}"/>
              </a:ext>
            </a:extLst>
          </p:cNvPr>
          <p:cNvSpPr>
            <a:spLocks noGrp="1"/>
          </p:cNvSpPr>
          <p:nvPr>
            <p:ph idx="1"/>
          </p:nvPr>
        </p:nvSpPr>
        <p:spPr>
          <a:xfrm>
            <a:off x="4810259" y="649480"/>
            <a:ext cx="6555347" cy="5546047"/>
          </a:xfrm>
        </p:spPr>
        <p:txBody>
          <a:bodyPr anchor="ctr">
            <a:normAutofit/>
          </a:bodyPr>
          <a:lstStyle/>
          <a:p>
            <a:r>
              <a:rPr lang="it-IT" sz="2000" dirty="0"/>
              <a:t>Screenshot e codice (HTML+CSS)</a:t>
            </a:r>
          </a:p>
        </p:txBody>
      </p:sp>
      <p:pic>
        <p:nvPicPr>
          <p:cNvPr id="5" name="Immagine 4" descr="Immagine che contiene testo&#10;&#10;Descrizione generata automaticamente">
            <a:extLst>
              <a:ext uri="{FF2B5EF4-FFF2-40B4-BE49-F238E27FC236}">
                <a16:creationId xmlns:a16="http://schemas.microsoft.com/office/drawing/2014/main" id="{7C1F8D39-B3B5-4D40-AA4D-8EB1F4FF0C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0973" y="-12994"/>
            <a:ext cx="4365572" cy="6891269"/>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AD1FABFE-F639-486D-BC64-E579E4B084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544" y="10137"/>
            <a:ext cx="3925455" cy="3813717"/>
          </a:xfrm>
          <a:prstGeom prst="rect">
            <a:avLst/>
          </a:prstGeom>
        </p:spPr>
      </p:pic>
      <p:pic>
        <p:nvPicPr>
          <p:cNvPr id="11" name="Immagine 10" descr="Immagine che contiene testo&#10;&#10;Descrizione generata automaticamente">
            <a:extLst>
              <a:ext uri="{FF2B5EF4-FFF2-40B4-BE49-F238E27FC236}">
                <a16:creationId xmlns:a16="http://schemas.microsoft.com/office/drawing/2014/main" id="{D114F0D8-07E4-4453-AF8E-35FD9A77BC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6544" y="3823854"/>
            <a:ext cx="3922408" cy="3044283"/>
          </a:xfrm>
          <a:prstGeom prst="rect">
            <a:avLst/>
          </a:prstGeom>
        </p:spPr>
      </p:pic>
    </p:spTree>
    <p:extLst>
      <p:ext uri="{BB962C8B-B14F-4D97-AF65-F5344CB8AC3E}">
        <p14:creationId xmlns:p14="http://schemas.microsoft.com/office/powerpoint/2010/main" val="3250376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Menù navigazione</a:t>
            </a: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810259" y="649480"/>
            <a:ext cx="6555347" cy="5546047"/>
          </a:xfrm>
        </p:spPr>
        <p:txBody>
          <a:bodyPr anchor="ctr">
            <a:normAutofit/>
          </a:bodyPr>
          <a:lstStyle/>
          <a:p>
            <a:r>
              <a:rPr lang="it-IT" sz="2000" dirty="0"/>
              <a:t>Screenshot e codice (HTML+CSS)</a:t>
            </a:r>
          </a:p>
        </p:txBody>
      </p:sp>
      <p:pic>
        <p:nvPicPr>
          <p:cNvPr id="5" name="Immagine 4" descr="Immagine che contiene testo&#10;&#10;Descrizione generata automaticamente">
            <a:extLst>
              <a:ext uri="{FF2B5EF4-FFF2-40B4-BE49-F238E27FC236}">
                <a16:creationId xmlns:a16="http://schemas.microsoft.com/office/drawing/2014/main" id="{1F45826A-6845-41E7-A587-AEB4CACFF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6914" y="-12997"/>
            <a:ext cx="4304116" cy="6858004"/>
          </a:xfrm>
          <a:prstGeom prst="rect">
            <a:avLst/>
          </a:prstGeom>
        </p:spPr>
      </p:pic>
      <p:pic>
        <p:nvPicPr>
          <p:cNvPr id="11" name="Immagine 10" descr="Immagine che contiene testo&#10;&#10;Descrizione generata automaticamente">
            <a:extLst>
              <a:ext uri="{FF2B5EF4-FFF2-40B4-BE49-F238E27FC236}">
                <a16:creationId xmlns:a16="http://schemas.microsoft.com/office/drawing/2014/main" id="{5141DEF5-249C-4ADF-85F9-7C25F0BC13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1030" y="-12997"/>
            <a:ext cx="3897922" cy="6858003"/>
          </a:xfrm>
          <a:prstGeom prst="rect">
            <a:avLst/>
          </a:prstGeom>
        </p:spPr>
      </p:pic>
    </p:spTree>
    <p:extLst>
      <p:ext uri="{BB962C8B-B14F-4D97-AF65-F5344CB8AC3E}">
        <p14:creationId xmlns:p14="http://schemas.microsoft.com/office/powerpoint/2010/main" val="3560495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Sezione contenuti</a:t>
            </a: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810259" y="649480"/>
            <a:ext cx="6555347" cy="5546047"/>
          </a:xfrm>
        </p:spPr>
        <p:txBody>
          <a:bodyPr anchor="ctr">
            <a:normAutofit/>
          </a:bodyPr>
          <a:lstStyle/>
          <a:p>
            <a:r>
              <a:rPr lang="it-IT" sz="2000" dirty="0"/>
              <a:t>Screenshot e codice (HTML+CSS)</a:t>
            </a:r>
          </a:p>
        </p:txBody>
      </p:sp>
      <p:pic>
        <p:nvPicPr>
          <p:cNvPr id="5" name="Immagine 4" descr="Immagine che contiene testo&#10;&#10;Descrizione generata automaticamente">
            <a:extLst>
              <a:ext uri="{FF2B5EF4-FFF2-40B4-BE49-F238E27FC236}">
                <a16:creationId xmlns:a16="http://schemas.microsoft.com/office/drawing/2014/main" id="{C8401886-8EB8-43A3-99CD-D01C812D4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7826" y="-10142"/>
            <a:ext cx="4116342" cy="6878280"/>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94EB9AA2-B2F8-4933-98F1-CFFD7D4824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4168" y="-10138"/>
            <a:ext cx="4037832" cy="6858000"/>
          </a:xfrm>
          <a:prstGeom prst="rect">
            <a:avLst/>
          </a:prstGeom>
        </p:spPr>
      </p:pic>
    </p:spTree>
    <p:extLst>
      <p:ext uri="{BB962C8B-B14F-4D97-AF65-F5344CB8AC3E}">
        <p14:creationId xmlns:p14="http://schemas.microsoft.com/office/powerpoint/2010/main" val="994131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Sezione contenuti</a:t>
            </a: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810259" y="649480"/>
            <a:ext cx="6555347" cy="5546047"/>
          </a:xfrm>
        </p:spPr>
        <p:txBody>
          <a:bodyPr anchor="ctr">
            <a:normAutofit/>
          </a:bodyPr>
          <a:lstStyle/>
          <a:p>
            <a:r>
              <a:rPr lang="it-IT" sz="2000" dirty="0"/>
              <a:t>Screenshot e codice (HTML+CSS)</a:t>
            </a:r>
          </a:p>
        </p:txBody>
      </p:sp>
      <p:pic>
        <p:nvPicPr>
          <p:cNvPr id="5" name="Immagine 4" descr="Immagine che contiene testo&#10;&#10;Descrizione generata automaticamente">
            <a:extLst>
              <a:ext uri="{FF2B5EF4-FFF2-40B4-BE49-F238E27FC236}">
                <a16:creationId xmlns:a16="http://schemas.microsoft.com/office/drawing/2014/main" id="{C8401886-8EB8-43A3-99CD-D01C812D4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7826" y="-10142"/>
            <a:ext cx="4116342" cy="6878280"/>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94EB9AA2-B2F8-4933-98F1-CFFD7D4824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4168" y="-10138"/>
            <a:ext cx="4037832" cy="6858000"/>
          </a:xfrm>
          <a:prstGeom prst="rect">
            <a:avLst/>
          </a:prstGeom>
        </p:spPr>
      </p:pic>
      <p:pic>
        <p:nvPicPr>
          <p:cNvPr id="6" name="Immagine 5" descr="Immagine che contiene testo, monitor, nero, argento&#10;&#10;Descrizione generata automaticamente">
            <a:extLst>
              <a:ext uri="{FF2B5EF4-FFF2-40B4-BE49-F238E27FC236}">
                <a16:creationId xmlns:a16="http://schemas.microsoft.com/office/drawing/2014/main" id="{60278456-B8BD-41F3-A86E-CC12BC319F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4160" y="10139"/>
            <a:ext cx="4037840" cy="6847856"/>
          </a:xfrm>
          <a:prstGeom prst="rect">
            <a:avLst/>
          </a:prstGeom>
        </p:spPr>
      </p:pic>
    </p:spTree>
    <p:extLst>
      <p:ext uri="{BB962C8B-B14F-4D97-AF65-F5344CB8AC3E}">
        <p14:creationId xmlns:p14="http://schemas.microsoft.com/office/powerpoint/2010/main" val="3842886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Footer</a:t>
            </a:r>
          </a:p>
        </p:txBody>
      </p:sp>
      <p:sp>
        <p:nvSpPr>
          <p:cNvPr id="3" name="Content Placeholder 2">
            <a:extLst>
              <a:ext uri="{FF2B5EF4-FFF2-40B4-BE49-F238E27FC236}">
                <a16:creationId xmlns:a16="http://schemas.microsoft.com/office/drawing/2014/main" id="{BFF2E38C-F4DE-4D47-8590-BBA66F1B1435}"/>
              </a:ext>
            </a:extLst>
          </p:cNvPr>
          <p:cNvSpPr>
            <a:spLocks noGrp="1"/>
          </p:cNvSpPr>
          <p:nvPr>
            <p:ph idx="1"/>
          </p:nvPr>
        </p:nvSpPr>
        <p:spPr>
          <a:xfrm>
            <a:off x="4810259" y="649480"/>
            <a:ext cx="6555347" cy="5546047"/>
          </a:xfrm>
        </p:spPr>
        <p:txBody>
          <a:bodyPr anchor="ctr">
            <a:normAutofit/>
          </a:bodyPr>
          <a:lstStyle/>
          <a:p>
            <a:r>
              <a:rPr lang="it-IT" sz="2000" dirty="0"/>
              <a:t>Screenshot e codice (HTML+CSS)</a:t>
            </a:r>
          </a:p>
        </p:txBody>
      </p:sp>
      <p:pic>
        <p:nvPicPr>
          <p:cNvPr id="5" name="Immagine 4" descr="Immagine che contiene testo&#10;&#10;Descrizione generata automaticamente">
            <a:extLst>
              <a:ext uri="{FF2B5EF4-FFF2-40B4-BE49-F238E27FC236}">
                <a16:creationId xmlns:a16="http://schemas.microsoft.com/office/drawing/2014/main" id="{FDE8C09C-D710-47AA-A8CA-D4057AEE5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6913" y="-1"/>
            <a:ext cx="4658323" cy="3879275"/>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946253BB-F8C9-404F-801C-15E79C9B2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6308" y="3648364"/>
            <a:ext cx="3775692" cy="3196643"/>
          </a:xfrm>
          <a:prstGeom prst="rect">
            <a:avLst/>
          </a:prstGeom>
        </p:spPr>
      </p:pic>
    </p:spTree>
    <p:extLst>
      <p:ext uri="{BB962C8B-B14F-4D97-AF65-F5344CB8AC3E}">
        <p14:creationId xmlns:p14="http://schemas.microsoft.com/office/powerpoint/2010/main" val="1983895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dirty="0" err="1">
                <a:solidFill>
                  <a:srgbClr val="FFFFFF"/>
                </a:solidFill>
              </a:rPr>
              <a:t>Css</a:t>
            </a:r>
            <a:br>
              <a:rPr lang="it-IT" sz="4000" dirty="0">
                <a:solidFill>
                  <a:srgbClr val="FFFFFF"/>
                </a:solidFill>
              </a:rPr>
            </a:br>
            <a:r>
              <a:rPr lang="it-IT" sz="4000" dirty="0">
                <a:solidFill>
                  <a:srgbClr val="FFFFFF"/>
                </a:solidFill>
              </a:rPr>
              <a:t>Mobile</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810259" y="649480"/>
            <a:ext cx="6555347" cy="5546047"/>
          </a:xfrm>
        </p:spPr>
        <p:txBody>
          <a:bodyPr anchor="ctr">
            <a:normAutofit/>
          </a:bodyPr>
          <a:lstStyle/>
          <a:p>
            <a:r>
              <a:rPr lang="it-IT" sz="2000" dirty="0"/>
              <a:t>Indicare le specifiche di progetto basandosi su quanto fatto per database</a:t>
            </a:r>
          </a:p>
          <a:p>
            <a:pPr lvl="1"/>
            <a:r>
              <a:rPr lang="it-IT" sz="2000" dirty="0"/>
              <a:t>Cosa dovrà fare la vostra applicazione</a:t>
            </a:r>
          </a:p>
          <a:p>
            <a:pPr lvl="1"/>
            <a:endParaRPr lang="it-IT" sz="2000" dirty="0"/>
          </a:p>
        </p:txBody>
      </p:sp>
      <p:pic>
        <p:nvPicPr>
          <p:cNvPr id="5" name="Immagine 4" descr="Immagine che contiene testo&#10;&#10;Descrizione generata automaticamente">
            <a:extLst>
              <a:ext uri="{FF2B5EF4-FFF2-40B4-BE49-F238E27FC236}">
                <a16:creationId xmlns:a16="http://schemas.microsoft.com/office/drawing/2014/main" id="{BD9A4B1F-F9E4-4F85-A97C-7446E7277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0017" y="288227"/>
            <a:ext cx="6725589" cy="6449325"/>
          </a:xfrm>
          <a:prstGeom prst="rect">
            <a:avLst/>
          </a:prstGeom>
        </p:spPr>
      </p:pic>
    </p:spTree>
    <p:extLst>
      <p:ext uri="{BB962C8B-B14F-4D97-AF65-F5344CB8AC3E}">
        <p14:creationId xmlns:p14="http://schemas.microsoft.com/office/powerpoint/2010/main" val="4075015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251</Words>
  <Application>Microsoft Office PowerPoint</Application>
  <PresentationFormat>Widescreen</PresentationFormat>
  <Paragraphs>23</Paragraphs>
  <Slides>9</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9</vt:i4>
      </vt:variant>
    </vt:vector>
  </HeadingPairs>
  <TitlesOfParts>
    <vt:vector size="13" baseType="lpstr">
      <vt:lpstr>Arial</vt:lpstr>
      <vt:lpstr>Calibri</vt:lpstr>
      <vt:lpstr>Calibri Light</vt:lpstr>
      <vt:lpstr>Office Theme</vt:lpstr>
      <vt:lpstr>MHW1</vt:lpstr>
      <vt:lpstr>Descrizione del progetto</vt:lpstr>
      <vt:lpstr>Layout complessivo HTML+CSS</vt:lpstr>
      <vt:lpstr>Header</vt:lpstr>
      <vt:lpstr>Menù navigazione</vt:lpstr>
      <vt:lpstr>Sezione contenuti</vt:lpstr>
      <vt:lpstr>Sezione contenuti</vt:lpstr>
      <vt:lpstr>Footer</vt:lpstr>
      <vt:lpstr>Css Mobile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DENNIS ZAFFIRO</cp:lastModifiedBy>
  <cp:revision>5</cp:revision>
  <dcterms:created xsi:type="dcterms:W3CDTF">2021-03-24T16:57:46Z</dcterms:created>
  <dcterms:modified xsi:type="dcterms:W3CDTF">2021-03-26T17:42:02Z</dcterms:modified>
</cp:coreProperties>
</file>